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to Ergogenic Aids, Supplements, and PICOT Framework" id="{FA452BE6-D2A0-4B81-88E1-B97A60C7376B}">
          <p14:sldIdLst>
            <p14:sldId id="2561"/>
          </p14:sldIdLst>
        </p14:section>
        <p14:section name="Foundations of Ergogenic Aids" id="{9A5FDAF4-0DD6-404E-984C-BF0F7DDAF952}">
          <p14:sldIdLst>
            <p14:sldId id="2562"/>
            <p14:sldId id="2563"/>
            <p14:sldId id="2564"/>
          </p14:sldIdLst>
        </p14:section>
        <p14:section name="Mechanisms of Performance Enhancement" id="{84E82D6B-AC81-47D5-BED3-9112A9FA9827}">
          <p14:sldIdLst>
            <p14:sldId id="2565"/>
            <p14:sldId id="2566"/>
            <p14:sldId id="2567"/>
          </p14:sldIdLst>
        </p14:section>
        <p14:section name="Evidence Appraisal and PICOT Framework" id="{D48F8673-7F88-42D8-96DD-F4761B783261}">
          <p14:sldIdLst>
            <p14:sldId id="2568"/>
            <p14:sldId id="2569"/>
            <p14:sldId id="2570"/>
          </p14:sldIdLst>
        </p14:section>
        <p14:section name="Practical Application and Semester Tasks" id="{0A630C94-0390-4923-8837-BDE586A3C0BC}">
          <p14:sldIdLst>
            <p14:sldId id="2571"/>
            <p14:sldId id="25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DECEF2-2690-415A-B4AE-4DC70213D1C7}" v="15" dt="2026-01-26T13:37:00.733"/>
    <p1510:client id="{8985E1C0-49D2-D14A-9C26-1079FA8B30D9}" v="1" dt="2026-01-26T13:57:15.361"/>
    <p1510:client id="{D6C34681-DEDF-1B2E-BF82-D6F578566C94}" v="291" dt="2026-01-26T13:54:06.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45"/>
    <p:restoredTop sz="76603"/>
  </p:normalViewPr>
  <p:slideViewPr>
    <p:cSldViewPr snapToGrid="0">
      <p:cViewPr varScale="1">
        <p:scale>
          <a:sx n="85" d="100"/>
          <a:sy n="85" d="100"/>
        </p:scale>
        <p:origin x="133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4212AA-0175-4239-A5CC-BFF5D27D2818}" type="datetimeFigureOut">
              <a:t>1/29/2026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DB82D1-C5D2-46B1-B959-83F9990DDE5E}" type="slidenum">
              <a:t>‹#›</a:t>
            </a:fld>
            <a:endParaRPr lang="en-US"/>
          </a:p>
        </p:txBody>
      </p:sp>
    </p:spTree>
    <p:extLst>
      <p:ext uri="{BB962C8B-B14F-4D97-AF65-F5344CB8AC3E}">
        <p14:creationId xmlns:p14="http://schemas.microsoft.com/office/powerpoint/2010/main" val="2943763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0E54E02D-FE23-4483-BEBD-7ADCA2B58B98}" type="slidenum">
              <a:t>1</a:t>
            </a:fld>
            <a:endParaRPr lang="en-US"/>
          </a:p>
        </p:txBody>
      </p:sp>
    </p:spTree>
    <p:extLst>
      <p:ext uri="{BB962C8B-B14F-4D97-AF65-F5344CB8AC3E}">
        <p14:creationId xmlns:p14="http://schemas.microsoft.com/office/powerpoint/2010/main" val="343164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Definition and Categories of Ergogenic Aids, Why Athletes Use Ergogenic Aids</a:t>
            </a:r>
          </a:p>
        </p:txBody>
      </p:sp>
      <p:sp>
        <p:nvSpPr>
          <p:cNvPr id="4" name="Slide Number Placeholder 3"/>
          <p:cNvSpPr>
            <a:spLocks noGrp="1"/>
          </p:cNvSpPr>
          <p:nvPr>
            <p:ph type="sldNum" sz="quarter" idx="5"/>
          </p:nvPr>
        </p:nvSpPr>
        <p:spPr/>
        <p:txBody>
          <a:bodyPr/>
          <a:lstStyle/>
          <a:p>
            <a:fld id="{0E54E02D-FE23-4483-BEBD-7ADCA2B58B98}" type="slidenum">
              <a:t>2</a:t>
            </a:fld>
            <a:endParaRPr lang="en-US"/>
          </a:p>
        </p:txBody>
      </p:sp>
    </p:spTree>
    <p:extLst>
      <p:ext uri="{BB962C8B-B14F-4D97-AF65-F5344CB8AC3E}">
        <p14:creationId xmlns:p14="http://schemas.microsoft.com/office/powerpoint/2010/main" val="694672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Ergogenic aids are any external influences that enhance the capacity to perform exercise, train effectively, or recover efficiently. The term originates from Greek roots: 'ergo' meaning work and 'genic' meaning to produce. These aids can be classified into five major categories: </a:t>
            </a:r>
            <a:r>
              <a:rPr lang="en-US" b="1" dirty="0"/>
              <a:t>nutritional, physiological, mechanical, psychological, and pharmacological</a:t>
            </a:r>
            <a:r>
              <a:rPr lang="en-US" dirty="0"/>
              <a:t>. Nutritional aids include substances like caffeine, creatine, and nitrates, which are commonly used to improve energy availability and delay fatigue. Physiological aids encompass strategies such as bicarbonate loading or altitude training, aimed at optimizing internal bodily functions. Mechanical aids refer to equipment or gear enhancements, such as specialized footwear, aerodynamic bicycles, or compression garments, which can reduce energy expenditure or improve biomechanics. Psychological aids involve mental techniques like imagery, self-talk, and relaxation strategies to boost confidence and focus. Lastly, pharmacological aids include substances like anabolic steroids, which are prohibited in competitive sports but serve as examples of performance enhancement through chemical means. Understanding these categories provides a framework for evaluating how different aids interact with training and competition demands. This classification also helps students appreciate the breadth of ergogenic strategies beyond just supplements, emphasizing that performance enhancement is multifaceted and often involves a combination of approaches tailored to the athlete’s sport, goals, and ethical considerations.</a:t>
            </a:r>
          </a:p>
        </p:txBody>
      </p:sp>
      <p:sp>
        <p:nvSpPr>
          <p:cNvPr id="4" name="Slide Number Placeholder 3"/>
          <p:cNvSpPr>
            <a:spLocks noGrp="1"/>
          </p:cNvSpPr>
          <p:nvPr>
            <p:ph type="sldNum" sz="quarter" idx="5"/>
          </p:nvPr>
        </p:nvSpPr>
        <p:spPr/>
        <p:txBody>
          <a:bodyPr/>
          <a:lstStyle/>
          <a:p>
            <a:fld id="{0E54E02D-FE23-4483-BEBD-7ADCA2B58B98}" type="slidenum">
              <a:t>3</a:t>
            </a:fld>
            <a:endParaRPr lang="en-US"/>
          </a:p>
        </p:txBody>
      </p:sp>
    </p:spTree>
    <p:extLst>
      <p:ext uri="{BB962C8B-B14F-4D97-AF65-F5344CB8AC3E}">
        <p14:creationId xmlns:p14="http://schemas.microsoft.com/office/powerpoint/2010/main" val="290824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Athletes adopt ergogenic aids for several compelling reasons, primarily to gain a competitive edge and optimize performance. These aids can help improve exercise capacity by increasing energy availability, delaying fatigue, and enhancing recovery between sessions. For example, endurance athletes may use carbohydrate gels or caffeine to sustain energy during prolonged events, while strength athletes often rely on creatine to boost power output during high-intensity efforts. Another motivation is to increase training volume and intensity without compromising recovery, which is critical for adaptation and progression. Psychological benefits also play a role; some aids, such as motivational self-talk or visualization techniques, can reduce anxiety and improve focus during competition. Additionally, athletes may seek aids to manage physiological stressors, such as buffering lactic acid accumulation through bicarbonate supplementation or improving oxygen delivery via nitrate-rich foods. However, the decision to use these aids is influenced by factors like accessibility, perceived effectiveness, and peer recommendations, often overshadowing scientific evidence. This underscores the importance of educating athletes and practitioners about evidence-based practices, as misuse or reliance on unproven aids can lead to wasted resources, health risks, or ethical violations. Ultimately, understanding the motivations behind ergogenic aid use helps frame discussions on efficacy, safety, and the role of critical appraisal in sports nutrition.</a:t>
            </a:r>
          </a:p>
        </p:txBody>
      </p:sp>
      <p:sp>
        <p:nvSpPr>
          <p:cNvPr id="4" name="Slide Number Placeholder 3"/>
          <p:cNvSpPr>
            <a:spLocks noGrp="1"/>
          </p:cNvSpPr>
          <p:nvPr>
            <p:ph type="sldNum" sz="quarter" idx="5"/>
          </p:nvPr>
        </p:nvSpPr>
        <p:spPr/>
        <p:txBody>
          <a:bodyPr/>
          <a:lstStyle/>
          <a:p>
            <a:fld id="{0E54E02D-FE23-4483-BEBD-7ADCA2B58B98}" type="slidenum">
              <a:t>4</a:t>
            </a:fld>
            <a:endParaRPr lang="en-US"/>
          </a:p>
        </p:txBody>
      </p:sp>
    </p:spTree>
    <p:extLst>
      <p:ext uri="{BB962C8B-B14F-4D97-AF65-F5344CB8AC3E}">
        <p14:creationId xmlns:p14="http://schemas.microsoft.com/office/powerpoint/2010/main" val="3534511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Energy Availability and Fatigue Reduction, Oxygen Utilization and Recovery Enhancement</a:t>
            </a:r>
          </a:p>
        </p:txBody>
      </p:sp>
      <p:sp>
        <p:nvSpPr>
          <p:cNvPr id="4" name="Slide Number Placeholder 3"/>
          <p:cNvSpPr>
            <a:spLocks noGrp="1"/>
          </p:cNvSpPr>
          <p:nvPr>
            <p:ph type="sldNum" sz="quarter" idx="5"/>
          </p:nvPr>
        </p:nvSpPr>
        <p:spPr/>
        <p:txBody>
          <a:bodyPr/>
          <a:lstStyle/>
          <a:p>
            <a:fld id="{0E54E02D-FE23-4483-BEBD-7ADCA2B58B98}" type="slidenum">
              <a:t>5</a:t>
            </a:fld>
            <a:endParaRPr lang="en-US"/>
          </a:p>
        </p:txBody>
      </p:sp>
    </p:spTree>
    <p:extLst>
      <p:ext uri="{BB962C8B-B14F-4D97-AF65-F5344CB8AC3E}">
        <p14:creationId xmlns:p14="http://schemas.microsoft.com/office/powerpoint/2010/main" val="27130216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One of the primary mechanisms through which ergogenic aids enhance performance is by improving energy availability and reducing fatigue. Supplements such as creatine increase phosphocreatine stores in muscle, enabling rapid ATP resynthesis during short, high-intensity efforts. Carbohydrate-based aids, including gels and sports drinks, maintain blood glucose levels and delay glycogen depletion during endurance activities, thereby sustaining energy output. Caffeine, a widely studied ergogenic aid, acts as a central nervous system stimulant by blocking adenosine receptors, reducing perceived exertion and mental fatigue. Additionally, buffering agents like sodium bicarbonate help neutralize hydrogen ions produced during anaerobic metabolism, delaying the onset of acidosis and muscular fatigue. These mechanisms collectively allow athletes to train harder and compete longer by mitigating physiological limitations. Importantly, while these aids can provide measurable benefits, their effectiveness depends on factors such as dosage, timing, and individual variability. Understanding these principles helps students critically evaluate claims and design practical strategies for performance enhancement. This overview sets the stage for deeper exploration of specific supplements later in the semester, emphasizing that while ergogenic aids can support performance, they are not substitutes for foundational elements like training and balanced nutrition.</a:t>
            </a:r>
          </a:p>
        </p:txBody>
      </p:sp>
      <p:sp>
        <p:nvSpPr>
          <p:cNvPr id="4" name="Slide Number Placeholder 3"/>
          <p:cNvSpPr>
            <a:spLocks noGrp="1"/>
          </p:cNvSpPr>
          <p:nvPr>
            <p:ph type="sldNum" sz="quarter" idx="5"/>
          </p:nvPr>
        </p:nvSpPr>
        <p:spPr/>
        <p:txBody>
          <a:bodyPr/>
          <a:lstStyle/>
          <a:p>
            <a:fld id="{0E54E02D-FE23-4483-BEBD-7ADCA2B58B98}" type="slidenum">
              <a:t>6</a:t>
            </a:fld>
            <a:endParaRPr lang="en-US"/>
          </a:p>
        </p:txBody>
      </p:sp>
    </p:spTree>
    <p:extLst>
      <p:ext uri="{BB962C8B-B14F-4D97-AF65-F5344CB8AC3E}">
        <p14:creationId xmlns:p14="http://schemas.microsoft.com/office/powerpoint/2010/main" val="1043573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Another critical pathway for performance improvement involves optimizing oxygen delivery and utilization, as well as enhancing recovery processes. Nitrate-rich foods, such as beetroot juice, have gained popularity for their ability to increase nitric oxide production, leading to vasodilation and improved blood flow to working muscles. This can enhance oxygen uptake kinetics and reduce the oxygen cost of exercise, particularly in endurance sports. Similarly, altitude training or simulated hypoxic environments stimulate erythropoiesis, increasing red blood cell count and hemoglobin concentration, which improves oxygen transport capacity. Recovery-focused aids, such as protein supplements and omega-3 fatty acids, support muscle repair and reduce inflammation, enabling athletes to tolerate higher training loads and adapt effectively over time. Antioxidants and polyphenols are also explored for their potential to mitigate oxidative stress, although evidence remains mixed. These strategies highlight the multifaceted nature of ergogenic aids, which not only target acute performance but also long-term adaptation. Students should recognize that while these mechanisms sound promising, real-world benefits depend on rigorous scientific validation. This reinforces the need for critical appraisal skills, as marketing claims often exaggerate physiological effects without robust evidence from well-designed trials.</a:t>
            </a:r>
          </a:p>
        </p:txBody>
      </p:sp>
      <p:sp>
        <p:nvSpPr>
          <p:cNvPr id="4" name="Slide Number Placeholder 3"/>
          <p:cNvSpPr>
            <a:spLocks noGrp="1"/>
          </p:cNvSpPr>
          <p:nvPr>
            <p:ph type="sldNum" sz="quarter" idx="5"/>
          </p:nvPr>
        </p:nvSpPr>
        <p:spPr/>
        <p:txBody>
          <a:bodyPr/>
          <a:lstStyle/>
          <a:p>
            <a:fld id="{0E54E02D-FE23-4483-BEBD-7ADCA2B58B98}" type="slidenum">
              <a:t>7</a:t>
            </a:fld>
            <a:endParaRPr lang="en-US"/>
          </a:p>
        </p:txBody>
      </p:sp>
    </p:spTree>
    <p:extLst>
      <p:ext uri="{BB962C8B-B14F-4D97-AF65-F5344CB8AC3E}">
        <p14:creationId xmlns:p14="http://schemas.microsoft.com/office/powerpoint/2010/main" val="2055950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Importance of Evidence-Based Evaluation, Understanding and Applying PICOT</a:t>
            </a:r>
          </a:p>
        </p:txBody>
      </p:sp>
      <p:sp>
        <p:nvSpPr>
          <p:cNvPr id="4" name="Slide Number Placeholder 3"/>
          <p:cNvSpPr>
            <a:spLocks noGrp="1"/>
          </p:cNvSpPr>
          <p:nvPr>
            <p:ph type="sldNum" sz="quarter" idx="5"/>
          </p:nvPr>
        </p:nvSpPr>
        <p:spPr/>
        <p:txBody>
          <a:bodyPr/>
          <a:lstStyle/>
          <a:p>
            <a:fld id="{0E54E02D-FE23-4483-BEBD-7ADCA2B58B98}" type="slidenum">
              <a:t>8</a:t>
            </a:fld>
            <a:endParaRPr lang="en-US"/>
          </a:p>
        </p:txBody>
      </p:sp>
    </p:spTree>
    <p:extLst>
      <p:ext uri="{BB962C8B-B14F-4D97-AF65-F5344CB8AC3E}">
        <p14:creationId xmlns:p14="http://schemas.microsoft.com/office/powerpoint/2010/main" val="1255309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sports supplement industry is a multi-billion-dollar market, yet the scientific evidence supporting many products is inconsistent or limited. Athletes often adopt supplements based on anecdotal reports, marketing claims, or peer influence rather than rigorous research. This creates a risk of ineffective or unsafe practices, highlighting the importance of evidence-based evaluation. Randomized controlled trials (RCTs) are considered the gold standard for determining efficacy, but interpreting these studies requires critical thinking. Key questions include: Was the study population representative of competitive athletes? Was the intervention protocol realistic in terms of dosage and timing? Were outcomes relevant to performance rather than surrogate markers? Did the study duration allow for meaningful adaptation? Without systematic appraisal, practitioners may misinterpret findings or apply them inappropriately. Teaching students to evaluate research critically ensures they can distinguish between credible evidence and unsupported claims. This skill is essential for future professionals who will advise athletes on supplement use. By introducing a structured framework like PICOT, educators provide a practical tool for summarizing and assessing RCTs, fostering analytical skills that extend beyond sports nutrition into broader evidence-based practice.</a:t>
            </a:r>
          </a:p>
        </p:txBody>
      </p:sp>
      <p:sp>
        <p:nvSpPr>
          <p:cNvPr id="4" name="Slide Number Placeholder 3"/>
          <p:cNvSpPr>
            <a:spLocks noGrp="1"/>
          </p:cNvSpPr>
          <p:nvPr>
            <p:ph type="sldNum" sz="quarter" idx="5"/>
          </p:nvPr>
        </p:nvSpPr>
        <p:spPr/>
        <p:txBody>
          <a:bodyPr/>
          <a:lstStyle/>
          <a:p>
            <a:fld id="{0E54E02D-FE23-4483-BEBD-7ADCA2B58B98}" type="slidenum">
              <a:t>9</a:t>
            </a:fld>
            <a:endParaRPr lang="en-US"/>
          </a:p>
        </p:txBody>
      </p:sp>
    </p:spTree>
    <p:extLst>
      <p:ext uri="{BB962C8B-B14F-4D97-AF65-F5344CB8AC3E}">
        <p14:creationId xmlns:p14="http://schemas.microsoft.com/office/powerpoint/2010/main" val="6019203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PICOT is a mnemonic that guides systematic evaluation of research questions and study design, particularly in randomized controlled trials. It stands for Population, Intervention, Comparison, Outcome, and Time. Population refers to the characteristics of participants, such as age, sex, training status, and sport specificity, which influence generalizability. Intervention details the supplement or aid being tested, including dosage, timing, and duration, ensuring it reflects practical application. Comparison identifies the control condition, often a placebo or alternative treatment, which is critical for isolating the effect of the intervention. Outcome specifies the performance or physiological measures assessed, emphasizing the need for valid and reliable indicators of athletic performance rather than surrogate markers. Time addresses the study duration and measurement intervals, which determine whether acute or chronic effects are captured. Applying PICOT enables students to extract essential information from research papers quickly and evaluate methodological rigor. For example, a caffeine study involving recreational participants, unrealistic dosing, and laboratory-based outcomes may have limited relevance to elite athletes. By practicing PICOT-based critiques, students develop the ability to synthesize evidence, identify limitations, and make informed recommendations. This structured approach not only enhances academic skills but also prepares students for evidence-based decision-making in professional practice.</a:t>
            </a:r>
          </a:p>
        </p:txBody>
      </p:sp>
      <p:sp>
        <p:nvSpPr>
          <p:cNvPr id="4" name="Slide Number Placeholder 3"/>
          <p:cNvSpPr>
            <a:spLocks noGrp="1"/>
          </p:cNvSpPr>
          <p:nvPr>
            <p:ph type="sldNum" sz="quarter" idx="5"/>
          </p:nvPr>
        </p:nvSpPr>
        <p:spPr/>
        <p:txBody>
          <a:bodyPr/>
          <a:lstStyle/>
          <a:p>
            <a:fld id="{0E54E02D-FE23-4483-BEBD-7ADCA2B58B98}" type="slidenum">
              <a:t>10</a:t>
            </a:fld>
            <a:endParaRPr lang="en-US"/>
          </a:p>
        </p:txBody>
      </p:sp>
    </p:spTree>
    <p:extLst>
      <p:ext uri="{BB962C8B-B14F-4D97-AF65-F5344CB8AC3E}">
        <p14:creationId xmlns:p14="http://schemas.microsoft.com/office/powerpoint/2010/main" val="900247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Weekly Critical Review Assignments</a:t>
            </a:r>
          </a:p>
        </p:txBody>
      </p:sp>
      <p:sp>
        <p:nvSpPr>
          <p:cNvPr id="4" name="Slide Number Placeholder 3"/>
          <p:cNvSpPr>
            <a:spLocks noGrp="1"/>
          </p:cNvSpPr>
          <p:nvPr>
            <p:ph type="sldNum" sz="quarter" idx="5"/>
          </p:nvPr>
        </p:nvSpPr>
        <p:spPr/>
        <p:txBody>
          <a:bodyPr/>
          <a:lstStyle/>
          <a:p>
            <a:fld id="{0E54E02D-FE23-4483-BEBD-7ADCA2B58B98}" type="slidenum">
              <a:t>11</a:t>
            </a:fld>
            <a:endParaRPr lang="en-US"/>
          </a:p>
        </p:txBody>
      </p:sp>
    </p:spTree>
    <p:extLst>
      <p:ext uri="{BB962C8B-B14F-4D97-AF65-F5344CB8AC3E}">
        <p14:creationId xmlns:p14="http://schemas.microsoft.com/office/powerpoint/2010/main" val="20448503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To reinforce learning and develop critical appraisal skills, students will engage in fortnightly tasks focused on evaluating research related to specific ergogenic aids. Each fortnight, a paper will be assigned for review, typically an RCT examining the efficacy of a supplement or aid. Students will summarize the study using the PICOT framework, identifying key elements such as participant characteristics, intervention details, comparison conditions, outcomes measured, and study duration. Beyond summarization, students will prepare a one-page critique discussing strengths, limitations, and practical implications for athletes. This exercise encourages active engagement with scientific literature, fostering analytical thinking and evidence-based reasoning. Group discussions will complement individual work, allowing students to compare interpretations and debate methodological issues. By the end of the semester, students will have a portfolio of critiques covering a range of ergogenic aids, equipping them with the ability to assess claims critically and apply findings to real-world scenarios. This approach not only enhances academic competence but also prepares future practitioners to navigate the complex landscape of sports nutrition with confidence and integrity.</a:t>
            </a:r>
          </a:p>
        </p:txBody>
      </p:sp>
      <p:sp>
        <p:nvSpPr>
          <p:cNvPr id="4" name="Slide Number Placeholder 3"/>
          <p:cNvSpPr>
            <a:spLocks noGrp="1"/>
          </p:cNvSpPr>
          <p:nvPr>
            <p:ph type="sldNum" sz="quarter" idx="5"/>
          </p:nvPr>
        </p:nvSpPr>
        <p:spPr/>
        <p:txBody>
          <a:bodyPr/>
          <a:lstStyle/>
          <a:p>
            <a:fld id="{0E54E02D-FE23-4483-BEBD-7ADCA2B58B98}" type="slidenum">
              <a:t>12</a:t>
            </a:fld>
            <a:endParaRPr lang="en-US"/>
          </a:p>
        </p:txBody>
      </p:sp>
    </p:spTree>
    <p:extLst>
      <p:ext uri="{BB962C8B-B14F-4D97-AF65-F5344CB8AC3E}">
        <p14:creationId xmlns:p14="http://schemas.microsoft.com/office/powerpoint/2010/main" val="11407302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1CBB8E81-5147-5506-5F4B-DBC0E7AF26E1}"/>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96332" y="768924"/>
            <a:ext cx="0" cy="48006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 uri="{C183D7F6-B498-43B3-948B-1728B52AA6E4}">
                <adec:decorative xmlns:adec="http://schemas.microsoft.com/office/drawing/2017/decorative" val="0"/>
              </a:ext>
            </a:extLst>
          </p:cNvPr>
          <p:cNvSpPr>
            <a:spLocks noGrp="1"/>
          </p:cNvSpPr>
          <p:nvPr>
            <p:ph type="pic" sz="quarter" idx="14" hasCustomPrompt="1"/>
          </p:nvPr>
        </p:nvSpPr>
        <p:spPr>
          <a:xfrm>
            <a:off x="5503863" y="1354138"/>
            <a:ext cx="5322887" cy="4481512"/>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914400" y="831992"/>
            <a:ext cx="5897880" cy="4258956"/>
          </a:xfrm>
          <a:solidFill>
            <a:schemeClr val="bg2"/>
          </a:solidFill>
        </p:spPr>
        <p:txBody>
          <a:bodyPr lIns="182880" rIns="228600" bIns="91440" anchor="b">
            <a:normAutofit/>
          </a:bodyPr>
          <a:lstStyle>
            <a:lvl1pPr algn="r">
              <a:lnSpc>
                <a:spcPct val="80000"/>
              </a:lnSpc>
              <a:defRPr sz="7200">
                <a:solidFill>
                  <a:schemeClr val="accent1"/>
                </a:solidFill>
              </a:defRPr>
            </a:lvl1pPr>
          </a:lstStyle>
          <a:p>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05431" y="5372809"/>
            <a:ext cx="2364946" cy="909119"/>
          </a:xfrm>
          <a:solidFill>
            <a:schemeClr val="bg2"/>
          </a:solidFill>
        </p:spPr>
        <p:txBody>
          <a:bodyPr vert="horz" lIns="91440" tIns="45720" rIns="91440" bIns="45720" rtlCol="0" anchor="b">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547529" y="612251"/>
            <a:ext cx="2070397" cy="518965"/>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7326" y="5229935"/>
            <a:ext cx="1223795" cy="365125"/>
          </a:xfrm>
          <a:solidFill>
            <a:schemeClr val="bg2"/>
          </a:solidFill>
        </p:spPr>
        <p:txBody>
          <a:bodyPr rIns="182880"/>
          <a:lstStyle/>
          <a:p>
            <a:fld id="{20AE2D5B-6002-5745-9E68-7C3151396DE3}" type="datetime1">
              <a:rPr lang="en-GB" smtClean="0"/>
              <a:t>29/01/2026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01400" y="6029866"/>
            <a:ext cx="461438"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97622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2986" y="265728"/>
            <a:ext cx="10981137" cy="1325563"/>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2986" y="1736176"/>
            <a:ext cx="10981137" cy="4198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84E20C75-A23B-9C41-99A9-157F966DF6FB}"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531231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703AEE2D-28E0-27BB-C888-0E680A8672DD}"/>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9" name="Picture Placeholder 18">
            <a:extLst>
              <a:ext uri="{FF2B5EF4-FFF2-40B4-BE49-F238E27FC236}">
                <a16:creationId xmlns:a16="http://schemas.microsoft.com/office/drawing/2014/main" id="{A4559E1C-1A97-34BF-0042-9A52A91DA7B8}"/>
              </a:ext>
            </a:extLst>
          </p:cNvPr>
          <p:cNvSpPr>
            <a:spLocks noGrp="1"/>
          </p:cNvSpPr>
          <p:nvPr>
            <p:ph type="pic" sz="quarter" idx="13" hasCustomPrompt="1"/>
          </p:nvPr>
        </p:nvSpPr>
        <p:spPr>
          <a:xfrm>
            <a:off x="0" y="0"/>
            <a:ext cx="8077200" cy="5486400"/>
          </a:xfrm>
          <a:custGeom>
            <a:avLst/>
            <a:gdLst>
              <a:gd name="connsiteX0" fmla="*/ 0 w 8077200"/>
              <a:gd name="connsiteY0" fmla="*/ 0 h 5486400"/>
              <a:gd name="connsiteX1" fmla="*/ 8077200 w 8077200"/>
              <a:gd name="connsiteY1" fmla="*/ 0 h 5486400"/>
              <a:gd name="connsiteX2" fmla="*/ 8077200 w 8077200"/>
              <a:gd name="connsiteY2" fmla="*/ 3429000 h 5486400"/>
              <a:gd name="connsiteX3" fmla="*/ 4003452 w 8077200"/>
              <a:gd name="connsiteY3" fmla="*/ 3429000 h 5486400"/>
              <a:gd name="connsiteX4" fmla="*/ 4003452 w 8077200"/>
              <a:gd name="connsiteY4" fmla="*/ 5486400 h 5486400"/>
              <a:gd name="connsiteX5" fmla="*/ 0 w 8077200"/>
              <a:gd name="connsiteY5" fmla="*/ 548640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77200" h="5486400">
                <a:moveTo>
                  <a:pt x="0" y="0"/>
                </a:moveTo>
                <a:lnTo>
                  <a:pt x="8077200" y="0"/>
                </a:lnTo>
                <a:lnTo>
                  <a:pt x="8077200" y="3429000"/>
                </a:lnTo>
                <a:lnTo>
                  <a:pt x="4003452" y="3429000"/>
                </a:lnTo>
                <a:lnTo>
                  <a:pt x="4003452" y="5486400"/>
                </a:lnTo>
                <a:lnTo>
                  <a:pt x="0" y="5486400"/>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004737" y="3339967"/>
            <a:ext cx="6838935" cy="2657530"/>
          </a:xfrm>
          <a:solidFill>
            <a:schemeClr val="bg2"/>
          </a:solidFill>
        </p:spPr>
        <p:txBody>
          <a:bodyPr vert="horz" lIns="137160" tIns="228600" rIns="91440" bIns="137160" rtlCol="0" anchor="t">
            <a:normAutofit/>
          </a:bodyPr>
          <a:lstStyle>
            <a:lvl1pPr>
              <a:lnSpc>
                <a:spcPct val="80000"/>
              </a:lnSpc>
              <a:defRPr lang="en-US" sz="68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4004737" y="5997496"/>
            <a:ext cx="6881278" cy="582705"/>
          </a:xfrm>
        </p:spPr>
        <p:txBody>
          <a:bodyPr vert="horz" lIns="164592" tIns="45720" rIns="91440" bIns="45720" rtlCol="0">
            <a:normAutofit/>
          </a:bodyPr>
          <a:lstStyle>
            <a:lvl1pPr marL="0" indent="0">
              <a:buNone/>
              <a:defRPr lang="en-US" sz="1600" cap="all" baseline="0" dirty="0">
                <a:solidFill>
                  <a:schemeClr val="accent3">
                    <a:lumMod val="75000"/>
                  </a:schemeClr>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465270" y="446266"/>
            <a:ext cx="3156629" cy="582705"/>
          </a:xfrm>
          <a:solidFill>
            <a:schemeClr val="bg2"/>
          </a:solidFill>
        </p:spPr>
        <p:txBody>
          <a:bodyPr anchor="ct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0996" y="5229935"/>
            <a:ext cx="1223793" cy="365125"/>
          </a:xfrm>
          <a:solidFill>
            <a:schemeClr val="bg2"/>
          </a:solidFill>
        </p:spPr>
        <p:txBody>
          <a:bodyPr rIns="182880"/>
          <a:lstStyle/>
          <a:p>
            <a:fld id="{D9D5927A-41F0-1C46-805D-5166727FD645}" type="datetime1">
              <a:rPr lang="en-GB" smtClean="0"/>
              <a:t>29/01/2026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19688" y="6029868"/>
            <a:ext cx="429372"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44521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396003"/>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US"/>
              <a:t>Click to edit Master subtitle style</a:t>
            </a:r>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27F8DDA4-3B80-4E8A-A8F5-521F73BF9127}" type="slidenum">
              <a:rPr lang="en-US" smtClean="0"/>
              <a:t>‹#›</a:t>
            </a:fld>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CADF0637-4B84-4A4E-927E-C74A84C7CDBE}" type="datetime1">
              <a:rPr lang="en-GB" smtClean="0"/>
              <a:t>29/01/2026</a:t>
            </a:fld>
            <a:endParaRPr lang="en-US"/>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r>
              <a:rPr lang="en-US"/>
              <a:t>Sample Footer Text</a:t>
            </a:r>
          </a:p>
        </p:txBody>
      </p:sp>
    </p:spTree>
    <p:extLst>
      <p:ext uri="{BB962C8B-B14F-4D97-AF65-F5344CB8AC3E}">
        <p14:creationId xmlns:p14="http://schemas.microsoft.com/office/powerpoint/2010/main" val="2963274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87188" y="1339110"/>
            <a:ext cx="0" cy="33528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923544" y="6212428"/>
            <a:ext cx="10326625"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Lst>
          </p:cNvPr>
          <p:cNvSpPr>
            <a:spLocks noGrp="1"/>
          </p:cNvSpPr>
          <p:nvPr>
            <p:ph type="pic" sz="quarter" idx="14" hasCustomPrompt="1"/>
          </p:nvPr>
        </p:nvSpPr>
        <p:spPr>
          <a:xfrm>
            <a:off x="4800600" y="1371600"/>
            <a:ext cx="6705599" cy="4191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500213" y="3447288"/>
            <a:ext cx="5852160" cy="3072792"/>
          </a:xfrm>
          <a:solidFill>
            <a:schemeClr val="bg2"/>
          </a:solidFill>
        </p:spPr>
        <p:txBody>
          <a:bodyPr vert="horz" lIns="182880" tIns="45720" rIns="228600" bIns="91440" rtlCol="0" anchor="b">
            <a:normAutofit/>
          </a:bodyPr>
          <a:lstStyle>
            <a:lvl1pPr>
              <a:lnSpc>
                <a:spcPct val="80000"/>
              </a:lnSpc>
              <a:defRPr lang="en-US" sz="72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92362" y="612648"/>
            <a:ext cx="3248116" cy="758952"/>
          </a:xfrm>
          <a:solidFill>
            <a:schemeClr val="bg2"/>
          </a:solidFill>
        </p:spPr>
        <p:txBody>
          <a:bodyPr vert="horz" lIns="91440" tIns="45720" rIns="91440" bIns="45720" rtlCol="0">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763000" y="620267"/>
            <a:ext cx="2854926" cy="443682"/>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9973610" y="6055170"/>
            <a:ext cx="1256738" cy="365125"/>
          </a:xfrm>
          <a:solidFill>
            <a:schemeClr val="bg2"/>
          </a:solidFill>
        </p:spPr>
        <p:txBody>
          <a:bodyPr/>
          <a:lstStyle/>
          <a:p>
            <a:fld id="{47D87CCD-D935-BB4E-B217-928A35DBC1AC}" type="datetime1">
              <a:rPr lang="en-GB" smtClean="0"/>
              <a:t>29/01/2026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30348" y="6055170"/>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76693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0489" y="1054208"/>
            <a:ext cx="0" cy="47819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73753" y="355601"/>
            <a:ext cx="8275505" cy="1693334"/>
          </a:xfrm>
          <a:noFill/>
        </p:spPr>
        <p:txBody>
          <a:bodyPr vert="horz" lIns="91440" tIns="45720" rIns="91440" bIns="137160" rtlCol="0" anchor="b">
            <a:normAutofit/>
          </a:bodyPr>
          <a:lstStyle>
            <a:lvl1pPr>
              <a:lnSpc>
                <a:spcPct val="80000"/>
              </a:lnSpc>
              <a:defRPr lang="en-US" sz="58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73752" y="1902527"/>
            <a:ext cx="8275504" cy="49802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1" y="2441123"/>
            <a:ext cx="10495289" cy="4416877"/>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753600" y="613218"/>
            <a:ext cx="1865242" cy="535746"/>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80856" y="5137717"/>
            <a:ext cx="1256738" cy="365125"/>
          </a:xfrm>
          <a:solidFill>
            <a:schemeClr val="bg2"/>
          </a:solidFill>
        </p:spPr>
        <p:txBody>
          <a:bodyPr/>
          <a:lstStyle/>
          <a:p>
            <a:fld id="{8881AD1B-1900-D248-9F22-18C33F16B468}" type="datetime1">
              <a:rPr lang="en-GB" smtClean="0"/>
              <a:t>29/01/2026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186803" y="6029867"/>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926916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6">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2284" y="760367"/>
            <a:ext cx="0" cy="538734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34070" y="4370832"/>
            <a:ext cx="9546250" cy="1668980"/>
          </a:xfrm>
          <a:solidFill>
            <a:schemeClr val="bg2"/>
          </a:solidFill>
        </p:spPr>
        <p:txBody>
          <a:bodyPr vert="horz" lIns="91440" tIns="45720" rIns="91440" bIns="0" rtlCol="0" anchor="b">
            <a:normAutofit/>
          </a:bodyPr>
          <a:lstStyle>
            <a:lvl1pPr>
              <a:lnSpc>
                <a:spcPct val="80000"/>
              </a:lnSpc>
              <a:defRPr lang="en-US" sz="66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34070" y="6055054"/>
            <a:ext cx="9546250" cy="47376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0" y="1"/>
            <a:ext cx="10820400" cy="4114800"/>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rot="5400000">
            <a:off x="10667029" y="1260113"/>
            <a:ext cx="1678344" cy="365125"/>
          </a:xfrm>
          <a:solidFill>
            <a:schemeClr val="bg2"/>
          </a:solid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961764" y="5297730"/>
            <a:ext cx="1091183" cy="365128"/>
          </a:xfrm>
          <a:solidFill>
            <a:schemeClr val="bg2"/>
          </a:solidFill>
        </p:spPr>
        <p:txBody>
          <a:bodyPr/>
          <a:lstStyle/>
          <a:p>
            <a:fld id="{86208AC0-2D6A-F346-BF4E-AF183B50B576}" type="datetime1">
              <a:rPr lang="en-GB" smtClean="0"/>
              <a:t>29/01/2026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25781" y="6029867"/>
            <a:ext cx="422461"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70560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9" name="Straight Connector 8">
            <a:extLst>
              <a:ext uri="{FF2B5EF4-FFF2-40B4-BE49-F238E27FC236}">
                <a16:creationId xmlns:a16="http://schemas.microsoft.com/office/drawing/2014/main" id="{238427E1-A276-BBD2-B377-380EC166BB79}"/>
              </a:ext>
              <a:ext uri="{C183D7F6-B498-43B3-948B-1728B52AA6E4}">
                <adec:decorative xmlns:adec="http://schemas.microsoft.com/office/drawing/2017/decorative" val="1"/>
              </a:ext>
            </a:extLst>
          </p:cNvPr>
          <p:cNvCxnSpPr>
            <a:cxnSpLocks/>
          </p:cNvCxnSpPr>
          <p:nvPr/>
        </p:nvCxnSpPr>
        <p:spPr>
          <a:xfrm>
            <a:off x="689066" y="1014984"/>
            <a:ext cx="0" cy="4471416"/>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7434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9006837" cy="3776472"/>
          </a:xfrm>
          <a:solidFill>
            <a:schemeClr val="bg2"/>
          </a:solidFill>
        </p:spPr>
        <p:txBody>
          <a:bodyPr vert="horz" lIns="91440" tIns="45720" rIns="91440" bIns="137160" rtlCol="0" anchor="t">
            <a:normAutofit/>
          </a:bodyPr>
          <a:lstStyle>
            <a:lvl1pPr>
              <a:lnSpc>
                <a:spcPct val="80000"/>
              </a:lnSpc>
              <a:defRPr lang="en-US" sz="80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29194" y="5496339"/>
            <a:ext cx="3585604" cy="771684"/>
          </a:xfrm>
        </p:spPr>
        <p:txBody>
          <a:bodyPr vert="horz" lIns="91440" tIns="45720" rIns="91440" bIns="45720" rtlCol="0" anchor="b">
            <a:normAutofit/>
          </a:bodyPr>
          <a:lstStyle>
            <a:lvl1pPr marL="0" indent="0">
              <a:buNone/>
              <a:defRPr lang="en-US" sz="1600" cap="all" spc="100" baseline="0" dirty="0">
                <a:solidFill>
                  <a:schemeClr val="accent5"/>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87335"/>
            <a:ext cx="2474835" cy="496639"/>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8B4845CB-6974-554E-9125-F7E6851E2F00}" type="datetime1">
              <a:rPr lang="en-GB" smtClean="0"/>
              <a:t>29/01/2026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13544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3D85940D-6F4A-7440-875E-ADF8EB999D3D}" type="datetime1">
              <a:rPr lang="en-GB" smtClean="0"/>
              <a:t>29/01/2026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86082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28700"/>
            <a:ext cx="0" cy="480517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9"/>
            <a:ext cx="9197667" cy="4743474"/>
          </a:xfrm>
          <a:noFill/>
        </p:spPr>
        <p:txBody>
          <a:bodyPr vert="horz" lIns="91440" tIns="45720" rIns="91440" bIns="137160" rtlCol="0" anchor="t">
            <a:normAutofit/>
          </a:bodyPr>
          <a:lstStyle>
            <a:lvl1pPr>
              <a:lnSpc>
                <a:spcPct val="80000"/>
              </a:lnSpc>
              <a:defRPr lang="en-US" sz="11500" spc="-100" baseline="0" dirty="0">
                <a:solidFill>
                  <a:schemeClr val="bg2">
                    <a:lumMod val="75000"/>
                  </a:schemeClr>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84851" y="5486400"/>
            <a:ext cx="3834743" cy="771684"/>
          </a:xfrm>
        </p:spPr>
        <p:txBody>
          <a:bodyPr vert="horz" lIns="91440" tIns="45720" rIns="91440" bIns="45720" rtlCol="0" anchor="b">
            <a:normAutofit/>
          </a:bodyPr>
          <a:lstStyle>
            <a:lvl1pPr marL="0" indent="0">
              <a:buNone/>
              <a:defRPr lang="en-US" sz="1600" cap="all" spc="100" baseline="0" dirty="0">
                <a:solidFill>
                  <a:schemeClr val="accent1"/>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334826" y="463480"/>
            <a:ext cx="2287073" cy="549316"/>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6FDE492F-C403-5143-8277-8F0F17EC2B3F}" type="datetime1">
              <a:rPr lang="en-GB" smtClean="0"/>
              <a:t>29/01/2026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544332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flipH="1">
            <a:off x="926297" y="6172185"/>
            <a:ext cx="10326757" cy="0"/>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15478846-46FB-2BEE-98D6-C903223E25CA}"/>
              </a:ext>
            </a:extLst>
          </p:cNvPr>
          <p:cNvSpPr>
            <a:spLocks noGrp="1"/>
          </p:cNvSpPr>
          <p:nvPr>
            <p:ph type="title" hasCustomPrompt="1"/>
          </p:nvPr>
        </p:nvSpPr>
        <p:spPr>
          <a:xfrm>
            <a:off x="128016" y="365760"/>
            <a:ext cx="11534790" cy="5525653"/>
          </a:xfrm>
          <a:noFill/>
        </p:spPr>
        <p:txBody>
          <a:bodyPr anchor="t">
            <a:normAutofit/>
          </a:bodyPr>
          <a:lstStyle>
            <a:lvl1pPr>
              <a:defRPr sz="11500" baseline="0">
                <a:ln>
                  <a:solidFill>
                    <a:schemeClr val="bg1"/>
                  </a:solidFill>
                </a:ln>
                <a:solidFill>
                  <a:schemeClr val="accent1"/>
                </a:solidFill>
              </a:defRPr>
            </a:lvl1pPr>
          </a:lstStyle>
          <a:p>
            <a:r>
              <a:rPr lang="en-US"/>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solidFill>
            <a:schemeClr val="accent1"/>
          </a:solidFill>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solidFill>
            <a:schemeClr val="accent1"/>
          </a:solidFill>
        </p:spPr>
        <p:txBody>
          <a:bodyPr/>
          <a:lstStyle>
            <a:lvl1pPr>
              <a:defRPr>
                <a:solidFill>
                  <a:schemeClr val="bg1"/>
                </a:solidFill>
              </a:defRPr>
            </a:lvl1pPr>
          </a:lstStyle>
          <a:p>
            <a:fld id="{23E2DE6A-676B-6B47-AE5E-284E6B526E06}" type="datetime1">
              <a:rPr lang="en-GB" smtClean="0"/>
              <a:t>29/01/2026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073479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Section Head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a:off x="11506200" y="868362"/>
            <a:ext cx="0" cy="5270021"/>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8907FF6-0445-6CA3-7211-D4B7444D7BC9}"/>
              </a:ext>
            </a:extLst>
          </p:cNvPr>
          <p:cNvSpPr>
            <a:spLocks noGrp="1"/>
          </p:cNvSpPr>
          <p:nvPr>
            <p:ph type="title" hasCustomPrompt="1"/>
          </p:nvPr>
        </p:nvSpPr>
        <p:spPr>
          <a:xfrm>
            <a:off x="185877" y="1062360"/>
            <a:ext cx="9948723" cy="5762371"/>
          </a:xfrm>
          <a:noFill/>
        </p:spPr>
        <p:txBody>
          <a:bodyPr bIns="0" anchor="b">
            <a:normAutofit/>
          </a:bodyPr>
          <a:lstStyle>
            <a:lvl1pPr>
              <a:lnSpc>
                <a:spcPct val="80000"/>
              </a:lnSpc>
              <a:defRPr sz="11500" spc="-170" baseline="0">
                <a:ln>
                  <a:noFill/>
                </a:ln>
                <a:solidFill>
                  <a:schemeClr val="accent2">
                    <a:lumMod val="60000"/>
                    <a:lumOff val="40000"/>
                    <a:alpha val="80000"/>
                  </a:schemeClr>
                </a:solidFill>
              </a:defRPr>
            </a:lvl1pPr>
          </a:lstStyle>
          <a:p>
            <a:r>
              <a:rPr lang="en-US"/>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xfrm>
            <a:off x="9677400" y="618213"/>
            <a:ext cx="1941441" cy="444147"/>
          </a:xfrm>
          <a:solidFill>
            <a:schemeClr val="accent1"/>
          </a:solidFill>
        </p:spPr>
        <p:txBody>
          <a:bodyPr anchor="t"/>
          <a:lstStyle>
            <a:lvl1pPr algn="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xfrm>
            <a:off x="10134600" y="5991663"/>
            <a:ext cx="1079954" cy="365125"/>
          </a:xfrm>
          <a:solidFill>
            <a:schemeClr val="accent1"/>
          </a:solidFill>
        </p:spPr>
        <p:txBody>
          <a:bodyPr/>
          <a:lstStyle>
            <a:lvl1pPr>
              <a:defRPr>
                <a:solidFill>
                  <a:schemeClr val="bg1"/>
                </a:solidFill>
              </a:defRPr>
            </a:lvl1pPr>
          </a:lstStyle>
          <a:p>
            <a:fld id="{3514FEE8-4208-DC42-BF13-6C5B3ACC323A}" type="datetime1">
              <a:rPr lang="en-GB" smtClean="0"/>
              <a:t>29/01/2026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xfrm>
            <a:off x="11210544" y="5991663"/>
            <a:ext cx="429372" cy="365125"/>
          </a:xfrm>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256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H="1">
            <a:off x="1321906" y="685800"/>
            <a:ext cx="10184294"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4724403" y="2043904"/>
            <a:ext cx="7467597" cy="48140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rot="16200000">
            <a:off x="-1406175" y="2720396"/>
            <a:ext cx="5645423" cy="2494309"/>
          </a:xfrm>
          <a:solidFill>
            <a:schemeClr val="bg2">
              <a:lumMod val="90000"/>
            </a:schemeClr>
          </a:solidFill>
        </p:spPr>
        <p:txBody>
          <a:bodyPr vert="horz" lIns="91440" tIns="45720" rIns="91440" bIns="137160" rtlCol="0" anchor="t">
            <a:normAutofit/>
          </a:bodyPr>
          <a:lstStyle>
            <a:lvl1pPr>
              <a:defRPr lang="en-US" sz="12000" dirty="0">
                <a:solidFill>
                  <a:schemeClr val="accent2"/>
                </a:solidFill>
              </a:defRPr>
            </a:lvl1pPr>
          </a:lstStyle>
          <a:p>
            <a:pPr lvl="0"/>
            <a:r>
              <a:rPr lang="en-US"/>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586410" y="569843"/>
            <a:ext cx="1470992" cy="541698"/>
          </a:xfrm>
          <a:solidFill>
            <a:schemeClr val="bg2">
              <a:lumMod val="90000"/>
            </a:schemeClr>
          </a:solidFill>
        </p:spPr>
        <p:txBody>
          <a:bodyPr anchor="t"/>
          <a:lstStyle>
            <a:lvl1pPr algn="l">
              <a:defRPr sz="105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10198" y="2743202"/>
            <a:ext cx="6096001" cy="3467098"/>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413627"/>
            <a:ext cx="1256738" cy="545500"/>
          </a:xfrm>
          <a:solidFill>
            <a:schemeClr val="bg2">
              <a:lumMod val="90000"/>
            </a:schemeClr>
          </a:solidFill>
        </p:spPr>
        <p:txBody>
          <a:bodyPr/>
          <a:lstStyle/>
          <a:p>
            <a:fld id="{F760D0F9-5EEB-0143-B330-E276CE3AC6E8}"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413627"/>
            <a:ext cx="429372" cy="545500"/>
          </a:xfrm>
          <a:solidFill>
            <a:schemeClr val="bg2">
              <a:lumMod val="90000"/>
            </a:schemeClr>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40049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371603" y="3415504"/>
            <a:ext cx="10820397" cy="34424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V="1">
            <a:off x="11506200" y="1113182"/>
            <a:ext cx="0" cy="170401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255A78A0-7B1E-BA47-A810-F03619799537}"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27F8DDA4-3B80-4E8A-A8F5-521F73BF9127}" type="slidenum">
              <a:rPr lang="en-US" smtClean="0"/>
              <a:t>‹#›</a:t>
            </a:fld>
            <a:endParaRPr lang="en-US"/>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722980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Agenda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0" y="0"/>
            <a:ext cx="12191997"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098960" y="3429002"/>
            <a:ext cx="11093040" cy="34289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a:off x="11506200" y="685800"/>
            <a:ext cx="0" cy="54864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1"/>
            <a:ext cx="8320359" cy="2204720"/>
          </a:xfrm>
          <a:noFill/>
        </p:spPr>
        <p:txBody>
          <a:bodyPr anchor="t">
            <a:normAutofit/>
          </a:bodyPr>
          <a:lstStyle>
            <a:lvl1pPr>
              <a:defRPr sz="12400">
                <a:solidFill>
                  <a:schemeClr val="bg2"/>
                </a:solidFill>
              </a:defRPr>
            </a:lvl1pPr>
          </a:lstStyle>
          <a:p>
            <a:r>
              <a:rPr lang="en-US"/>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561444" y="612065"/>
            <a:ext cx="2057397" cy="489061"/>
          </a:xfrm>
          <a:solidFill>
            <a:schemeClr val="bg2">
              <a:lumMod val="90000"/>
            </a:schemeClr>
          </a:solidFill>
        </p:spPr>
        <p:txBody>
          <a:bodyPr anchor="t"/>
          <a:lstStyle>
            <a:lvl1pPr algn="r">
              <a:defRPr sz="1050"/>
            </a:lvl1pPr>
          </a:lstStyle>
          <a:p>
            <a:r>
              <a:rPr lang="en-US"/>
              <a:t>Sample Footer Text</a:t>
            </a:r>
          </a:p>
        </p:txBody>
      </p:sp>
      <p:sp>
        <p:nvSpPr>
          <p:cNvPr id="12" name="Picture Placeholder 11">
            <a:extLst>
              <a:ext uri="{FF2B5EF4-FFF2-40B4-BE49-F238E27FC236}">
                <a16:creationId xmlns:a16="http://schemas.microsoft.com/office/drawing/2014/main" id="{45746446-87C7-9BD2-BA30-C87D25C67AAA}"/>
              </a:ext>
            </a:extLst>
          </p:cNvPr>
          <p:cNvSpPr>
            <a:spLocks noGrp="1"/>
          </p:cNvSpPr>
          <p:nvPr>
            <p:ph type="pic" sz="quarter" idx="13" hasCustomPrompt="1"/>
          </p:nvPr>
        </p:nvSpPr>
        <p:spPr>
          <a:xfrm>
            <a:off x="1098550" y="3429000"/>
            <a:ext cx="3702050" cy="3443288"/>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51231" y="3904090"/>
            <a:ext cx="5805964" cy="2268110"/>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57816" y="5888658"/>
            <a:ext cx="1256738" cy="545500"/>
          </a:xfrm>
          <a:noFill/>
        </p:spPr>
        <p:txBody>
          <a:bodyPr/>
          <a:lstStyle/>
          <a:p>
            <a:fld id="{632B704B-8A30-1745-8CB9-8EB91CB343E0}"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5888658"/>
            <a:ext cx="429372" cy="545500"/>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95532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800915" y="1001865"/>
            <a:ext cx="4683538" cy="1596220"/>
          </a:xfrm>
          <a:noFill/>
        </p:spPr>
        <p:txBody>
          <a:bodyPr anchor="b"/>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804557" y="3192236"/>
            <a:ext cx="4679897" cy="169439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E918B9B5-A18C-F140-8636-955F3BF5E99C}"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64C8F070-E2F8-52B0-F70E-3C62AB5B4E40}"/>
              </a:ext>
              <a:ext uri="{C183D7F6-B498-43B3-948B-1728B52AA6E4}">
                <adec:decorative xmlns:adec="http://schemas.microsoft.com/office/drawing/2017/decorative" val="1"/>
              </a:ext>
            </a:extLst>
          </p:cNvPr>
          <p:cNvCxnSpPr>
            <a:cxnSpLocks/>
          </p:cNvCxnSpPr>
          <p:nvPr/>
        </p:nvCxnSpPr>
        <p:spPr>
          <a:xfrm flipV="1">
            <a:off x="6130458" y="2598084"/>
            <a:ext cx="3642" cy="47907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02285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2" y="1028700"/>
            <a:ext cx="4381494" cy="1526721"/>
          </a:xfrm>
          <a:noFill/>
        </p:spPr>
        <p:txBody>
          <a:bodyPr anchor="b"/>
          <a:lstStyle>
            <a:lvl1pPr algn="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864680" y="2743200"/>
            <a:ext cx="4035776" cy="2202515"/>
          </a:xfrm>
        </p:spPr>
        <p:txBody>
          <a:bodyPr anchor="b"/>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94AB9FE8-67A2-454D-A274-B28DF1BD37A0}"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4DD4A231-1FAB-F0A7-7593-DC4A555F55FB}"/>
              </a:ext>
              <a:ext uri="{C183D7F6-B498-43B3-948B-1728B52AA6E4}">
                <adec:decorative xmlns:adec="http://schemas.microsoft.com/office/drawing/2017/decorative" val="1"/>
              </a:ext>
            </a:extLst>
          </p:cNvPr>
          <p:cNvCxnSpPr>
            <a:cxnSpLocks/>
          </p:cNvCxnSpPr>
          <p:nvPr/>
        </p:nvCxnSpPr>
        <p:spPr>
          <a:xfrm flipV="1">
            <a:off x="5486400" y="2743200"/>
            <a:ext cx="0" cy="2202516"/>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52818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2057399"/>
            <a:ext cx="3429000" cy="1868557"/>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2057401"/>
            <a:ext cx="4648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9953553F-56C4-E845-8EEC-EB0E04D540B2}"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614958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1027622"/>
            <a:ext cx="3429000" cy="1868557"/>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1027623"/>
            <a:ext cx="4648200" cy="44845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3DEDFDC7-5F83-BB48-B2D0-E594F59020CE}"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6458883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31915"/>
            <a:ext cx="3968496" cy="1494845"/>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090020" y="1001865"/>
            <a:ext cx="6416180" cy="46833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CD19A802-5535-9441-A74A-9A54618741BC}"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5130727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50915"/>
            <a:ext cx="3054096" cy="1711285"/>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026716" y="650915"/>
            <a:ext cx="7479484" cy="52164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79A57A81-CACF-CC4A-96B7-82E4676C8524}"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0914696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3810000" y="6210300"/>
            <a:ext cx="76962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D0BCFFA3-C19B-D240-89FE-12E3CA309F1A}"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67269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553299"/>
            <a:ext cx="8159496" cy="659274"/>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371601"/>
            <a:ext cx="8157568" cy="4654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4F9BC44D-8113-2146-BC87-173960379C9C}"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9448799" y="0"/>
            <a:ext cx="2743201" cy="5562600"/>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4194600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A2F664FE-16A7-654D-9BC6-9FC47924E836}"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2236904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99475"/>
            <a:ext cx="3625442" cy="1474692"/>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2124222"/>
            <a:ext cx="3567404" cy="34887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4800601" y="0"/>
            <a:ext cx="7391400" cy="5562600"/>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8D9BEEB4-5D94-A141-AF99-CAC69774949F}"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751859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FE64AB8-5CDA-105D-40FF-06105F0CAFAB}"/>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8" name="Picture Placeholder 7">
            <a:extLst>
              <a:ext uri="{FF2B5EF4-FFF2-40B4-BE49-F238E27FC236}">
                <a16:creationId xmlns:a16="http://schemas.microsoft.com/office/drawing/2014/main" id="{F05651F4-3862-056A-CAA1-54D59C5C0C31}"/>
              </a:ext>
            </a:extLst>
          </p:cNvPr>
          <p:cNvSpPr>
            <a:spLocks noGrp="1"/>
          </p:cNvSpPr>
          <p:nvPr>
            <p:ph type="pic" sz="quarter" idx="13" hasCustomPrompt="1"/>
          </p:nvPr>
        </p:nvSpPr>
        <p:spPr>
          <a:xfrm>
            <a:off x="0" y="0"/>
            <a:ext cx="4114800" cy="6858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8999" y="0"/>
            <a:ext cx="6019801" cy="1593908"/>
          </a:xfrm>
        </p:spPr>
        <p:txBody>
          <a:bodyPr lIns="137160" rIns="274320" bIns="137160"/>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701509" y="1741394"/>
            <a:ext cx="6105157" cy="38433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701508" y="6029868"/>
            <a:ext cx="2020824"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F64F8CCB-13BA-C347-9822-22CA3BB82C7D}"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494131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7081E01B-62CF-954A-AA2F-85184A7902C9}"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372472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771900" cy="6858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124200" y="0"/>
            <a:ext cx="7391400" cy="1207008"/>
          </a:xfrm>
        </p:spPr>
        <p:txBody>
          <a:bodyPr lIns="137160" tIns="137160" bIns="91440" anchor="b"/>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358608" y="1367622"/>
            <a:ext cx="7171976" cy="44775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flipV="1">
            <a:off x="4495800" y="6210300"/>
            <a:ext cx="7010400" cy="213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35860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909248A3-FE95-9746-9951-FB353FBD6394}"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7411779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7848600" cy="6858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7450456" y="0"/>
            <a:ext cx="4142830" cy="1978681"/>
          </a:xfrm>
        </p:spPr>
        <p:txBody>
          <a:bodyPr lIns="137160"/>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8442196" y="2112973"/>
            <a:ext cx="3151090" cy="3678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8439912" y="6029868"/>
            <a:ext cx="1911096"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351008" y="6029868"/>
            <a:ext cx="890077" cy="365125"/>
          </a:xfrm>
          <a:noFill/>
        </p:spPr>
        <p:txBody>
          <a:bodyPr/>
          <a:lstStyle/>
          <a:p>
            <a:fld id="{0CC473C5-6285-A040-981B-0E7BF201FD48}"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0944565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EB1BA68-9980-8CBB-7BAF-A1D760EB21EC}"/>
              </a:ext>
            </a:extLst>
          </p:cNvPr>
          <p:cNvSpPr>
            <a:spLocks noGrp="1"/>
          </p:cNvSpPr>
          <p:nvPr>
            <p:ph type="pic" sz="quarter" idx="13" hasCustomPrompt="1"/>
          </p:nvPr>
        </p:nvSpPr>
        <p:spPr>
          <a:xfrm>
            <a:off x="0" y="1"/>
            <a:ext cx="1219200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01376"/>
            <a:ext cx="3601122" cy="1362458"/>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504" y="2496848"/>
            <a:ext cx="3601122" cy="23037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4"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603504" y="4800600"/>
            <a:ext cx="1256738" cy="365125"/>
          </a:xfrm>
          <a:noFill/>
        </p:spPr>
        <p:txBody>
          <a:bodyPr/>
          <a:lstStyle>
            <a:lvl1pPr algn="l">
              <a:defRPr/>
            </a:lvl1pPr>
          </a:lstStyle>
          <a:p>
            <a:fld id="{6E1BAAA7-A7F9-7949-882B-86AF037D349A}"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3947641" y="4800600"/>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091273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9B15A2BF-1AB9-8F23-A598-958473764918}"/>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6705599 w 12192000"/>
              <a:gd name="connsiteY1" fmla="*/ 0 h 6858000"/>
              <a:gd name="connsiteX2" fmla="*/ 6705599 w 12192000"/>
              <a:gd name="connsiteY2" fmla="*/ 5524500 h 6858000"/>
              <a:gd name="connsiteX3" fmla="*/ 12192000 w 12192000"/>
              <a:gd name="connsiteY3" fmla="*/ 5524500 h 6858000"/>
              <a:gd name="connsiteX4" fmla="*/ 121920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6705599" y="0"/>
                </a:lnTo>
                <a:lnTo>
                  <a:pt x="6705599" y="5524500"/>
                </a:lnTo>
                <a:lnTo>
                  <a:pt x="12192000" y="5524500"/>
                </a:lnTo>
                <a:lnTo>
                  <a:pt x="121920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6" y="868363"/>
            <a:ext cx="4301403" cy="1058150"/>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2059527"/>
            <a:ext cx="4301403" cy="262079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4680321"/>
            <a:ext cx="1256738" cy="365125"/>
          </a:xfrm>
          <a:noFill/>
        </p:spPr>
        <p:txBody>
          <a:bodyPr/>
          <a:lstStyle>
            <a:lvl1pPr algn="l">
              <a:defRPr/>
            </a:lvl1pPr>
          </a:lstStyle>
          <a:p>
            <a:fld id="{CDEFE63D-D0D4-BD4D-81E5-3F7826B77843}"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46803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437778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67A324D-1E02-47A7-E25C-2977C957FCF5}"/>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1371600 h 6858000"/>
              <a:gd name="connsiteX3" fmla="*/ 6705600 w 12192000"/>
              <a:gd name="connsiteY3" fmla="*/ 1371600 h 6858000"/>
              <a:gd name="connsiteX4" fmla="*/ 67056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12192000" y="0"/>
                </a:lnTo>
                <a:lnTo>
                  <a:pt x="12192000" y="1371600"/>
                </a:lnTo>
                <a:lnTo>
                  <a:pt x="6705600" y="1371600"/>
                </a:lnTo>
                <a:lnTo>
                  <a:pt x="67056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7" y="2201863"/>
            <a:ext cx="4225204" cy="1058150"/>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3393027"/>
            <a:ext cx="4225203" cy="247437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18367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6013821"/>
            <a:ext cx="1256738" cy="365125"/>
          </a:xfrm>
          <a:noFill/>
        </p:spPr>
        <p:txBody>
          <a:bodyPr/>
          <a:lstStyle>
            <a:lvl1pPr algn="l">
              <a:defRPr/>
            </a:lvl1pPr>
          </a:lstStyle>
          <a:p>
            <a:fld id="{89268BFC-E7B7-F64F-A7AC-BC41DA1E9102}"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60138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585249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673955"/>
            <a:ext cx="3154680" cy="1287913"/>
          </a:xfrm>
          <a:noFill/>
        </p:spPr>
        <p:txBody>
          <a:bodyPr anchor="t"/>
          <a:lstStyle>
            <a:lvl1pPr>
              <a:defRPr/>
            </a:lvl1pPr>
          </a:lstStyle>
          <a:p>
            <a:r>
              <a:rPr lang="en-US"/>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4114800"/>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800" y="4647060"/>
            <a:ext cx="7552114" cy="138280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noFill/>
        </p:spPr>
        <p:txBody>
          <a:bodyPr/>
          <a:lstStyle/>
          <a:p>
            <a:fld id="{1D7BAA3C-9E60-4B47-B22A-E6B1EBDCF419}"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7542" y="6029868"/>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6384938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3429000"/>
            <a:ext cx="3081528" cy="2438400"/>
          </a:xfrm>
          <a:noFill/>
        </p:spPr>
        <p:txBody>
          <a:bodyPr anchor="t"/>
          <a:lstStyle>
            <a:lvl1pPr>
              <a:defRPr/>
            </a:lvl1pPr>
          </a:lstStyle>
          <a:p>
            <a:r>
              <a:rPr lang="en-US"/>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2895600"/>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3429000"/>
            <a:ext cx="7391401" cy="243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4FAE478C-4311-5B4F-B10A-85AB26200159}"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631660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41214"/>
            <a:ext cx="3072384" cy="2775858"/>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618269"/>
            <a:ext cx="7471769" cy="28107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3551884"/>
            <a:ext cx="1907799"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3551884"/>
            <a:ext cx="1179576" cy="365125"/>
          </a:xfrm>
          <a:noFill/>
        </p:spPr>
        <p:txBody>
          <a:bodyPr/>
          <a:lstStyle/>
          <a:p>
            <a:fld id="{BC4F0D3D-B566-CD4E-9AD5-2A51CD2A00DB}"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3551884"/>
            <a:ext cx="429372" cy="365125"/>
          </a:xfrm>
          <a:noFill/>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4114800"/>
            <a:ext cx="12191999" cy="2743200"/>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66848161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1371599"/>
            <a:ext cx="6705602" cy="4191001"/>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4" y="313943"/>
            <a:ext cx="4939201" cy="1281526"/>
          </a:xfrm>
        </p:spPr>
        <p:txBody>
          <a:bodyPr tIns="91440" bIns="137160"/>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59144" y="1266426"/>
            <a:ext cx="3547056" cy="42961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5600F8D2-0018-D141-B2FC-2F1583112B82}"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98778231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5" y="337062"/>
            <a:ext cx="6787898" cy="845931"/>
          </a:xfrm>
        </p:spPr>
        <p:txBody>
          <a:bodyPr tIns="91440" bIns="91440"/>
          <a:lstStyle>
            <a:lvl1pPr>
              <a:defRPr/>
            </a:lvl1pPr>
          </a:lstStyle>
          <a:p>
            <a:r>
              <a:rPr lang="en-US"/>
              <a:t>Click to edit Master title style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5468" y="637706"/>
            <a:ext cx="1907799" cy="365125"/>
          </a:xfrm>
        </p:spPr>
        <p:txBody>
          <a:bodyPr anchor="t"/>
          <a:lstStyle>
            <a:lvl1pPr algn="r">
              <a:defRPr/>
            </a:lvl1pPr>
          </a:lstStyle>
          <a:p>
            <a:r>
              <a:rPr lang="en-US"/>
              <a:t>Sample Footer Text</a:t>
            </a:r>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371600"/>
            <a:ext cx="7391402" cy="5486400"/>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66163" y="1266737"/>
            <a:ext cx="2894795" cy="4763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C04EA117-FEEB-C84A-BD65-4A9E5B00FC71}"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cxnSp>
        <p:nvCxnSpPr>
          <p:cNvPr id="12" name="Straight Connector 11">
            <a:extLst>
              <a:ext uri="{FF2B5EF4-FFF2-40B4-BE49-F238E27FC236}">
                <a16:creationId xmlns:a16="http://schemas.microsoft.com/office/drawing/2014/main" id="{DF397562-DA4B-EE6B-8F6C-1CE4F33EBED1}"/>
              </a:ext>
              <a:ext uri="{C183D7F6-B498-43B3-948B-1728B52AA6E4}">
                <adec:decorative xmlns:adec="http://schemas.microsoft.com/office/drawing/2017/decorative" val="1"/>
              </a:ext>
            </a:extLst>
          </p:cNvPr>
          <p:cNvCxnSpPr>
            <a:cxnSpLocks/>
          </p:cNvCxnSpPr>
          <p:nvPr/>
        </p:nvCxnSpPr>
        <p:spPr>
          <a:xfrm>
            <a:off x="11502704" y="1028700"/>
            <a:ext cx="0" cy="480060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32253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with Picture 17">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3A8EAE1-78C6-0829-9C7B-07BF40315667}"/>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4114801" cy="4114801"/>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6" y="3666528"/>
            <a:ext cx="3282166" cy="1896071"/>
          </a:xfrm>
        </p:spPr>
        <p:txBody>
          <a:bodyPr lIns="137160" tIns="137160"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0337" y="1136232"/>
            <a:ext cx="5777888" cy="47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1783" y="640080"/>
            <a:ext cx="1911096" cy="410486"/>
          </a:xfrm>
        </p:spPr>
        <p:txBody>
          <a:bodyPr anchor="t"/>
          <a:lstStyle>
            <a:lvl1pPr algn="r">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rot="5400000">
            <a:off x="10874790" y="5197321"/>
            <a:ext cx="1289031" cy="365120"/>
          </a:xfrm>
          <a:solidFill>
            <a:schemeClr val="bg1"/>
          </a:solidFill>
        </p:spPr>
        <p:txBody>
          <a:bodyPr rIns="182880"/>
          <a:lstStyle/>
          <a:p>
            <a:fld id="{3D4F5FE8-87FB-8140-9DD1-76017E4EE7F1}"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1558147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7473C135-4637-9D4B-BEDE-51C861963DB0}"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34887226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95138" y="551542"/>
            <a:ext cx="3737426" cy="1490472"/>
          </a:xfrm>
        </p:spPr>
        <p:txBody>
          <a:bodyPr lIns="137160" tIns="137160" anchor="t"/>
          <a:lstStyle>
            <a:lvl1pPr>
              <a:defRPr/>
            </a:lvl1pPr>
          </a:lstStyle>
          <a:p>
            <a:r>
              <a:rPr lang="en-US"/>
              <a:t>Click to edit Master title style</a:t>
            </a:r>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2057400"/>
            <a:ext cx="3429000" cy="4152900"/>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1057" y="595083"/>
            <a:ext cx="6981749"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68105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5034" cy="365125"/>
          </a:xfrm>
        </p:spPr>
        <p:txBody>
          <a:bodyPr/>
          <a:lstStyle/>
          <a:p>
            <a:fld id="{CECA1369-8C71-7245-B352-F15134DF1B2C}"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49987196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 preserve="1">
  <p:cSld name="Number Lar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800599" y="5149121"/>
            <a:ext cx="6861107" cy="842527"/>
          </a:xfrm>
          <a:noFill/>
        </p:spPr>
        <p:txBody>
          <a:bodyPr anchor="t"/>
          <a:lstStyle>
            <a:lvl1pPr algn="r">
              <a:defRPr b="0" cap="all" baseline="0">
                <a:solidFill>
                  <a:schemeClr val="accent1"/>
                </a:solidFill>
                <a:effectLst/>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lIns="0" tIns="0" rIns="0" bIns="0" anchor="b">
            <a:normAutofit/>
          </a:bodyPr>
          <a:lstStyle>
            <a:lvl1pPr marL="0" indent="0">
              <a:buNone/>
              <a:defRPr sz="28000" spc="-200" baseline="0">
                <a:solidFill>
                  <a:schemeClr val="accent3"/>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7"/>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91079E10-3C8B-2543-A2E7-52D76DE5E79D}"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9" name="Straight Connector 8">
            <a:extLst>
              <a:ext uri="{FF2B5EF4-FFF2-40B4-BE49-F238E27FC236}">
                <a16:creationId xmlns:a16="http://schemas.microsoft.com/office/drawing/2014/main" id="{838393CD-94B6-EC8A-E14F-A09689A25C51}"/>
              </a:ext>
              <a:ext uri="{C183D7F6-B498-43B3-948B-1728B52AA6E4}">
                <adec:decorative xmlns:adec="http://schemas.microsoft.com/office/drawing/2017/decorative" val="1"/>
              </a:ext>
            </a:extLst>
          </p:cNvPr>
          <p:cNvCxnSpPr>
            <a:cxnSpLocks/>
          </p:cNvCxnSpPr>
          <p:nvPr/>
        </p:nvCxnSpPr>
        <p:spPr>
          <a:xfrm>
            <a:off x="11503594" y="675861"/>
            <a:ext cx="0" cy="418429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72521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 preserve="1">
  <p:cSld name="Number Larg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alpha val="8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9000" y="5042130"/>
            <a:ext cx="8232707" cy="949518"/>
          </a:xfrm>
          <a:noFill/>
        </p:spPr>
        <p:txBody>
          <a:bodyPr anchor="t">
            <a:normAutofit/>
          </a:bodyPr>
          <a:lstStyle>
            <a:lvl1pPr algn="r">
              <a:defRPr sz="3200" b="0" cap="none" baseline="0">
                <a:solidFill>
                  <a:schemeClr val="accent5">
                    <a:lumMod val="75000"/>
                  </a:schemeClr>
                </a:solidFill>
                <a:effectLst/>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anchor="b">
            <a:normAutofit/>
          </a:bodyPr>
          <a:lstStyle>
            <a:lvl1pPr marL="0" indent="0">
              <a:buNone/>
              <a:defRPr sz="28000" spc="-200" baseline="0">
                <a:solidFill>
                  <a:schemeClr val="accent1"/>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8"/>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16DACF68-0C66-F346-B83D-13C616681490}"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24739"/>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218812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obj" preserve="1">
  <p:cSld name="Number Larg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114799" y="5230607"/>
            <a:ext cx="7634369" cy="761041"/>
          </a:xfrm>
          <a:noFill/>
        </p:spPr>
        <p:txBody>
          <a:bodyPr anchor="t"/>
          <a:lstStyle>
            <a:lvl1pPr algn="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bIns="0" anchor="b">
            <a:normAutofit/>
          </a:bodyPr>
          <a:lstStyle>
            <a:lvl1pPr marL="0" indent="0">
              <a:buNone/>
              <a:defRPr sz="31000" spc="-100" baseline="0">
                <a:solidFill>
                  <a:schemeClr val="accent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1"/>
                </a:solidFill>
              </a:defRPr>
            </a:lvl1pPr>
          </a:lstStyle>
          <a:p>
            <a:fld id="{FE4D983E-0DC1-DB40-82B9-D63EE4C9E3AE}"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1"/>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9606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obj" preserve="1">
  <p:cSld name="Number Larg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230607"/>
            <a:ext cx="7948445" cy="761041"/>
          </a:xfrm>
          <a:noFill/>
        </p:spPr>
        <p:txBody>
          <a:bodyPr anchor="t"/>
          <a:lstStyle>
            <a:lvl1pPr algn="r">
              <a:defRPr b="1" spc="100" baseline="0">
                <a:solidFill>
                  <a:schemeClr val="bg2"/>
                </a:solidFill>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657225"/>
            <a:ext cx="10924355" cy="5887832"/>
          </a:xfrm>
        </p:spPr>
        <p:txBody>
          <a:bodyPr lIns="0" tIns="0" rIns="0" bIns="0" anchor="ctr">
            <a:normAutofit/>
          </a:bodyPr>
          <a:lstStyle>
            <a:lvl1pPr marL="0" indent="0">
              <a:buNone/>
              <a:defRPr sz="31000" spc="-100" baseline="0">
                <a:solidFill>
                  <a:schemeClr val="bg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3D51C151-F3AD-2441-AF23-517EF35E9549}"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3047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obj" preserve="1">
  <p:cSld name="Number Larg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122417"/>
            <a:ext cx="7948445" cy="869232"/>
          </a:xfrm>
          <a:noFill/>
        </p:spPr>
        <p:txBody>
          <a:bodyPr anchor="t">
            <a:normAutofit/>
          </a:bodyPr>
          <a:lstStyle>
            <a:lvl1pPr algn="r">
              <a:defRPr sz="2800" b="0" spc="100" baseline="0">
                <a:solidFill>
                  <a:schemeClr val="bg2"/>
                </a:solidFill>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anchor="b">
            <a:normAutofit/>
          </a:bodyPr>
          <a:lstStyle>
            <a:lvl1pPr marL="0" indent="0">
              <a:spcBef>
                <a:spcPts val="0"/>
              </a:spcBef>
              <a:buNone/>
              <a:defRPr sz="31000" spc="-100" baseline="0">
                <a:ln w="15875">
                  <a:solidFill>
                    <a:schemeClr val="bg2"/>
                  </a:solidFill>
                </a:ln>
                <a:no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263391" y="616226"/>
            <a:ext cx="1352320" cy="412474"/>
          </a:xfrm>
          <a:noFill/>
        </p:spPr>
        <p:txBody>
          <a:bodyPr anchor="t"/>
          <a:lstStyle>
            <a:lvl1pPr algn="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D1A9D446-60D5-5A4E-80A1-491A95433FC1}"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75503202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obj" preserve="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10169921" cy="4949687"/>
          </a:xfrm>
        </p:spPr>
        <p:txBody>
          <a:bodyPr anchor="b">
            <a:normAutofit/>
          </a:bodyPr>
          <a:lstStyle>
            <a:lvl1pPr marL="0" indent="0">
              <a:lnSpc>
                <a:spcPct val="80000"/>
              </a:lnSpc>
              <a:spcBef>
                <a:spcPts val="0"/>
              </a:spcBef>
              <a:buNone/>
              <a:defRPr sz="7200" cap="all" spc="-100" baseline="0">
                <a:solidFill>
                  <a:schemeClr val="accent1"/>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85800"/>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lumMod val="60000"/>
              <a:lumOff val="40000"/>
            </a:schemeClr>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01227"/>
            <a:ext cx="1256738" cy="365125"/>
          </a:xfrm>
          <a:solidFill>
            <a:schemeClr val="accent2">
              <a:lumMod val="60000"/>
              <a:lumOff val="40000"/>
            </a:schemeClr>
          </a:solidFill>
        </p:spPr>
        <p:txBody>
          <a:bodyPr/>
          <a:lstStyle>
            <a:lvl1pPr>
              <a:defRPr>
                <a:solidFill>
                  <a:schemeClr val="bg1"/>
                </a:solidFill>
              </a:defRPr>
            </a:lvl1pPr>
          </a:lstStyle>
          <a:p>
            <a:fld id="{17C817B5-4A06-434D-8BE2-9E64BCA0B204}"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501227"/>
            <a:ext cx="429372" cy="365125"/>
          </a:xfrm>
          <a:solidFill>
            <a:schemeClr val="accent2">
              <a:lumMod val="60000"/>
              <a:lumOff val="40000"/>
            </a:schemeClr>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11281354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obj" preserve="1">
  <p:cSld name="Statem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9666226" cy="4949687"/>
          </a:xfrm>
        </p:spPr>
        <p:txBody>
          <a:bodyPr anchor="b">
            <a:normAutofit/>
          </a:bodyPr>
          <a:lstStyle>
            <a:lvl1pPr marL="0" indent="0">
              <a:lnSpc>
                <a:spcPct val="80000"/>
              </a:lnSpc>
              <a:spcBef>
                <a:spcPts val="0"/>
              </a:spcBef>
              <a:buNone/>
              <a:defRPr sz="7200" cap="all" spc="-100" baseline="0">
                <a:solidFill>
                  <a:schemeClr val="accent2">
                    <a:lumMod val="40000"/>
                    <a:lumOff val="60000"/>
                  </a:schemeClr>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729532"/>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44329"/>
            <a:ext cx="1256738" cy="365125"/>
          </a:xfrm>
          <a:solidFill>
            <a:schemeClr val="accent2"/>
          </a:solidFill>
        </p:spPr>
        <p:txBody>
          <a:bodyPr/>
          <a:lstStyle>
            <a:lvl1pPr>
              <a:defRPr>
                <a:solidFill>
                  <a:schemeClr val="bg1"/>
                </a:solidFill>
              </a:defRPr>
            </a:lvl1pPr>
          </a:lstStyle>
          <a:p>
            <a:fld id="{1216EEDB-2684-3C44-B7F0-42C16AFDDDEB}"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5" y="544329"/>
            <a:ext cx="449721" cy="365125"/>
          </a:xfrm>
          <a:solidFill>
            <a:schemeClr val="accent2"/>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507326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obj" preserve="1">
  <p:cSld name="Statem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2"/>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6AD267AA-6AFD-A540-92F8-D35B9CC6804A}"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30173432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obj" preserve="1">
  <p:cSld name="Statem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3"/>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1859E7EA-2CDE-9C47-9884-8DA82784D4C9}"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4812359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obj" preserve="1">
  <p:cSld name="Statement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5"/>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accent5">
              <a:lumMod val="40000"/>
              <a:lumOff val="60000"/>
            </a:schemeClr>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accent5">
              <a:lumMod val="40000"/>
              <a:lumOff val="60000"/>
            </a:schemeClr>
          </a:solidFill>
        </p:spPr>
        <p:txBody>
          <a:bodyPr/>
          <a:lstStyle>
            <a:lvl1pPr>
              <a:defRPr>
                <a:solidFill>
                  <a:schemeClr val="tx2"/>
                </a:solidFill>
              </a:defRPr>
            </a:lvl1pPr>
          </a:lstStyle>
          <a:p>
            <a:fld id="{547F858A-8B1C-B74F-9101-260E8D005F64}"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accent5">
              <a:lumMod val="40000"/>
              <a:lumOff val="60000"/>
            </a:schemeClr>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0888502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0" y="0"/>
            <a:ext cx="12191999" cy="6858001"/>
          </a:xfrm>
          <a:prstGeom prst="rect">
            <a:avLst/>
          </a:prstGeom>
          <a:solidFill>
            <a:schemeClr val="accent3">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1" y="2"/>
            <a:ext cx="8763000" cy="5038338"/>
          </a:xfrm>
          <a:prstGeom prst="rect">
            <a:avLst/>
          </a:prstGeom>
          <a:solidFill>
            <a:schemeClr val="accent3">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ABB386FE-4A21-B72A-BB2B-D4FDFDC3ECA5}"/>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accent5">
                <a:alpha val="45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D4813FB1-9165-4DD7-C4C2-EAFC20602DB8}"/>
              </a:ext>
            </a:extLst>
          </p:cNvPr>
          <p:cNvSpPr>
            <a:spLocks noGrp="1"/>
          </p:cNvSpPr>
          <p:nvPr>
            <p:ph type="title" hasCustomPrompt="1"/>
          </p:nvPr>
        </p:nvSpPr>
        <p:spPr>
          <a:xfrm>
            <a:off x="4114800" y="5410203"/>
            <a:ext cx="7543800" cy="372746"/>
          </a:xfrm>
          <a:noFill/>
        </p:spPr>
        <p:txBody>
          <a:bodyPr tIns="91440" bIns="91440" anchor="ctr">
            <a:normAutofit/>
          </a:bodyPr>
          <a:lstStyle>
            <a:lvl1pPr algn="r">
              <a:defRPr sz="2000">
                <a:solidFill>
                  <a:schemeClr val="accent1"/>
                </a:solidFill>
              </a:defRPr>
            </a:lvl1pPr>
          </a:lstStyle>
          <a:p>
            <a:r>
              <a:rPr lang="en-US"/>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845296" cy="3656168"/>
          </a:xfrm>
        </p:spPr>
        <p:txBody>
          <a:bodyPr>
            <a:normAutofit/>
          </a:bodyPr>
          <a:lstStyle>
            <a:lvl1pPr marL="228600" indent="-228600">
              <a:lnSpc>
                <a:spcPct val="85000"/>
              </a:lnSpc>
              <a:spcBef>
                <a:spcPts val="0"/>
              </a:spcBef>
              <a:buNone/>
              <a:defRPr sz="5800" b="0" cap="all" spc="0" baseline="0">
                <a:solidFill>
                  <a:schemeClr val="accent5"/>
                </a:solidFill>
                <a:latin typeface="+mj-lt"/>
              </a:defRPr>
            </a:lvl1pPr>
          </a:lstStyle>
          <a:p>
            <a:pPr lvl="0"/>
            <a:r>
              <a:rPr lang="en-US"/>
              <a:t>Click to edit quote</a:t>
            </a:r>
          </a:p>
        </p:txBody>
      </p:sp>
      <p:sp>
        <p:nvSpPr>
          <p:cNvPr id="10" name="Footer Placeholder 9">
            <a:extLst>
              <a:ext uri="{FF2B5EF4-FFF2-40B4-BE49-F238E27FC236}">
                <a16:creationId xmlns:a16="http://schemas.microsoft.com/office/drawing/2014/main" id="{94F49A81-8721-B846-5567-52769C04D66C}"/>
              </a:ext>
            </a:extLst>
          </p:cNvPr>
          <p:cNvSpPr>
            <a:spLocks noGrp="1"/>
          </p:cNvSpPr>
          <p:nvPr>
            <p:ph type="ftr" sz="quarter" idx="11"/>
          </p:nvPr>
        </p:nvSpPr>
        <p:spPr>
          <a:xfrm>
            <a:off x="605430" y="6029868"/>
            <a:ext cx="1911096" cy="365125"/>
          </a:xfrm>
          <a:solidFill>
            <a:schemeClr val="accent3">
              <a:lumMod val="60000"/>
              <a:lumOff val="40000"/>
            </a:schemeClr>
          </a:solidFill>
        </p:spPr>
        <p:txBody>
          <a:bodyPr/>
          <a:lstStyle>
            <a:lvl1pPr>
              <a:defRPr b="0">
                <a:solidFill>
                  <a:schemeClr val="accent5"/>
                </a:solidFill>
                <a:latin typeface="+mn-lt"/>
              </a:defRPr>
            </a:lvl1pPr>
          </a:lstStyle>
          <a:p>
            <a:r>
              <a:rPr lang="en-US"/>
              <a:t>Sample Footer Text</a:t>
            </a:r>
          </a:p>
        </p:txBody>
      </p:sp>
      <p:sp>
        <p:nvSpPr>
          <p:cNvPr id="9" name="Date Placeholder 8">
            <a:extLst>
              <a:ext uri="{FF2B5EF4-FFF2-40B4-BE49-F238E27FC236}">
                <a16:creationId xmlns:a16="http://schemas.microsoft.com/office/drawing/2014/main" id="{FB3E54B7-FFB1-7BFC-0189-A17360728C52}"/>
              </a:ext>
            </a:extLst>
          </p:cNvPr>
          <p:cNvSpPr>
            <a:spLocks noGrp="1"/>
          </p:cNvSpPr>
          <p:nvPr>
            <p:ph type="dt" sz="half" idx="10"/>
          </p:nvPr>
        </p:nvSpPr>
        <p:spPr>
          <a:xfrm>
            <a:off x="9802368" y="6029868"/>
            <a:ext cx="1435608" cy="365125"/>
          </a:xfrm>
          <a:solidFill>
            <a:schemeClr val="accent3">
              <a:lumMod val="60000"/>
              <a:lumOff val="40000"/>
            </a:schemeClr>
          </a:solidFill>
        </p:spPr>
        <p:txBody>
          <a:bodyPr/>
          <a:lstStyle>
            <a:lvl1pPr>
              <a:defRPr b="0">
                <a:solidFill>
                  <a:schemeClr val="accent5"/>
                </a:solidFill>
                <a:latin typeface="+mn-lt"/>
              </a:defRPr>
            </a:lvl1pPr>
          </a:lstStyle>
          <a:p>
            <a:fld id="{AB80C349-9DE4-A248-A3D8-C7FFBCC21D99}" type="datetime1">
              <a:rPr lang="en-GB" smtClean="0"/>
              <a:t>29/01/2026</a:t>
            </a:fld>
            <a:endParaRPr lang="en-US"/>
          </a:p>
        </p:txBody>
      </p:sp>
      <p:sp>
        <p:nvSpPr>
          <p:cNvPr id="11" name="Slide Number Placeholder 10">
            <a:extLst>
              <a:ext uri="{FF2B5EF4-FFF2-40B4-BE49-F238E27FC236}">
                <a16:creationId xmlns:a16="http://schemas.microsoft.com/office/drawing/2014/main" id="{D1DF2706-0EDF-0D3B-C01B-613E7D1BB6CC}"/>
              </a:ext>
            </a:extLst>
          </p:cNvPr>
          <p:cNvSpPr>
            <a:spLocks noGrp="1"/>
          </p:cNvSpPr>
          <p:nvPr>
            <p:ph type="sldNum" sz="quarter" idx="12"/>
          </p:nvPr>
        </p:nvSpPr>
        <p:spPr>
          <a:solidFill>
            <a:schemeClr val="accent3">
              <a:lumMod val="60000"/>
              <a:lumOff val="40000"/>
            </a:schemeClr>
          </a:solid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20599613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p:cSld name="Quote 2">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13" name="Straight Connector 12">
            <a:extLst>
              <a:ext uri="{FF2B5EF4-FFF2-40B4-BE49-F238E27FC236}">
                <a16:creationId xmlns:a16="http://schemas.microsoft.com/office/drawing/2014/main" id="{B4DD8063-0B64-5552-D964-11CA84F7ABD9}"/>
              </a:ext>
              <a:ext uri="{C183D7F6-B498-43B3-948B-1728B52AA6E4}">
                <adec:decorative xmlns:adec="http://schemas.microsoft.com/office/drawing/2017/decorative" val="1"/>
              </a:ext>
            </a:extLst>
          </p:cNvPr>
          <p:cNvCxnSpPr>
            <a:cxnSpLocks/>
          </p:cNvCxnSpPr>
          <p:nvPr/>
        </p:nvCxnSpPr>
        <p:spPr>
          <a:xfrm>
            <a:off x="11082528" y="725556"/>
            <a:ext cx="0" cy="4135136"/>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4443564" y="5167222"/>
            <a:ext cx="6789870" cy="679510"/>
          </a:xfrm>
          <a:solidFill>
            <a:schemeClr val="bg2"/>
          </a:solidFill>
        </p:spPr>
        <p:txBody>
          <a:bodyPr tIns="91440" bIns="91440" anchor="ctr">
            <a:normAutofit/>
          </a:bodyPr>
          <a:lstStyle>
            <a:lvl1pPr algn="r">
              <a:defRPr sz="2000" b="1" cap="none" baseline="0">
                <a:solidFill>
                  <a:schemeClr val="accent5"/>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653281" cy="4075044"/>
          </a:xfrm>
        </p:spPr>
        <p:txBody>
          <a:bodyPr>
            <a:normAutofit/>
          </a:bodyPr>
          <a:lstStyle>
            <a:lvl1pPr marL="228600" indent="-228600">
              <a:lnSpc>
                <a:spcPct val="85000"/>
              </a:lnSpc>
              <a:spcBef>
                <a:spcPts val="0"/>
              </a:spcBef>
              <a:buNone/>
              <a:defRPr sz="5400" b="0" cap="all" spc="0" baseline="0">
                <a:solidFill>
                  <a:schemeClr val="accent2"/>
                </a:solidFill>
                <a:latin typeface="+mj-lt"/>
              </a:defRPr>
            </a:lvl1pPr>
          </a:lstStyle>
          <a:p>
            <a:pPr lvl="0"/>
            <a:r>
              <a:rPr lang="en-US"/>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3" y="6029868"/>
            <a:ext cx="1911096" cy="367060"/>
          </a:xfrm>
          <a:noFill/>
        </p:spPr>
        <p:txBody>
          <a:bodyPr anchor="ctr"/>
          <a:lstStyle>
            <a:lvl1pPr algn="l">
              <a:defRPr b="0" spc="0">
                <a:solidFill>
                  <a:schemeClr val="accent5"/>
                </a:solidFill>
                <a:latin typeface="+mn-lt"/>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801193" y="6029868"/>
            <a:ext cx="1439323" cy="365125"/>
          </a:xfrm>
          <a:noFill/>
        </p:spPr>
        <p:txBody>
          <a:bodyPr/>
          <a:lstStyle>
            <a:lvl1pPr algn="r">
              <a:defRPr b="0">
                <a:solidFill>
                  <a:schemeClr val="accent5"/>
                </a:solidFill>
                <a:latin typeface="+mn-lt"/>
              </a:defRPr>
            </a:lvl1pPr>
          </a:lstStyle>
          <a:p>
            <a:fld id="{B16A2D96-06B6-F64D-8808-221ACA282DA4}"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3434" y="6029868"/>
            <a:ext cx="429372" cy="365125"/>
          </a:xfrm>
          <a:no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44757642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p:cSld name="Quote 3">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3439120" y="1202645"/>
            <a:ext cx="5301113" cy="445270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5EDCDC8B-43A9-5AA8-8ACB-3F984DC1BEBF}"/>
              </a:ext>
              <a:ext uri="{C183D7F6-B498-43B3-948B-1728B52AA6E4}">
                <adec:decorative xmlns:adec="http://schemas.microsoft.com/office/drawing/2017/decorative" val="1"/>
              </a:ext>
            </a:extLst>
          </p:cNvPr>
          <p:cNvCxnSpPr>
            <a:cxnSpLocks/>
          </p:cNvCxnSpPr>
          <p:nvPr/>
        </p:nvCxnSpPr>
        <p:spPr>
          <a:xfrm flipV="1">
            <a:off x="6096000" y="540251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6096000" y="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963474" y="4659653"/>
            <a:ext cx="4252404" cy="520187"/>
          </a:xfrm>
          <a:noFill/>
        </p:spPr>
        <p:txBody>
          <a:bodyPr anchor="ctr">
            <a:normAutofit/>
          </a:bodyPr>
          <a:lstStyle>
            <a:lvl1pPr algn="ctr">
              <a:defRPr sz="1600">
                <a:solidFill>
                  <a:schemeClr val="accent2"/>
                </a:solidFill>
              </a:defRPr>
            </a:lvl1pPr>
          </a:lstStyle>
          <a:p>
            <a:r>
              <a:rPr lang="en-US"/>
              <a:t>Quote Author</a:t>
            </a:r>
          </a:p>
        </p:txBody>
      </p:sp>
      <p:sp>
        <p:nvSpPr>
          <p:cNvPr id="14" name="Footer Placeholder 13">
            <a:extLst>
              <a:ext uri="{FF2B5EF4-FFF2-40B4-BE49-F238E27FC236}">
                <a16:creationId xmlns:a16="http://schemas.microsoft.com/office/drawing/2014/main" id="{B22420FA-FDBE-1BD5-73B2-9577BE200CF2}"/>
              </a:ext>
            </a:extLst>
          </p:cNvPr>
          <p:cNvSpPr>
            <a:spLocks noGrp="1"/>
          </p:cNvSpPr>
          <p:nvPr>
            <p:ph type="ftr" sz="quarter" idx="11"/>
          </p:nvPr>
        </p:nvSpPr>
        <p:spPr>
          <a:noFill/>
        </p:spPr>
        <p:txBody>
          <a:bodyPr/>
          <a:lstStyle>
            <a:lvl1pPr>
              <a:defRPr b="0">
                <a:solidFill>
                  <a:schemeClr val="accent5"/>
                </a:solidFill>
              </a:defRPr>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2312230" y="1793287"/>
            <a:ext cx="7554892" cy="2494627"/>
          </a:xfrm>
        </p:spPr>
        <p:txBody>
          <a:bodyPr anchor="ctr">
            <a:normAutofit/>
          </a:bodyPr>
          <a:lstStyle>
            <a:lvl1pPr marL="0" indent="0" algn="ctr">
              <a:lnSpc>
                <a:spcPct val="85000"/>
              </a:lnSpc>
              <a:buNone/>
              <a:defRPr sz="4800" b="0" cap="none" spc="0" baseline="0">
                <a:solidFill>
                  <a:schemeClr val="accent5"/>
                </a:solidFill>
                <a:latin typeface="+mn-lt"/>
              </a:defRPr>
            </a:lvl1pPr>
          </a:lstStyle>
          <a:p>
            <a:pPr lvl="0"/>
            <a:r>
              <a:rPr lang="en-US"/>
              <a:t>Click to edit quote</a:t>
            </a:r>
          </a:p>
        </p:txBody>
      </p:sp>
      <p:sp>
        <p:nvSpPr>
          <p:cNvPr id="13" name="Date Placeholder 12">
            <a:extLst>
              <a:ext uri="{FF2B5EF4-FFF2-40B4-BE49-F238E27FC236}">
                <a16:creationId xmlns:a16="http://schemas.microsoft.com/office/drawing/2014/main" id="{44359CE5-9894-7A66-486B-F830CCE17772}"/>
              </a:ext>
            </a:extLst>
          </p:cNvPr>
          <p:cNvSpPr>
            <a:spLocks noGrp="1"/>
          </p:cNvSpPr>
          <p:nvPr>
            <p:ph type="dt" sz="half" idx="10"/>
          </p:nvPr>
        </p:nvSpPr>
        <p:spPr>
          <a:noFill/>
        </p:spPr>
        <p:txBody>
          <a:bodyPr/>
          <a:lstStyle>
            <a:lvl1pPr>
              <a:defRPr>
                <a:solidFill>
                  <a:schemeClr val="accent5"/>
                </a:solidFill>
              </a:defRPr>
            </a:lvl1pPr>
          </a:lstStyle>
          <a:p>
            <a:fld id="{12782648-3BA7-1D4E-B988-D96083D65EBD}" type="datetime1">
              <a:rPr lang="en-GB" smtClean="0"/>
              <a:t>29/01/2026</a:t>
            </a:fld>
            <a:endParaRPr lang="en-US"/>
          </a:p>
        </p:txBody>
      </p:sp>
      <p:sp>
        <p:nvSpPr>
          <p:cNvPr id="15" name="Slide Number Placeholder 14">
            <a:extLst>
              <a:ext uri="{FF2B5EF4-FFF2-40B4-BE49-F238E27FC236}">
                <a16:creationId xmlns:a16="http://schemas.microsoft.com/office/drawing/2014/main" id="{4A2B012E-FACE-13C2-4909-F2AE04FD18CB}"/>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414455830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Quot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pic>
        <p:nvPicPr>
          <p:cNvPr id="8" name="Picture 7">
            <a:extLst>
              <a:ext uri="{FF2B5EF4-FFF2-40B4-BE49-F238E27FC236}">
                <a16:creationId xmlns:a16="http://schemas.microsoft.com/office/drawing/2014/main" id="{E2FBFD51-0E30-9113-3F4A-D0B88575143F}"/>
              </a:ext>
              <a:ext uri="{C183D7F6-B498-43B3-948B-1728B52AA6E4}">
                <adec:decorative xmlns:adec="http://schemas.microsoft.com/office/drawing/2017/decorative" val="1"/>
              </a:ext>
            </a:extLst>
          </p:cNvPr>
          <p:cNvPicPr>
            <a:picLocks noChangeAspect="1"/>
          </p:cNvPicPr>
          <p:nvPr/>
        </p:nvPicPr>
        <p:blipFill>
          <a:blip r:embed="rId2" cstate="email">
            <a:alphaModFix amt="28000"/>
            <a:duotone>
              <a:prstClr val="black"/>
              <a:schemeClr val="accent3">
                <a:tint val="45000"/>
                <a:satMod val="400000"/>
              </a:schemeClr>
            </a:duotone>
            <a:extLst>
              <a:ext uri="{28A0092B-C50C-407E-A947-70E740481C1C}">
                <a14:useLocalDpi xmlns:a14="http://schemas.microsoft.com/office/drawing/2010/main"/>
              </a:ext>
            </a:extLst>
          </a:blip>
          <a:srcRect/>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6447" y="5204117"/>
            <a:ext cx="11019882" cy="715858"/>
          </a:xfrm>
          <a:noFill/>
        </p:spPr>
        <p:txBody>
          <a:bodyPr tIns="91440" bIns="91440" anchor="ctr">
            <a:normAutofit/>
          </a:bodyPr>
          <a:lstStyle>
            <a:lvl1pPr algn="r">
              <a:defRPr sz="1800">
                <a:solidFill>
                  <a:schemeClr val="accent2"/>
                </a:solidFill>
              </a:defRPr>
            </a:lvl1pPr>
          </a:lstStyle>
          <a:p>
            <a:r>
              <a:rPr lang="en-US"/>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539646"/>
            <a:ext cx="8406832" cy="3709557"/>
          </a:xfrm>
        </p:spPr>
        <p:txBody>
          <a:bodyPr>
            <a:normAutofit/>
          </a:bodyPr>
          <a:lstStyle>
            <a:lvl1pPr marL="228600" indent="-228600">
              <a:lnSpc>
                <a:spcPct val="100000"/>
              </a:lnSpc>
              <a:spcBef>
                <a:spcPts val="0"/>
              </a:spcBef>
              <a:buNone/>
              <a:defRPr sz="5400" b="0" cap="none" spc="0" baseline="0">
                <a:solidFill>
                  <a:schemeClr val="bg2"/>
                </a:solidFill>
              </a:defRPr>
            </a:lvl1pPr>
          </a:lstStyle>
          <a:p>
            <a:pPr lvl="0"/>
            <a:r>
              <a:rPr lang="en-US"/>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3" y="6028848"/>
            <a:ext cx="1828970" cy="366144"/>
          </a:xfrm>
          <a:noFill/>
        </p:spPr>
        <p:txBody>
          <a:bodyPr/>
          <a:lstStyle>
            <a:lvl1pPr algn="l">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7D502FFC-CDAA-6840-9109-1850A011E29F}"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7" name="Straight Connector 6">
            <a:extLst>
              <a:ext uri="{FF2B5EF4-FFF2-40B4-BE49-F238E27FC236}">
                <a16:creationId xmlns:a16="http://schemas.microsoft.com/office/drawing/2014/main" id="{390E99C4-92E7-3B92-2013-C034357E2D72}"/>
              </a:ext>
              <a:ext uri="{C183D7F6-B498-43B3-948B-1728B52AA6E4}">
                <adec:decorative xmlns:adec="http://schemas.microsoft.com/office/drawing/2017/decorative" val="1"/>
              </a:ext>
            </a:extLst>
          </p:cNvPr>
          <p:cNvCxnSpPr>
            <a:cxnSpLocks/>
          </p:cNvCxnSpPr>
          <p:nvPr/>
        </p:nvCxnSpPr>
        <p:spPr>
          <a:xfrm>
            <a:off x="685800" y="4804478"/>
            <a:ext cx="108204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72209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Quot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1"/>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11" name="Rectangle 10">
            <a:extLst>
              <a:ext uri="{FF2B5EF4-FFF2-40B4-BE49-F238E27FC236}">
                <a16:creationId xmlns:a16="http://schemas.microsoft.com/office/drawing/2014/main" id="{C278D15F-775B-01A1-AD5A-860DC9A2EA8C}"/>
              </a:ext>
              <a:ext uri="{C183D7F6-B498-43B3-948B-1728B52AA6E4}">
                <adec:decorative xmlns:adec="http://schemas.microsoft.com/office/drawing/2017/decorative" val="1"/>
              </a:ext>
            </a:extLst>
          </p:cNvPr>
          <p:cNvSpPr/>
          <p:nvPr/>
        </p:nvSpPr>
        <p:spPr>
          <a:xfrm>
            <a:off x="0" y="1"/>
            <a:ext cx="9448801" cy="480059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11081989" y="698720"/>
            <a:ext cx="0" cy="4101880"/>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984864" y="5257800"/>
            <a:ext cx="10255196" cy="748275"/>
          </a:xfrm>
          <a:noFill/>
        </p:spPr>
        <p:txBody>
          <a:bodyPr anchor="ctr">
            <a:normAutofit/>
          </a:bodyPr>
          <a:lstStyle>
            <a:lvl1pPr algn="r">
              <a:defRPr sz="1800">
                <a:solidFill>
                  <a:schemeClr val="accent2"/>
                </a:solidFill>
              </a:defRPr>
            </a:lvl1pPr>
          </a:lstStyle>
          <a:p>
            <a:r>
              <a:rPr lang="en-US"/>
              <a:t>Quote Author</a:t>
            </a:r>
          </a:p>
        </p:txBody>
      </p:sp>
      <p:sp>
        <p:nvSpPr>
          <p:cNvPr id="8" name="Content Placeholder 7">
            <a:extLst>
              <a:ext uri="{FF2B5EF4-FFF2-40B4-BE49-F238E27FC236}">
                <a16:creationId xmlns:a16="http://schemas.microsoft.com/office/drawing/2014/main" id="{64AEC05F-4937-10A8-1A19-6FA315BE7ADF}"/>
              </a:ext>
            </a:extLst>
          </p:cNvPr>
          <p:cNvSpPr>
            <a:spLocks noGrp="1"/>
          </p:cNvSpPr>
          <p:nvPr>
            <p:ph sz="quarter" idx="13" hasCustomPrompt="1"/>
          </p:nvPr>
        </p:nvSpPr>
        <p:spPr>
          <a:xfrm>
            <a:off x="887413" y="1033272"/>
            <a:ext cx="9247187" cy="3257550"/>
          </a:xfrm>
        </p:spPr>
        <p:txBody>
          <a:bodyPr>
            <a:normAutofit/>
          </a:bodyPr>
          <a:lstStyle>
            <a:lvl1pPr marL="228600" indent="-228600">
              <a:lnSpc>
                <a:spcPct val="85000"/>
              </a:lnSpc>
              <a:buNone/>
              <a:defRPr sz="5400">
                <a:solidFill>
                  <a:schemeClr val="accent5"/>
                </a:solidFill>
              </a:defRPr>
            </a:lvl1pPr>
          </a:lstStyle>
          <a:p>
            <a:pPr lvl="0"/>
            <a:r>
              <a:rPr lang="en-US"/>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lstStyle>
            <a:lvl1pPr algn="l">
              <a:defRPr b="0" spc="0">
                <a:solidFill>
                  <a:schemeClr val="accent5"/>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82686" cy="365125"/>
          </a:xfrm>
          <a:noFill/>
        </p:spPr>
        <p:txBody>
          <a:bodyPr/>
          <a:lstStyle>
            <a:lvl1pPr algn="r">
              <a:defRPr>
                <a:solidFill>
                  <a:schemeClr val="accent5"/>
                </a:solidFill>
              </a:defRPr>
            </a:lvl1pPr>
          </a:lstStyle>
          <a:p>
            <a:fld id="{16A14D86-3C50-C449-A6E3-C4029201E06A}"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92717351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0773-1259-8F51-3561-DF3A80B264DE}"/>
              </a:ext>
            </a:extLst>
          </p:cNvPr>
          <p:cNvSpPr>
            <a:spLocks noGrp="1"/>
          </p:cNvSpPr>
          <p:nvPr>
            <p:ph type="title"/>
          </p:nvPr>
        </p:nvSpPr>
        <p:spPr>
          <a:xfrm>
            <a:off x="603504" y="521185"/>
            <a:ext cx="10902696" cy="1070849"/>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F9C966CF-BE4B-28C8-6D17-E087E97C0E98}"/>
              </a:ext>
            </a:extLst>
          </p:cNvPr>
          <p:cNvSpPr>
            <a:spLocks noGrp="1"/>
          </p:cNvSpPr>
          <p:nvPr>
            <p:ph sz="half" idx="1"/>
          </p:nvPr>
        </p:nvSpPr>
        <p:spPr>
          <a:xfrm>
            <a:off x="605431"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559437-5037-4EE7-88FA-80C5AA0870F2}"/>
              </a:ext>
            </a:extLst>
          </p:cNvPr>
          <p:cNvSpPr>
            <a:spLocks noGrp="1"/>
          </p:cNvSpPr>
          <p:nvPr>
            <p:ph sz="half" idx="2"/>
          </p:nvPr>
        </p:nvSpPr>
        <p:spPr>
          <a:xfrm>
            <a:off x="6324600"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8326746-DF44-9DEF-8471-A5E1F6CCC502}"/>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15850B58-64D5-F359-1AC8-3D57AA87BFBD}"/>
              </a:ext>
            </a:extLst>
          </p:cNvPr>
          <p:cNvSpPr>
            <a:spLocks noGrp="1"/>
          </p:cNvSpPr>
          <p:nvPr>
            <p:ph type="dt" sz="half" idx="10"/>
          </p:nvPr>
        </p:nvSpPr>
        <p:spPr/>
        <p:txBody>
          <a:bodyPr/>
          <a:lstStyle/>
          <a:p>
            <a:fld id="{4E7D1162-E5FF-A244-9252-F240A0AF469D}" type="datetime1">
              <a:rPr lang="en-GB" smtClean="0"/>
              <a:t>29/01/2026</a:t>
            </a:fld>
            <a:endParaRPr lang="en-US"/>
          </a:p>
        </p:txBody>
      </p:sp>
      <p:sp>
        <p:nvSpPr>
          <p:cNvPr id="7" name="Slide Number Placeholder 6">
            <a:extLst>
              <a:ext uri="{FF2B5EF4-FFF2-40B4-BE49-F238E27FC236}">
                <a16:creationId xmlns:a16="http://schemas.microsoft.com/office/drawing/2014/main" id="{9F6A22FA-48E7-5BF5-6432-6C7A54D7E031}"/>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7170327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87-72DE-A210-5C2D-570A1B01D41E}"/>
              </a:ext>
            </a:extLst>
          </p:cNvPr>
          <p:cNvSpPr>
            <a:spLocks noGrp="1"/>
          </p:cNvSpPr>
          <p:nvPr>
            <p:ph type="title"/>
          </p:nvPr>
        </p:nvSpPr>
        <p:spPr>
          <a:xfrm>
            <a:off x="603504" y="521206"/>
            <a:ext cx="10899648" cy="1069848"/>
          </a:xfrm>
          <a:noFill/>
        </p:spPr>
        <p:txBody>
          <a:bodyPr/>
          <a:lstStyle/>
          <a:p>
            <a:r>
              <a:rPr lang="en-US"/>
              <a:t>Click to edit Master title style</a:t>
            </a:r>
          </a:p>
        </p:txBody>
      </p:sp>
      <p:sp>
        <p:nvSpPr>
          <p:cNvPr id="3" name="Text Placeholder 2">
            <a:extLst>
              <a:ext uri="{FF2B5EF4-FFF2-40B4-BE49-F238E27FC236}">
                <a16:creationId xmlns:a16="http://schemas.microsoft.com/office/drawing/2014/main" id="{F73932A9-21A4-5A57-9D72-8C46993E6B11}"/>
              </a:ext>
            </a:extLst>
          </p:cNvPr>
          <p:cNvSpPr>
            <a:spLocks noGrp="1"/>
          </p:cNvSpPr>
          <p:nvPr>
            <p:ph type="body" idx="1"/>
          </p:nvPr>
        </p:nvSpPr>
        <p:spPr>
          <a:xfrm>
            <a:off x="605431" y="1631076"/>
            <a:ext cx="5157787" cy="709394"/>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3D4B4-A366-E12D-19BB-C17B71466184}"/>
              </a:ext>
            </a:extLst>
          </p:cNvPr>
          <p:cNvSpPr>
            <a:spLocks noGrp="1"/>
          </p:cNvSpPr>
          <p:nvPr>
            <p:ph sz="half" idx="2"/>
          </p:nvPr>
        </p:nvSpPr>
        <p:spPr>
          <a:xfrm>
            <a:off x="605431" y="2372146"/>
            <a:ext cx="5157787" cy="34952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C06DAAF-1A05-D83C-70C1-CEADA4EB7389}"/>
              </a:ext>
            </a:extLst>
          </p:cNvPr>
          <p:cNvSpPr>
            <a:spLocks noGrp="1"/>
          </p:cNvSpPr>
          <p:nvPr>
            <p:ph type="body" sz="quarter" idx="3"/>
          </p:nvPr>
        </p:nvSpPr>
        <p:spPr>
          <a:xfrm>
            <a:off x="6324600" y="1631076"/>
            <a:ext cx="5183188" cy="709393"/>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FE7B13-3453-6313-B416-E9FF9DA2E010}"/>
              </a:ext>
            </a:extLst>
          </p:cNvPr>
          <p:cNvSpPr>
            <a:spLocks noGrp="1"/>
          </p:cNvSpPr>
          <p:nvPr>
            <p:ph sz="quarter" idx="4"/>
          </p:nvPr>
        </p:nvSpPr>
        <p:spPr>
          <a:xfrm>
            <a:off x="6324600" y="2372146"/>
            <a:ext cx="5183188" cy="3495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3061BE2D-E1A3-1A5C-AE37-9DC52A9717B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1D5902D-DF04-F2A8-C2F8-EBDD2A897D21}"/>
              </a:ext>
            </a:extLst>
          </p:cNvPr>
          <p:cNvSpPr>
            <a:spLocks noGrp="1"/>
          </p:cNvSpPr>
          <p:nvPr>
            <p:ph type="dt" sz="half" idx="10"/>
          </p:nvPr>
        </p:nvSpPr>
        <p:spPr/>
        <p:txBody>
          <a:bodyPr/>
          <a:lstStyle/>
          <a:p>
            <a:fld id="{7BB66319-ADD0-4A44-9830-807B448235FF}" type="datetime1">
              <a:rPr lang="en-GB" smtClean="0"/>
              <a:t>29/01/2026</a:t>
            </a:fld>
            <a:endParaRPr lang="en-US"/>
          </a:p>
        </p:txBody>
      </p:sp>
      <p:sp>
        <p:nvSpPr>
          <p:cNvPr id="9" name="Slide Number Placeholder 8">
            <a:extLst>
              <a:ext uri="{FF2B5EF4-FFF2-40B4-BE49-F238E27FC236}">
                <a16:creationId xmlns:a16="http://schemas.microsoft.com/office/drawing/2014/main" id="{DA4FDDA8-940A-B407-4EB2-85DC9BEDB476}"/>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950143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51FC-CD6F-656F-54A8-59B782BEFB30}"/>
              </a:ext>
            </a:extLst>
          </p:cNvPr>
          <p:cNvSpPr>
            <a:spLocks noGrp="1"/>
          </p:cNvSpPr>
          <p:nvPr>
            <p:ph type="title"/>
          </p:nvPr>
        </p:nvSpPr>
        <p:spPr>
          <a:xfrm>
            <a:off x="603504" y="265176"/>
            <a:ext cx="11028923" cy="1325880"/>
          </a:xfrm>
          <a:noFill/>
        </p:spPr>
        <p:txBody>
          <a:bodyPr/>
          <a:lstStyle/>
          <a:p>
            <a:r>
              <a:rPr lang="en-US"/>
              <a:t>Click to edit Master title style</a:t>
            </a:r>
          </a:p>
        </p:txBody>
      </p:sp>
      <p:sp>
        <p:nvSpPr>
          <p:cNvPr id="4" name="Footer Placeholder 3">
            <a:extLst>
              <a:ext uri="{FF2B5EF4-FFF2-40B4-BE49-F238E27FC236}">
                <a16:creationId xmlns:a16="http://schemas.microsoft.com/office/drawing/2014/main" id="{D07D307A-FF1F-38A3-7DE5-F11DC31CA5B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E4C539B-20CB-8D83-0ECC-5F682BD06D6F}"/>
              </a:ext>
            </a:extLst>
          </p:cNvPr>
          <p:cNvSpPr>
            <a:spLocks noGrp="1"/>
          </p:cNvSpPr>
          <p:nvPr>
            <p:ph type="dt" sz="half" idx="10"/>
          </p:nvPr>
        </p:nvSpPr>
        <p:spPr/>
        <p:txBody>
          <a:bodyPr/>
          <a:lstStyle/>
          <a:p>
            <a:fld id="{105C4EC8-51A7-6947-A239-D6199E327D71}" type="datetime1">
              <a:rPr lang="en-GB" smtClean="0"/>
              <a:t>29/01/2026</a:t>
            </a:fld>
            <a:endParaRPr lang="en-US"/>
          </a:p>
        </p:txBody>
      </p:sp>
      <p:sp>
        <p:nvSpPr>
          <p:cNvPr id="5" name="Slide Number Placeholder 4">
            <a:extLst>
              <a:ext uri="{FF2B5EF4-FFF2-40B4-BE49-F238E27FC236}">
                <a16:creationId xmlns:a16="http://schemas.microsoft.com/office/drawing/2014/main" id="{466EB674-912E-381A-49CE-08E49DFF46A7}"/>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0615800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FA0B77-3CB1-4071-30F6-B0766D75C10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B4A81A7-FC7B-1689-D59F-4173A1763CB9}"/>
              </a:ext>
            </a:extLst>
          </p:cNvPr>
          <p:cNvSpPr>
            <a:spLocks noGrp="1"/>
          </p:cNvSpPr>
          <p:nvPr>
            <p:ph type="dt" sz="half" idx="10"/>
          </p:nvPr>
        </p:nvSpPr>
        <p:spPr/>
        <p:txBody>
          <a:bodyPr/>
          <a:lstStyle/>
          <a:p>
            <a:fld id="{28B5FD07-1E26-8148-8FCB-6A3EFDDDBB5D}" type="datetime1">
              <a:rPr lang="en-GB" smtClean="0"/>
              <a:t>29/01/2026</a:t>
            </a:fld>
            <a:endParaRPr lang="en-US"/>
          </a:p>
        </p:txBody>
      </p:sp>
      <p:sp>
        <p:nvSpPr>
          <p:cNvPr id="4" name="Slide Number Placeholder 3">
            <a:extLst>
              <a:ext uri="{FF2B5EF4-FFF2-40B4-BE49-F238E27FC236}">
                <a16:creationId xmlns:a16="http://schemas.microsoft.com/office/drawing/2014/main" id="{5D080D98-2C9A-3434-E8A3-DA6CCD2F5EFE}"/>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7013303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3A53-0764-6B81-0CF9-98A31577BE9D}"/>
              </a:ext>
            </a:extLst>
          </p:cNvPr>
          <p:cNvSpPr>
            <a:spLocks noGrp="1"/>
          </p:cNvSpPr>
          <p:nvPr>
            <p:ph type="title"/>
          </p:nvPr>
        </p:nvSpPr>
        <p:spPr>
          <a:xfrm>
            <a:off x="605431" y="932688"/>
            <a:ext cx="4195169" cy="1124712"/>
          </a:xfrm>
          <a:noFill/>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11FE505A-8E22-72EF-7229-3828AF9454D5}"/>
              </a:ext>
            </a:extLst>
          </p:cNvPr>
          <p:cNvSpPr>
            <a:spLocks noGrp="1"/>
          </p:cNvSpPr>
          <p:nvPr>
            <p:ph type="body" sz="half" idx="2"/>
          </p:nvPr>
        </p:nvSpPr>
        <p:spPr>
          <a:xfrm>
            <a:off x="605431" y="2057400"/>
            <a:ext cx="4195169"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70A4E78B-DAF0-5E30-C9F0-EA1D81066DBC}"/>
              </a:ext>
            </a:extLst>
          </p:cNvPr>
          <p:cNvSpPr>
            <a:spLocks noGrp="1"/>
          </p:cNvSpPr>
          <p:nvPr>
            <p:ph idx="1"/>
          </p:nvPr>
        </p:nvSpPr>
        <p:spPr>
          <a:xfrm>
            <a:off x="5486400" y="903515"/>
            <a:ext cx="6019800" cy="49575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85FB557B-A6AB-0141-61F5-2C6D1D26D589}"/>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A4346670-62CE-41B6-24CD-DB7BF2AECDF4}"/>
              </a:ext>
            </a:extLst>
          </p:cNvPr>
          <p:cNvSpPr>
            <a:spLocks noGrp="1"/>
          </p:cNvSpPr>
          <p:nvPr>
            <p:ph type="dt" sz="half" idx="10"/>
          </p:nvPr>
        </p:nvSpPr>
        <p:spPr/>
        <p:txBody>
          <a:bodyPr/>
          <a:lstStyle/>
          <a:p>
            <a:fld id="{D0B8AE56-C43B-DE44-A582-FC5FE990F3BF}" type="datetime1">
              <a:rPr lang="en-GB" smtClean="0"/>
              <a:t>29/01/2026</a:t>
            </a:fld>
            <a:endParaRPr lang="en-US"/>
          </a:p>
        </p:txBody>
      </p:sp>
      <p:sp>
        <p:nvSpPr>
          <p:cNvPr id="7" name="Slide Number Placeholder 6">
            <a:extLst>
              <a:ext uri="{FF2B5EF4-FFF2-40B4-BE49-F238E27FC236}">
                <a16:creationId xmlns:a16="http://schemas.microsoft.com/office/drawing/2014/main" id="{FB2C964C-100B-6E0E-8C9C-FEDE515F230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9400051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52BCA-373C-52F0-00A4-DB648AB6DDCB}"/>
              </a:ext>
            </a:extLst>
          </p:cNvPr>
          <p:cNvSpPr>
            <a:spLocks noGrp="1"/>
          </p:cNvSpPr>
          <p:nvPr>
            <p:ph type="title"/>
          </p:nvPr>
        </p:nvSpPr>
        <p:spPr>
          <a:xfrm>
            <a:off x="605432" y="228599"/>
            <a:ext cx="3658560" cy="1742175"/>
          </a:xfrm>
          <a:noFill/>
        </p:spPr>
        <p:txBody>
          <a:bodyPr anchor="b">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85DCE8E-6071-4972-B85E-E495AB0FF686}"/>
              </a:ext>
            </a:extLst>
          </p:cNvPr>
          <p:cNvSpPr>
            <a:spLocks noGrp="1"/>
          </p:cNvSpPr>
          <p:nvPr>
            <p:ph type="body" sz="half" idx="2"/>
          </p:nvPr>
        </p:nvSpPr>
        <p:spPr>
          <a:xfrm>
            <a:off x="1371600" y="2337134"/>
            <a:ext cx="2892392" cy="3331342"/>
          </a:xfrm>
        </p:spPr>
        <p:txBody>
          <a:bodyPr anchor="b"/>
          <a:lstStyle>
            <a:lvl1pPr marL="0" indent="0" algn="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FEBAE75E-255D-9B56-3A67-14178C54EB59}"/>
              </a:ext>
            </a:extLst>
          </p:cNvPr>
          <p:cNvSpPr>
            <a:spLocks noGrp="1"/>
          </p:cNvSpPr>
          <p:nvPr>
            <p:ph type="pic" idx="1" hasCustomPrompt="1"/>
          </p:nvPr>
        </p:nvSpPr>
        <p:spPr>
          <a:xfrm>
            <a:off x="4800600" y="685800"/>
            <a:ext cx="6705600" cy="4876801"/>
          </a:xfrm>
          <a:blipFill>
            <a:blip r:embed="rId2">
              <a:alphaModFix amt="70000"/>
            </a:blip>
            <a:stretch>
              <a:fillRect/>
            </a:stretch>
          </a:blipFill>
        </p:spPr>
        <p:txBody>
          <a:bodyPr>
            <a:norm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FB5E2938-E6DE-EB90-C8DE-0D078BDD0A8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008928D8-1666-BE45-30C8-65C74E2283DC}"/>
              </a:ext>
            </a:extLst>
          </p:cNvPr>
          <p:cNvSpPr>
            <a:spLocks noGrp="1"/>
          </p:cNvSpPr>
          <p:nvPr>
            <p:ph type="dt" sz="half" idx="10"/>
          </p:nvPr>
        </p:nvSpPr>
        <p:spPr>
          <a:xfrm>
            <a:off x="10058400" y="6029868"/>
            <a:ext cx="1182686" cy="365125"/>
          </a:xfrm>
        </p:spPr>
        <p:txBody>
          <a:bodyPr/>
          <a:lstStyle/>
          <a:p>
            <a:fld id="{E567B409-6F3F-B44F-8A0A-DAC13E81C39D}" type="datetime1">
              <a:rPr lang="en-GB" smtClean="0"/>
              <a:t>29/01/2026</a:t>
            </a:fld>
            <a:endParaRPr lang="en-US"/>
          </a:p>
        </p:txBody>
      </p:sp>
      <p:sp>
        <p:nvSpPr>
          <p:cNvPr id="7" name="Slide Number Placeholder 6">
            <a:extLst>
              <a:ext uri="{FF2B5EF4-FFF2-40B4-BE49-F238E27FC236}">
                <a16:creationId xmlns:a16="http://schemas.microsoft.com/office/drawing/2014/main" id="{8D79A9FD-2464-F09D-1603-6DF07EF20752}"/>
              </a:ext>
            </a:extLst>
          </p:cNvPr>
          <p:cNvSpPr>
            <a:spLocks noGrp="1"/>
          </p:cNvSpPr>
          <p:nvPr>
            <p:ph type="sldNum" sz="quarter" idx="12"/>
          </p:nvPr>
        </p:nvSpPr>
        <p:spPr>
          <a:xfrm>
            <a:off x="1123797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4721828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2766A-BE9C-B780-CC66-44ECFC5C0A47}"/>
              </a:ext>
              <a:ext uri="{C183D7F6-B498-43B3-948B-1728B52AA6E4}">
                <adec:decorative xmlns:adec="http://schemas.microsoft.com/office/drawing/2017/decorative" val="1"/>
              </a:ext>
            </a:extLst>
          </p:cNvPr>
          <p:cNvSpPr/>
          <p:nvPr/>
        </p:nvSpPr>
        <p:spPr>
          <a:xfrm>
            <a:off x="2057400" y="3084659"/>
            <a:ext cx="10133956" cy="377334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146306" y="182881"/>
            <a:ext cx="8616684" cy="1874520"/>
          </a:xfrm>
          <a:noFill/>
        </p:spPr>
        <p:txBody>
          <a:bodyPr anchor="t">
            <a:normAutofit/>
          </a:bodyPr>
          <a:lstStyle>
            <a:lvl1pPr>
              <a:defRPr sz="9600">
                <a:solidFill>
                  <a:schemeClr val="accent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53600" y="617923"/>
            <a:ext cx="1866897" cy="461881"/>
          </a:xfrm>
          <a:noFill/>
        </p:spPr>
        <p:txBody>
          <a:bodyPr anchor="t"/>
          <a:lstStyle>
            <a:lvl1pPr algn="r">
              <a:defRPr sz="90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2595846" y="3544866"/>
            <a:ext cx="8990722" cy="2446782"/>
          </a:xfrm>
        </p:spPr>
        <p:txBody>
          <a:bodyP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2595846" y="6024816"/>
            <a:ext cx="1809495" cy="365125"/>
          </a:xfrm>
          <a:solidFill>
            <a:schemeClr val="bg2"/>
          </a:solidFill>
        </p:spPr>
        <p:txBody>
          <a:bodyPr/>
          <a:lstStyle>
            <a:lvl1pPr algn="l">
              <a:defRPr/>
            </a:lvl1pPr>
          </a:lstStyle>
          <a:p>
            <a:fld id="{D8E6DC03-1192-C046-B985-885D8F36A447}"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43713830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72AC4BE-2FD3-AAF4-8A1B-0633F1BEE33B}"/>
              </a:ext>
              <a:ext uri="{C183D7F6-B498-43B3-948B-1728B52AA6E4}">
                <adec:decorative xmlns:adec="http://schemas.microsoft.com/office/drawing/2017/decorative" val="1"/>
              </a:ext>
            </a:extLst>
          </p:cNvPr>
          <p:cNvSpPr/>
          <p:nvPr/>
        </p:nvSpPr>
        <p:spPr>
          <a:xfrm>
            <a:off x="0" y="0"/>
            <a:ext cx="8436077" cy="2057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52D305-42E1-E86E-632C-9DFD4F747E62}"/>
              </a:ext>
              <a:ext uri="{C183D7F6-B498-43B3-948B-1728B52AA6E4}">
                <adec:decorative xmlns:adec="http://schemas.microsoft.com/office/drawing/2017/decorative" val="1"/>
              </a:ext>
            </a:extLst>
          </p:cNvPr>
          <p:cNvCxnSpPr>
            <a:cxnSpLocks/>
          </p:cNvCxnSpPr>
          <p:nvPr/>
        </p:nvCxnSpPr>
        <p:spPr>
          <a:xfrm>
            <a:off x="685800" y="4564627"/>
            <a:ext cx="5068016"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73625" y="530940"/>
            <a:ext cx="7703576" cy="1308290"/>
          </a:xfrm>
          <a:noFill/>
        </p:spPr>
        <p:txBody>
          <a:bodyPr anchor="t">
            <a:normAutofit/>
          </a:bodyPr>
          <a:lstStyle>
            <a:lvl1pPr>
              <a:defRPr sz="8000">
                <a:solidFill>
                  <a:schemeClr val="accent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7005" y="3571531"/>
            <a:ext cx="5009534" cy="1987694"/>
          </a:xfrm>
        </p:spPr>
        <p:txBody>
          <a:bodyPr anchor="ct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799320" y="6029867"/>
            <a:ext cx="1441766" cy="365125"/>
          </a:xfrm>
          <a:noFill/>
        </p:spPr>
        <p:txBody>
          <a:bodyPr/>
          <a:lstStyle>
            <a:lvl1pPr algn="r">
              <a:defRPr/>
            </a:lvl1pPr>
          </a:lstStyle>
          <a:p>
            <a:fld id="{9B95C49F-CC0A-3F42-A79A-D261A46B5C39}" type="datetime1">
              <a:rPr lang="en-GB" smtClean="0"/>
              <a:t>29/01/2026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6328790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FBAF5C3-82B6-427E-5D2E-900A2D90AD99}"/>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01AA792-727F-F91C-6564-A882FAF11ED4}"/>
              </a:ext>
            </a:extLst>
          </p:cNvPr>
          <p:cNvSpPr>
            <a:spLocks noGrp="1"/>
          </p:cNvSpPr>
          <p:nvPr>
            <p:ph type="title"/>
          </p:nvPr>
        </p:nvSpPr>
        <p:spPr>
          <a:xfrm>
            <a:off x="603504" y="351270"/>
            <a:ext cx="10981137" cy="1239720"/>
          </a:xfrm>
          <a:prstGeom prst="rect">
            <a:avLst/>
          </a:prstGeom>
          <a:solidFill>
            <a:schemeClr val="bg1"/>
          </a:solidFill>
        </p:spPr>
        <p:txBody>
          <a:bodyPr vert="horz" lIns="91440" tIns="45720" rIns="91440" bIns="13716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3390A246-77A4-EC4C-28B8-90388BB8E78F}"/>
              </a:ext>
            </a:extLst>
          </p:cNvPr>
          <p:cNvSpPr>
            <a:spLocks noGrp="1"/>
          </p:cNvSpPr>
          <p:nvPr>
            <p:ph type="body" idx="1"/>
          </p:nvPr>
        </p:nvSpPr>
        <p:spPr>
          <a:xfrm>
            <a:off x="605431" y="1745956"/>
            <a:ext cx="10981137" cy="39834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3EF6714-5B6F-439F-4173-D51823712315}"/>
              </a:ext>
            </a:extLst>
          </p:cNvPr>
          <p:cNvSpPr>
            <a:spLocks noGrp="1"/>
          </p:cNvSpPr>
          <p:nvPr>
            <p:ph type="ftr" sz="quarter" idx="3"/>
          </p:nvPr>
        </p:nvSpPr>
        <p:spPr>
          <a:xfrm>
            <a:off x="605430" y="6029868"/>
            <a:ext cx="1911096" cy="365125"/>
          </a:xfrm>
          <a:prstGeom prst="rect">
            <a:avLst/>
          </a:prstGeom>
          <a:solidFill>
            <a:schemeClr val="bg1"/>
          </a:solidFill>
        </p:spPr>
        <p:txBody>
          <a:bodyPr vert="horz" lIns="91440" tIns="45720" rIns="91440" bIns="45720" rtlCol="0" anchor="ctr"/>
          <a:lstStyle>
            <a:lvl1pPr algn="l">
              <a:defRPr sz="900" b="1" cap="all" spc="60" baseline="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BF9842E6-B4ED-431B-B1A0-22352BA620AE}"/>
              </a:ext>
            </a:extLst>
          </p:cNvPr>
          <p:cNvSpPr>
            <a:spLocks noGrp="1"/>
          </p:cNvSpPr>
          <p:nvPr>
            <p:ph type="dt" sz="half" idx="2"/>
          </p:nvPr>
        </p:nvSpPr>
        <p:spPr>
          <a:xfrm>
            <a:off x="10058400" y="6029868"/>
            <a:ext cx="1182686"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ECDFAD18-CACF-6A48-9A9B-71CBF9A93633}" type="datetime1">
              <a:rPr lang="en-GB" smtClean="0"/>
              <a:t>29/01/2026</a:t>
            </a:fld>
            <a:endParaRPr lang="en-US"/>
          </a:p>
        </p:txBody>
      </p:sp>
      <p:sp>
        <p:nvSpPr>
          <p:cNvPr id="6" name="Slide Number Placeholder 5">
            <a:extLst>
              <a:ext uri="{FF2B5EF4-FFF2-40B4-BE49-F238E27FC236}">
                <a16:creationId xmlns:a16="http://schemas.microsoft.com/office/drawing/2014/main" id="{156743A1-0EE5-84FA-44EE-3CDDB793AAC4}"/>
              </a:ext>
            </a:extLst>
          </p:cNvPr>
          <p:cNvSpPr>
            <a:spLocks noGrp="1"/>
          </p:cNvSpPr>
          <p:nvPr>
            <p:ph type="sldNum" sz="quarter" idx="4"/>
          </p:nvPr>
        </p:nvSpPr>
        <p:spPr>
          <a:xfrm>
            <a:off x="11233434" y="6029868"/>
            <a:ext cx="429372"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3769924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 id="2147483723" r:id="rId63"/>
  </p:sldLayoutIdLst>
  <p:hf sldNum="0" hdr="0" ftr="0" dt="0"/>
  <p:txStyles>
    <p:titleStyle>
      <a:lvl1pPr marL="0" algn="l" defTabSz="914400" rtl="0" eaLnBrk="1" latinLnBrk="0" hangingPunct="1">
        <a:lnSpc>
          <a:spcPct val="100000"/>
        </a:lnSpc>
        <a:spcBef>
          <a:spcPct val="0"/>
        </a:spcBef>
        <a:spcAft>
          <a:spcPts val="0"/>
        </a:spcAft>
        <a:buNone/>
        <a:defRPr sz="2800" kern="1200" cap="all" baseline="0">
          <a:solidFill>
            <a:schemeClr val="accent5"/>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864">
          <p15:clr>
            <a:srgbClr val="F26B43"/>
          </p15:clr>
        </p15:guide>
        <p15:guide id="3" pos="432">
          <p15:clr>
            <a:srgbClr val="F26B43"/>
          </p15:clr>
        </p15:guide>
        <p15:guide id="4" orient="horz" pos="3912">
          <p15:clr>
            <a:srgbClr val="F26B43"/>
          </p15:clr>
        </p15:guide>
        <p15:guide id="5" orient="horz" pos="3504">
          <p15:clr>
            <a:srgbClr val="F26B43"/>
          </p15:clr>
        </p15:guide>
        <p15:guide id="6" orient="horz" pos="3024">
          <p15:clr>
            <a:srgbClr val="F26B43"/>
          </p15:clr>
        </p15:guide>
        <p15:guide id="7" orient="horz" pos="2592">
          <p15:clr>
            <a:srgbClr val="F26B43"/>
          </p15:clr>
        </p15:guide>
        <p15:guide id="8" orient="horz" pos="1728">
          <p15:clr>
            <a:srgbClr val="F26B43"/>
          </p15:clr>
        </p15:guide>
        <p15:guide id="9" orient="horz" pos="1296">
          <p15:clr>
            <a:srgbClr val="F26B43"/>
          </p15:clr>
        </p15:guide>
        <p15:guide id="10" orient="horz" pos="864">
          <p15:clr>
            <a:srgbClr val="F26B43"/>
          </p15:clr>
        </p15:guide>
        <p15:guide id="11" orient="horz" pos="432">
          <p15:clr>
            <a:srgbClr val="F26B43"/>
          </p15:clr>
        </p15:guide>
        <p15:guide id="12" pos="1296">
          <p15:clr>
            <a:srgbClr val="F26B43"/>
          </p15:clr>
        </p15:guide>
        <p15:guide id="13" pos="1728">
          <p15:clr>
            <a:srgbClr val="F26B43"/>
          </p15:clr>
        </p15:guide>
        <p15:guide id="18" pos="2160">
          <p15:clr>
            <a:srgbClr val="F26B43"/>
          </p15:clr>
        </p15:guide>
        <p15:guide id="20" pos="5520">
          <p15:clr>
            <a:srgbClr val="F26B43"/>
          </p15:clr>
        </p15:guide>
        <p15:guide id="21" pos="5952">
          <p15:clr>
            <a:srgbClr val="F26B43"/>
          </p15:clr>
        </p15:guide>
        <p15:guide id="22" pos="6384">
          <p15:clr>
            <a:srgbClr val="F26B43"/>
          </p15:clr>
        </p15:guide>
        <p15:guide id="24" pos="6816">
          <p15:clr>
            <a:srgbClr val="F26B43"/>
          </p15:clr>
        </p15:guide>
        <p15:guide id="25" pos="7248">
          <p15:clr>
            <a:srgbClr val="F26B43"/>
          </p15:clr>
        </p15:guide>
        <p15:guide id="26" pos="5088">
          <p15:clr>
            <a:srgbClr val="F26B43"/>
          </p15:clr>
        </p15:guide>
        <p15:guide id="27" pos="4656">
          <p15:clr>
            <a:srgbClr val="F26B43"/>
          </p15:clr>
        </p15:guide>
        <p15:guide id="28" pos="4224">
          <p15:clr>
            <a:srgbClr val="F26B43"/>
          </p15:clr>
        </p15:guide>
        <p15:guide id="29" pos="2592">
          <p15:clr>
            <a:srgbClr val="F26B43"/>
          </p15:clr>
        </p15:guide>
        <p15:guide id="30" pos="3024">
          <p15:clr>
            <a:srgbClr val="F26B43"/>
          </p15:clr>
        </p15:guide>
        <p15:guide id="31" pos="3456">
          <p15:clr>
            <a:srgbClr val="F26B43"/>
          </p15:clr>
        </p15:guide>
        <p15:guide id="32" orient="horz" pos="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3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39.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3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lchemy, drugstore, pharmacy - amber glass bottles and equipment">
            <a:extLst>
              <a:ext uri="{FF2B5EF4-FFF2-40B4-BE49-F238E27FC236}">
                <a16:creationId xmlns:a16="http://schemas.microsoft.com/office/drawing/2014/main" id="{C36CA910-8AFF-4672-9B22-97338BB39D95}"/>
              </a:ext>
            </a:extLst>
          </p:cNvPr>
          <p:cNvPicPr>
            <a:picLocks noChangeAspect="1"/>
          </p:cNvPicPr>
          <p:nvPr/>
        </p:nvPicPr>
        <p:blipFill>
          <a:blip r:embed="rId3"/>
          <a:srcRect l="18407" r="-2" b="-2"/>
          <a:stretch>
            <a:fillRect/>
          </a:stretch>
        </p:blipFill>
        <p:spPr>
          <a:xfrm>
            <a:off x="-791" y="1371600"/>
            <a:ext cx="6706392" cy="5486400"/>
          </a:xfrm>
          <a:prstGeom prst="rect">
            <a:avLst/>
          </a:prstGeom>
        </p:spPr>
      </p:pic>
      <p:sp>
        <p:nvSpPr>
          <p:cNvPr id="2" name="Title 1">
            <a:extLst>
              <a:ext uri="{FF2B5EF4-FFF2-40B4-BE49-F238E27FC236}">
                <a16:creationId xmlns:a16="http://schemas.microsoft.com/office/drawing/2014/main" id="{51774993-A25A-46BF-780F-D184E2606BC2}"/>
              </a:ext>
            </a:extLst>
          </p:cNvPr>
          <p:cNvSpPr>
            <a:spLocks noGrp="1"/>
          </p:cNvSpPr>
          <p:nvPr>
            <p:ph type="ctrTitle"/>
          </p:nvPr>
        </p:nvSpPr>
        <p:spPr>
          <a:xfrm>
            <a:off x="4133850" y="685799"/>
            <a:ext cx="6373670" cy="2743201"/>
          </a:xfrm>
        </p:spPr>
        <p:txBody>
          <a:bodyPr anchor="b">
            <a:normAutofit/>
          </a:bodyPr>
          <a:lstStyle/>
          <a:p>
            <a:r>
              <a:rPr lang="en-US" sz="5300"/>
              <a:t>Introduction to Ergogenic Aids, Supplements, and PICOT Framework</a:t>
            </a:r>
          </a:p>
        </p:txBody>
      </p:sp>
      <p:sp>
        <p:nvSpPr>
          <p:cNvPr id="3" name="Subtitle 2">
            <a:extLst>
              <a:ext uri="{FF2B5EF4-FFF2-40B4-BE49-F238E27FC236}">
                <a16:creationId xmlns:a16="http://schemas.microsoft.com/office/drawing/2014/main" id="{8AAFAC9A-F20A-A45C-B735-8F7428CEF602}"/>
              </a:ext>
            </a:extLst>
          </p:cNvPr>
          <p:cNvSpPr>
            <a:spLocks noGrp="1"/>
          </p:cNvSpPr>
          <p:nvPr>
            <p:ph type="subTitle" idx="1"/>
          </p:nvPr>
        </p:nvSpPr>
        <p:spPr>
          <a:xfrm>
            <a:off x="7500457" y="5570290"/>
            <a:ext cx="4114799" cy="699518"/>
          </a:xfrm>
        </p:spPr>
        <p:txBody>
          <a:bodyPr anchor="b">
            <a:normAutofit/>
          </a:bodyPr>
          <a:lstStyle/>
          <a:p>
            <a:r>
              <a:rPr lang="en-US"/>
              <a:t>Exploring performance boosters and research design principles</a:t>
            </a:r>
          </a:p>
        </p:txBody>
      </p:sp>
    </p:spTree>
    <p:extLst>
      <p:ext uri="{BB962C8B-B14F-4D97-AF65-F5344CB8AC3E}">
        <p14:creationId xmlns:p14="http://schemas.microsoft.com/office/powerpoint/2010/main" val="2989296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02FAB-ED51-0C31-E665-1513EEA0ED6A}"/>
              </a:ext>
            </a:extLst>
          </p:cNvPr>
          <p:cNvSpPr>
            <a:spLocks noGrp="1"/>
          </p:cNvSpPr>
          <p:nvPr>
            <p:ph type="title"/>
          </p:nvPr>
        </p:nvSpPr>
        <p:spPr>
          <a:xfrm>
            <a:off x="185877" y="1062360"/>
            <a:ext cx="9948723" cy="5762371"/>
          </a:xfrm>
        </p:spPr>
        <p:txBody>
          <a:bodyPr anchor="b">
            <a:normAutofit/>
          </a:bodyPr>
          <a:lstStyle/>
          <a:p>
            <a:r>
              <a:rPr lang="en-US"/>
              <a:t>Foundations of Ergogenic Aids</a:t>
            </a:r>
          </a:p>
        </p:txBody>
      </p:sp>
    </p:spTree>
    <p:extLst>
      <p:ext uri="{BB962C8B-B14F-4D97-AF65-F5344CB8AC3E}">
        <p14:creationId xmlns:p14="http://schemas.microsoft.com/office/powerpoint/2010/main" val="28551832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n array of medical and clinical tools are displayed on a table aside each other in a neat order.">
            <a:extLst>
              <a:ext uri="{FF2B5EF4-FFF2-40B4-BE49-F238E27FC236}">
                <a16:creationId xmlns:a16="http://schemas.microsoft.com/office/drawing/2014/main" id="{4D739199-C23A-4E4B-AF47-FF29A046C953}"/>
              </a:ext>
            </a:extLst>
          </p:cNvPr>
          <p:cNvPicPr>
            <a:picLocks noGrp="1" noChangeAspect="1"/>
          </p:cNvPicPr>
          <p:nvPr>
            <p:ph type="pic" sz="quarter" idx="13"/>
          </p:nvPr>
        </p:nvPicPr>
        <p:blipFill>
          <a:blip r:embed="rId3"/>
          <a:srcRect l="16169" r="17382" b="-2"/>
          <a:stretch>
            <a:fillRect/>
          </a:stretch>
        </p:blipFill>
        <p:spPr>
          <a:xfrm>
            <a:off x="20" y="1"/>
            <a:ext cx="4800580" cy="4822372"/>
          </a:xfrm>
        </p:spPr>
      </p:pic>
      <p:sp>
        <p:nvSpPr>
          <p:cNvPr id="2" name="Title 1">
            <a:extLst>
              <a:ext uri="{FF2B5EF4-FFF2-40B4-BE49-F238E27FC236}">
                <a16:creationId xmlns:a16="http://schemas.microsoft.com/office/drawing/2014/main" id="{BFD6C142-5A1D-28EB-9779-4B622E8E2392}"/>
              </a:ext>
            </a:extLst>
          </p:cNvPr>
          <p:cNvSpPr>
            <a:spLocks noGrp="1"/>
          </p:cNvSpPr>
          <p:nvPr>
            <p:ph type="title"/>
          </p:nvPr>
        </p:nvSpPr>
        <p:spPr>
          <a:xfrm>
            <a:off x="1002085" y="4374100"/>
            <a:ext cx="3897905" cy="1380814"/>
          </a:xfrm>
        </p:spPr>
        <p:txBody>
          <a:bodyPr anchor="t">
            <a:normAutofit/>
          </a:bodyPr>
          <a:lstStyle/>
          <a:p>
            <a:pPr>
              <a:lnSpc>
                <a:spcPct val="90000"/>
              </a:lnSpc>
            </a:pPr>
            <a:r>
              <a:rPr lang="en-US" sz="2600"/>
              <a:t>Definition and Categories of Ergogenic Aids</a:t>
            </a:r>
          </a:p>
        </p:txBody>
      </p:sp>
      <p:sp>
        <p:nvSpPr>
          <p:cNvPr id="4" name="Content Placeholder 3">
            <a:extLst>
              <a:ext uri="{FF2B5EF4-FFF2-40B4-BE49-F238E27FC236}">
                <a16:creationId xmlns:a16="http://schemas.microsoft.com/office/drawing/2014/main" id="{6D731400-23AE-A680-9C07-639DC6CEA223}"/>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Ergogenic Aids Defined</a:t>
            </a:r>
          </a:p>
          <a:p>
            <a:pPr marL="0" lvl="1" indent="0">
              <a:buFont typeface="Arial" panose="020B0604020202020204" pitchFamily="34" charset="0"/>
              <a:buNone/>
            </a:pPr>
            <a:r>
              <a:t>Ergogenic aids are external influences that enhance exercise capacity, training, or recovery efficiently.</a:t>
            </a:r>
            <a:endParaRPr lang="en-US"/>
          </a:p>
          <a:p>
            <a:pPr marL="0" lvl="1" indent="0">
              <a:buNone/>
            </a:pPr>
            <a:endParaRPr lang="en-US"/>
          </a:p>
          <a:p>
            <a:pPr marL="0" lvl="1" indent="0">
              <a:buNone/>
            </a:pPr>
            <a:r>
              <a:rPr lang="en-US" b="1"/>
              <a:t>Types or Ergogenic Aids:</a:t>
            </a:r>
          </a:p>
          <a:p>
            <a:pPr marL="0" indent="0">
              <a:spcBef>
                <a:spcPts val="2500"/>
              </a:spcBef>
              <a:buFont typeface="Arial" panose="020B0604020202020204" pitchFamily="34" charset="0"/>
              <a:buNone/>
            </a:pPr>
            <a:r>
              <a:rPr lang="en-US" b="1"/>
              <a:t>Nutritional &amp; Physiological Aids</a:t>
            </a:r>
          </a:p>
          <a:p>
            <a:pPr marL="0" lvl="1" indent="0">
              <a:buNone/>
            </a:pPr>
            <a:r>
              <a:t>Nutritional aids like caffeine</a:t>
            </a:r>
            <a:r>
              <a:rPr lang="en-GB"/>
              <a:t>;</a:t>
            </a:r>
            <a:r>
              <a:t> physiological aids optimize body functions like altitude training.</a:t>
            </a:r>
            <a:endParaRPr lang="en-US"/>
          </a:p>
          <a:p>
            <a:pPr marL="0" indent="0">
              <a:spcBef>
                <a:spcPts val="2500"/>
              </a:spcBef>
              <a:buFont typeface="Arial" panose="020B0604020202020204" pitchFamily="34" charset="0"/>
              <a:buNone/>
            </a:pPr>
            <a:r>
              <a:rPr lang="en-US" b="1"/>
              <a:t>Mechanical &amp; Psychological Aids</a:t>
            </a:r>
          </a:p>
          <a:p>
            <a:pPr marL="0" lvl="1" indent="0">
              <a:buFont typeface="Arial" panose="020B0604020202020204" pitchFamily="34" charset="0"/>
              <a:buNone/>
            </a:pPr>
            <a:r>
              <a:t>Mechanical aids include specialized gear; psychological aids use mental techniques to improve focus and confidence.</a:t>
            </a:r>
            <a:endParaRPr lang="en-US"/>
          </a:p>
          <a:p>
            <a:pPr marL="0" indent="0">
              <a:spcBef>
                <a:spcPts val="2500"/>
              </a:spcBef>
              <a:buFont typeface="Arial" panose="020B0604020202020204" pitchFamily="34" charset="0"/>
              <a:buNone/>
            </a:pPr>
            <a:r>
              <a:rPr lang="en-US" b="1"/>
              <a:t>Pharmacological Aids Overview</a:t>
            </a:r>
          </a:p>
          <a:p>
            <a:pPr marL="0" lvl="1" indent="0">
              <a:buFont typeface="Arial" panose="020B0604020202020204" pitchFamily="34" charset="0"/>
              <a:buNone/>
            </a:pPr>
            <a:r>
              <a:t>Pharmacological aids involve chemical substances like steroids, often banned in competitive sports.</a:t>
            </a:r>
            <a:endParaRPr lang="en-US"/>
          </a:p>
        </p:txBody>
      </p:sp>
    </p:spTree>
    <p:extLst>
      <p:ext uri="{BB962C8B-B14F-4D97-AF65-F5344CB8AC3E}">
        <p14:creationId xmlns:p14="http://schemas.microsoft.com/office/powerpoint/2010/main" val="29034095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triathalon cycling racer, competition, training, athlete, bicycling ...">
            <a:extLst>
              <a:ext uri="{FF2B5EF4-FFF2-40B4-BE49-F238E27FC236}">
                <a16:creationId xmlns:a16="http://schemas.microsoft.com/office/drawing/2014/main" id="{9DFCC77E-E101-4185-A150-BDFFF197E6CE}"/>
              </a:ext>
            </a:extLst>
          </p:cNvPr>
          <p:cNvPicPr>
            <a:picLocks noGrp="1" noChangeAspect="1"/>
          </p:cNvPicPr>
          <p:nvPr>
            <p:ph type="pic" sz="quarter" idx="13"/>
          </p:nvPr>
        </p:nvPicPr>
        <p:blipFill>
          <a:blip r:embed="rId3"/>
          <a:srcRect l="16855" r="16855"/>
          <a:stretch>
            <a:fillRect/>
          </a:stretch>
        </p:blipFill>
        <p:spPr>
          <a:xfrm>
            <a:off x="20" y="1"/>
            <a:ext cx="4800580" cy="4822372"/>
          </a:xfrm>
        </p:spPr>
      </p:pic>
      <p:sp>
        <p:nvSpPr>
          <p:cNvPr id="2" name="Title 1">
            <a:extLst>
              <a:ext uri="{FF2B5EF4-FFF2-40B4-BE49-F238E27FC236}">
                <a16:creationId xmlns:a16="http://schemas.microsoft.com/office/drawing/2014/main" id="{88748F7E-5FFA-EC28-2507-7DE74447216E}"/>
              </a:ext>
            </a:extLst>
          </p:cNvPr>
          <p:cNvSpPr>
            <a:spLocks noGrp="1"/>
          </p:cNvSpPr>
          <p:nvPr>
            <p:ph type="title"/>
          </p:nvPr>
        </p:nvSpPr>
        <p:spPr>
          <a:xfrm>
            <a:off x="1002085" y="4374100"/>
            <a:ext cx="3897905" cy="1380814"/>
          </a:xfrm>
        </p:spPr>
        <p:txBody>
          <a:bodyPr anchor="t">
            <a:normAutofit/>
          </a:bodyPr>
          <a:lstStyle/>
          <a:p>
            <a:r>
              <a:rPr lang="en-US"/>
              <a:t>Why Athletes Use Ergogenic Aids</a:t>
            </a:r>
          </a:p>
        </p:txBody>
      </p:sp>
      <p:sp>
        <p:nvSpPr>
          <p:cNvPr id="4" name="Content Placeholder 3">
            <a:extLst>
              <a:ext uri="{FF2B5EF4-FFF2-40B4-BE49-F238E27FC236}">
                <a16:creationId xmlns:a16="http://schemas.microsoft.com/office/drawing/2014/main" id="{91FD8B72-FFEB-6339-0134-2837FA6D217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Performance Enhancement</a:t>
            </a:r>
          </a:p>
          <a:p>
            <a:pPr marL="0" lvl="1" indent="0">
              <a:buFont typeface="Arial" panose="020B0604020202020204" pitchFamily="34" charset="0"/>
              <a:buNone/>
            </a:pPr>
            <a:r>
              <a:t>Ergogenic aids increase energy, delay fatigue, and improve recovery to optimize athletic performance.</a:t>
            </a:r>
            <a:endParaRPr lang="en-US"/>
          </a:p>
          <a:p>
            <a:pPr marL="0" indent="0">
              <a:spcBef>
                <a:spcPts val="2500"/>
              </a:spcBef>
              <a:buFont typeface="Arial" panose="020B0604020202020204" pitchFamily="34" charset="0"/>
              <a:buNone/>
            </a:pPr>
            <a:r>
              <a:rPr lang="en-US" b="1"/>
              <a:t>Training Volume and Intensity</a:t>
            </a:r>
          </a:p>
          <a:p>
            <a:pPr marL="0" lvl="1" indent="0">
              <a:buFont typeface="Arial" panose="020B0604020202020204" pitchFamily="34" charset="0"/>
              <a:buNone/>
            </a:pPr>
            <a:r>
              <a:t>These aids help athletes increase training intensity and volume without compromising recovery and adaptation.</a:t>
            </a:r>
            <a:endParaRPr lang="en-US"/>
          </a:p>
          <a:p>
            <a:pPr marL="0" indent="0">
              <a:spcBef>
                <a:spcPts val="2500"/>
              </a:spcBef>
              <a:buFont typeface="Arial" panose="020B0604020202020204" pitchFamily="34" charset="0"/>
              <a:buNone/>
            </a:pPr>
            <a:r>
              <a:rPr lang="en-US" b="1"/>
              <a:t>Psychological Benefits</a:t>
            </a:r>
          </a:p>
          <a:p>
            <a:pPr marL="0" lvl="1" indent="0">
              <a:buFont typeface="Arial" panose="020B0604020202020204" pitchFamily="34" charset="0"/>
              <a:buNone/>
            </a:pPr>
            <a:r>
              <a:t>Mental techniques like visualization and self-talk reduce anxiety and improve focus during competition.</a:t>
            </a:r>
            <a:endParaRPr lang="en-US"/>
          </a:p>
          <a:p>
            <a:pPr marL="0" indent="0">
              <a:spcBef>
                <a:spcPts val="2500"/>
              </a:spcBef>
              <a:buFont typeface="Arial" panose="020B0604020202020204" pitchFamily="34" charset="0"/>
              <a:buNone/>
            </a:pPr>
            <a:r>
              <a:rPr lang="en-US" b="1"/>
              <a:t>Health and Ethical Considerations</a:t>
            </a:r>
          </a:p>
          <a:p>
            <a:pPr marL="0" lvl="1" indent="0">
              <a:buFont typeface="Arial" panose="020B0604020202020204" pitchFamily="34" charset="0"/>
              <a:buNone/>
            </a:pPr>
            <a:r>
              <a:t>Education on evidence-based practices is essential to avoid misuse, health risks, and ethical violations.</a:t>
            </a:r>
            <a:endParaRPr lang="en-US"/>
          </a:p>
        </p:txBody>
      </p:sp>
    </p:spTree>
    <p:extLst>
      <p:ext uri="{BB962C8B-B14F-4D97-AF65-F5344CB8AC3E}">
        <p14:creationId xmlns:p14="http://schemas.microsoft.com/office/powerpoint/2010/main" val="21335866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89996-A7BB-368E-4958-8ED83738D4D9}"/>
              </a:ext>
            </a:extLst>
          </p:cNvPr>
          <p:cNvSpPr>
            <a:spLocks noGrp="1"/>
          </p:cNvSpPr>
          <p:nvPr>
            <p:ph type="title"/>
          </p:nvPr>
        </p:nvSpPr>
        <p:spPr>
          <a:xfrm>
            <a:off x="185877" y="1062360"/>
            <a:ext cx="9948723" cy="5762371"/>
          </a:xfrm>
        </p:spPr>
        <p:txBody>
          <a:bodyPr anchor="b">
            <a:normAutofit/>
          </a:bodyPr>
          <a:lstStyle/>
          <a:p>
            <a:r>
              <a:rPr lang="en-US"/>
              <a:t>Mechanisms of Performance Enhancement</a:t>
            </a:r>
          </a:p>
        </p:txBody>
      </p:sp>
    </p:spTree>
    <p:extLst>
      <p:ext uri="{BB962C8B-B14F-4D97-AF65-F5344CB8AC3E}">
        <p14:creationId xmlns:p14="http://schemas.microsoft.com/office/powerpoint/2010/main" val="20672648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Young male athlete preparing protein shake.">
            <a:extLst>
              <a:ext uri="{FF2B5EF4-FFF2-40B4-BE49-F238E27FC236}">
                <a16:creationId xmlns:a16="http://schemas.microsoft.com/office/drawing/2014/main" id="{E3179B08-3B4D-4076-8A84-F895DDF074C0}"/>
              </a:ext>
            </a:extLst>
          </p:cNvPr>
          <p:cNvPicPr>
            <a:picLocks noGrp="1" noChangeAspect="1"/>
          </p:cNvPicPr>
          <p:nvPr>
            <p:ph type="pic" sz="quarter" idx="13"/>
          </p:nvPr>
        </p:nvPicPr>
        <p:blipFill>
          <a:blip r:embed="rId3"/>
          <a:srcRect l="13722" r="3572"/>
          <a:stretch>
            <a:fillRect/>
          </a:stretch>
        </p:blipFill>
        <p:spPr>
          <a:xfrm>
            <a:off x="20" y="10"/>
            <a:ext cx="3771880" cy="6857990"/>
          </a:xfrm>
        </p:spPr>
      </p:pic>
      <p:sp>
        <p:nvSpPr>
          <p:cNvPr id="2" name="Title 1">
            <a:extLst>
              <a:ext uri="{FF2B5EF4-FFF2-40B4-BE49-F238E27FC236}">
                <a16:creationId xmlns:a16="http://schemas.microsoft.com/office/drawing/2014/main" id="{CF10CF85-B6E4-38A2-3E1C-5304E366EF2D}"/>
              </a:ext>
            </a:extLst>
          </p:cNvPr>
          <p:cNvSpPr>
            <a:spLocks noGrp="1"/>
          </p:cNvSpPr>
          <p:nvPr>
            <p:ph type="title"/>
          </p:nvPr>
        </p:nvSpPr>
        <p:spPr>
          <a:xfrm>
            <a:off x="3124200" y="0"/>
            <a:ext cx="7391400" cy="1207008"/>
          </a:xfrm>
        </p:spPr>
        <p:txBody>
          <a:bodyPr anchor="b">
            <a:normAutofit/>
          </a:bodyPr>
          <a:lstStyle/>
          <a:p>
            <a:r>
              <a:rPr lang="en-US"/>
              <a:t>Energy Availability and Fatigue Reduction</a:t>
            </a:r>
          </a:p>
        </p:txBody>
      </p:sp>
      <p:sp>
        <p:nvSpPr>
          <p:cNvPr id="4" name="Content Placeholder 3">
            <a:extLst>
              <a:ext uri="{FF2B5EF4-FFF2-40B4-BE49-F238E27FC236}">
                <a16:creationId xmlns:a16="http://schemas.microsoft.com/office/drawing/2014/main" id="{9326A0EF-B897-8244-C0B4-973E34981E0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58608" y="1367622"/>
            <a:ext cx="7171976" cy="4477552"/>
          </a:xfrm>
        </p:spPr>
        <p:txBody>
          <a:bodyPr>
            <a:normAutofit/>
          </a:bodyPr>
          <a:lstStyle/>
          <a:p>
            <a:pPr marL="0" indent="0">
              <a:spcBef>
                <a:spcPts val="2500"/>
              </a:spcBef>
              <a:buFont typeface="Arial" panose="020B0604020202020204" pitchFamily="34" charset="0"/>
              <a:buNone/>
            </a:pPr>
            <a:r>
              <a:rPr lang="en-US" b="1"/>
              <a:t>Creatine and ATP Resynthesis</a:t>
            </a:r>
          </a:p>
          <a:p>
            <a:pPr marL="0" lvl="1" indent="0">
              <a:buFont typeface="Arial" panose="020B0604020202020204" pitchFamily="34" charset="0"/>
              <a:buNone/>
            </a:pPr>
            <a:r>
              <a:t>Creatine increases muscle phosphocreatine stores, enabling rapid ATP resynthesis during high-intensity efforts.</a:t>
            </a:r>
            <a:endParaRPr lang="en-US"/>
          </a:p>
          <a:p>
            <a:pPr marL="0" indent="0">
              <a:spcBef>
                <a:spcPts val="2500"/>
              </a:spcBef>
              <a:buFont typeface="Arial" panose="020B0604020202020204" pitchFamily="34" charset="0"/>
              <a:buNone/>
            </a:pPr>
            <a:r>
              <a:rPr lang="en-US" b="1"/>
              <a:t>Carbohydrate-Based Energy Aids</a:t>
            </a:r>
          </a:p>
          <a:p>
            <a:pPr marL="0" lvl="1" indent="0">
              <a:buFont typeface="Arial" panose="020B0604020202020204" pitchFamily="34" charset="0"/>
              <a:buNone/>
            </a:pPr>
            <a:r>
              <a:t>Carbohydrate gels and sports drinks maintain blood glucose and delay glycogen depletion in endurance activities.</a:t>
            </a:r>
            <a:endParaRPr lang="en-US"/>
          </a:p>
          <a:p>
            <a:pPr marL="0" indent="0">
              <a:spcBef>
                <a:spcPts val="2500"/>
              </a:spcBef>
              <a:buFont typeface="Arial" panose="020B0604020202020204" pitchFamily="34" charset="0"/>
              <a:buNone/>
            </a:pPr>
            <a:r>
              <a:rPr lang="en-US" b="1"/>
              <a:t>Caffeine and Fatigue Reduction</a:t>
            </a:r>
          </a:p>
          <a:p>
            <a:pPr marL="0" lvl="1" indent="0">
              <a:buFont typeface="Arial" panose="020B0604020202020204" pitchFamily="34" charset="0"/>
              <a:buNone/>
            </a:pPr>
            <a:r>
              <a:t>Caffeine blocks adenosine receptors, reducing perceived exertion and mental fatigue during exercise.</a:t>
            </a:r>
            <a:endParaRPr lang="en-US"/>
          </a:p>
          <a:p>
            <a:pPr marL="0" indent="0">
              <a:spcBef>
                <a:spcPts val="2500"/>
              </a:spcBef>
              <a:buFont typeface="Arial" panose="020B0604020202020204" pitchFamily="34" charset="0"/>
              <a:buNone/>
            </a:pPr>
            <a:r>
              <a:rPr lang="en-US" b="1"/>
              <a:t>Buffering Agents and Acidosis Delay</a:t>
            </a:r>
          </a:p>
          <a:p>
            <a:pPr marL="0" lvl="1" indent="0">
              <a:buFont typeface="Arial" panose="020B0604020202020204" pitchFamily="34" charset="0"/>
              <a:buNone/>
            </a:pPr>
            <a:r>
              <a:t>Buffer agents like sodium bicarbonate neutralize hydrogen ions, delaying muscular fatigue from acidosis.</a:t>
            </a:r>
            <a:endParaRPr lang="en-US"/>
          </a:p>
        </p:txBody>
      </p:sp>
    </p:spTree>
    <p:extLst>
      <p:ext uri="{BB962C8B-B14F-4D97-AF65-F5344CB8AC3E}">
        <p14:creationId xmlns:p14="http://schemas.microsoft.com/office/powerpoint/2010/main" val="42705500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The close up feet and back of man running and training on foggy track. Advertising image about sport and healthy lifestyle">
            <a:extLst>
              <a:ext uri="{FF2B5EF4-FFF2-40B4-BE49-F238E27FC236}">
                <a16:creationId xmlns:a16="http://schemas.microsoft.com/office/drawing/2014/main" id="{4CE5E8D2-29E4-4378-81F5-18B522F049EE}"/>
              </a:ext>
            </a:extLst>
          </p:cNvPr>
          <p:cNvPicPr>
            <a:picLocks noGrp="1" noChangeAspect="1"/>
          </p:cNvPicPr>
          <p:nvPr>
            <p:ph type="pic" sz="quarter" idx="13"/>
          </p:nvPr>
        </p:nvPicPr>
        <p:blipFill>
          <a:blip r:embed="rId3"/>
          <a:srcRect l="13312" r="13521" b="2"/>
          <a:stretch>
            <a:fillRect/>
          </a:stretch>
        </p:blipFill>
        <p:spPr>
          <a:xfrm>
            <a:off x="20" y="1"/>
            <a:ext cx="4800580" cy="4822372"/>
          </a:xfrm>
        </p:spPr>
      </p:pic>
      <p:sp>
        <p:nvSpPr>
          <p:cNvPr id="2" name="Title 1">
            <a:extLst>
              <a:ext uri="{FF2B5EF4-FFF2-40B4-BE49-F238E27FC236}">
                <a16:creationId xmlns:a16="http://schemas.microsoft.com/office/drawing/2014/main" id="{94C13915-2AB7-5DCE-7AD7-754825CE37D8}"/>
              </a:ext>
            </a:extLst>
          </p:cNvPr>
          <p:cNvSpPr>
            <a:spLocks noGrp="1"/>
          </p:cNvSpPr>
          <p:nvPr>
            <p:ph type="title"/>
          </p:nvPr>
        </p:nvSpPr>
        <p:spPr>
          <a:xfrm>
            <a:off x="1002085" y="4374100"/>
            <a:ext cx="3897905" cy="1380814"/>
          </a:xfrm>
        </p:spPr>
        <p:txBody>
          <a:bodyPr anchor="t">
            <a:normAutofit/>
          </a:bodyPr>
          <a:lstStyle/>
          <a:p>
            <a:r>
              <a:rPr lang="en-US"/>
              <a:t>Oxygen Utilization and Recovery Enhancement</a:t>
            </a:r>
          </a:p>
        </p:txBody>
      </p:sp>
      <p:sp>
        <p:nvSpPr>
          <p:cNvPr id="4" name="Content Placeholder 3">
            <a:extLst>
              <a:ext uri="{FF2B5EF4-FFF2-40B4-BE49-F238E27FC236}">
                <a16:creationId xmlns:a16="http://schemas.microsoft.com/office/drawing/2014/main" id="{FEB22633-7CFA-8D29-9B0B-3C755F9E41D7}"/>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Nitrate-Rich Foods Benefits</a:t>
            </a:r>
          </a:p>
          <a:p>
            <a:pPr marL="0" lvl="1" indent="0">
              <a:buFont typeface="Arial" panose="020B0604020202020204" pitchFamily="34" charset="0"/>
              <a:buNone/>
            </a:pPr>
            <a:r>
              <a:t>Nitrate-rich foods boost nitric oxide production, causing vasodilation and improving oxygen flow to muscles during exercise.</a:t>
            </a:r>
            <a:endParaRPr lang="en-US"/>
          </a:p>
          <a:p>
            <a:pPr marL="0" indent="0">
              <a:spcBef>
                <a:spcPts val="2500"/>
              </a:spcBef>
              <a:buFont typeface="Arial" panose="020B0604020202020204" pitchFamily="34" charset="0"/>
              <a:buNone/>
            </a:pPr>
            <a:r>
              <a:rPr lang="en-US" b="1"/>
              <a:t>Altitude Training Effects</a:t>
            </a:r>
          </a:p>
          <a:p>
            <a:pPr marL="0" lvl="1" indent="0">
              <a:buFont typeface="Arial" panose="020B0604020202020204" pitchFamily="34" charset="0"/>
              <a:buNone/>
            </a:pPr>
            <a:r>
              <a:t>Altitude training increases red blood cell count and hemoglobin, enhancing oxygen transport capacity for endurance performance.</a:t>
            </a:r>
            <a:endParaRPr lang="en-US"/>
          </a:p>
          <a:p>
            <a:pPr marL="0" indent="0">
              <a:spcBef>
                <a:spcPts val="2500"/>
              </a:spcBef>
              <a:buFont typeface="Arial" panose="020B0604020202020204" pitchFamily="34" charset="0"/>
              <a:buNone/>
            </a:pPr>
            <a:r>
              <a:rPr lang="en-US" b="1"/>
              <a:t>Recovery Nutrition Support</a:t>
            </a:r>
          </a:p>
          <a:p>
            <a:pPr marL="0" lvl="1" indent="0">
              <a:buFont typeface="Arial" panose="020B0604020202020204" pitchFamily="34" charset="0"/>
              <a:buNone/>
            </a:pPr>
            <a:r>
              <a:t>Recovery aids like protein and omega-3 fatty acids reduce inflammation and support muscle repair after exercise.</a:t>
            </a:r>
            <a:endParaRPr lang="en-US"/>
          </a:p>
          <a:p>
            <a:pPr marL="0" indent="0">
              <a:spcBef>
                <a:spcPts val="2500"/>
              </a:spcBef>
              <a:buFont typeface="Arial" panose="020B0604020202020204" pitchFamily="34" charset="0"/>
              <a:buNone/>
            </a:pPr>
            <a:r>
              <a:rPr lang="en-US" b="1"/>
              <a:t>Critical Appraisal of Claims</a:t>
            </a:r>
          </a:p>
          <a:p>
            <a:pPr marL="0" lvl="1" indent="0">
              <a:buFont typeface="Arial" panose="020B0604020202020204" pitchFamily="34" charset="0"/>
              <a:buNone/>
            </a:pPr>
            <a:r>
              <a:t>Scientific validation is essential as marketing claims about ergogenic aids often exaggerate benefits without strong evidence.</a:t>
            </a:r>
            <a:endParaRPr lang="en-US"/>
          </a:p>
        </p:txBody>
      </p:sp>
    </p:spTree>
    <p:extLst>
      <p:ext uri="{BB962C8B-B14F-4D97-AF65-F5344CB8AC3E}">
        <p14:creationId xmlns:p14="http://schemas.microsoft.com/office/powerpoint/2010/main" val="29253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E94F8-0A08-360C-A038-9A0C69FE16DA}"/>
              </a:ext>
            </a:extLst>
          </p:cNvPr>
          <p:cNvSpPr>
            <a:spLocks noGrp="1"/>
          </p:cNvSpPr>
          <p:nvPr>
            <p:ph type="title"/>
          </p:nvPr>
        </p:nvSpPr>
        <p:spPr>
          <a:xfrm>
            <a:off x="185877" y="1062360"/>
            <a:ext cx="9948723" cy="5762371"/>
          </a:xfrm>
        </p:spPr>
        <p:txBody>
          <a:bodyPr anchor="b">
            <a:normAutofit/>
          </a:bodyPr>
          <a:lstStyle/>
          <a:p>
            <a:r>
              <a:rPr lang="en-US"/>
              <a:t>Evidence Appraisal and PICOT Framework</a:t>
            </a:r>
          </a:p>
        </p:txBody>
      </p:sp>
    </p:spTree>
    <p:extLst>
      <p:ext uri="{BB962C8B-B14F-4D97-AF65-F5344CB8AC3E}">
        <p14:creationId xmlns:p14="http://schemas.microsoft.com/office/powerpoint/2010/main" val="6414074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High angle shot of an unrecognizable businessman holding an apple in one hand and a bunch of pills in the other at the office">
            <a:extLst>
              <a:ext uri="{FF2B5EF4-FFF2-40B4-BE49-F238E27FC236}">
                <a16:creationId xmlns:a16="http://schemas.microsoft.com/office/drawing/2014/main" id="{E7D28C1F-23F7-4A9C-A7D9-15E0C792AFF2}"/>
              </a:ext>
            </a:extLst>
          </p:cNvPr>
          <p:cNvPicPr>
            <a:picLocks noGrp="1" noChangeAspect="1"/>
          </p:cNvPicPr>
          <p:nvPr>
            <p:ph type="pic" sz="quarter" idx="13"/>
          </p:nvPr>
        </p:nvPicPr>
        <p:blipFill>
          <a:blip r:embed="rId3"/>
          <a:stretch/>
        </p:blipFill>
        <p:spPr>
          <a:xfrm>
            <a:off x="0" y="808987"/>
            <a:ext cx="4800600" cy="3204400"/>
          </a:xfrm>
        </p:spPr>
      </p:pic>
      <p:sp>
        <p:nvSpPr>
          <p:cNvPr id="2" name="Title 1">
            <a:extLst>
              <a:ext uri="{FF2B5EF4-FFF2-40B4-BE49-F238E27FC236}">
                <a16:creationId xmlns:a16="http://schemas.microsoft.com/office/drawing/2014/main" id="{CC95E29E-A019-9972-2C1C-71844ED6DE6D}"/>
              </a:ext>
            </a:extLst>
          </p:cNvPr>
          <p:cNvSpPr>
            <a:spLocks noGrp="1"/>
          </p:cNvSpPr>
          <p:nvPr>
            <p:ph type="title"/>
          </p:nvPr>
        </p:nvSpPr>
        <p:spPr>
          <a:xfrm>
            <a:off x="1002085" y="4374100"/>
            <a:ext cx="3897905" cy="1380814"/>
          </a:xfrm>
        </p:spPr>
        <p:txBody>
          <a:bodyPr anchor="t">
            <a:normAutofit/>
          </a:bodyPr>
          <a:lstStyle/>
          <a:p>
            <a:r>
              <a:rPr lang="en-US" sz="2600"/>
              <a:t>Importance of Evidence-Based Evaluation</a:t>
            </a:r>
          </a:p>
        </p:txBody>
      </p:sp>
      <p:sp>
        <p:nvSpPr>
          <p:cNvPr id="4" name="Content Placeholder 3">
            <a:extLst>
              <a:ext uri="{FF2B5EF4-FFF2-40B4-BE49-F238E27FC236}">
                <a16:creationId xmlns:a16="http://schemas.microsoft.com/office/drawing/2014/main" id="{E791989C-623E-316E-3358-DA06E4737236}"/>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Challenges in Supplement Evidence</a:t>
            </a:r>
          </a:p>
          <a:p>
            <a:pPr marL="0" lvl="1" indent="0">
              <a:buNone/>
            </a:pPr>
            <a:r>
              <a:t>Many sports supplements lack consistent scientific support, leading to risks of ineffective or unsafe use by athletes.</a:t>
            </a:r>
            <a:r>
              <a:rPr lang="en-GB"/>
              <a:t> Many studies are sponsored by manufacturers.</a:t>
            </a:r>
            <a:endParaRPr lang="en-US"/>
          </a:p>
          <a:p>
            <a:pPr marL="0" indent="0">
              <a:spcBef>
                <a:spcPts val="2500"/>
              </a:spcBef>
              <a:buFont typeface="Arial" panose="020B0604020202020204" pitchFamily="34" charset="0"/>
              <a:buNone/>
            </a:pPr>
            <a:r>
              <a:rPr lang="en-US" b="1"/>
              <a:t>Role of Randomized Controlled Trials</a:t>
            </a:r>
          </a:p>
          <a:p>
            <a:pPr marL="0" lvl="1" indent="0">
              <a:buFont typeface="Arial" panose="020B0604020202020204" pitchFamily="34" charset="0"/>
              <a:buNone/>
            </a:pPr>
            <a:r>
              <a:t>RCTs are the gold standard for evaluating supplement efficacy but require critical analysis of study design and relevance.</a:t>
            </a:r>
            <a:endParaRPr lang="en-US"/>
          </a:p>
          <a:p>
            <a:pPr marL="0" indent="0">
              <a:spcBef>
                <a:spcPts val="2500"/>
              </a:spcBef>
              <a:buFont typeface="Arial" panose="020B0604020202020204" pitchFamily="34" charset="0"/>
              <a:buNone/>
            </a:pPr>
            <a:r>
              <a:rPr lang="en-US" b="1"/>
              <a:t>Critical Thinking in Research</a:t>
            </a:r>
          </a:p>
          <a:p>
            <a:pPr marL="0" lvl="1" indent="0">
              <a:buFont typeface="Arial" panose="020B0604020202020204" pitchFamily="34" charset="0"/>
              <a:buNone/>
            </a:pPr>
            <a:r>
              <a:t>Evaluating study populations, intervention realism, outcome relevance, and duration is key to interpreting results correctly.</a:t>
            </a:r>
            <a:endParaRPr lang="en-US"/>
          </a:p>
          <a:p>
            <a:pPr marL="0" indent="0">
              <a:spcBef>
                <a:spcPts val="2500"/>
              </a:spcBef>
              <a:buFont typeface="Arial" panose="020B0604020202020204" pitchFamily="34" charset="0"/>
              <a:buNone/>
            </a:pPr>
            <a:r>
              <a:rPr lang="en-US" b="1"/>
              <a:t>Educational Frameworks for Evaluation</a:t>
            </a:r>
          </a:p>
          <a:p>
            <a:pPr marL="0" lvl="1" indent="0">
              <a:buNone/>
            </a:pPr>
            <a:r>
              <a:rPr lang="en-GB"/>
              <a:t>Frameworks</a:t>
            </a:r>
            <a:r>
              <a:t> like PICOT enhances </a:t>
            </a:r>
            <a:r>
              <a:rPr lang="en-GB"/>
              <a:t>your ability</a:t>
            </a:r>
            <a:r>
              <a:t> to assess evidence and apply findings responsibly.</a:t>
            </a:r>
            <a:endParaRPr lang="en-US"/>
          </a:p>
        </p:txBody>
      </p:sp>
    </p:spTree>
    <p:extLst>
      <p:ext uri="{BB962C8B-B14F-4D97-AF65-F5344CB8AC3E}">
        <p14:creationId xmlns:p14="http://schemas.microsoft.com/office/powerpoint/2010/main" val="32518117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Publication - handwritten with fountain pen">
            <a:extLst>
              <a:ext uri="{FF2B5EF4-FFF2-40B4-BE49-F238E27FC236}">
                <a16:creationId xmlns:a16="http://schemas.microsoft.com/office/drawing/2014/main" id="{B1EF0C0F-5F60-4900-B9E0-2AC6BA9F3B17}"/>
              </a:ext>
            </a:extLst>
          </p:cNvPr>
          <p:cNvPicPr>
            <a:picLocks noGrp="1" noChangeAspect="1"/>
          </p:cNvPicPr>
          <p:nvPr>
            <p:ph type="pic" sz="quarter" idx="13"/>
          </p:nvPr>
        </p:nvPicPr>
        <p:blipFill>
          <a:blip r:embed="rId3"/>
          <a:stretch/>
        </p:blipFill>
        <p:spPr>
          <a:xfrm>
            <a:off x="0" y="808987"/>
            <a:ext cx="4800600" cy="3204400"/>
          </a:xfrm>
        </p:spPr>
      </p:pic>
      <p:sp>
        <p:nvSpPr>
          <p:cNvPr id="2" name="Title 1">
            <a:extLst>
              <a:ext uri="{FF2B5EF4-FFF2-40B4-BE49-F238E27FC236}">
                <a16:creationId xmlns:a16="http://schemas.microsoft.com/office/drawing/2014/main" id="{A9DC08F7-D5BD-9F03-B367-B50D4990143C}"/>
              </a:ext>
            </a:extLst>
          </p:cNvPr>
          <p:cNvSpPr>
            <a:spLocks noGrp="1"/>
          </p:cNvSpPr>
          <p:nvPr>
            <p:ph type="title"/>
          </p:nvPr>
        </p:nvSpPr>
        <p:spPr>
          <a:xfrm>
            <a:off x="1002085" y="4374100"/>
            <a:ext cx="3897905" cy="1380814"/>
          </a:xfrm>
        </p:spPr>
        <p:txBody>
          <a:bodyPr anchor="t">
            <a:normAutofit/>
          </a:bodyPr>
          <a:lstStyle/>
          <a:p>
            <a:r>
              <a:rPr lang="en-US"/>
              <a:t>Understanding and Applying PICOT</a:t>
            </a:r>
          </a:p>
        </p:txBody>
      </p:sp>
      <p:sp>
        <p:nvSpPr>
          <p:cNvPr id="4" name="Content Placeholder 3">
            <a:extLst>
              <a:ext uri="{FF2B5EF4-FFF2-40B4-BE49-F238E27FC236}">
                <a16:creationId xmlns:a16="http://schemas.microsoft.com/office/drawing/2014/main" id="{283571CE-490B-046E-7980-E0CA059B1E2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Population Characteristics</a:t>
            </a:r>
          </a:p>
          <a:p>
            <a:pPr marL="0" lvl="1" indent="0">
              <a:buFont typeface="Arial" panose="020B0604020202020204" pitchFamily="34" charset="0"/>
              <a:buNone/>
            </a:pPr>
            <a:r>
              <a:t>Population defines participant features like age, sex, and training status influencing study applicability.</a:t>
            </a:r>
            <a:endParaRPr lang="en-US"/>
          </a:p>
          <a:p>
            <a:pPr marL="0" indent="0">
              <a:spcBef>
                <a:spcPts val="2500"/>
              </a:spcBef>
              <a:buFont typeface="Arial" panose="020B0604020202020204" pitchFamily="34" charset="0"/>
              <a:buNone/>
            </a:pPr>
            <a:r>
              <a:rPr lang="en-US" b="1"/>
              <a:t>Defining Interventions</a:t>
            </a:r>
          </a:p>
          <a:p>
            <a:pPr marL="0" lvl="1" indent="0">
              <a:buFont typeface="Arial" panose="020B0604020202020204" pitchFamily="34" charset="0"/>
              <a:buNone/>
            </a:pPr>
            <a:r>
              <a:t>Intervention details dosage, timing, and duration ensuring practical relevance of the tested aid.</a:t>
            </a:r>
            <a:endParaRPr lang="en-US"/>
          </a:p>
          <a:p>
            <a:pPr marL="0" indent="0">
              <a:spcBef>
                <a:spcPts val="2500"/>
              </a:spcBef>
              <a:buFont typeface="Arial" panose="020B0604020202020204" pitchFamily="34" charset="0"/>
              <a:buNone/>
            </a:pPr>
            <a:r>
              <a:rPr lang="en-US" b="1"/>
              <a:t>Comparison</a:t>
            </a:r>
          </a:p>
          <a:p>
            <a:pPr marL="0" lvl="1" indent="0">
              <a:buNone/>
            </a:pPr>
            <a:r>
              <a:t>Comparison involves control groups like placebos to isolate the intervention’s effects accurately</a:t>
            </a:r>
            <a:r>
              <a:rPr lang="en-GB"/>
              <a:t> – was the comparison suitable? 'standard/usual care'?</a:t>
            </a:r>
            <a:endParaRPr lang="en-US"/>
          </a:p>
          <a:p>
            <a:pPr marL="0" indent="0">
              <a:spcBef>
                <a:spcPts val="2500"/>
              </a:spcBef>
              <a:buFont typeface="Arial" panose="020B0604020202020204" pitchFamily="34" charset="0"/>
              <a:buNone/>
            </a:pPr>
            <a:r>
              <a:rPr lang="en-US" b="1"/>
              <a:t>Outcomes and Timing</a:t>
            </a:r>
          </a:p>
          <a:p>
            <a:pPr marL="0" lvl="1" indent="0">
              <a:buFont typeface="Arial" panose="020B0604020202020204" pitchFamily="34" charset="0"/>
              <a:buNone/>
            </a:pPr>
            <a:r>
              <a:t>Outcome selects valid performance measures; Time defines study duration and assessment intervals.</a:t>
            </a:r>
            <a:endParaRPr lang="en-US"/>
          </a:p>
        </p:txBody>
      </p:sp>
    </p:spTree>
    <p:extLst>
      <p:ext uri="{BB962C8B-B14F-4D97-AF65-F5344CB8AC3E}">
        <p14:creationId xmlns:p14="http://schemas.microsoft.com/office/powerpoint/2010/main" val="3785906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23441-A9F6-7AE5-36F3-EC6B66D68CBD}"/>
              </a:ext>
            </a:extLst>
          </p:cNvPr>
          <p:cNvSpPr>
            <a:spLocks noGrp="1"/>
          </p:cNvSpPr>
          <p:nvPr>
            <p:ph type="title"/>
          </p:nvPr>
        </p:nvSpPr>
        <p:spPr>
          <a:xfrm>
            <a:off x="185877" y="1062360"/>
            <a:ext cx="9948723" cy="5762371"/>
          </a:xfrm>
        </p:spPr>
        <p:txBody>
          <a:bodyPr anchor="b">
            <a:normAutofit/>
          </a:bodyPr>
          <a:lstStyle/>
          <a:p>
            <a:r>
              <a:rPr lang="en-US"/>
              <a:t>Practical Application and Semester Tasks</a:t>
            </a:r>
          </a:p>
        </p:txBody>
      </p:sp>
    </p:spTree>
    <p:extLst>
      <p:ext uri="{BB962C8B-B14F-4D97-AF65-F5344CB8AC3E}">
        <p14:creationId xmlns:p14="http://schemas.microsoft.com/office/powerpoint/2010/main" val="16307746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tired, sick young man explains the problems to a wonderful young pharmacist. Thyroid problems">
            <a:extLst>
              <a:ext uri="{FF2B5EF4-FFF2-40B4-BE49-F238E27FC236}">
                <a16:creationId xmlns:a16="http://schemas.microsoft.com/office/drawing/2014/main" id="{028E5A99-8B5E-4227-A401-56D445F30FC6}"/>
              </a:ext>
            </a:extLst>
          </p:cNvPr>
          <p:cNvPicPr>
            <a:picLocks noGrp="1" noChangeAspect="1"/>
          </p:cNvPicPr>
          <p:nvPr>
            <p:ph type="pic" sz="quarter" idx="13"/>
          </p:nvPr>
        </p:nvPicPr>
        <p:blipFill>
          <a:blip r:embed="rId3"/>
          <a:srcRect l="15901" r="17649" b="-2"/>
          <a:stretch>
            <a:fillRect/>
          </a:stretch>
        </p:blipFill>
        <p:spPr>
          <a:xfrm>
            <a:off x="20" y="1"/>
            <a:ext cx="4800580" cy="4822372"/>
          </a:xfrm>
        </p:spPr>
      </p:pic>
      <p:sp>
        <p:nvSpPr>
          <p:cNvPr id="2" name="Title 1">
            <a:extLst>
              <a:ext uri="{FF2B5EF4-FFF2-40B4-BE49-F238E27FC236}">
                <a16:creationId xmlns:a16="http://schemas.microsoft.com/office/drawing/2014/main" id="{CC0D96C3-E724-97E0-CB8D-669A0FCB3EB7}"/>
              </a:ext>
            </a:extLst>
          </p:cNvPr>
          <p:cNvSpPr>
            <a:spLocks noGrp="1"/>
          </p:cNvSpPr>
          <p:nvPr>
            <p:ph type="title"/>
          </p:nvPr>
        </p:nvSpPr>
        <p:spPr>
          <a:xfrm>
            <a:off x="1002085" y="4374100"/>
            <a:ext cx="3897905" cy="1380814"/>
          </a:xfrm>
        </p:spPr>
        <p:txBody>
          <a:bodyPr anchor="t">
            <a:normAutofit/>
          </a:bodyPr>
          <a:lstStyle/>
          <a:p>
            <a:r>
              <a:rPr lang="en-US"/>
              <a:t>Weekly Critical Review Assignments</a:t>
            </a:r>
          </a:p>
        </p:txBody>
      </p:sp>
      <p:sp>
        <p:nvSpPr>
          <p:cNvPr id="4" name="Content Placeholder 3">
            <a:extLst>
              <a:ext uri="{FF2B5EF4-FFF2-40B4-BE49-F238E27FC236}">
                <a16:creationId xmlns:a16="http://schemas.microsoft.com/office/drawing/2014/main" id="{C8FF794F-F7F0-4B94-BB75-9B1E3978AC5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vert="horz" lIns="91440" tIns="45720" rIns="91440" bIns="45720" rtlCol="0" anchor="t">
            <a:normAutofit/>
          </a:bodyPr>
          <a:lstStyle/>
          <a:p>
            <a:pPr marL="0" indent="0">
              <a:spcBef>
                <a:spcPts val="2500"/>
              </a:spcBef>
              <a:buNone/>
            </a:pPr>
            <a:r>
              <a:rPr lang="en-US" b="1"/>
              <a:t>Fortnightly Paper Reviews</a:t>
            </a:r>
          </a:p>
          <a:p>
            <a:pPr marL="0" lvl="1" indent="0">
              <a:buNone/>
            </a:pPr>
            <a:r>
              <a:t>Students review</a:t>
            </a:r>
            <a:r>
              <a:rPr lang="en-GB"/>
              <a:t> </a:t>
            </a:r>
            <a:r>
              <a:t>research papers on ergogenic aids, focusing on randomized controlled trials to understand supplement efficacy.</a:t>
            </a:r>
            <a:endParaRPr lang="en-US"/>
          </a:p>
          <a:p>
            <a:pPr marL="0" indent="0">
              <a:spcBef>
                <a:spcPts val="2500"/>
              </a:spcBef>
              <a:buFont typeface="Arial" panose="020B0604020202020204" pitchFamily="34" charset="0"/>
              <a:buNone/>
            </a:pPr>
            <a:r>
              <a:rPr lang="en-US" b="1"/>
              <a:t>PICOT Framework Summarization</a:t>
            </a:r>
          </a:p>
          <a:p>
            <a:pPr marL="0" lvl="1" indent="0">
              <a:buFont typeface="Arial" panose="020B0604020202020204" pitchFamily="34" charset="0"/>
              <a:buNone/>
            </a:pPr>
            <a:r>
              <a:t>Each paper is summarized using the PICOT framework to identify key study elements like participants and outcomes.</a:t>
            </a:r>
            <a:endParaRPr lang="en-US"/>
          </a:p>
          <a:p>
            <a:pPr marL="0" indent="0">
              <a:spcBef>
                <a:spcPts val="2500"/>
              </a:spcBef>
              <a:buFont typeface="Arial" panose="020B0604020202020204" pitchFamily="34" charset="0"/>
              <a:buNone/>
            </a:pPr>
            <a:r>
              <a:rPr lang="en-US" b="1"/>
              <a:t>Critical One-Page Critique</a:t>
            </a:r>
          </a:p>
          <a:p>
            <a:pPr marL="0" lvl="1" indent="0">
              <a:buNone/>
            </a:pPr>
            <a:r>
              <a:t>Students write critiques </a:t>
            </a:r>
            <a:r>
              <a:rPr lang="en-GB"/>
              <a:t>outlining PICOT and discussing</a:t>
            </a:r>
            <a:r>
              <a:t> study strengths, limitations, and practical implications for athletic performance.</a:t>
            </a:r>
            <a:endParaRPr lang="en-US"/>
          </a:p>
          <a:p>
            <a:pPr marL="0" indent="0">
              <a:spcBef>
                <a:spcPts val="2500"/>
              </a:spcBef>
              <a:buFont typeface="Arial" panose="020B0604020202020204" pitchFamily="34" charset="0"/>
              <a:buNone/>
            </a:pPr>
            <a:r>
              <a:rPr lang="en-US" b="1"/>
              <a:t>Group Discussions and Debates</a:t>
            </a:r>
          </a:p>
          <a:p>
            <a:pPr marL="0" lvl="1" indent="0">
              <a:buNone/>
            </a:pPr>
            <a:r>
              <a:rPr lang="en-GB"/>
              <a:t>Present a summary </a:t>
            </a:r>
            <a:r>
              <a:t>of </a:t>
            </a:r>
            <a:r>
              <a:rPr lang="en-GB"/>
              <a:t>your paper to the group and discuss strengths and weaknesses.</a:t>
            </a:r>
            <a:endParaRPr lang="en-US"/>
          </a:p>
        </p:txBody>
      </p:sp>
    </p:spTree>
    <p:extLst>
      <p:ext uri="{BB962C8B-B14F-4D97-AF65-F5344CB8AC3E}">
        <p14:creationId xmlns:p14="http://schemas.microsoft.com/office/powerpoint/2010/main" val="5935786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range experience">
  <a:themeElements>
    <a:clrScheme name="Orange Experience">
      <a:dk1>
        <a:srgbClr val="131313"/>
      </a:dk1>
      <a:lt1>
        <a:sysClr val="window" lastClr="FFFFFF"/>
      </a:lt1>
      <a:dk2>
        <a:srgbClr val="444742"/>
      </a:dk2>
      <a:lt2>
        <a:srgbClr val="EDECE9"/>
      </a:lt2>
      <a:accent1>
        <a:srgbClr val="ED6845"/>
      </a:accent1>
      <a:accent2>
        <a:srgbClr val="F48A56"/>
      </a:accent2>
      <a:accent3>
        <a:srgbClr val="9FA295"/>
      </a:accent3>
      <a:accent4>
        <a:srgbClr val="5B6E74"/>
      </a:accent4>
      <a:accent5>
        <a:srgbClr val="6E7868"/>
      </a:accent5>
      <a:accent6>
        <a:srgbClr val="A1AAAA"/>
      </a:accent6>
      <a:hlink>
        <a:srgbClr val="F05814"/>
      </a:hlink>
      <a:folHlink>
        <a:srgbClr val="E99401"/>
      </a:folHlink>
    </a:clrScheme>
    <a:fontScheme name="Custom 40">
      <a:majorFont>
        <a:latin typeface="Oswald SemiBold"/>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rangeExperience" id="{F3C6FDEA-AE41-472D-8E81-2DA7CC66D099}" vid="{5D82712B-855B-4627-96FB-F7C927B9DD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FBC0E98-53B2-45AC-A2D3-5CB4F53EE9F6}">
  <ds:schemaRefs>
    <ds:schemaRef ds:uri="http://purl.org/dc/terms/"/>
    <ds:schemaRef ds:uri="http://schemas.microsoft.com/office/infopath/2007/PartnerControls"/>
    <ds:schemaRef ds:uri="http://purl.org/dc/elements/1.1/"/>
    <ds:schemaRef ds:uri="71af3243-3dd4-4a8d-8c0d-dd76da1f02a5"/>
    <ds:schemaRef ds:uri="http://schemas.openxmlformats.org/package/2006/metadata/core-properties"/>
    <ds:schemaRef ds:uri="http://schemas.microsoft.com/sharepoint/v3"/>
    <ds:schemaRef ds:uri="230e9df3-be65-4c73-a93b-d1236ebd677e"/>
    <ds:schemaRef ds:uri="16c05727-aa75-4e4a-9b5f-8a80a1165891"/>
    <ds:schemaRef ds:uri="http://schemas.microsoft.com/office/2006/documentManagement/type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9566138A-5333-4F8F-852B-472D6D0F0B7A}">
  <ds:schemaRefs>
    <ds:schemaRef ds:uri="http://schemas.microsoft.com/sharepoint/v3/contenttype/forms"/>
  </ds:schemaRefs>
</ds:datastoreItem>
</file>

<file path=customXml/itemProps3.xml><?xml version="1.0" encoding="utf-8"?>
<ds:datastoreItem xmlns:ds="http://schemas.openxmlformats.org/officeDocument/2006/customXml" ds:itemID="{3E7D331F-9E03-42FF-A5D8-8CA51554CEEC}">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6</TotalTime>
  <Words>2219</Words>
  <Application>Microsoft Office PowerPoint</Application>
  <PresentationFormat>Widescreen</PresentationFormat>
  <Paragraphs>95</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Oswald SemiBold</vt:lpstr>
      <vt:lpstr>Univers Condensed Light</vt:lpstr>
      <vt:lpstr>Orange experience</vt:lpstr>
      <vt:lpstr>Introduction to Ergogenic Aids, Supplements, and PICOT Framework</vt:lpstr>
      <vt:lpstr>Foundations of Ergogenic Aids</vt:lpstr>
      <vt:lpstr>Definition and Categories of Ergogenic Aids</vt:lpstr>
      <vt:lpstr>Why Athletes Use Ergogenic Aids</vt:lpstr>
      <vt:lpstr>Mechanisms of Performance Enhancement</vt:lpstr>
      <vt:lpstr>Energy Availability and Fatigue Reduction</vt:lpstr>
      <vt:lpstr>Oxygen Utilization and Recovery Enhancement</vt:lpstr>
      <vt:lpstr>Evidence Appraisal and PICOT Framework</vt:lpstr>
      <vt:lpstr>Importance of Evidence-Based Evaluation</vt:lpstr>
      <vt:lpstr>Understanding and Applying PICOT</vt:lpstr>
      <vt:lpstr>Practical Application and Semester Tasks</vt:lpstr>
      <vt:lpstr>Weekly Critical Review Assignments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Geraint Forster</cp:lastModifiedBy>
  <cp:revision>3</cp:revision>
  <dcterms:created xsi:type="dcterms:W3CDTF">2025-08-04T23:28:37Z</dcterms:created>
  <dcterms:modified xsi:type="dcterms:W3CDTF">2026-01-29T13:29:00Z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