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notesMasterIdLst>
    <p:notesMasterId r:id="rId7"/>
  </p:notesMasterIdLst>
  <p:sldIdLst>
    <p:sldId id="256" r:id="rId5"/>
    <p:sldId id="257" r:id="rId6"/>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D8E9150-7E59-4EC9-A668-EC199B15B3E6}">
          <p14:sldIdLst>
            <p14:sldId id="256"/>
          </p14:sldIdLst>
        </p14:section>
        <p14:section name="Untitled Section" id="{53119AA7-3C59-42F6-9FD4-6183E1731563}">
          <p14:sldIdLst/>
        </p14:section>
        <p14:section name="Untitled Section" id="{82908E4A-F608-4914-94FA-B263E6F41B5D}">
          <p14:sldIdLst>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3D8E5"/>
    <a:srgbClr val="98A7B0"/>
    <a:srgbClr val="927B61"/>
    <a:srgbClr val="E0AF6B"/>
    <a:srgbClr val="C47D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5CC4D3-938F-47DD-A3B7-3DB1E61D276A}" v="237" dt="2022-03-13T22:31:45.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28" d="100"/>
          <a:sy n="28" d="100"/>
        </p:scale>
        <p:origin x="1186"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 userId="835b838e-0fd6-4426-b354-48c9ed26a121" providerId="ADAL" clId="{ED5CC4D3-938F-47DD-A3B7-3DB1E61D276A}"/>
    <pc:docChg chg="undo custSel addSld delSld modSld addSection delSection modSection">
      <pc:chgData name="Elis" userId="835b838e-0fd6-4426-b354-48c9ed26a121" providerId="ADAL" clId="{ED5CC4D3-938F-47DD-A3B7-3DB1E61D276A}" dt="2022-03-13T22:32:23.667" v="8576" actId="20577"/>
      <pc:docMkLst>
        <pc:docMk/>
      </pc:docMkLst>
      <pc:sldChg chg="addSp delSp modSp mod setBg">
        <pc:chgData name="Elis" userId="835b838e-0fd6-4426-b354-48c9ed26a121" providerId="ADAL" clId="{ED5CC4D3-938F-47DD-A3B7-3DB1E61D276A}" dt="2022-03-13T22:32:23.667" v="8576" actId="20577"/>
        <pc:sldMkLst>
          <pc:docMk/>
          <pc:sldMk cId="1248172182" sldId="256"/>
        </pc:sldMkLst>
        <pc:spChg chg="del mod">
          <ac:chgData name="Elis" userId="835b838e-0fd6-4426-b354-48c9ed26a121" providerId="ADAL" clId="{ED5CC4D3-938F-47DD-A3B7-3DB1E61D276A}" dt="2022-03-12T16:22:51.285" v="151" actId="478"/>
          <ac:spMkLst>
            <pc:docMk/>
            <pc:sldMk cId="1248172182" sldId="256"/>
            <ac:spMk id="2" creationId="{339379E9-73BE-416B-B03E-6C4EA7005438}"/>
          </ac:spMkLst>
        </pc:spChg>
        <pc:spChg chg="add del mod">
          <ac:chgData name="Elis" userId="835b838e-0fd6-4426-b354-48c9ed26a121" providerId="ADAL" clId="{ED5CC4D3-938F-47DD-A3B7-3DB1E61D276A}" dt="2022-03-13T20:01:01.974" v="5034" actId="478"/>
          <ac:spMkLst>
            <pc:docMk/>
            <pc:sldMk cId="1248172182" sldId="256"/>
            <ac:spMk id="2" creationId="{684306C6-B967-4102-B190-C9C9AF72B11A}"/>
          </ac:spMkLst>
        </pc:spChg>
        <pc:spChg chg="add mod">
          <ac:chgData name="Elis" userId="835b838e-0fd6-4426-b354-48c9ed26a121" providerId="ADAL" clId="{ED5CC4D3-938F-47DD-A3B7-3DB1E61D276A}" dt="2022-03-13T22:03:17.953" v="8023" actId="20577"/>
          <ac:spMkLst>
            <pc:docMk/>
            <pc:sldMk cId="1248172182" sldId="256"/>
            <ac:spMk id="3" creationId="{0A737ACC-1744-4D08-8009-D4592FD942E7}"/>
          </ac:spMkLst>
        </pc:spChg>
        <pc:spChg chg="mod">
          <ac:chgData name="Elis" userId="835b838e-0fd6-4426-b354-48c9ed26a121" providerId="ADAL" clId="{ED5CC4D3-938F-47DD-A3B7-3DB1E61D276A}" dt="2022-03-13T22:02:38.084" v="8018" actId="207"/>
          <ac:spMkLst>
            <pc:docMk/>
            <pc:sldMk cId="1248172182" sldId="256"/>
            <ac:spMk id="4" creationId="{73356930-CC65-453C-A820-3E559BD163D8}"/>
          </ac:spMkLst>
        </pc:spChg>
        <pc:spChg chg="add mod">
          <ac:chgData name="Elis" userId="835b838e-0fd6-4426-b354-48c9ed26a121" providerId="ADAL" clId="{ED5CC4D3-938F-47DD-A3B7-3DB1E61D276A}" dt="2022-03-13T22:02:28.654" v="8017" actId="207"/>
          <ac:spMkLst>
            <pc:docMk/>
            <pc:sldMk cId="1248172182" sldId="256"/>
            <ac:spMk id="5" creationId="{B712B7F4-BFCF-47AB-AC9A-B38B196994DC}"/>
          </ac:spMkLst>
        </pc:spChg>
        <pc:spChg chg="add del mod">
          <ac:chgData name="Elis" userId="835b838e-0fd6-4426-b354-48c9ed26a121" providerId="ADAL" clId="{ED5CC4D3-938F-47DD-A3B7-3DB1E61D276A}" dt="2022-03-12T16:22:56.171" v="152" actId="478"/>
          <ac:spMkLst>
            <pc:docMk/>
            <pc:sldMk cId="1248172182" sldId="256"/>
            <ac:spMk id="6" creationId="{61775A93-9FA9-4E79-AA26-650B21A00B0E}"/>
          </ac:spMkLst>
        </pc:spChg>
        <pc:spChg chg="add mod">
          <ac:chgData name="Elis" userId="835b838e-0fd6-4426-b354-48c9ed26a121" providerId="ADAL" clId="{ED5CC4D3-938F-47DD-A3B7-3DB1E61D276A}" dt="2022-03-13T22:32:23.667" v="8576" actId="20577"/>
          <ac:spMkLst>
            <pc:docMk/>
            <pc:sldMk cId="1248172182" sldId="256"/>
            <ac:spMk id="6" creationId="{8CC43AFA-4EA1-4CFB-BD50-B9ADA834E222}"/>
          </ac:spMkLst>
        </pc:spChg>
        <pc:spChg chg="add mod">
          <ac:chgData name="Elis" userId="835b838e-0fd6-4426-b354-48c9ed26a121" providerId="ADAL" clId="{ED5CC4D3-938F-47DD-A3B7-3DB1E61D276A}" dt="2022-03-13T21:54:04.986" v="7858" actId="122"/>
          <ac:spMkLst>
            <pc:docMk/>
            <pc:sldMk cId="1248172182" sldId="256"/>
            <ac:spMk id="7" creationId="{D32BF9D7-B80D-4D3F-83C1-7AC5A69A6E85}"/>
          </ac:spMkLst>
        </pc:spChg>
        <pc:spChg chg="add del">
          <ac:chgData name="Elis" userId="835b838e-0fd6-4426-b354-48c9ed26a121" providerId="ADAL" clId="{ED5CC4D3-938F-47DD-A3B7-3DB1E61D276A}" dt="2022-03-12T16:25:34.275" v="165" actId="22"/>
          <ac:spMkLst>
            <pc:docMk/>
            <pc:sldMk cId="1248172182" sldId="256"/>
            <ac:spMk id="9" creationId="{5455CC08-4058-4DA3-AA31-3F261D9F365E}"/>
          </ac:spMkLst>
        </pc:spChg>
        <pc:spChg chg="add mod">
          <ac:chgData name="Elis" userId="835b838e-0fd6-4426-b354-48c9ed26a121" providerId="ADAL" clId="{ED5CC4D3-938F-47DD-A3B7-3DB1E61D276A}" dt="2022-03-13T22:04:57.396" v="8043" actId="113"/>
          <ac:spMkLst>
            <pc:docMk/>
            <pc:sldMk cId="1248172182" sldId="256"/>
            <ac:spMk id="12" creationId="{21BBF648-8C7A-4407-A9F9-CDB182DE14B1}"/>
          </ac:spMkLst>
        </pc:spChg>
        <pc:picChg chg="add mod">
          <ac:chgData name="Elis" userId="835b838e-0fd6-4426-b354-48c9ed26a121" providerId="ADAL" clId="{ED5CC4D3-938F-47DD-A3B7-3DB1E61D276A}" dt="2022-03-13T21:35:17.511" v="7703" actId="1076"/>
          <ac:picMkLst>
            <pc:docMk/>
            <pc:sldMk cId="1248172182" sldId="256"/>
            <ac:picMk id="11" creationId="{9EECDB1A-B50D-4782-BF1D-8FCD3CE03B4F}"/>
          </ac:picMkLst>
        </pc:picChg>
        <pc:picChg chg="add del mod">
          <ac:chgData name="Elis" userId="835b838e-0fd6-4426-b354-48c9ed26a121" providerId="ADAL" clId="{ED5CC4D3-938F-47DD-A3B7-3DB1E61D276A}" dt="2022-03-13T21:44:11.398" v="7786" actId="478"/>
          <ac:picMkLst>
            <pc:docMk/>
            <pc:sldMk cId="1248172182" sldId="256"/>
            <ac:picMk id="1026" creationId="{287D72A3-DD99-4339-9C67-508F69631018}"/>
          </ac:picMkLst>
        </pc:picChg>
        <pc:picChg chg="add mod">
          <ac:chgData name="Elis" userId="835b838e-0fd6-4426-b354-48c9ed26a121" providerId="ADAL" clId="{ED5CC4D3-938F-47DD-A3B7-3DB1E61D276A}" dt="2022-03-13T21:58:55.420" v="8008" actId="1076"/>
          <ac:picMkLst>
            <pc:docMk/>
            <pc:sldMk cId="1248172182" sldId="256"/>
            <ac:picMk id="1028" creationId="{07C569DD-6E62-4070-9E3F-CD20C4B93CD3}"/>
          </ac:picMkLst>
        </pc:picChg>
        <pc:picChg chg="add del mod">
          <ac:chgData name="Elis" userId="835b838e-0fd6-4426-b354-48c9ed26a121" providerId="ADAL" clId="{ED5CC4D3-938F-47DD-A3B7-3DB1E61D276A}" dt="2022-03-13T21:29:50.344" v="7643" actId="478"/>
          <ac:picMkLst>
            <pc:docMk/>
            <pc:sldMk cId="1248172182" sldId="256"/>
            <ac:picMk id="1030" creationId="{C140E2B2-1042-4894-B0D8-4C7298B7EE43}"/>
          </ac:picMkLst>
        </pc:picChg>
        <pc:picChg chg="add del mod">
          <ac:chgData name="Elis" userId="835b838e-0fd6-4426-b354-48c9ed26a121" providerId="ADAL" clId="{ED5CC4D3-938F-47DD-A3B7-3DB1E61D276A}" dt="2022-03-13T21:07:29.183" v="6354" actId="478"/>
          <ac:picMkLst>
            <pc:docMk/>
            <pc:sldMk cId="1248172182" sldId="256"/>
            <ac:picMk id="1032" creationId="{2FE0D212-2B97-40D7-9907-96BDE1FB9B79}"/>
          </ac:picMkLst>
        </pc:picChg>
        <pc:picChg chg="add mod">
          <ac:chgData name="Elis" userId="835b838e-0fd6-4426-b354-48c9ed26a121" providerId="ADAL" clId="{ED5CC4D3-938F-47DD-A3B7-3DB1E61D276A}" dt="2022-03-13T21:59:39.121" v="8011" actId="1076"/>
          <ac:picMkLst>
            <pc:docMk/>
            <pc:sldMk cId="1248172182" sldId="256"/>
            <ac:picMk id="1034" creationId="{46B468BC-DB8D-472D-81A5-0A915DE7A6E4}"/>
          </ac:picMkLst>
        </pc:picChg>
        <pc:picChg chg="add del mod">
          <ac:chgData name="Elis" userId="835b838e-0fd6-4426-b354-48c9ed26a121" providerId="ADAL" clId="{ED5CC4D3-938F-47DD-A3B7-3DB1E61D276A}" dt="2022-03-13T21:30:27.461" v="7673"/>
          <ac:picMkLst>
            <pc:docMk/>
            <pc:sldMk cId="1248172182" sldId="256"/>
            <ac:picMk id="1036" creationId="{E6D2EF2E-EB1A-401D-882C-F579467F10CA}"/>
          </ac:picMkLst>
        </pc:picChg>
        <pc:picChg chg="add mod">
          <ac:chgData name="Elis" userId="835b838e-0fd6-4426-b354-48c9ed26a121" providerId="ADAL" clId="{ED5CC4D3-938F-47DD-A3B7-3DB1E61D276A}" dt="2022-03-13T22:05:42.787" v="8046" actId="1076"/>
          <ac:picMkLst>
            <pc:docMk/>
            <pc:sldMk cId="1248172182" sldId="256"/>
            <ac:picMk id="1038" creationId="{657FB298-5E8B-4910-A485-8AC4938F3FD2}"/>
          </ac:picMkLst>
        </pc:picChg>
        <pc:picChg chg="add mod">
          <ac:chgData name="Elis" userId="835b838e-0fd6-4426-b354-48c9ed26a121" providerId="ADAL" clId="{ED5CC4D3-938F-47DD-A3B7-3DB1E61D276A}" dt="2022-03-13T21:53:14.152" v="7853" actId="1076"/>
          <ac:picMkLst>
            <pc:docMk/>
            <pc:sldMk cId="1248172182" sldId="256"/>
            <ac:picMk id="1040" creationId="{9F493EF3-033E-4951-889B-3890AA024B77}"/>
          </ac:picMkLst>
        </pc:picChg>
        <pc:picChg chg="add mod">
          <ac:chgData name="Elis" userId="835b838e-0fd6-4426-b354-48c9ed26a121" providerId="ADAL" clId="{ED5CC4D3-938F-47DD-A3B7-3DB1E61D276A}" dt="2022-03-13T22:10:34.546" v="8111" actId="1076"/>
          <ac:picMkLst>
            <pc:docMk/>
            <pc:sldMk cId="1248172182" sldId="256"/>
            <ac:picMk id="1042" creationId="{786F41D5-3B71-41D3-A071-1302EFD57716}"/>
          </ac:picMkLst>
        </pc:picChg>
      </pc:sldChg>
      <pc:sldChg chg="addSp delSp modSp new add del mod">
        <pc:chgData name="Elis" userId="835b838e-0fd6-4426-b354-48c9ed26a121" providerId="ADAL" clId="{ED5CC4D3-938F-47DD-A3B7-3DB1E61D276A}" dt="2022-03-13T22:32:09.223" v="8574"/>
        <pc:sldMkLst>
          <pc:docMk/>
          <pc:sldMk cId="3348505103" sldId="257"/>
        </pc:sldMkLst>
        <pc:spChg chg="del">
          <ac:chgData name="Elis" userId="835b838e-0fd6-4426-b354-48c9ed26a121" providerId="ADAL" clId="{ED5CC4D3-938F-47DD-A3B7-3DB1E61D276A}" dt="2022-03-13T22:11:52.401" v="8113" actId="478"/>
          <ac:spMkLst>
            <pc:docMk/>
            <pc:sldMk cId="3348505103" sldId="257"/>
            <ac:spMk id="2" creationId="{C2872FE5-0A0A-42A5-B060-4F5E1BC2CA35}"/>
          </ac:spMkLst>
        </pc:spChg>
        <pc:spChg chg="del">
          <ac:chgData name="Elis" userId="835b838e-0fd6-4426-b354-48c9ed26a121" providerId="ADAL" clId="{ED5CC4D3-938F-47DD-A3B7-3DB1E61D276A}" dt="2022-03-13T22:11:54.010" v="8114" actId="478"/>
          <ac:spMkLst>
            <pc:docMk/>
            <pc:sldMk cId="3348505103" sldId="257"/>
            <ac:spMk id="3" creationId="{C8B39540-8806-41A9-A859-9D6C1EC6D011}"/>
          </ac:spMkLst>
        </pc:spChg>
        <pc:spChg chg="add mod">
          <ac:chgData name="Elis" userId="835b838e-0fd6-4426-b354-48c9ed26a121" providerId="ADAL" clId="{ED5CC4D3-938F-47DD-A3B7-3DB1E61D276A}" dt="2022-03-13T22:32:09.223" v="8574"/>
          <ac:spMkLst>
            <pc:docMk/>
            <pc:sldMk cId="3348505103" sldId="257"/>
            <ac:spMk id="4" creationId="{9F5C8F4C-9B99-4289-8E20-690FE07A9C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954195-2D03-44A9-949C-D05AFEC73A94}" type="datetimeFigureOut">
              <a:rPr lang="en-GB" smtClean="0"/>
              <a:t>13/03/2022</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7A4AD7-94B1-401F-9531-19C5442F41F7}" type="slidenum">
              <a:rPr lang="en-GB" smtClean="0"/>
              <a:t>‹#›</a:t>
            </a:fld>
            <a:endParaRPr lang="en-GB"/>
          </a:p>
        </p:txBody>
      </p:sp>
    </p:spTree>
    <p:extLst>
      <p:ext uri="{BB962C8B-B14F-4D97-AF65-F5344CB8AC3E}">
        <p14:creationId xmlns:p14="http://schemas.microsoft.com/office/powerpoint/2010/main" val="1607634300"/>
      </p:ext>
    </p:extLst>
  </p:cSld>
  <p:clrMap bg1="lt1" tx1="dk1" bg2="lt2" tx2="dk2" accent1="accent1" accent2="accent2" accent3="accent3" accent4="accent4" accent5="accent5" accent6="accent6" hlink="hlink" folHlink="folHlink"/>
  <p:notesStyle>
    <a:lvl1pPr marL="0" algn="l" defTabSz="2479613" rtl="0" eaLnBrk="1" latinLnBrk="0" hangingPunct="1">
      <a:defRPr sz="3254" kern="1200">
        <a:solidFill>
          <a:schemeClr val="tx1"/>
        </a:solidFill>
        <a:latin typeface="+mn-lt"/>
        <a:ea typeface="+mn-ea"/>
        <a:cs typeface="+mn-cs"/>
      </a:defRPr>
    </a:lvl1pPr>
    <a:lvl2pPr marL="1239806" algn="l" defTabSz="2479613" rtl="0" eaLnBrk="1" latinLnBrk="0" hangingPunct="1">
      <a:defRPr sz="3254" kern="1200">
        <a:solidFill>
          <a:schemeClr val="tx1"/>
        </a:solidFill>
        <a:latin typeface="+mn-lt"/>
        <a:ea typeface="+mn-ea"/>
        <a:cs typeface="+mn-cs"/>
      </a:defRPr>
    </a:lvl2pPr>
    <a:lvl3pPr marL="2479613" algn="l" defTabSz="2479613" rtl="0" eaLnBrk="1" latinLnBrk="0" hangingPunct="1">
      <a:defRPr sz="3254" kern="1200">
        <a:solidFill>
          <a:schemeClr val="tx1"/>
        </a:solidFill>
        <a:latin typeface="+mn-lt"/>
        <a:ea typeface="+mn-ea"/>
        <a:cs typeface="+mn-cs"/>
      </a:defRPr>
    </a:lvl3pPr>
    <a:lvl4pPr marL="3719421" algn="l" defTabSz="2479613" rtl="0" eaLnBrk="1" latinLnBrk="0" hangingPunct="1">
      <a:defRPr sz="3254" kern="1200">
        <a:solidFill>
          <a:schemeClr val="tx1"/>
        </a:solidFill>
        <a:latin typeface="+mn-lt"/>
        <a:ea typeface="+mn-ea"/>
        <a:cs typeface="+mn-cs"/>
      </a:defRPr>
    </a:lvl4pPr>
    <a:lvl5pPr marL="4959228" algn="l" defTabSz="2479613" rtl="0" eaLnBrk="1" latinLnBrk="0" hangingPunct="1">
      <a:defRPr sz="3254" kern="1200">
        <a:solidFill>
          <a:schemeClr val="tx1"/>
        </a:solidFill>
        <a:latin typeface="+mn-lt"/>
        <a:ea typeface="+mn-ea"/>
        <a:cs typeface="+mn-cs"/>
      </a:defRPr>
    </a:lvl5pPr>
    <a:lvl6pPr marL="6199034" algn="l" defTabSz="2479613" rtl="0" eaLnBrk="1" latinLnBrk="0" hangingPunct="1">
      <a:defRPr sz="3254" kern="1200">
        <a:solidFill>
          <a:schemeClr val="tx1"/>
        </a:solidFill>
        <a:latin typeface="+mn-lt"/>
        <a:ea typeface="+mn-ea"/>
        <a:cs typeface="+mn-cs"/>
      </a:defRPr>
    </a:lvl6pPr>
    <a:lvl7pPr marL="7438840" algn="l" defTabSz="2479613" rtl="0" eaLnBrk="1" latinLnBrk="0" hangingPunct="1">
      <a:defRPr sz="3254" kern="1200">
        <a:solidFill>
          <a:schemeClr val="tx1"/>
        </a:solidFill>
        <a:latin typeface="+mn-lt"/>
        <a:ea typeface="+mn-ea"/>
        <a:cs typeface="+mn-cs"/>
      </a:defRPr>
    </a:lvl7pPr>
    <a:lvl8pPr marL="8678647" algn="l" defTabSz="2479613" rtl="0" eaLnBrk="1" latinLnBrk="0" hangingPunct="1">
      <a:defRPr sz="3254" kern="1200">
        <a:solidFill>
          <a:schemeClr val="tx1"/>
        </a:solidFill>
        <a:latin typeface="+mn-lt"/>
        <a:ea typeface="+mn-ea"/>
        <a:cs typeface="+mn-cs"/>
      </a:defRPr>
    </a:lvl8pPr>
    <a:lvl9pPr marL="9918455" algn="l" defTabSz="2479613"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7A4AD7-94B1-401F-9531-19C5442F41F7}" type="slidenum">
              <a:rPr lang="en-GB" smtClean="0"/>
              <a:t>1</a:t>
            </a:fld>
            <a:endParaRPr lang="en-GB"/>
          </a:p>
        </p:txBody>
      </p:sp>
    </p:spTree>
    <p:extLst>
      <p:ext uri="{BB962C8B-B14F-4D97-AF65-F5344CB8AC3E}">
        <p14:creationId xmlns:p14="http://schemas.microsoft.com/office/powerpoint/2010/main" val="357230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05501" y="570227"/>
            <a:ext cx="29064204" cy="20243165"/>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756306" y="2751297"/>
            <a:ext cx="24749987" cy="9123680"/>
          </a:xfrm>
        </p:spPr>
        <p:txBody>
          <a:bodyPr anchor="b">
            <a:normAutofit/>
          </a:bodyPr>
          <a:lstStyle>
            <a:lvl1pPr algn="ctr">
              <a:lnSpc>
                <a:spcPct val="85000"/>
              </a:lnSpc>
              <a:defRPr sz="18709"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4245113" y="12065738"/>
            <a:ext cx="21772378" cy="4328376"/>
          </a:xfrm>
        </p:spPr>
        <p:txBody>
          <a:bodyPr>
            <a:normAutofit/>
          </a:bodyPr>
          <a:lstStyle>
            <a:lvl1pPr marL="0" indent="0" algn="ctr">
              <a:spcBef>
                <a:spcPts val="3118"/>
              </a:spcBef>
              <a:buNone/>
              <a:defRPr sz="5613">
                <a:solidFill>
                  <a:srgbClr val="FFFFFF"/>
                </a:solidFill>
              </a:defRPr>
            </a:lvl1pPr>
            <a:lvl2pPr marL="1069196" indent="0" algn="ctr">
              <a:buNone/>
              <a:defRPr sz="5613"/>
            </a:lvl2pPr>
            <a:lvl3pPr marL="2138393" indent="0" algn="ctr">
              <a:buNone/>
              <a:defRPr sz="5613"/>
            </a:lvl3pPr>
            <a:lvl4pPr marL="3207589" indent="0" algn="ctr">
              <a:buNone/>
              <a:defRPr sz="4677"/>
            </a:lvl4pPr>
            <a:lvl5pPr marL="4276786" indent="0" algn="ctr">
              <a:buNone/>
              <a:defRPr sz="4677"/>
            </a:lvl5pPr>
            <a:lvl6pPr marL="5345982" indent="0" algn="ctr">
              <a:buNone/>
              <a:defRPr sz="4677"/>
            </a:lvl6pPr>
            <a:lvl7pPr marL="6415179" indent="0" algn="ctr">
              <a:buNone/>
              <a:defRPr sz="4677"/>
            </a:lvl7pPr>
            <a:lvl8pPr marL="7484375" indent="0" algn="ctr">
              <a:buNone/>
              <a:defRPr sz="4677"/>
            </a:lvl8pPr>
            <a:lvl9pPr marL="8553572" indent="0" algn="ctr">
              <a:buNone/>
              <a:defRPr sz="467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7568C89-BBC9-497F-B13C-F80BE2E7522D}" type="datetimeFigureOut">
              <a:rPr lang="en-GB" smtClean="0"/>
              <a:t>13/03/2022</a:t>
            </a:fld>
            <a:endParaRPr lang="en-GB"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00401E7A-1ADA-47C0-A0E5-C86BE14C3A9E}" type="slidenum">
              <a:rPr lang="en-GB" smtClean="0"/>
              <a:t>‹#›</a:t>
            </a:fld>
            <a:endParaRPr lang="en-GB" dirty="0"/>
          </a:p>
        </p:txBody>
      </p:sp>
      <p:cxnSp>
        <p:nvCxnSpPr>
          <p:cNvPr id="8" name="Straight Connector 7"/>
          <p:cNvCxnSpPr/>
          <p:nvPr/>
        </p:nvCxnSpPr>
        <p:spPr>
          <a:xfrm>
            <a:off x="4913416" y="11642196"/>
            <a:ext cx="2043577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447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3118"/>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3938485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47475" y="3659272"/>
            <a:ext cx="24749987" cy="9123680"/>
          </a:xfrm>
        </p:spPr>
        <p:txBody>
          <a:bodyPr anchor="b">
            <a:noAutofit/>
          </a:bodyPr>
          <a:lstStyle>
            <a:lvl1pPr algn="ctr">
              <a:lnSpc>
                <a:spcPct val="85000"/>
              </a:lnSpc>
              <a:defRPr sz="18709" b="0" cap="all" baseline="0"/>
            </a:lvl1pPr>
          </a:lstStyle>
          <a:p>
            <a:r>
              <a:rPr lang="en-US"/>
              <a:t>Click to edit Master title style</a:t>
            </a:r>
            <a:endParaRPr lang="en-US" dirty="0"/>
          </a:p>
        </p:txBody>
      </p:sp>
      <p:sp>
        <p:nvSpPr>
          <p:cNvPr id="3" name="Text Placeholder 2"/>
          <p:cNvSpPr>
            <a:spLocks noGrp="1"/>
          </p:cNvSpPr>
          <p:nvPr>
            <p:ph type="body" idx="1"/>
          </p:nvPr>
        </p:nvSpPr>
        <p:spPr>
          <a:xfrm>
            <a:off x="4246099" y="12954024"/>
            <a:ext cx="21775447" cy="4252423"/>
          </a:xfrm>
        </p:spPr>
        <p:txBody>
          <a:bodyPr anchor="t">
            <a:normAutofit/>
          </a:bodyPr>
          <a:lstStyle>
            <a:lvl1pPr marL="0" indent="0" algn="ctr">
              <a:buNone/>
              <a:defRPr sz="5613">
                <a:solidFill>
                  <a:schemeClr val="accent1"/>
                </a:solidFill>
              </a:defRPr>
            </a:lvl1pPr>
            <a:lvl2pPr marL="1069196" indent="0">
              <a:buNone/>
              <a:defRPr sz="4209">
                <a:solidFill>
                  <a:schemeClr val="tx1">
                    <a:tint val="75000"/>
                  </a:schemeClr>
                </a:solidFill>
              </a:defRPr>
            </a:lvl2pPr>
            <a:lvl3pPr marL="2138393" indent="0">
              <a:buNone/>
              <a:defRPr sz="3742">
                <a:solidFill>
                  <a:schemeClr val="tx1">
                    <a:tint val="75000"/>
                  </a:schemeClr>
                </a:solidFill>
              </a:defRPr>
            </a:lvl3pPr>
            <a:lvl4pPr marL="3207589" indent="0">
              <a:buNone/>
              <a:defRPr sz="3274">
                <a:solidFill>
                  <a:schemeClr val="tx1">
                    <a:tint val="75000"/>
                  </a:schemeClr>
                </a:solidFill>
              </a:defRPr>
            </a:lvl4pPr>
            <a:lvl5pPr marL="4276786" indent="0">
              <a:buNone/>
              <a:defRPr sz="3274">
                <a:solidFill>
                  <a:schemeClr val="tx1">
                    <a:tint val="75000"/>
                  </a:schemeClr>
                </a:solidFill>
              </a:defRPr>
            </a:lvl5pPr>
            <a:lvl6pPr marL="5345982" indent="0">
              <a:buNone/>
              <a:defRPr sz="3274">
                <a:solidFill>
                  <a:schemeClr val="tx1">
                    <a:tint val="75000"/>
                  </a:schemeClr>
                </a:solidFill>
              </a:defRPr>
            </a:lvl6pPr>
            <a:lvl7pPr marL="6415179" indent="0">
              <a:buNone/>
              <a:defRPr sz="3274">
                <a:solidFill>
                  <a:schemeClr val="tx1">
                    <a:tint val="75000"/>
                  </a:schemeClr>
                </a:solidFill>
              </a:defRPr>
            </a:lvl7pPr>
            <a:lvl8pPr marL="7484375" indent="0">
              <a:buNone/>
              <a:defRPr sz="3274">
                <a:solidFill>
                  <a:schemeClr val="tx1">
                    <a:tint val="75000"/>
                  </a:schemeClr>
                </a:solidFill>
              </a:defRPr>
            </a:lvl8pPr>
            <a:lvl9pPr marL="8553572" indent="0">
              <a:buNone/>
              <a:defRPr sz="327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401E7A-1ADA-47C0-A0E5-C86BE14C3A9E}" type="slidenum">
              <a:rPr lang="en-GB" smtClean="0"/>
              <a:t>‹#›</a:t>
            </a:fld>
            <a:endParaRPr lang="en-GB" dirty="0"/>
          </a:p>
        </p:txBody>
      </p:sp>
      <p:cxnSp>
        <p:nvCxnSpPr>
          <p:cNvPr id="7" name="Straight Connector 6"/>
          <p:cNvCxnSpPr/>
          <p:nvPr/>
        </p:nvCxnSpPr>
        <p:spPr>
          <a:xfrm>
            <a:off x="4919724" y="12535856"/>
            <a:ext cx="20435772"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2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838301" y="6415084"/>
            <a:ext cx="11807333" cy="12545060"/>
          </a:xfrm>
        </p:spPr>
        <p:txBody>
          <a:bodyPr/>
          <a:lstStyle>
            <a:lvl1pPr>
              <a:defRPr sz="5145"/>
            </a:lvl1pPr>
            <a:lvl2pPr>
              <a:defRPr sz="4677"/>
            </a:lvl2pPr>
            <a:lvl3pPr>
              <a:defRPr sz="4209"/>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563754" y="6415088"/>
            <a:ext cx="11807333" cy="12545060"/>
          </a:xfrm>
        </p:spPr>
        <p:txBody>
          <a:bodyPr/>
          <a:lstStyle>
            <a:lvl1pPr>
              <a:defRPr sz="5145"/>
            </a:lvl1pPr>
            <a:lvl2pPr>
              <a:defRPr sz="4677"/>
            </a:lvl2pPr>
            <a:lvl3pPr>
              <a:defRPr sz="4209"/>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3280504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838301" y="6240822"/>
            <a:ext cx="11807333" cy="2423478"/>
          </a:xfrm>
        </p:spPr>
        <p:txBody>
          <a:bodyPr anchor="ctr"/>
          <a:lstStyle>
            <a:lvl1pPr marL="0" indent="0">
              <a:spcBef>
                <a:spcPts val="0"/>
              </a:spcBef>
              <a:buNone/>
              <a:defRPr sz="5613" b="1"/>
            </a:lvl1pPr>
            <a:lvl2pPr marL="1069196" indent="0">
              <a:buNone/>
              <a:defRPr sz="4677" b="1"/>
            </a:lvl2pPr>
            <a:lvl3pPr marL="2138393" indent="0">
              <a:buNone/>
              <a:defRPr sz="4209" b="1"/>
            </a:lvl3pPr>
            <a:lvl4pPr marL="3207589" indent="0">
              <a:buNone/>
              <a:defRPr sz="3742" b="1"/>
            </a:lvl4pPr>
            <a:lvl5pPr marL="4276786" indent="0">
              <a:buNone/>
              <a:defRPr sz="3742" b="1"/>
            </a:lvl5pPr>
            <a:lvl6pPr marL="5345982" indent="0">
              <a:buNone/>
              <a:defRPr sz="3742" b="1"/>
            </a:lvl6pPr>
            <a:lvl7pPr marL="6415179" indent="0">
              <a:buNone/>
              <a:defRPr sz="3742" b="1"/>
            </a:lvl7pPr>
            <a:lvl8pPr marL="7484375" indent="0">
              <a:buNone/>
              <a:defRPr sz="3742" b="1"/>
            </a:lvl8pPr>
            <a:lvl9pPr marL="8553572" indent="0">
              <a:buNone/>
              <a:defRPr sz="3742" b="1"/>
            </a:lvl9pPr>
          </a:lstStyle>
          <a:p>
            <a:pPr lvl="0"/>
            <a:r>
              <a:rPr lang="en-US"/>
              <a:t>Click to edit Master text styles</a:t>
            </a:r>
          </a:p>
        </p:txBody>
      </p:sp>
      <p:sp>
        <p:nvSpPr>
          <p:cNvPr id="4" name="Content Placeholder 3"/>
          <p:cNvSpPr>
            <a:spLocks noGrp="1"/>
          </p:cNvSpPr>
          <p:nvPr>
            <p:ph sz="half" idx="2"/>
          </p:nvPr>
        </p:nvSpPr>
        <p:spPr>
          <a:xfrm>
            <a:off x="2838301" y="8485735"/>
            <a:ext cx="11807333" cy="10549255"/>
          </a:xfrm>
        </p:spPr>
        <p:txBody>
          <a:bodyPr/>
          <a:lstStyle>
            <a:lvl1pPr>
              <a:defRPr sz="5145"/>
            </a:lvl1pPr>
            <a:lvl2pPr>
              <a:defRPr sz="4677"/>
            </a:lvl2pPr>
            <a:lvl3pPr>
              <a:defRPr sz="4209"/>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567631" y="6233093"/>
            <a:ext cx="11807333" cy="2423478"/>
          </a:xfrm>
        </p:spPr>
        <p:txBody>
          <a:bodyPr anchor="ctr"/>
          <a:lstStyle>
            <a:lvl1pPr marL="0" indent="0">
              <a:spcBef>
                <a:spcPts val="0"/>
              </a:spcBef>
              <a:buNone/>
              <a:defRPr sz="5613" b="1"/>
            </a:lvl1pPr>
            <a:lvl2pPr marL="1069196" indent="0">
              <a:buNone/>
              <a:defRPr sz="4677" b="1"/>
            </a:lvl2pPr>
            <a:lvl3pPr marL="2138393" indent="0">
              <a:buNone/>
              <a:defRPr sz="4209" b="1"/>
            </a:lvl3pPr>
            <a:lvl4pPr marL="3207589" indent="0">
              <a:buNone/>
              <a:defRPr sz="3742" b="1"/>
            </a:lvl4pPr>
            <a:lvl5pPr marL="4276786" indent="0">
              <a:buNone/>
              <a:defRPr sz="3742" b="1"/>
            </a:lvl5pPr>
            <a:lvl6pPr marL="5345982" indent="0">
              <a:buNone/>
              <a:defRPr sz="3742" b="1"/>
            </a:lvl6pPr>
            <a:lvl7pPr marL="6415179" indent="0">
              <a:buNone/>
              <a:defRPr sz="3742" b="1"/>
            </a:lvl7pPr>
            <a:lvl8pPr marL="7484375" indent="0">
              <a:buNone/>
              <a:defRPr sz="3742" b="1"/>
            </a:lvl8pPr>
            <a:lvl9pPr marL="8553572"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5567631" y="8478997"/>
            <a:ext cx="11807333" cy="10549255"/>
          </a:xfrm>
        </p:spPr>
        <p:txBody>
          <a:bodyPr/>
          <a:lstStyle>
            <a:lvl1pPr>
              <a:defRPr sz="5145"/>
            </a:lvl1pPr>
            <a:lvl2pPr>
              <a:defRPr sz="4677"/>
            </a:lvl2pPr>
            <a:lvl3pPr>
              <a:defRPr sz="4209"/>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1854708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1757967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2082148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8301" y="3421380"/>
            <a:ext cx="9385316" cy="5417185"/>
          </a:xfrm>
        </p:spPr>
        <p:txBody>
          <a:bodyPr anchor="b">
            <a:noAutofit/>
          </a:bodyPr>
          <a:lstStyle>
            <a:lvl1pPr>
              <a:lnSpc>
                <a:spcPct val="90000"/>
              </a:lnSpc>
              <a:defRPr sz="9354" b="0"/>
            </a:lvl1pPr>
          </a:lstStyle>
          <a:p>
            <a:r>
              <a:rPr lang="en-US"/>
              <a:t>Click to edit Master title style</a:t>
            </a:r>
            <a:endParaRPr lang="en-US" dirty="0"/>
          </a:p>
        </p:txBody>
      </p:sp>
      <p:sp>
        <p:nvSpPr>
          <p:cNvPr id="3" name="Content Placeholder 2"/>
          <p:cNvSpPr>
            <a:spLocks noGrp="1"/>
          </p:cNvSpPr>
          <p:nvPr>
            <p:ph idx="1"/>
          </p:nvPr>
        </p:nvSpPr>
        <p:spPr>
          <a:xfrm>
            <a:off x="13671901" y="3421380"/>
            <a:ext cx="13739192" cy="14540865"/>
          </a:xfrm>
        </p:spPr>
        <p:txBody>
          <a:bodyPr/>
          <a:lstStyle>
            <a:lvl1pPr>
              <a:defRPr sz="7483"/>
            </a:lvl1pPr>
            <a:lvl2pPr>
              <a:defRPr sz="6548"/>
            </a:lvl2pPr>
            <a:lvl3pPr>
              <a:defRPr sz="5613"/>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38301" y="8838565"/>
            <a:ext cx="9385316" cy="9123680"/>
          </a:xfrm>
        </p:spPr>
        <p:txBody>
          <a:bodyPr>
            <a:normAutofit/>
          </a:bodyPr>
          <a:lstStyle>
            <a:lvl1pPr marL="0" indent="0">
              <a:lnSpc>
                <a:spcPct val="100000"/>
              </a:lnSpc>
              <a:spcBef>
                <a:spcPts val="2494"/>
              </a:spcBef>
              <a:buNone/>
              <a:defRPr sz="3976"/>
            </a:lvl1pPr>
            <a:lvl2pPr marL="1069196" indent="0">
              <a:buNone/>
              <a:defRPr sz="2806"/>
            </a:lvl2pPr>
            <a:lvl3pPr marL="2138393" indent="0">
              <a:buNone/>
              <a:defRPr sz="2339"/>
            </a:lvl3pPr>
            <a:lvl4pPr marL="3207589" indent="0">
              <a:buNone/>
              <a:defRPr sz="2105"/>
            </a:lvl4pPr>
            <a:lvl5pPr marL="4276786" indent="0">
              <a:buNone/>
              <a:defRPr sz="2105"/>
            </a:lvl5pPr>
            <a:lvl6pPr marL="5345982" indent="0">
              <a:buNone/>
              <a:defRPr sz="2105"/>
            </a:lvl6pPr>
            <a:lvl7pPr marL="6415179" indent="0">
              <a:buNone/>
              <a:defRPr sz="2105"/>
            </a:lvl7pPr>
            <a:lvl8pPr marL="7484375" indent="0">
              <a:buNone/>
              <a:defRPr sz="2105"/>
            </a:lvl8pPr>
            <a:lvl9pPr marL="8553572" indent="0">
              <a:buNone/>
              <a:defRPr sz="2105"/>
            </a:lvl9pPr>
          </a:lstStyle>
          <a:p>
            <a:pPr lvl="0"/>
            <a:r>
              <a:rPr lang="en-US"/>
              <a:t>Click to edit Master text styles</a:t>
            </a:r>
          </a:p>
        </p:txBody>
      </p:sp>
      <p:sp>
        <p:nvSpPr>
          <p:cNvPr id="5" name="Date Placeholder 4"/>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636660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8301" y="3421380"/>
            <a:ext cx="9385316" cy="5417185"/>
          </a:xfrm>
        </p:spPr>
        <p:txBody>
          <a:bodyPr anchor="b">
            <a:noAutofit/>
          </a:bodyPr>
          <a:lstStyle>
            <a:lvl1pPr>
              <a:lnSpc>
                <a:spcPct val="90000"/>
              </a:lnSpc>
              <a:defRPr sz="9354"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307014" y="3335844"/>
            <a:ext cx="14096989" cy="14483845"/>
          </a:xfrm>
        </p:spPr>
        <p:txBody>
          <a:bodyPr lIns="274320" tIns="182880" anchor="t">
            <a:normAutofit/>
          </a:bodyPr>
          <a:lstStyle>
            <a:lvl1pPr marL="0" indent="0">
              <a:buNone/>
              <a:defRPr sz="6548"/>
            </a:lvl1pPr>
            <a:lvl2pPr marL="1069196" indent="0">
              <a:buNone/>
              <a:defRPr sz="6548"/>
            </a:lvl2pPr>
            <a:lvl3pPr marL="2138393" indent="0">
              <a:buNone/>
              <a:defRPr sz="5613"/>
            </a:lvl3pPr>
            <a:lvl4pPr marL="3207589" indent="0">
              <a:buNone/>
              <a:defRPr sz="4677"/>
            </a:lvl4pPr>
            <a:lvl5pPr marL="4276786" indent="0">
              <a:buNone/>
              <a:defRPr sz="4677"/>
            </a:lvl5pPr>
            <a:lvl6pPr marL="5345982" indent="0">
              <a:buNone/>
              <a:defRPr sz="4677"/>
            </a:lvl6pPr>
            <a:lvl7pPr marL="6415179" indent="0">
              <a:buNone/>
              <a:defRPr sz="4677"/>
            </a:lvl7pPr>
            <a:lvl8pPr marL="7484375" indent="0">
              <a:buNone/>
              <a:defRPr sz="4677"/>
            </a:lvl8pPr>
            <a:lvl9pPr marL="8553572"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2838301" y="8838565"/>
            <a:ext cx="9385316" cy="8981123"/>
          </a:xfrm>
        </p:spPr>
        <p:txBody>
          <a:bodyPr>
            <a:normAutofit/>
          </a:bodyPr>
          <a:lstStyle>
            <a:lvl1pPr marL="0" indent="0">
              <a:lnSpc>
                <a:spcPct val="100000"/>
              </a:lnSpc>
              <a:spcBef>
                <a:spcPts val="2494"/>
              </a:spcBef>
              <a:buNone/>
              <a:defRPr sz="3976"/>
            </a:lvl1pPr>
            <a:lvl2pPr marL="1069196" indent="0">
              <a:buNone/>
              <a:defRPr sz="2806"/>
            </a:lvl2pPr>
            <a:lvl3pPr marL="2138393" indent="0">
              <a:buNone/>
              <a:defRPr sz="2339"/>
            </a:lvl3pPr>
            <a:lvl4pPr marL="3207589" indent="0">
              <a:buNone/>
              <a:defRPr sz="2105"/>
            </a:lvl4pPr>
            <a:lvl5pPr marL="4276786" indent="0">
              <a:buNone/>
              <a:defRPr sz="2105"/>
            </a:lvl5pPr>
            <a:lvl6pPr marL="5345982" indent="0">
              <a:buNone/>
              <a:defRPr sz="2105"/>
            </a:lvl6pPr>
            <a:lvl7pPr marL="6415179" indent="0">
              <a:buNone/>
              <a:defRPr sz="2105"/>
            </a:lvl7pPr>
            <a:lvl8pPr marL="7484375" indent="0">
              <a:buNone/>
              <a:defRPr sz="2105"/>
            </a:lvl8pPr>
            <a:lvl9pPr marL="8553572" indent="0">
              <a:buNone/>
              <a:defRPr sz="2105"/>
            </a:lvl9pPr>
          </a:lstStyle>
          <a:p>
            <a:pPr lvl="0"/>
            <a:r>
              <a:rPr lang="en-US"/>
              <a:t>Click to edit Master text styles</a:t>
            </a:r>
          </a:p>
        </p:txBody>
      </p:sp>
      <p:sp>
        <p:nvSpPr>
          <p:cNvPr id="5" name="Date Placeholder 4"/>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3782446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1499081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375958"/>
            <a:ext cx="5771212" cy="168693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38303" y="2375958"/>
            <a:ext cx="18448958" cy="1686930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568C89-BBC9-497F-B13C-F80BE2E7522D}" type="datetimeFigureOut">
              <a:rPr lang="en-GB" smtClean="0"/>
              <a:t>13/03/2022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0401E7A-1ADA-47C0-A0E5-C86BE14C3A9E}" type="slidenum">
              <a:rPr lang="en-GB" smtClean="0"/>
              <a:t>‹#›</a:t>
            </a:fld>
            <a:endParaRPr lang="en-GB" dirty="0"/>
          </a:p>
        </p:txBody>
      </p:sp>
    </p:spTree>
    <p:extLst>
      <p:ext uri="{BB962C8B-B14F-4D97-AF65-F5344CB8AC3E}">
        <p14:creationId xmlns:p14="http://schemas.microsoft.com/office/powerpoint/2010/main" val="898315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605505" y="570230"/>
            <a:ext cx="29064204" cy="20243165"/>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838301" y="1900767"/>
            <a:ext cx="24522923" cy="422920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838306" y="6415088"/>
            <a:ext cx="24516344" cy="1259257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838291" y="19406246"/>
            <a:ext cx="5783566" cy="1138480"/>
          </a:xfrm>
          <a:prstGeom prst="rect">
            <a:avLst/>
          </a:prstGeom>
        </p:spPr>
        <p:txBody>
          <a:bodyPr vert="horz" lIns="91440" tIns="45720" rIns="91440" bIns="45720" rtlCol="0" anchor="ctr"/>
          <a:lstStyle>
            <a:lvl1pPr algn="l">
              <a:defRPr sz="3118">
                <a:solidFill>
                  <a:schemeClr val="accent1"/>
                </a:solidFill>
              </a:defRPr>
            </a:lvl1pPr>
          </a:lstStyle>
          <a:p>
            <a:fld id="{87568C89-BBC9-497F-B13C-F80BE2E7522D}" type="datetimeFigureOut">
              <a:rPr lang="en-GB" smtClean="0"/>
              <a:t>13/03/2022</a:t>
            </a:fld>
            <a:endParaRPr lang="en-GB" dirty="0"/>
          </a:p>
        </p:txBody>
      </p:sp>
      <p:sp>
        <p:nvSpPr>
          <p:cNvPr id="5" name="Footer Placeholder 4"/>
          <p:cNvSpPr>
            <a:spLocks noGrp="1"/>
          </p:cNvSpPr>
          <p:nvPr>
            <p:ph type="ftr" sz="quarter" idx="3"/>
          </p:nvPr>
        </p:nvSpPr>
        <p:spPr>
          <a:xfrm>
            <a:off x="9806538" y="19406246"/>
            <a:ext cx="11715193" cy="1138480"/>
          </a:xfrm>
          <a:prstGeom prst="rect">
            <a:avLst/>
          </a:prstGeom>
        </p:spPr>
        <p:txBody>
          <a:bodyPr vert="horz" lIns="91440" tIns="45720" rIns="91440" bIns="45720" rtlCol="0" anchor="ctr"/>
          <a:lstStyle>
            <a:lvl1pPr algn="ctr">
              <a:defRPr sz="3118">
                <a:solidFill>
                  <a:schemeClr val="accent1"/>
                </a:solidFill>
              </a:defRPr>
            </a:lvl1pPr>
          </a:lstStyle>
          <a:p>
            <a:endParaRPr lang="en-GB" dirty="0"/>
          </a:p>
        </p:txBody>
      </p:sp>
      <p:sp>
        <p:nvSpPr>
          <p:cNvPr id="6" name="Slide Number Placeholder 5"/>
          <p:cNvSpPr>
            <a:spLocks noGrp="1"/>
          </p:cNvSpPr>
          <p:nvPr>
            <p:ph type="sldNum" sz="quarter" idx="4"/>
          </p:nvPr>
        </p:nvSpPr>
        <p:spPr>
          <a:xfrm>
            <a:off x="23167122" y="19406246"/>
            <a:ext cx="4236884" cy="1138480"/>
          </a:xfrm>
          <a:prstGeom prst="rect">
            <a:avLst/>
          </a:prstGeom>
        </p:spPr>
        <p:txBody>
          <a:bodyPr vert="horz" lIns="91440" tIns="45720" rIns="91440" bIns="45720" rtlCol="0" anchor="ctr"/>
          <a:lstStyle>
            <a:lvl1pPr algn="r">
              <a:defRPr sz="3118">
                <a:solidFill>
                  <a:schemeClr val="accent1"/>
                </a:solidFill>
              </a:defRPr>
            </a:lvl1pPr>
          </a:lstStyle>
          <a:p>
            <a:fld id="{00401E7A-1ADA-47C0-A0E5-C86BE14C3A9E}" type="slidenum">
              <a:rPr lang="en-GB" smtClean="0"/>
              <a:t>‹#›</a:t>
            </a:fld>
            <a:endParaRPr lang="en-GB" dirty="0"/>
          </a:p>
        </p:txBody>
      </p:sp>
    </p:spTree>
    <p:extLst>
      <p:ext uri="{BB962C8B-B14F-4D97-AF65-F5344CB8AC3E}">
        <p14:creationId xmlns:p14="http://schemas.microsoft.com/office/powerpoint/2010/main" val="1260928696"/>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2138393" rtl="0" eaLnBrk="1" latinLnBrk="0" hangingPunct="1">
        <a:lnSpc>
          <a:spcPct val="90000"/>
        </a:lnSpc>
        <a:spcBef>
          <a:spcPct val="0"/>
        </a:spcBef>
        <a:buNone/>
        <a:defRPr sz="12472" kern="1200">
          <a:solidFill>
            <a:schemeClr val="accent1"/>
          </a:solidFill>
          <a:latin typeface="+mj-lt"/>
          <a:ea typeface="+mj-ea"/>
          <a:cs typeface="+mj-cs"/>
        </a:defRPr>
      </a:lvl1pPr>
    </p:titleStyle>
    <p:bodyStyle>
      <a:lvl1pPr marL="534598" indent="-427679" algn="l" defTabSz="2138393" rtl="0" eaLnBrk="1" latinLnBrk="0" hangingPunct="1">
        <a:lnSpc>
          <a:spcPct val="90000"/>
        </a:lnSpc>
        <a:spcBef>
          <a:spcPts val="3118"/>
        </a:spcBef>
        <a:buClr>
          <a:schemeClr val="accent1"/>
        </a:buClr>
        <a:buSzPct val="80000"/>
        <a:buFont typeface="Corbel" pitchFamily="34" charset="0"/>
        <a:buChar char="•"/>
        <a:defRPr sz="6236" kern="1200">
          <a:solidFill>
            <a:schemeClr val="accent1"/>
          </a:solidFill>
          <a:latin typeface="+mn-lt"/>
          <a:ea typeface="+mn-ea"/>
          <a:cs typeface="+mn-cs"/>
        </a:defRPr>
      </a:lvl1pPr>
      <a:lvl2pPr marL="1069196" indent="-427679" algn="l" defTabSz="2138393" rtl="0" eaLnBrk="1" latinLnBrk="0" hangingPunct="1">
        <a:lnSpc>
          <a:spcPct val="90000"/>
        </a:lnSpc>
        <a:spcBef>
          <a:spcPts val="468"/>
        </a:spcBef>
        <a:spcAft>
          <a:spcPts val="935"/>
        </a:spcAft>
        <a:buClr>
          <a:schemeClr val="accent1"/>
        </a:buClr>
        <a:buSzPct val="80000"/>
        <a:buFont typeface="Corbel" pitchFamily="34" charset="0"/>
        <a:buChar char="•"/>
        <a:defRPr sz="5613" kern="1200">
          <a:solidFill>
            <a:schemeClr val="accent1"/>
          </a:solidFill>
          <a:latin typeface="+mn-lt"/>
          <a:ea typeface="+mn-ea"/>
          <a:cs typeface="+mn-cs"/>
        </a:defRPr>
      </a:lvl2pPr>
      <a:lvl3pPr marL="1710714" indent="-427679"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989" kern="1200">
          <a:solidFill>
            <a:schemeClr val="accent1"/>
          </a:solidFill>
          <a:latin typeface="+mn-lt"/>
          <a:ea typeface="+mn-ea"/>
          <a:cs typeface="+mn-cs"/>
        </a:defRPr>
      </a:lvl3pPr>
      <a:lvl4pPr marL="2352232" indent="-427679"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365" kern="1200">
          <a:solidFill>
            <a:schemeClr val="accent1"/>
          </a:solidFill>
          <a:latin typeface="+mn-lt"/>
          <a:ea typeface="+mn-ea"/>
          <a:cs typeface="+mn-cs"/>
        </a:defRPr>
      </a:lvl4pPr>
      <a:lvl5pPr marL="2869026" indent="-427679"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365" kern="1200">
          <a:solidFill>
            <a:schemeClr val="accent1"/>
          </a:solidFill>
          <a:latin typeface="+mn-lt"/>
          <a:ea typeface="+mn-ea"/>
          <a:cs typeface="+mn-cs"/>
        </a:defRPr>
      </a:lvl5pPr>
      <a:lvl6pPr marL="3429910" indent="-534598"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365" kern="1200">
          <a:solidFill>
            <a:schemeClr val="accent1"/>
          </a:solidFill>
          <a:latin typeface="+mn-lt"/>
          <a:ea typeface="+mn-ea"/>
          <a:cs typeface="+mn-cs"/>
        </a:defRPr>
      </a:lvl6pPr>
      <a:lvl7pPr marL="4053530" indent="-534598"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365" kern="1200">
          <a:solidFill>
            <a:schemeClr val="accent1"/>
          </a:solidFill>
          <a:latin typeface="+mn-lt"/>
          <a:ea typeface="+mn-ea"/>
          <a:cs typeface="+mn-cs"/>
        </a:defRPr>
      </a:lvl7pPr>
      <a:lvl8pPr marL="4677150" indent="-534598"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365" kern="1200">
          <a:solidFill>
            <a:schemeClr val="accent1"/>
          </a:solidFill>
          <a:latin typeface="+mn-lt"/>
          <a:ea typeface="+mn-ea"/>
          <a:cs typeface="+mn-cs"/>
        </a:defRPr>
      </a:lvl8pPr>
      <a:lvl9pPr marL="5300770" indent="-534598" algn="l" defTabSz="2138393" rtl="0" eaLnBrk="1" latinLnBrk="0" hangingPunct="1">
        <a:lnSpc>
          <a:spcPct val="90000"/>
        </a:lnSpc>
        <a:spcBef>
          <a:spcPts val="468"/>
        </a:spcBef>
        <a:spcAft>
          <a:spcPts val="935"/>
        </a:spcAft>
        <a:buClr>
          <a:schemeClr val="accent1"/>
        </a:buClr>
        <a:buSzPct val="80000"/>
        <a:buFont typeface="Corbel" pitchFamily="34" charset="0"/>
        <a:buChar char="•"/>
        <a:defRPr sz="4365" kern="1200">
          <a:solidFill>
            <a:schemeClr val="accent1"/>
          </a:solidFill>
          <a:latin typeface="+mn-lt"/>
          <a:ea typeface="+mn-ea"/>
          <a:cs typeface="+mn-cs"/>
        </a:defRPr>
      </a:lvl9pPr>
    </p:bodyStyle>
    <p:otherStyle>
      <a:defPPr>
        <a:defRPr lang="en-US"/>
      </a:defPPr>
      <a:lvl1pPr marL="0" algn="l" defTabSz="2138393" rtl="0" eaLnBrk="1" latinLnBrk="0" hangingPunct="1">
        <a:defRPr sz="4209" kern="1200">
          <a:solidFill>
            <a:schemeClr val="tx1"/>
          </a:solidFill>
          <a:latin typeface="+mn-lt"/>
          <a:ea typeface="+mn-ea"/>
          <a:cs typeface="+mn-cs"/>
        </a:defRPr>
      </a:lvl1pPr>
      <a:lvl2pPr marL="1069196" algn="l" defTabSz="2138393" rtl="0" eaLnBrk="1" latinLnBrk="0" hangingPunct="1">
        <a:defRPr sz="4209" kern="1200">
          <a:solidFill>
            <a:schemeClr val="tx1"/>
          </a:solidFill>
          <a:latin typeface="+mn-lt"/>
          <a:ea typeface="+mn-ea"/>
          <a:cs typeface="+mn-cs"/>
        </a:defRPr>
      </a:lvl2pPr>
      <a:lvl3pPr marL="2138393" algn="l" defTabSz="2138393" rtl="0" eaLnBrk="1" latinLnBrk="0" hangingPunct="1">
        <a:defRPr sz="4209" kern="1200">
          <a:solidFill>
            <a:schemeClr val="tx1"/>
          </a:solidFill>
          <a:latin typeface="+mn-lt"/>
          <a:ea typeface="+mn-ea"/>
          <a:cs typeface="+mn-cs"/>
        </a:defRPr>
      </a:lvl3pPr>
      <a:lvl4pPr marL="3207589" algn="l" defTabSz="2138393" rtl="0" eaLnBrk="1" latinLnBrk="0" hangingPunct="1">
        <a:defRPr sz="4209" kern="1200">
          <a:solidFill>
            <a:schemeClr val="tx1"/>
          </a:solidFill>
          <a:latin typeface="+mn-lt"/>
          <a:ea typeface="+mn-ea"/>
          <a:cs typeface="+mn-cs"/>
        </a:defRPr>
      </a:lvl4pPr>
      <a:lvl5pPr marL="4276786" algn="l" defTabSz="2138393" rtl="0" eaLnBrk="1" latinLnBrk="0" hangingPunct="1">
        <a:defRPr sz="4209" kern="1200">
          <a:solidFill>
            <a:schemeClr val="tx1"/>
          </a:solidFill>
          <a:latin typeface="+mn-lt"/>
          <a:ea typeface="+mn-ea"/>
          <a:cs typeface="+mn-cs"/>
        </a:defRPr>
      </a:lvl5pPr>
      <a:lvl6pPr marL="5345982" algn="l" defTabSz="2138393" rtl="0" eaLnBrk="1" latinLnBrk="0" hangingPunct="1">
        <a:defRPr sz="4209" kern="1200">
          <a:solidFill>
            <a:schemeClr val="tx1"/>
          </a:solidFill>
          <a:latin typeface="+mn-lt"/>
          <a:ea typeface="+mn-ea"/>
          <a:cs typeface="+mn-cs"/>
        </a:defRPr>
      </a:lvl6pPr>
      <a:lvl7pPr marL="6415179" algn="l" defTabSz="2138393" rtl="0" eaLnBrk="1" latinLnBrk="0" hangingPunct="1">
        <a:defRPr sz="4209" kern="1200">
          <a:solidFill>
            <a:schemeClr val="tx1"/>
          </a:solidFill>
          <a:latin typeface="+mn-lt"/>
          <a:ea typeface="+mn-ea"/>
          <a:cs typeface="+mn-cs"/>
        </a:defRPr>
      </a:lvl7pPr>
      <a:lvl8pPr marL="7484375" algn="l" defTabSz="2138393" rtl="0" eaLnBrk="1" latinLnBrk="0" hangingPunct="1">
        <a:defRPr sz="4209" kern="1200">
          <a:solidFill>
            <a:schemeClr val="tx1"/>
          </a:solidFill>
          <a:latin typeface="+mn-lt"/>
          <a:ea typeface="+mn-ea"/>
          <a:cs typeface="+mn-cs"/>
        </a:defRPr>
      </a:lvl8pPr>
      <a:lvl9pPr marL="8553572" algn="l" defTabSz="2138393"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www.yokoiscool.com/nefertarifloorplan.html" TargetMode="External"/><Relationship Id="rId2" Type="http://schemas.openxmlformats.org/officeDocument/2006/relationships/hyperlink" Target="https://osirisnet.net/e_centrale.htm" TargetMode="External"/><Relationship Id="rId1" Type="http://schemas.openxmlformats.org/officeDocument/2006/relationships/slideLayout" Target="../slideLayouts/slideLayout2.xml"/><Relationship Id="rId5" Type="http://schemas.openxmlformats.org/officeDocument/2006/relationships/hyperlink" Target="https://www.osirisnet.net/tombes/pharaons/nefertari/nefertari_01.htm" TargetMode="External"/><Relationship Id="rId4" Type="http://schemas.openxmlformats.org/officeDocument/2006/relationships/hyperlink" Target="https://www.nationalgeographic.co.uk/history/2019/02/the-book-of-the-dead-was-egyptians-inside-guide-to-the-underworld"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356930-CC65-453C-A820-3E559BD163D8}"/>
              </a:ext>
            </a:extLst>
          </p:cNvPr>
          <p:cNvSpPr txBox="1"/>
          <p:nvPr/>
        </p:nvSpPr>
        <p:spPr>
          <a:xfrm>
            <a:off x="433769" y="13468882"/>
            <a:ext cx="16662740" cy="6494085"/>
          </a:xfrm>
          <a:prstGeom prst="rect">
            <a:avLst/>
          </a:prstGeom>
          <a:solidFill>
            <a:schemeClr val="tx1">
              <a:lumMod val="85000"/>
              <a:lumOff val="15000"/>
            </a:schemeClr>
          </a:solidFill>
          <a:ln>
            <a:solidFill>
              <a:schemeClr val="bg1"/>
            </a:solidFill>
          </a:ln>
        </p:spPr>
        <p:txBody>
          <a:bodyPr wrap="square" rtlCol="0">
            <a:spAutoFit/>
          </a:bodyPr>
          <a:lstStyle/>
          <a:p>
            <a:r>
              <a:rPr lang="en-US" sz="3200" b="1" dirty="0">
                <a:solidFill>
                  <a:srgbClr val="C3D8E5"/>
                </a:solidFill>
              </a:rPr>
              <a:t>Afterlife beliefs were central to Ancient Egyptian funerary practices. </a:t>
            </a:r>
            <a:r>
              <a:rPr lang="en-US" sz="3200" dirty="0">
                <a:solidFill>
                  <a:srgbClr val="C3D8E5"/>
                </a:solidFill>
              </a:rPr>
              <a:t>For a successful journey to the next life, the soul, mainly </a:t>
            </a:r>
            <a:r>
              <a:rPr lang="en-US" sz="3200" i="1" dirty="0">
                <a:solidFill>
                  <a:srgbClr val="C3D8E5"/>
                </a:solidFill>
              </a:rPr>
              <a:t>Ka </a:t>
            </a:r>
            <a:r>
              <a:rPr lang="en-US" sz="3200" dirty="0">
                <a:solidFill>
                  <a:srgbClr val="C3D8E5"/>
                </a:solidFill>
              </a:rPr>
              <a:t>needed a body to return to.</a:t>
            </a:r>
            <a:r>
              <a:rPr lang="en-GB" sz="3200" dirty="0">
                <a:solidFill>
                  <a:srgbClr val="C3D8E5"/>
                </a:solidFill>
                <a:latin typeface="Calibri" panose="020F0502020204030204" pitchFamily="34" charset="0"/>
                <a:cs typeface="Calibri" panose="020F0502020204030204" pitchFamily="34" charset="0"/>
              </a:rPr>
              <a:t> </a:t>
            </a:r>
            <a:r>
              <a:rPr lang="en-US" sz="3200" dirty="0">
                <a:solidFill>
                  <a:srgbClr val="C3D8E5"/>
                </a:solidFill>
              </a:rPr>
              <a:t>Mummification was carried out to preserve the body for eternity in the next life. The process involved dehydration of the body by use of natron, protecting from infiltrating bacteria. Soft tissue and organs  prone to decay would be removed, with the brain extracted first, with a sharp object through the nose. 4 canopic jars were used to store the internal organs, each of them mummified separately. The jars were each represented by a demi-god, the 4 sons of Horus who were responsible for different organs.. The heart would never be removed as it was key for resurrection. Upon the removal of the internal organs, a process of desiccation would happen. Natron would be placed inside the body, and the deceased individual would be fully immersed in natron powder for 40 days. For the next 30 days, embalmers would clean the natron from the body then wipe the body with wine and cover it in sacred oils.. The body would also be layered with resin to give a golden element to the skin, as Ancient Egyptians believed that the skin of Gods was made of gold.</a:t>
            </a:r>
            <a:endParaRPr lang="en-GB" sz="3200" i="1" dirty="0">
              <a:solidFill>
                <a:srgbClr val="C3D8E5"/>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D32BF9D7-B80D-4D3F-83C1-7AC5A69A6E85}"/>
              </a:ext>
            </a:extLst>
          </p:cNvPr>
          <p:cNvSpPr txBox="1"/>
          <p:nvPr/>
        </p:nvSpPr>
        <p:spPr>
          <a:xfrm>
            <a:off x="9576669" y="0"/>
            <a:ext cx="10817750" cy="1292662"/>
          </a:xfrm>
          <a:prstGeom prst="rect">
            <a:avLst/>
          </a:prstGeom>
          <a:noFill/>
        </p:spPr>
        <p:txBody>
          <a:bodyPr wrap="square" rtlCol="0">
            <a:spAutoFit/>
          </a:bodyPr>
          <a:lstStyle/>
          <a:p>
            <a:pPr algn="ctr"/>
            <a:r>
              <a:rPr lang="en-US" sz="6000" i="1" u="sng" dirty="0">
                <a:solidFill>
                  <a:schemeClr val="bg1"/>
                </a:solidFill>
                <a:latin typeface="Calibri" panose="020F0502020204030204" pitchFamily="34" charset="0"/>
                <a:cs typeface="Calibri" panose="020F0502020204030204" pitchFamily="34" charset="0"/>
              </a:rPr>
              <a:t>The Tomb of </a:t>
            </a:r>
            <a:r>
              <a:rPr lang="en-US" sz="6000" i="1" u="sng" dirty="0" err="1">
                <a:solidFill>
                  <a:schemeClr val="bg1"/>
                </a:solidFill>
                <a:latin typeface="Calibri" panose="020F0502020204030204" pitchFamily="34" charset="0"/>
                <a:cs typeface="Calibri" panose="020F0502020204030204" pitchFamily="34" charset="0"/>
              </a:rPr>
              <a:t>Nefertari</a:t>
            </a:r>
            <a:r>
              <a:rPr lang="en-US" sz="6000" i="1" u="sng" dirty="0">
                <a:solidFill>
                  <a:schemeClr val="bg1"/>
                </a:solidFill>
                <a:latin typeface="Calibri" panose="020F0502020204030204" pitchFamily="34" charset="0"/>
                <a:cs typeface="Calibri" panose="020F0502020204030204" pitchFamily="34" charset="0"/>
              </a:rPr>
              <a:t> </a:t>
            </a:r>
            <a:r>
              <a:rPr lang="en-US" sz="6000" i="1" u="sng" dirty="0" err="1">
                <a:solidFill>
                  <a:schemeClr val="bg1"/>
                </a:solidFill>
                <a:latin typeface="Calibri" panose="020F0502020204030204" pitchFamily="34" charset="0"/>
                <a:cs typeface="Calibri" panose="020F0502020204030204" pitchFamily="34" charset="0"/>
              </a:rPr>
              <a:t>Merytmut</a:t>
            </a:r>
            <a:endParaRPr lang="en-US" sz="6000" i="1" u="sng" dirty="0">
              <a:solidFill>
                <a:schemeClr val="bg1"/>
              </a:solidFill>
              <a:latin typeface="Calibri" panose="020F0502020204030204" pitchFamily="34" charset="0"/>
              <a:cs typeface="Calibri" panose="020F0502020204030204" pitchFamily="34" charset="0"/>
            </a:endParaRPr>
          </a:p>
          <a:p>
            <a:pPr algn="ctr"/>
            <a:endParaRPr lang="en-GB" dirty="0"/>
          </a:p>
        </p:txBody>
      </p:sp>
      <p:pic>
        <p:nvPicPr>
          <p:cNvPr id="11" name="Picture 10" descr="A person wearing a garment&#10;&#10;Description automatically generated with medium confidence">
            <a:extLst>
              <a:ext uri="{FF2B5EF4-FFF2-40B4-BE49-F238E27FC236}">
                <a16:creationId xmlns:a16="http://schemas.microsoft.com/office/drawing/2014/main" id="{9EECDB1A-B50D-4782-BF1D-8FCD3CE03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678" y="699048"/>
            <a:ext cx="5185850" cy="5893014"/>
          </a:xfrm>
          <a:prstGeom prst="rect">
            <a:avLst/>
          </a:prstGeom>
        </p:spPr>
      </p:pic>
      <p:sp>
        <p:nvSpPr>
          <p:cNvPr id="12" name="TextBox 11">
            <a:extLst>
              <a:ext uri="{FF2B5EF4-FFF2-40B4-BE49-F238E27FC236}">
                <a16:creationId xmlns:a16="http://schemas.microsoft.com/office/drawing/2014/main" id="{21BBF648-8C7A-4407-A9F9-CDB182DE14B1}"/>
              </a:ext>
            </a:extLst>
          </p:cNvPr>
          <p:cNvSpPr txBox="1"/>
          <p:nvPr/>
        </p:nvSpPr>
        <p:spPr>
          <a:xfrm>
            <a:off x="6547257" y="1678965"/>
            <a:ext cx="12804155" cy="5016758"/>
          </a:xfrm>
          <a:prstGeom prst="rect">
            <a:avLst/>
          </a:prstGeom>
          <a:solidFill>
            <a:schemeClr val="tx2">
              <a:lumMod val="50000"/>
            </a:schemeClr>
          </a:solidFill>
          <a:ln>
            <a:noFill/>
          </a:ln>
        </p:spPr>
        <p:txBody>
          <a:bodyPr wrap="square" rtlCol="0">
            <a:spAutoFit/>
          </a:bodyPr>
          <a:lstStyle/>
          <a:p>
            <a:r>
              <a:rPr lang="en-US" sz="3200" dirty="0">
                <a:solidFill>
                  <a:schemeClr val="tx2">
                    <a:lumMod val="25000"/>
                    <a:lumOff val="75000"/>
                  </a:schemeClr>
                </a:solidFill>
              </a:rPr>
              <a:t>The </a:t>
            </a:r>
            <a:r>
              <a:rPr lang="en-US" sz="3200" b="1" dirty="0">
                <a:solidFill>
                  <a:schemeClr val="tx2">
                    <a:lumMod val="25000"/>
                    <a:lumOff val="75000"/>
                  </a:schemeClr>
                </a:solidFill>
              </a:rPr>
              <a:t>“Great Royal Wife” </a:t>
            </a:r>
            <a:r>
              <a:rPr lang="en-US" sz="3200" dirty="0">
                <a:solidFill>
                  <a:schemeClr val="tx2">
                    <a:lumMod val="25000"/>
                    <a:lumOff val="75000"/>
                  </a:schemeClr>
                </a:solidFill>
              </a:rPr>
              <a:t>of Ramesses II, </a:t>
            </a:r>
            <a:r>
              <a:rPr lang="en-US" sz="3200" dirty="0" err="1">
                <a:solidFill>
                  <a:schemeClr val="tx2">
                    <a:lumMod val="25000"/>
                    <a:lumOff val="75000"/>
                  </a:schemeClr>
                </a:solidFill>
              </a:rPr>
              <a:t>Nefertari</a:t>
            </a:r>
            <a:r>
              <a:rPr lang="en-US" sz="3200" dirty="0">
                <a:solidFill>
                  <a:schemeClr val="tx2">
                    <a:lumMod val="25000"/>
                    <a:lumOff val="75000"/>
                  </a:schemeClr>
                </a:solidFill>
              </a:rPr>
              <a:t> </a:t>
            </a:r>
            <a:r>
              <a:rPr lang="en-US" sz="3200" dirty="0" err="1">
                <a:solidFill>
                  <a:schemeClr val="tx2">
                    <a:lumMod val="25000"/>
                    <a:lumOff val="75000"/>
                  </a:schemeClr>
                </a:solidFill>
              </a:rPr>
              <a:t>Merymut</a:t>
            </a:r>
            <a:r>
              <a:rPr lang="en-US" sz="3200" dirty="0">
                <a:solidFill>
                  <a:schemeClr val="tx2">
                    <a:lumMod val="25000"/>
                    <a:lumOff val="75000"/>
                  </a:schemeClr>
                </a:solidFill>
              </a:rPr>
              <a:t>, lived during the 19</a:t>
            </a:r>
            <a:r>
              <a:rPr lang="en-US" sz="3200" baseline="30000" dirty="0">
                <a:solidFill>
                  <a:schemeClr val="tx2">
                    <a:lumMod val="25000"/>
                    <a:lumOff val="75000"/>
                  </a:schemeClr>
                </a:solidFill>
              </a:rPr>
              <a:t>th</a:t>
            </a:r>
            <a:r>
              <a:rPr lang="en-US" sz="3200" dirty="0">
                <a:solidFill>
                  <a:schemeClr val="tx2">
                    <a:lumMod val="25000"/>
                    <a:lumOff val="75000"/>
                  </a:schemeClr>
                </a:solidFill>
              </a:rPr>
              <a:t>  dynasty. Married aged 13, to Ramesses before he assumed kingship. QV66, </a:t>
            </a:r>
            <a:r>
              <a:rPr lang="en-US" sz="3200" dirty="0" err="1">
                <a:solidFill>
                  <a:schemeClr val="tx2">
                    <a:lumMod val="25000"/>
                    <a:lumOff val="75000"/>
                  </a:schemeClr>
                </a:solidFill>
              </a:rPr>
              <a:t>Nefertari’s</a:t>
            </a:r>
            <a:r>
              <a:rPr lang="en-US" sz="3200" dirty="0">
                <a:solidFill>
                  <a:schemeClr val="tx2">
                    <a:lumMod val="25000"/>
                    <a:lumOff val="75000"/>
                  </a:schemeClr>
                </a:solidFill>
              </a:rPr>
              <a:t> tomb, is highly intricate and one of the most impressive in the Valley of the Queens. She gave birth to at least 4 sons and 4 daughters. Her origins are unclear however there are clues in the tomb which suggest some relation to the Pharaoh Ay. A temple was dedicated to her at Abu Simbel in Nubia in  the 24</a:t>
            </a:r>
            <a:r>
              <a:rPr lang="en-US" sz="3200" baseline="30000" dirty="0">
                <a:solidFill>
                  <a:schemeClr val="tx2">
                    <a:lumMod val="25000"/>
                    <a:lumOff val="75000"/>
                  </a:schemeClr>
                </a:solidFill>
              </a:rPr>
              <a:t>th</a:t>
            </a:r>
            <a:r>
              <a:rPr lang="en-US" sz="3200" dirty="0">
                <a:solidFill>
                  <a:schemeClr val="tx2">
                    <a:lumMod val="25000"/>
                    <a:lumOff val="75000"/>
                  </a:schemeClr>
                </a:solidFill>
              </a:rPr>
              <a:t> regnal year, however she died to unknown circumstances in the following year.  Queen </a:t>
            </a:r>
            <a:r>
              <a:rPr lang="en-US" sz="3200" dirty="0" err="1">
                <a:solidFill>
                  <a:schemeClr val="tx2">
                    <a:lumMod val="25000"/>
                    <a:lumOff val="75000"/>
                  </a:schemeClr>
                </a:solidFill>
              </a:rPr>
              <a:t>Nefertari</a:t>
            </a:r>
            <a:r>
              <a:rPr lang="en-US" sz="3200" dirty="0">
                <a:solidFill>
                  <a:schemeClr val="tx2">
                    <a:lumMod val="25000"/>
                    <a:lumOff val="75000"/>
                  </a:schemeClr>
                </a:solidFill>
              </a:rPr>
              <a:t> alongside Queen </a:t>
            </a:r>
            <a:r>
              <a:rPr lang="en-US" sz="3200" dirty="0" err="1">
                <a:solidFill>
                  <a:schemeClr val="tx2">
                    <a:lumMod val="25000"/>
                    <a:lumOff val="75000"/>
                  </a:schemeClr>
                </a:solidFill>
              </a:rPr>
              <a:t>Tiy</a:t>
            </a:r>
            <a:r>
              <a:rPr lang="en-US" sz="3200" dirty="0">
                <a:solidFill>
                  <a:schemeClr val="tx2">
                    <a:lumMod val="25000"/>
                    <a:lumOff val="75000"/>
                  </a:schemeClr>
                </a:solidFill>
              </a:rPr>
              <a:t> (wife of Amenhotep III) are the only Queens known to be </a:t>
            </a:r>
            <a:r>
              <a:rPr lang="en-US" sz="3200" i="1" dirty="0">
                <a:solidFill>
                  <a:schemeClr val="tx2">
                    <a:lumMod val="25000"/>
                    <a:lumOff val="75000"/>
                  </a:schemeClr>
                </a:solidFill>
              </a:rPr>
              <a:t>deified </a:t>
            </a:r>
            <a:r>
              <a:rPr lang="en-US" sz="3200" dirty="0">
                <a:solidFill>
                  <a:schemeClr val="tx2">
                    <a:lumMod val="25000"/>
                    <a:lumOff val="75000"/>
                  </a:schemeClr>
                </a:solidFill>
              </a:rPr>
              <a:t>in their lifetimes.</a:t>
            </a:r>
            <a:endParaRPr lang="en-GB" sz="3200" dirty="0">
              <a:solidFill>
                <a:schemeClr val="tx2">
                  <a:lumMod val="25000"/>
                  <a:lumOff val="75000"/>
                </a:schemeClr>
              </a:solidFill>
            </a:endParaRPr>
          </a:p>
        </p:txBody>
      </p:sp>
      <p:pic>
        <p:nvPicPr>
          <p:cNvPr id="1028" name="Picture 4" descr="Nefertari QV66, Floor Plan">
            <a:extLst>
              <a:ext uri="{FF2B5EF4-FFF2-40B4-BE49-F238E27FC236}">
                <a16:creationId xmlns:a16="http://schemas.microsoft.com/office/drawing/2014/main" id="{07C569DD-6E62-4070-9E3F-CD20C4B93C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89176" y="15800862"/>
            <a:ext cx="11596051" cy="437819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737ACC-1744-4D08-8009-D4592FD942E7}"/>
              </a:ext>
            </a:extLst>
          </p:cNvPr>
          <p:cNvSpPr txBox="1"/>
          <p:nvPr/>
        </p:nvSpPr>
        <p:spPr>
          <a:xfrm>
            <a:off x="17889176" y="12258110"/>
            <a:ext cx="11596051" cy="3539430"/>
          </a:xfrm>
          <a:prstGeom prst="rect">
            <a:avLst/>
          </a:prstGeom>
          <a:solidFill>
            <a:schemeClr val="tx2">
              <a:lumMod val="50000"/>
            </a:schemeClr>
          </a:solidFill>
          <a:ln>
            <a:noFill/>
          </a:ln>
        </p:spPr>
        <p:txBody>
          <a:bodyPr wrap="square" rtlCol="0">
            <a:spAutoFit/>
          </a:bodyPr>
          <a:lstStyle/>
          <a:p>
            <a:r>
              <a:rPr lang="en-US" sz="3200" dirty="0">
                <a:solidFill>
                  <a:schemeClr val="tx2">
                    <a:lumMod val="25000"/>
                    <a:lumOff val="75000"/>
                  </a:schemeClr>
                </a:solidFill>
              </a:rPr>
              <a:t>The Tomb had many structural issues that required serious conservation work, primarily by Getty Conservation Institute. There are fractures from earthquakes in the limestone requiring layers of plaster to be applied before any painting could be done. The limestone in the walls and the mud used in the plaster both contained salt, so when water entered the walls the salt would crystallize, causing irreversible damage. </a:t>
            </a:r>
            <a:endParaRPr lang="en-GB" sz="2000" dirty="0"/>
          </a:p>
        </p:txBody>
      </p:sp>
      <p:sp>
        <p:nvSpPr>
          <p:cNvPr id="5" name="TextBox 4">
            <a:extLst>
              <a:ext uri="{FF2B5EF4-FFF2-40B4-BE49-F238E27FC236}">
                <a16:creationId xmlns:a16="http://schemas.microsoft.com/office/drawing/2014/main" id="{B712B7F4-BFCF-47AB-AC9A-B38B196994DC}"/>
              </a:ext>
            </a:extLst>
          </p:cNvPr>
          <p:cNvSpPr txBox="1"/>
          <p:nvPr/>
        </p:nvSpPr>
        <p:spPr>
          <a:xfrm>
            <a:off x="20585056" y="1204567"/>
            <a:ext cx="8900171" cy="5509200"/>
          </a:xfrm>
          <a:prstGeom prst="rect">
            <a:avLst/>
          </a:prstGeom>
          <a:solidFill>
            <a:schemeClr val="tx1">
              <a:lumMod val="85000"/>
              <a:lumOff val="15000"/>
            </a:schemeClr>
          </a:solidFill>
          <a:ln>
            <a:solidFill>
              <a:schemeClr val="bg1"/>
            </a:solidFill>
          </a:ln>
        </p:spPr>
        <p:txBody>
          <a:bodyPr wrap="square" rtlCol="0">
            <a:spAutoFit/>
          </a:bodyPr>
          <a:lstStyle/>
          <a:p>
            <a:r>
              <a:rPr lang="en-US" sz="3200" dirty="0">
                <a:solidFill>
                  <a:srgbClr val="C3D8E5"/>
                </a:solidFill>
              </a:rPr>
              <a:t>The Egyptians believed that the jackal headed God Anubis would weigh the deceased’s heart against the feather of </a:t>
            </a:r>
            <a:r>
              <a:rPr lang="en-US" sz="3200" dirty="0" err="1">
                <a:solidFill>
                  <a:srgbClr val="C3D8E5"/>
                </a:solidFill>
              </a:rPr>
              <a:t>Ma’at</a:t>
            </a:r>
            <a:r>
              <a:rPr lang="en-US" sz="3200" dirty="0">
                <a:solidFill>
                  <a:srgbClr val="C3D8E5"/>
                </a:solidFill>
              </a:rPr>
              <a:t>, Goddess of order as a rite of passage to the afterlife. The heart had to weigh the same or less than the feather to show the deceased had lived righteously by </a:t>
            </a:r>
            <a:r>
              <a:rPr lang="en-US" sz="3200" dirty="0" err="1">
                <a:solidFill>
                  <a:srgbClr val="C3D8E5"/>
                </a:solidFill>
              </a:rPr>
              <a:t>Ma’at</a:t>
            </a:r>
            <a:r>
              <a:rPr lang="en-US" sz="3200" dirty="0">
                <a:solidFill>
                  <a:srgbClr val="C3D8E5"/>
                </a:solidFill>
              </a:rPr>
              <a:t>, in order to spend the afterlife in paradise, if the heart was heavier the deceased soul would be devoured. The image below is not from </a:t>
            </a:r>
            <a:r>
              <a:rPr lang="en-US" sz="3200" dirty="0" err="1">
                <a:solidFill>
                  <a:srgbClr val="C3D8E5"/>
                </a:solidFill>
              </a:rPr>
              <a:t>Nefertari’s</a:t>
            </a:r>
            <a:r>
              <a:rPr lang="en-US" sz="3200" dirty="0">
                <a:solidFill>
                  <a:srgbClr val="C3D8E5"/>
                </a:solidFill>
              </a:rPr>
              <a:t> tomb, rather the ‘Book of the Dead’ and is a scene commonly depicted in funerary contexts, relating to entering the realm of the dead.  </a:t>
            </a:r>
            <a:endParaRPr lang="en-GB" sz="3200" dirty="0">
              <a:solidFill>
                <a:srgbClr val="C3D8E5"/>
              </a:solidFill>
            </a:endParaRPr>
          </a:p>
        </p:txBody>
      </p:sp>
      <p:pic>
        <p:nvPicPr>
          <p:cNvPr id="1034" name="Picture 10" descr="The Book of the Dead was Egyptians' Inside Guide To The Underworld |  National Geographic">
            <a:extLst>
              <a:ext uri="{FF2B5EF4-FFF2-40B4-BE49-F238E27FC236}">
                <a16:creationId xmlns:a16="http://schemas.microsoft.com/office/drawing/2014/main" id="{46B468BC-DB8D-472D-81A5-0A915DE7A6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84064" y="7288261"/>
            <a:ext cx="7813964" cy="439535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657FB298-5E8B-4910-A485-8AC4938F3FD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8846"/>
          <a:stretch/>
        </p:blipFill>
        <p:spPr bwMode="auto">
          <a:xfrm>
            <a:off x="10047724" y="7208998"/>
            <a:ext cx="7048785" cy="5668188"/>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9F493EF3-033E-4951-889B-3890AA024B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4678" y="7207904"/>
            <a:ext cx="8384522" cy="5668188"/>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UWTSD Student Guide by University of Wales Trinity Saint David">
            <a:extLst>
              <a:ext uri="{FF2B5EF4-FFF2-40B4-BE49-F238E27FC236}">
                <a16:creationId xmlns:a16="http://schemas.microsoft.com/office/drawing/2014/main" id="{786F41D5-3B71-41D3-A071-1302EFD5771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114" t="12230" r="19894" b="6757"/>
          <a:stretch/>
        </p:blipFill>
        <p:spPr bwMode="auto">
          <a:xfrm>
            <a:off x="607355" y="20164118"/>
            <a:ext cx="903067" cy="1219507"/>
          </a:xfrm>
          <a:prstGeom prst="flowChartOffpageConnector">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CC43AFA-4EA1-4CFB-BD50-B9ADA834E222}"/>
              </a:ext>
            </a:extLst>
          </p:cNvPr>
          <p:cNvSpPr txBox="1"/>
          <p:nvPr/>
        </p:nvSpPr>
        <p:spPr>
          <a:xfrm>
            <a:off x="1939636" y="20554663"/>
            <a:ext cx="10058400" cy="646331"/>
          </a:xfrm>
          <a:prstGeom prst="rect">
            <a:avLst/>
          </a:prstGeom>
          <a:noFill/>
        </p:spPr>
        <p:txBody>
          <a:bodyPr wrap="square" rtlCol="0">
            <a:spAutoFit/>
          </a:bodyPr>
          <a:lstStyle/>
          <a:p>
            <a:r>
              <a:rPr lang="en-US" sz="3600" dirty="0">
                <a:solidFill>
                  <a:srgbClr val="C3D8E5"/>
                </a:solidFill>
                <a:latin typeface="Arial" panose="020B0604020202020204" pitchFamily="34" charset="0"/>
                <a:cs typeface="Arial" panose="020B0604020202020204" pitchFamily="34" charset="0"/>
              </a:rPr>
              <a:t>Elis Williams-Huw 2100766 HPFY3007</a:t>
            </a:r>
            <a:endParaRPr lang="en-GB" sz="3600" dirty="0">
              <a:solidFill>
                <a:srgbClr val="C3D8E5"/>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8172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5C8F4C-9B99-4289-8E20-690FE07A9C81}"/>
              </a:ext>
            </a:extLst>
          </p:cNvPr>
          <p:cNvSpPr txBox="1"/>
          <p:nvPr/>
        </p:nvSpPr>
        <p:spPr>
          <a:xfrm>
            <a:off x="1440872" y="3158836"/>
            <a:ext cx="25270691" cy="18558927"/>
          </a:xfrm>
          <a:prstGeom prst="rect">
            <a:avLst/>
          </a:prstGeom>
          <a:noFill/>
        </p:spPr>
        <p:txBody>
          <a:bodyPr wrap="square" rtlCol="0">
            <a:spAutoFit/>
          </a:bodyPr>
          <a:lstStyle/>
          <a:p>
            <a:r>
              <a:rPr lang="en-US" sz="7200" u="sng" dirty="0"/>
              <a:t>References</a:t>
            </a:r>
          </a:p>
          <a:p>
            <a:endParaRPr lang="en-US" sz="7200" u="sng" dirty="0"/>
          </a:p>
          <a:p>
            <a:r>
              <a:rPr lang="en-US" sz="4400" dirty="0"/>
              <a:t>Thierry </a:t>
            </a:r>
            <a:r>
              <a:rPr lang="en-US" sz="4400" dirty="0" err="1"/>
              <a:t>Benderiterr</a:t>
            </a:r>
            <a:r>
              <a:rPr lang="en-US" sz="4400" dirty="0"/>
              <a:t>, </a:t>
            </a:r>
            <a:r>
              <a:rPr lang="en-US" sz="4400" i="1" dirty="0" err="1"/>
              <a:t>Osirisnet</a:t>
            </a:r>
            <a:r>
              <a:rPr lang="en-US" sz="4400" i="1" dirty="0"/>
              <a:t> (</a:t>
            </a:r>
            <a:r>
              <a:rPr lang="en-US" sz="4400" dirty="0"/>
              <a:t>2022), </a:t>
            </a:r>
            <a:r>
              <a:rPr lang="en-US" sz="4400" dirty="0">
                <a:hlinkClick r:id="rId2"/>
              </a:rPr>
              <a:t>https://osirisnet.net/e_centrale.htm</a:t>
            </a:r>
            <a:r>
              <a:rPr lang="en-US" sz="4400" dirty="0"/>
              <a:t>, [ Accessed 13</a:t>
            </a:r>
            <a:r>
              <a:rPr lang="en-US" sz="4400" baseline="30000" dirty="0"/>
              <a:t>th</a:t>
            </a:r>
            <a:r>
              <a:rPr lang="en-US" sz="4400" dirty="0"/>
              <a:t> of March 2022]</a:t>
            </a:r>
          </a:p>
          <a:p>
            <a:endParaRPr lang="en-US" sz="4400" dirty="0"/>
          </a:p>
          <a:p>
            <a:r>
              <a:rPr lang="en-US" sz="4400" dirty="0" err="1"/>
              <a:t>Salima</a:t>
            </a:r>
            <a:r>
              <a:rPr lang="en-US" sz="4400" dirty="0"/>
              <a:t> Ikram, </a:t>
            </a:r>
            <a:r>
              <a:rPr lang="en-US" sz="4400" i="1" dirty="0"/>
              <a:t>Ancient Egypt an Introduction, </a:t>
            </a:r>
            <a:r>
              <a:rPr lang="en-US" sz="4400" dirty="0"/>
              <a:t>(Cambridge: Cambridge University Press), p. 275-278</a:t>
            </a:r>
          </a:p>
          <a:p>
            <a:endParaRPr lang="en-US" sz="4400" dirty="0"/>
          </a:p>
          <a:p>
            <a:r>
              <a:rPr lang="en-US" sz="4400" dirty="0"/>
              <a:t>Marjorie Fisher, </a:t>
            </a:r>
            <a:r>
              <a:rPr lang="en-US" sz="4400" i="1" dirty="0"/>
              <a:t>Encyclopedia of Ancient History, </a:t>
            </a:r>
            <a:r>
              <a:rPr lang="en-US" sz="4400" dirty="0"/>
              <a:t>First Edition, (Blackwell Publishing 2013), p. 4724</a:t>
            </a:r>
          </a:p>
          <a:p>
            <a:endParaRPr lang="en-US" sz="4400" dirty="0"/>
          </a:p>
          <a:p>
            <a:endParaRPr lang="en-US" sz="6600" u="sng" dirty="0"/>
          </a:p>
          <a:p>
            <a:r>
              <a:rPr lang="en-US" sz="6600" u="sng" dirty="0"/>
              <a:t>Links for images used</a:t>
            </a:r>
          </a:p>
          <a:p>
            <a:endParaRPr lang="en-US" sz="4400" u="sng" dirty="0"/>
          </a:p>
          <a:p>
            <a:r>
              <a:rPr lang="en-US" sz="4400" dirty="0">
                <a:hlinkClick r:id="rId3"/>
              </a:rPr>
              <a:t>http://www.yokoiscool.com/nefertarifloorplan.html</a:t>
            </a:r>
            <a:endParaRPr lang="en-US" sz="4400" dirty="0"/>
          </a:p>
          <a:p>
            <a:endParaRPr lang="en-US" sz="4400" dirty="0"/>
          </a:p>
          <a:p>
            <a:r>
              <a:rPr lang="en-US" sz="4400" dirty="0">
                <a:hlinkClick r:id="rId4"/>
              </a:rPr>
              <a:t>https://www.nationalgeographic.co.uk/history/2019/02/the-book-of-the-dead-was-egyptians-inside-guide-to-the-underworld</a:t>
            </a:r>
            <a:endParaRPr lang="en-US" sz="4400" dirty="0"/>
          </a:p>
          <a:p>
            <a:endParaRPr lang="en-US" sz="4400" dirty="0"/>
          </a:p>
          <a:p>
            <a:r>
              <a:rPr lang="en-US" sz="4400" dirty="0">
                <a:hlinkClick r:id="rId5"/>
              </a:rPr>
              <a:t>https://www.osirisnet.net/tombes/pharaons/nefertari/nefertari_01.htm</a:t>
            </a:r>
            <a:endParaRPr lang="en-US" sz="4400" dirty="0"/>
          </a:p>
          <a:p>
            <a:endParaRPr lang="en-US" sz="4400" dirty="0"/>
          </a:p>
          <a:p>
            <a:endParaRPr lang="en-US" sz="4400" dirty="0"/>
          </a:p>
          <a:p>
            <a:r>
              <a:rPr lang="en-US" sz="4400" dirty="0"/>
              <a:t>http://discoveregypt.net/2017/01/11/the-valley-of-the-queens/</a:t>
            </a:r>
          </a:p>
          <a:p>
            <a:endParaRPr lang="en-US" sz="4400" dirty="0"/>
          </a:p>
          <a:p>
            <a:endParaRPr lang="en-US" sz="4400" dirty="0"/>
          </a:p>
          <a:p>
            <a:endParaRPr lang="en-US" sz="4400" dirty="0"/>
          </a:p>
          <a:p>
            <a:endParaRPr lang="en-US" sz="4400" i="1" dirty="0"/>
          </a:p>
          <a:p>
            <a:endParaRPr lang="en-US" sz="4400" i="1" dirty="0"/>
          </a:p>
        </p:txBody>
      </p:sp>
    </p:spTree>
    <p:extLst>
      <p:ext uri="{BB962C8B-B14F-4D97-AF65-F5344CB8AC3E}">
        <p14:creationId xmlns:p14="http://schemas.microsoft.com/office/powerpoint/2010/main" val="3348505103"/>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57E82B8-DA8D-4304-93B2-AA2B683043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3B4E92-B5FF-4AB4-958A-1DBA4681C11B}">
  <ds:schemaRefs>
    <ds:schemaRef ds:uri="http://schemas.microsoft.com/sharepoint/v3/contenttype/forms"/>
  </ds:schemaRefs>
</ds:datastoreItem>
</file>

<file path=customXml/itemProps3.xml><?xml version="1.0" encoding="utf-8"?>
<ds:datastoreItem xmlns:ds="http://schemas.openxmlformats.org/officeDocument/2006/customXml" ds:itemID="{938F65B4-04B3-471C-B0E2-29DBCA021517}">
  <ds:schemaRefs>
    <ds:schemaRef ds:uri="be49ff73-cec0-4379-9da8-63ff3cc411bb"/>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90b58af8-24e5-4252-ab67-b2f2985aee88"/>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Basis</Template>
  <TotalTime>1835</TotalTime>
  <Words>684</Words>
  <Application>Microsoft Office PowerPoint</Application>
  <PresentationFormat>Custom</PresentationFormat>
  <Paragraphs>29</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Corbel</vt:lpstr>
      <vt:lpstr>Basis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Ancient Egyptian Tombs and Mummification</dc:title>
  <dc:creator>Elis</dc:creator>
  <cp:lastModifiedBy>Elis</cp:lastModifiedBy>
  <cp:revision>1</cp:revision>
  <dcterms:created xsi:type="dcterms:W3CDTF">2022-03-12T15:34:32Z</dcterms:created>
  <dcterms:modified xsi:type="dcterms:W3CDTF">2022-03-13T22:32:27Z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