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6C39C-4110-4080-B937-7B1421113FF5}" type="datetimeFigureOut">
              <a:rPr lang="en-GB" smtClean="0"/>
              <a:t>11/12/2018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97EDE7-E67B-4732-AA11-A046DA682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96938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6C39C-4110-4080-B937-7B1421113FF5}" type="datetimeFigureOut">
              <a:rPr lang="en-GB" smtClean="0"/>
              <a:t>11/12/2018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97EDE7-E67B-4732-AA11-A046DA682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18510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6C39C-4110-4080-B937-7B1421113FF5}" type="datetimeFigureOut">
              <a:rPr lang="en-GB" smtClean="0"/>
              <a:t>11/12/2018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97EDE7-E67B-4732-AA11-A046DA682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88404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6C39C-4110-4080-B937-7B1421113FF5}" type="datetimeFigureOut">
              <a:rPr lang="en-GB" smtClean="0"/>
              <a:t>11/12/2018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97EDE7-E67B-4732-AA11-A046DA682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02962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6C39C-4110-4080-B937-7B1421113FF5}" type="datetimeFigureOut">
              <a:rPr lang="en-GB" smtClean="0"/>
              <a:t>11/12/2018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97EDE7-E67B-4732-AA11-A046DA682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32968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6C39C-4110-4080-B937-7B1421113FF5}" type="datetimeFigureOut">
              <a:rPr lang="en-GB" smtClean="0"/>
              <a:t>11/12/2018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97EDE7-E67B-4732-AA11-A046DA682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82814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6C39C-4110-4080-B937-7B1421113FF5}" type="datetimeFigureOut">
              <a:rPr lang="en-GB" smtClean="0"/>
              <a:t>11/12/2018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97EDE7-E67B-4732-AA11-A046DA682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51202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6C39C-4110-4080-B937-7B1421113FF5}" type="datetimeFigureOut">
              <a:rPr lang="en-GB" smtClean="0"/>
              <a:t>11/12/2018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97EDE7-E67B-4732-AA11-A046DA682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66724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6C39C-4110-4080-B937-7B1421113FF5}" type="datetimeFigureOut">
              <a:rPr lang="en-GB" smtClean="0"/>
              <a:t>11/12/2018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97EDE7-E67B-4732-AA11-A046DA682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16567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6C39C-4110-4080-B937-7B1421113FF5}" type="datetimeFigureOut">
              <a:rPr lang="en-GB" smtClean="0"/>
              <a:t>11/12/2018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97EDE7-E67B-4732-AA11-A046DA682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5818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6C39C-4110-4080-B937-7B1421113FF5}" type="datetimeFigureOut">
              <a:rPr lang="en-GB" smtClean="0"/>
              <a:t>11/12/2018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97EDE7-E67B-4732-AA11-A046DA682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54403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56C39C-4110-4080-B937-7B1421113FF5}" type="datetimeFigureOut">
              <a:rPr lang="en-GB" smtClean="0"/>
              <a:t>11/12/2018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97EDE7-E67B-4732-AA11-A046DA682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04152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b="1" dirty="0" err="1" smtClean="0"/>
              <a:t>Tasg</a:t>
            </a:r>
            <a:r>
              <a:rPr lang="en-GB" b="1" dirty="0" smtClean="0"/>
              <a:t> </a:t>
            </a:r>
            <a:r>
              <a:rPr lang="en-GB" b="1" dirty="0" err="1"/>
              <a:t>y</a:t>
            </a:r>
            <a:r>
              <a:rPr lang="en-GB" b="1" dirty="0" err="1" smtClean="0"/>
              <a:t>mchwil</a:t>
            </a:r>
            <a:r>
              <a:rPr lang="en-GB" b="1" dirty="0" smtClean="0"/>
              <a:t> 30 </a:t>
            </a:r>
            <a:r>
              <a:rPr lang="en-GB" b="1" dirty="0" err="1" smtClean="0"/>
              <a:t>munud</a:t>
            </a:r>
            <a:r>
              <a:rPr lang="en-GB" b="1" dirty="0" smtClean="0"/>
              <a:t> </a:t>
            </a:r>
            <a:br>
              <a:rPr lang="en-GB" b="1" dirty="0" smtClean="0"/>
            </a:br>
            <a:r>
              <a:rPr lang="en-GB" b="1" dirty="0" smtClean="0"/>
              <a:t>30 minute research Task</a:t>
            </a:r>
            <a:endParaRPr lang="en-GB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22912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3197" y="94668"/>
            <a:ext cx="10515600" cy="1325563"/>
          </a:xfrm>
        </p:spPr>
        <p:txBody>
          <a:bodyPr>
            <a:normAutofit/>
          </a:bodyPr>
          <a:lstStyle/>
          <a:p>
            <a:r>
              <a:rPr lang="en-GB" sz="3200" b="1" dirty="0" err="1" smtClean="0"/>
              <a:t>Pwy</a:t>
            </a:r>
            <a:r>
              <a:rPr lang="en-GB" sz="3200" b="1" dirty="0" smtClean="0"/>
              <a:t> </a:t>
            </a:r>
            <a:r>
              <a:rPr lang="en-GB" sz="3200" b="1" dirty="0" err="1" smtClean="0"/>
              <a:t>sy’n</a:t>
            </a:r>
            <a:r>
              <a:rPr lang="en-GB" sz="3200" b="1" dirty="0" smtClean="0"/>
              <a:t> </a:t>
            </a:r>
            <a:r>
              <a:rPr lang="en-GB" sz="3200" b="1" dirty="0" err="1" smtClean="0"/>
              <a:t>gwneud</a:t>
            </a:r>
            <a:r>
              <a:rPr lang="en-GB" sz="3200" b="1" dirty="0" smtClean="0"/>
              <a:t> </a:t>
            </a:r>
            <a:r>
              <a:rPr lang="en-GB" sz="3200" b="1" dirty="0" err="1" smtClean="0"/>
              <a:t>beth</a:t>
            </a:r>
            <a:r>
              <a:rPr lang="en-GB" sz="3200" b="1" dirty="0" smtClean="0"/>
              <a:t>?</a:t>
            </a:r>
            <a:br>
              <a:rPr lang="en-GB" sz="3200" b="1" dirty="0" smtClean="0"/>
            </a:br>
            <a:r>
              <a:rPr lang="en-GB" sz="3200" b="1" dirty="0" smtClean="0"/>
              <a:t>Who’s doing what?</a:t>
            </a:r>
            <a:endParaRPr lang="en-GB" sz="3200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5683276"/>
              </p:ext>
            </p:extLst>
          </p:nvPr>
        </p:nvGraphicFramePr>
        <p:xfrm>
          <a:off x="2007494" y="1271836"/>
          <a:ext cx="8408831" cy="53221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9610"/>
                <a:gridCol w="6669221"/>
              </a:tblGrid>
              <a:tr h="458198">
                <a:tc>
                  <a:txBody>
                    <a:bodyPr/>
                    <a:lstStyle/>
                    <a:p>
                      <a:r>
                        <a:rPr lang="en-GB" sz="2000" dirty="0" err="1" smtClean="0"/>
                        <a:t>Rhif</a:t>
                      </a:r>
                      <a:r>
                        <a:rPr lang="en-GB" sz="2000" dirty="0" smtClean="0"/>
                        <a:t> / Number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err="1" smtClean="0"/>
                        <a:t>Testun</a:t>
                      </a:r>
                      <a:r>
                        <a:rPr lang="en-GB" sz="2000" dirty="0" smtClean="0"/>
                        <a:t> / Topic</a:t>
                      </a:r>
                      <a:endParaRPr lang="en-GB" sz="2000" dirty="0"/>
                    </a:p>
                  </a:txBody>
                  <a:tcPr/>
                </a:tc>
              </a:tr>
              <a:tr h="810658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1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err="1" smtClean="0"/>
                        <a:t>Lluniadaeth</a:t>
                      </a:r>
                      <a:r>
                        <a:rPr lang="en-GB" sz="2000" dirty="0" smtClean="0"/>
                        <a:t>/</a:t>
                      </a:r>
                      <a:r>
                        <a:rPr lang="en-GB" sz="2000" dirty="0" err="1" smtClean="0"/>
                        <a:t>Adeiladedd</a:t>
                      </a:r>
                      <a:endParaRPr lang="en-GB" sz="2000" dirty="0" smtClean="0"/>
                    </a:p>
                    <a:p>
                      <a:r>
                        <a:rPr lang="en-GB" sz="2000" dirty="0" smtClean="0"/>
                        <a:t>Constructivism</a:t>
                      </a:r>
                      <a:endParaRPr lang="en-GB" sz="2000" dirty="0"/>
                    </a:p>
                  </a:txBody>
                  <a:tcPr/>
                </a:tc>
              </a:tr>
              <a:tr h="810658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2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err="1" smtClean="0"/>
                        <a:t>Lluniadaeth</a:t>
                      </a:r>
                      <a:r>
                        <a:rPr lang="en-GB" sz="2000" dirty="0" smtClean="0"/>
                        <a:t>/</a:t>
                      </a:r>
                      <a:r>
                        <a:rPr lang="en-GB" sz="2000" dirty="0" err="1" smtClean="0"/>
                        <a:t>Adeiladedd</a:t>
                      </a:r>
                      <a:r>
                        <a:rPr lang="en-GB" sz="2000" dirty="0" smtClean="0"/>
                        <a:t> </a:t>
                      </a:r>
                      <a:r>
                        <a:rPr lang="en-GB" sz="2000" dirty="0" err="1" smtClean="0"/>
                        <a:t>Cymdeithasol</a:t>
                      </a:r>
                      <a:endParaRPr lang="en-GB" sz="2000" dirty="0" smtClean="0"/>
                    </a:p>
                    <a:p>
                      <a:r>
                        <a:rPr lang="en-GB" sz="2000" dirty="0" smtClean="0"/>
                        <a:t>Social</a:t>
                      </a:r>
                      <a:r>
                        <a:rPr lang="en-GB" sz="2000" baseline="0" dirty="0" smtClean="0"/>
                        <a:t> Constructivism</a:t>
                      </a:r>
                      <a:endParaRPr lang="en-GB" sz="2000" dirty="0"/>
                    </a:p>
                  </a:txBody>
                  <a:tcPr/>
                </a:tc>
              </a:tr>
              <a:tr h="810658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3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err="1" smtClean="0"/>
                        <a:t>Ymddygiadaeth</a:t>
                      </a:r>
                      <a:endParaRPr lang="en-GB" sz="2000" dirty="0" smtClean="0"/>
                    </a:p>
                    <a:p>
                      <a:r>
                        <a:rPr lang="en-GB" sz="2000" dirty="0" smtClean="0"/>
                        <a:t>Behaviourism</a:t>
                      </a:r>
                      <a:endParaRPr lang="en-GB" sz="2000" dirty="0"/>
                    </a:p>
                  </a:txBody>
                  <a:tcPr/>
                </a:tc>
              </a:tr>
              <a:tr h="810658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4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err="1" smtClean="0"/>
                        <a:t>Chwedlau</a:t>
                      </a:r>
                      <a:r>
                        <a:rPr lang="en-GB" sz="2000" dirty="0" smtClean="0"/>
                        <a:t> </a:t>
                      </a:r>
                      <a:r>
                        <a:rPr lang="en-GB" sz="2000" dirty="0" err="1" smtClean="0"/>
                        <a:t>dysgu</a:t>
                      </a:r>
                      <a:endParaRPr lang="en-GB" sz="2000" dirty="0" smtClean="0"/>
                    </a:p>
                    <a:p>
                      <a:r>
                        <a:rPr lang="en-GB" sz="2000" dirty="0" smtClean="0"/>
                        <a:t>Learning myths</a:t>
                      </a:r>
                      <a:endParaRPr lang="en-GB" sz="2000" dirty="0"/>
                    </a:p>
                  </a:txBody>
                  <a:tcPr/>
                </a:tc>
              </a:tr>
              <a:tr h="810658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5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err="1" smtClean="0"/>
                        <a:t>Cof</a:t>
                      </a:r>
                      <a:endParaRPr lang="en-GB" sz="2000" dirty="0" smtClean="0"/>
                    </a:p>
                    <a:p>
                      <a:r>
                        <a:rPr lang="en-GB" sz="2000" dirty="0" smtClean="0"/>
                        <a:t>Memory</a:t>
                      </a:r>
                      <a:endParaRPr lang="en-GB" sz="2000" dirty="0"/>
                    </a:p>
                  </a:txBody>
                  <a:tcPr/>
                </a:tc>
              </a:tr>
              <a:tr h="810658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6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err="1" smtClean="0"/>
                        <a:t>Safbwyntiau</a:t>
                      </a:r>
                      <a:r>
                        <a:rPr lang="en-GB" sz="2000" baseline="0" dirty="0" smtClean="0"/>
                        <a:t> </a:t>
                      </a:r>
                      <a:r>
                        <a:rPr lang="en-GB" sz="2000" baseline="0" dirty="0" err="1" smtClean="0"/>
                        <a:t>gwyddonol</a:t>
                      </a:r>
                      <a:endParaRPr lang="en-GB" sz="2000" baseline="0" dirty="0" smtClean="0"/>
                    </a:p>
                    <a:p>
                      <a:r>
                        <a:rPr lang="en-GB" sz="2000" baseline="0" dirty="0" smtClean="0"/>
                        <a:t>Scientific viewpoints</a:t>
                      </a:r>
                      <a:endParaRPr lang="en-GB" sz="20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257317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8419" y="0"/>
            <a:ext cx="10515600" cy="1325563"/>
          </a:xfrm>
        </p:spPr>
        <p:txBody>
          <a:bodyPr>
            <a:normAutofit/>
          </a:bodyPr>
          <a:lstStyle/>
          <a:p>
            <a:r>
              <a:rPr lang="en-GB" sz="3600" b="1" dirty="0" smtClean="0"/>
              <a:t>Y </a:t>
            </a:r>
            <a:r>
              <a:rPr lang="en-GB" sz="3600" b="1" dirty="0" err="1" smtClean="0"/>
              <a:t>dasg</a:t>
            </a:r>
            <a:r>
              <a:rPr lang="en-GB" sz="3600" b="1" dirty="0" smtClean="0"/>
              <a:t/>
            </a:r>
            <a:br>
              <a:rPr lang="en-GB" sz="3600" b="1" dirty="0" smtClean="0"/>
            </a:br>
            <a:r>
              <a:rPr lang="en-GB" sz="3600" b="1" dirty="0" smtClean="0"/>
              <a:t>The task</a:t>
            </a:r>
            <a:endParaRPr lang="en-GB" sz="3600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40292805"/>
              </p:ext>
            </p:extLst>
          </p:nvPr>
        </p:nvGraphicFramePr>
        <p:xfrm>
          <a:off x="347730" y="1246076"/>
          <a:ext cx="11006070" cy="548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21250"/>
                <a:gridCol w="5184820"/>
              </a:tblGrid>
              <a:tr h="370840">
                <a:tc>
                  <a:txBody>
                    <a:bodyPr/>
                    <a:lstStyle/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2400" dirty="0" err="1" smtClean="0"/>
                        <a:t>Defnyddiwch</a:t>
                      </a:r>
                      <a:r>
                        <a:rPr lang="en-GB" sz="2400" dirty="0" smtClean="0"/>
                        <a:t> y </a:t>
                      </a:r>
                      <a:r>
                        <a:rPr lang="en-GB" sz="2400" dirty="0" err="1" smtClean="0"/>
                        <a:t>cyflwyniad</a:t>
                      </a:r>
                      <a:r>
                        <a:rPr lang="en-GB" sz="2400" dirty="0" smtClean="0"/>
                        <a:t> </a:t>
                      </a:r>
                      <a:r>
                        <a:rPr lang="en-GB" sz="2400" dirty="0" err="1" smtClean="0"/>
                        <a:t>Damcaniaethau</a:t>
                      </a:r>
                      <a:r>
                        <a:rPr lang="en-GB" sz="2400" dirty="0" smtClean="0"/>
                        <a:t> </a:t>
                      </a:r>
                      <a:r>
                        <a:rPr lang="en-GB" sz="2400" dirty="0" err="1" smtClean="0"/>
                        <a:t>Dysgu</a:t>
                      </a:r>
                      <a:r>
                        <a:rPr lang="en-GB" sz="2400" dirty="0" smtClean="0"/>
                        <a:t> </a:t>
                      </a:r>
                      <a:r>
                        <a:rPr lang="en-GB" sz="2400" dirty="0" err="1" smtClean="0"/>
                        <a:t>sydd</a:t>
                      </a:r>
                      <a:r>
                        <a:rPr lang="en-GB" sz="2400" dirty="0" smtClean="0"/>
                        <a:t> </a:t>
                      </a:r>
                      <a:r>
                        <a:rPr lang="en-GB" sz="2400" dirty="0" err="1" smtClean="0"/>
                        <a:t>ar</a:t>
                      </a:r>
                      <a:r>
                        <a:rPr lang="en-GB" sz="2400" dirty="0" smtClean="0"/>
                        <a:t> Moodle </a:t>
                      </a:r>
                      <a:r>
                        <a:rPr lang="en-GB" sz="2400" dirty="0" err="1" smtClean="0"/>
                        <a:t>er</a:t>
                      </a:r>
                      <a:r>
                        <a:rPr lang="en-GB" sz="2400" baseline="0" dirty="0" smtClean="0"/>
                        <a:t> </a:t>
                      </a:r>
                      <a:r>
                        <a:rPr lang="en-GB" sz="2400" baseline="0" dirty="0" err="1" smtClean="0"/>
                        <a:t>mwyn</a:t>
                      </a:r>
                      <a:r>
                        <a:rPr lang="en-GB" sz="2400" baseline="0" dirty="0" smtClean="0"/>
                        <a:t> </a:t>
                      </a:r>
                      <a:r>
                        <a:rPr lang="en-GB" sz="2400" baseline="0" dirty="0" err="1" smtClean="0"/>
                        <a:t>ymchwilio</a:t>
                      </a:r>
                      <a:r>
                        <a:rPr lang="en-GB" sz="2400" baseline="0" dirty="0" smtClean="0"/>
                        <a:t> </a:t>
                      </a:r>
                      <a:r>
                        <a:rPr lang="en-GB" sz="2400" baseline="0" dirty="0" err="1" smtClean="0"/>
                        <a:t>i’r</a:t>
                      </a:r>
                      <a:r>
                        <a:rPr lang="en-GB" sz="2400" baseline="0" dirty="0" smtClean="0"/>
                        <a:t> </a:t>
                      </a:r>
                      <a:r>
                        <a:rPr lang="en-GB" sz="2400" baseline="0" dirty="0" err="1" smtClean="0"/>
                        <a:t>testun</a:t>
                      </a:r>
                      <a:r>
                        <a:rPr lang="en-GB" sz="2400" baseline="0" dirty="0" smtClean="0"/>
                        <a:t> </a:t>
                      </a:r>
                      <a:r>
                        <a:rPr lang="en-GB" sz="2400" baseline="0" dirty="0" err="1" smtClean="0"/>
                        <a:t>rydych</a:t>
                      </a:r>
                      <a:r>
                        <a:rPr lang="en-GB" sz="2400" baseline="0" dirty="0" smtClean="0"/>
                        <a:t> </a:t>
                      </a:r>
                      <a:r>
                        <a:rPr lang="en-GB" sz="2400" baseline="0" dirty="0" err="1" smtClean="0"/>
                        <a:t>wedi’i</a:t>
                      </a:r>
                      <a:r>
                        <a:rPr lang="en-GB" sz="2400" baseline="0" dirty="0" smtClean="0"/>
                        <a:t> </a:t>
                      </a:r>
                      <a:r>
                        <a:rPr lang="en-GB" sz="2400" baseline="0" dirty="0" err="1" smtClean="0"/>
                        <a:t>dderbyn</a:t>
                      </a:r>
                      <a:r>
                        <a:rPr lang="en-GB" sz="2400" baseline="0" dirty="0" smtClean="0"/>
                        <a:t>.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2400" baseline="0" dirty="0" err="1" smtClean="0"/>
                        <a:t>Crynhowch</a:t>
                      </a:r>
                      <a:r>
                        <a:rPr lang="en-GB" sz="2400" baseline="0" dirty="0" smtClean="0"/>
                        <a:t> </a:t>
                      </a:r>
                      <a:r>
                        <a:rPr lang="en-GB" sz="2400" baseline="0" dirty="0" err="1" smtClean="0"/>
                        <a:t>eich</a:t>
                      </a:r>
                      <a:r>
                        <a:rPr lang="en-GB" sz="2400" baseline="0" dirty="0" smtClean="0"/>
                        <a:t> </a:t>
                      </a:r>
                      <a:r>
                        <a:rPr lang="en-GB" sz="2400" baseline="0" dirty="0" err="1" smtClean="0"/>
                        <a:t>gwaith</a:t>
                      </a:r>
                      <a:r>
                        <a:rPr lang="en-GB" sz="2400" baseline="0" dirty="0" smtClean="0"/>
                        <a:t> </a:t>
                      </a:r>
                      <a:r>
                        <a:rPr lang="en-GB" sz="2400" baseline="0" dirty="0" err="1" smtClean="0"/>
                        <a:t>darllen</a:t>
                      </a:r>
                      <a:r>
                        <a:rPr lang="en-GB" sz="2400" baseline="0" dirty="0" smtClean="0"/>
                        <a:t> </a:t>
                      </a:r>
                      <a:r>
                        <a:rPr lang="en-GB" sz="2400" baseline="0" dirty="0" err="1" smtClean="0"/>
                        <a:t>i</a:t>
                      </a:r>
                      <a:r>
                        <a:rPr lang="en-GB" sz="2400" baseline="0" dirty="0" smtClean="0"/>
                        <a:t> 5 ‘</a:t>
                      </a:r>
                      <a:r>
                        <a:rPr lang="en-GB" sz="2400" baseline="0" dirty="0" err="1" smtClean="0"/>
                        <a:t>brawddeg</a:t>
                      </a:r>
                      <a:r>
                        <a:rPr lang="en-GB" sz="2400" baseline="0" dirty="0" smtClean="0"/>
                        <a:t> </a:t>
                      </a:r>
                      <a:r>
                        <a:rPr lang="en-GB" sz="2400" baseline="0" dirty="0" err="1" smtClean="0"/>
                        <a:t>euraidd</a:t>
                      </a:r>
                      <a:r>
                        <a:rPr lang="en-GB" sz="2400" baseline="0" dirty="0" smtClean="0"/>
                        <a:t>’ (</a:t>
                      </a:r>
                      <a:r>
                        <a:rPr lang="en-GB" sz="2400" baseline="0" dirty="0" err="1" smtClean="0"/>
                        <a:t>h.y</a:t>
                      </a:r>
                      <a:r>
                        <a:rPr lang="en-GB" sz="2400" baseline="0" dirty="0" smtClean="0"/>
                        <a:t>. 5 </a:t>
                      </a:r>
                      <a:r>
                        <a:rPr lang="en-GB" sz="2400" baseline="0" dirty="0" err="1" smtClean="0"/>
                        <a:t>penawd</a:t>
                      </a:r>
                      <a:r>
                        <a:rPr lang="en-GB" sz="2400" baseline="0" dirty="0" smtClean="0"/>
                        <a:t>/</a:t>
                      </a:r>
                      <a:r>
                        <a:rPr lang="en-GB" sz="2400" baseline="0" dirty="0" err="1" smtClean="0"/>
                        <a:t>pwynt</a:t>
                      </a:r>
                      <a:r>
                        <a:rPr lang="en-GB" sz="2400" baseline="0" dirty="0" smtClean="0"/>
                        <a:t> </a:t>
                      </a:r>
                      <a:r>
                        <a:rPr lang="en-GB" sz="2400" baseline="0" dirty="0" err="1" smtClean="0"/>
                        <a:t>allweddol</a:t>
                      </a:r>
                      <a:r>
                        <a:rPr lang="en-GB" sz="2400" baseline="0" dirty="0" smtClean="0"/>
                        <a:t>) </a:t>
                      </a:r>
                      <a:r>
                        <a:rPr lang="en-GB" sz="2400" baseline="0" dirty="0" err="1" smtClean="0"/>
                        <a:t>sy’n</a:t>
                      </a:r>
                      <a:r>
                        <a:rPr lang="en-GB" sz="2400" baseline="0" dirty="0" smtClean="0"/>
                        <a:t> </a:t>
                      </a:r>
                      <a:r>
                        <a:rPr lang="en-GB" sz="2400" baseline="0" dirty="0" err="1" smtClean="0"/>
                        <a:t>hawdd</a:t>
                      </a:r>
                      <a:r>
                        <a:rPr lang="en-GB" sz="2400" baseline="0" dirty="0" smtClean="0"/>
                        <a:t> </a:t>
                      </a:r>
                      <a:r>
                        <a:rPr lang="en-GB" sz="2400" baseline="0" dirty="0" err="1" smtClean="0"/>
                        <a:t>eu</a:t>
                      </a:r>
                      <a:r>
                        <a:rPr lang="en-GB" sz="2400" baseline="0" dirty="0" smtClean="0"/>
                        <a:t> </a:t>
                      </a:r>
                      <a:r>
                        <a:rPr lang="en-GB" sz="2400" baseline="0" dirty="0" err="1" smtClean="0"/>
                        <a:t>rhannu</a:t>
                      </a:r>
                      <a:r>
                        <a:rPr lang="en-GB" sz="2400" baseline="0" dirty="0" smtClean="0"/>
                        <a:t> </a:t>
                      </a:r>
                      <a:r>
                        <a:rPr lang="en-GB" sz="2400" baseline="0" dirty="0" err="1" smtClean="0"/>
                        <a:t>gydag</a:t>
                      </a:r>
                      <a:r>
                        <a:rPr lang="en-GB" sz="2400" baseline="0" dirty="0" smtClean="0"/>
                        <a:t> </a:t>
                      </a:r>
                      <a:r>
                        <a:rPr lang="en-GB" sz="2400" baseline="0" dirty="0" err="1" smtClean="0"/>
                        <a:t>eraill</a:t>
                      </a:r>
                      <a:r>
                        <a:rPr lang="en-GB" sz="2400" baseline="0" dirty="0" smtClean="0"/>
                        <a:t>.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2400" baseline="0" dirty="0" err="1" smtClean="0"/>
                        <a:t>Cofiwch</a:t>
                      </a:r>
                      <a:r>
                        <a:rPr lang="en-GB" sz="2400" baseline="0" dirty="0" smtClean="0"/>
                        <a:t> </a:t>
                      </a:r>
                      <a:r>
                        <a:rPr lang="en-GB" sz="2400" baseline="0" dirty="0" err="1" smtClean="0"/>
                        <a:t>gynnwys</a:t>
                      </a:r>
                      <a:r>
                        <a:rPr lang="en-GB" sz="2400" baseline="0" dirty="0" smtClean="0"/>
                        <a:t> </a:t>
                      </a:r>
                      <a:r>
                        <a:rPr lang="en-GB" sz="2400" baseline="0" dirty="0" err="1" smtClean="0"/>
                        <a:t>cyfeiriadau</a:t>
                      </a:r>
                      <a:r>
                        <a:rPr lang="en-GB" sz="2400" baseline="0" dirty="0" smtClean="0"/>
                        <a:t> at </a:t>
                      </a:r>
                      <a:r>
                        <a:rPr lang="en-GB" sz="2400" baseline="0" dirty="0" err="1" smtClean="0"/>
                        <a:t>awduron</a:t>
                      </a:r>
                      <a:r>
                        <a:rPr lang="en-GB" sz="2400" baseline="0" dirty="0" smtClean="0"/>
                        <a:t>, </a:t>
                      </a:r>
                      <a:r>
                        <a:rPr lang="en-GB" sz="2400" baseline="0" dirty="0" err="1" smtClean="0"/>
                        <a:t>damcaniaethwyr</a:t>
                      </a:r>
                      <a:r>
                        <a:rPr lang="en-GB" sz="2400" baseline="0" dirty="0" smtClean="0"/>
                        <a:t> ac </a:t>
                      </a:r>
                      <a:r>
                        <a:rPr lang="en-GB" sz="2400" baseline="0" dirty="0" err="1" smtClean="0"/>
                        <a:t>ysgolheigion</a:t>
                      </a:r>
                      <a:r>
                        <a:rPr lang="en-GB" sz="2400" baseline="0" dirty="0" smtClean="0"/>
                        <a:t> </a:t>
                      </a:r>
                      <a:r>
                        <a:rPr lang="en-GB" sz="2400" baseline="0" dirty="0" err="1" smtClean="0"/>
                        <a:t>yn</a:t>
                      </a:r>
                      <a:r>
                        <a:rPr lang="en-GB" sz="2400" baseline="0" dirty="0" smtClean="0"/>
                        <a:t> </a:t>
                      </a:r>
                      <a:r>
                        <a:rPr lang="en-GB" sz="2400" baseline="0" dirty="0" err="1" smtClean="0"/>
                        <a:t>eich</a:t>
                      </a:r>
                      <a:r>
                        <a:rPr lang="en-GB" sz="2400" baseline="0" dirty="0" smtClean="0"/>
                        <a:t> </a:t>
                      </a:r>
                      <a:r>
                        <a:rPr lang="en-GB" sz="2400" baseline="0" dirty="0" err="1" smtClean="0"/>
                        <a:t>nodiadau</a:t>
                      </a:r>
                      <a:r>
                        <a:rPr lang="en-GB" sz="2400" baseline="0" dirty="0" smtClean="0"/>
                        <a:t>.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2400" baseline="0" dirty="0" err="1" smtClean="0"/>
                        <a:t>Ar</a:t>
                      </a:r>
                      <a:r>
                        <a:rPr lang="en-GB" sz="2400" baseline="0" dirty="0" smtClean="0"/>
                        <a:t> </a:t>
                      </a:r>
                      <a:r>
                        <a:rPr lang="en-GB" sz="2400" baseline="0" dirty="0" err="1" smtClean="0"/>
                        <a:t>ôl</a:t>
                      </a:r>
                      <a:r>
                        <a:rPr lang="en-GB" sz="2400" baseline="0" dirty="0" smtClean="0"/>
                        <a:t> 30 </a:t>
                      </a:r>
                      <a:r>
                        <a:rPr lang="en-GB" sz="2400" baseline="0" dirty="0" err="1" smtClean="0"/>
                        <a:t>munud</a:t>
                      </a:r>
                      <a:r>
                        <a:rPr lang="en-GB" sz="2400" baseline="0" dirty="0" smtClean="0"/>
                        <a:t>, </a:t>
                      </a:r>
                      <a:r>
                        <a:rPr lang="en-GB" sz="2400" baseline="0" dirty="0" err="1" smtClean="0"/>
                        <a:t>byddwch</a:t>
                      </a:r>
                      <a:r>
                        <a:rPr lang="en-GB" sz="2400" baseline="0" dirty="0" smtClean="0"/>
                        <a:t> </a:t>
                      </a:r>
                      <a:r>
                        <a:rPr lang="en-GB" sz="2400" baseline="0" dirty="0" err="1" smtClean="0"/>
                        <a:t>yn</a:t>
                      </a:r>
                      <a:r>
                        <a:rPr lang="en-GB" sz="2400" baseline="0" dirty="0" smtClean="0"/>
                        <a:t> </a:t>
                      </a:r>
                      <a:r>
                        <a:rPr lang="en-GB" sz="2400" baseline="0" dirty="0" err="1" smtClean="0"/>
                        <a:t>barod</a:t>
                      </a:r>
                      <a:r>
                        <a:rPr lang="en-GB" sz="2400" baseline="0" dirty="0" smtClean="0"/>
                        <a:t> </a:t>
                      </a:r>
                      <a:r>
                        <a:rPr lang="en-GB" sz="2400" baseline="0" dirty="0" err="1" smtClean="0"/>
                        <a:t>i</a:t>
                      </a:r>
                      <a:r>
                        <a:rPr lang="en-GB" sz="2400" baseline="0" dirty="0" smtClean="0"/>
                        <a:t> </a:t>
                      </a:r>
                      <a:r>
                        <a:rPr lang="en-GB" sz="2400" baseline="0" dirty="0" err="1" smtClean="0"/>
                        <a:t>rannu’ch</a:t>
                      </a:r>
                      <a:r>
                        <a:rPr lang="en-GB" sz="2400" baseline="0" dirty="0" smtClean="0"/>
                        <a:t> </a:t>
                      </a:r>
                      <a:r>
                        <a:rPr lang="en-GB" sz="2400" baseline="0" dirty="0" err="1" smtClean="0"/>
                        <a:t>canfyddiadau</a:t>
                      </a:r>
                      <a:r>
                        <a:rPr lang="en-GB" sz="2400" baseline="0" dirty="0" smtClean="0"/>
                        <a:t> </a:t>
                      </a:r>
                      <a:r>
                        <a:rPr lang="en-GB" sz="2400" baseline="0" dirty="0" err="1" smtClean="0"/>
                        <a:t>gyda</a:t>
                      </a:r>
                      <a:r>
                        <a:rPr lang="en-GB" sz="2400" baseline="0" dirty="0" smtClean="0"/>
                        <a:t> </a:t>
                      </a:r>
                      <a:r>
                        <a:rPr lang="en-GB" sz="2400" baseline="0" dirty="0" err="1" smtClean="0"/>
                        <a:t>gweddill</a:t>
                      </a:r>
                      <a:r>
                        <a:rPr lang="en-GB" sz="2400" baseline="0" dirty="0" smtClean="0"/>
                        <a:t> y </a:t>
                      </a:r>
                      <a:r>
                        <a:rPr lang="en-GB" sz="2400" baseline="0" dirty="0" err="1" smtClean="0"/>
                        <a:t>grŵp</a:t>
                      </a:r>
                      <a:r>
                        <a:rPr lang="en-GB" sz="2400" baseline="0" dirty="0" smtClean="0"/>
                        <a:t>.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Use the Learning Theories presentation on Moodle to research the topic you’ve been given.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Summarise your reading into 5 ‘golden sentences’ (i.e. 5 headlines/key points) that are easy to share with others.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Remember to include references to authors, theorists and academics in your note-taking.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After 30 minutes, be prepared to share your findings with the rest of the group.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kumimoji="0" lang="en-GB" sz="24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663943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181</Words>
  <Application>Microsoft Office PowerPoint</Application>
  <PresentationFormat>Widescreen</PresentationFormat>
  <Paragraphs>31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Tasg ymchwil 30 munud  30 minute research Task</vt:lpstr>
      <vt:lpstr>Pwy sy’n gwneud beth? Who’s doing what?</vt:lpstr>
      <vt:lpstr>Y dasg The task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Tasg ymchwil 30 munud 30 minute research Task</dc:title>
  <dc:creator>Rachel bendall</dc:creator>
  <cp:lastModifiedBy>Rachel bendall</cp:lastModifiedBy>
  <cp:revision>3</cp:revision>
  <dcterms:created xsi:type="dcterms:W3CDTF">2018-12-11T10:31:17Z</dcterms:created>
  <dcterms:modified xsi:type="dcterms:W3CDTF">2018-12-11T10:45:12Z</dcterms:modified>
</cp:coreProperties>
</file>