
<file path=[Content_Types].xml><?xml version="1.0" encoding="utf-8"?>
<Types xmlns="http://schemas.openxmlformats.org/package/2006/content-types">
  <Default Extension="jpeg" ContentType="image/jpeg"/>
  <Default Extension="jpg" ContentType="image/jpeg"/>
  <Default Extension="org&amp;utm_campaign=index&amp;utm_content=thumbnail&amp;_=20170507160351"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4"/>
  </p:notesMasterIdLst>
  <p:sldIdLst>
    <p:sldId id="256" r:id="rId2"/>
    <p:sldId id="257" r:id="rId3"/>
  </p:sldIdLst>
  <p:sldSz cx="12192000" cy="226806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73"/>
    <p:restoredTop sz="94666"/>
  </p:normalViewPr>
  <p:slideViewPr>
    <p:cSldViewPr snapToGrid="0">
      <p:cViewPr>
        <p:scale>
          <a:sx n="110" d="100"/>
          <a:sy n="110" d="100"/>
        </p:scale>
        <p:origin x="8" y="144"/>
      </p:cViewPr>
      <p:guideLst/>
    </p:cSldViewPr>
  </p:slideViewPr>
  <p:notesTextViewPr>
    <p:cViewPr>
      <p:scale>
        <a:sx n="60" d="100"/>
        <a:sy n="6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Negus (2405169)" userId="0c6ec032-d542-431d-a9d7-df45dfb5b267" providerId="ADAL" clId="{463FE821-E579-5761-B3F3-3A5B7AFAA354}"/>
    <pc:docChg chg="undo custSel addSld modSld modMainMaster modNotesMaster">
      <pc:chgData name="Lucy Negus (2405169)" userId="0c6ec032-d542-431d-a9d7-df45dfb5b267" providerId="ADAL" clId="{463FE821-E579-5761-B3F3-3A5B7AFAA354}" dt="2026-10-23T16:01:06.204" v="568" actId="255"/>
      <pc:docMkLst>
        <pc:docMk/>
      </pc:docMkLst>
      <pc:sldChg chg="addSp delSp modSp mod modNotes">
        <pc:chgData name="Lucy Negus (2405169)" userId="0c6ec032-d542-431d-a9d7-df45dfb5b267" providerId="ADAL" clId="{463FE821-E579-5761-B3F3-3A5B7AFAA354}" dt="2026-10-23T15:59:34.356" v="561" actId="20577"/>
        <pc:sldMkLst>
          <pc:docMk/>
          <pc:sldMk cId="1300127025" sldId="256"/>
        </pc:sldMkLst>
        <pc:spChg chg="mod">
          <ac:chgData name="Lucy Negus (2405169)" userId="0c6ec032-d542-431d-a9d7-df45dfb5b267" providerId="ADAL" clId="{463FE821-E579-5761-B3F3-3A5B7AFAA354}" dt="2026-10-23T15:50:19.550" v="497" actId="20577"/>
          <ac:spMkLst>
            <pc:docMk/>
            <pc:sldMk cId="1300127025" sldId="256"/>
            <ac:spMk id="6" creationId="{741D4333-A221-5D90-BC14-222CD542C12F}"/>
          </ac:spMkLst>
        </pc:spChg>
        <pc:spChg chg="mod topLvl">
          <ac:chgData name="Lucy Negus (2405169)" userId="0c6ec032-d542-431d-a9d7-df45dfb5b267" providerId="ADAL" clId="{463FE821-E579-5761-B3F3-3A5B7AFAA354}" dt="2026-10-23T15:59:34.356" v="561" actId="20577"/>
          <ac:spMkLst>
            <pc:docMk/>
            <pc:sldMk cId="1300127025" sldId="256"/>
            <ac:spMk id="18" creationId="{31B6DEF9-88C2-05DA-4A6A-B6D4A64BBE5E}"/>
          </ac:spMkLst>
        </pc:spChg>
        <pc:spChg chg="del">
          <ac:chgData name="Lucy Negus (2405169)" userId="0c6ec032-d542-431d-a9d7-df45dfb5b267" providerId="ADAL" clId="{463FE821-E579-5761-B3F3-3A5B7AFAA354}" dt="2026-10-23T15:53:25.492" v="510" actId="478"/>
          <ac:spMkLst>
            <pc:docMk/>
            <pc:sldMk cId="1300127025" sldId="256"/>
            <ac:spMk id="20" creationId="{402FDE0E-1436-B761-9F7D-783CBE57EB86}"/>
          </ac:spMkLst>
        </pc:spChg>
        <pc:spChg chg="del mod">
          <ac:chgData name="Lucy Negus (2405169)" userId="0c6ec032-d542-431d-a9d7-df45dfb5b267" providerId="ADAL" clId="{463FE821-E579-5761-B3F3-3A5B7AFAA354}" dt="2026-10-23T15:53:27.995" v="511" actId="478"/>
          <ac:spMkLst>
            <pc:docMk/>
            <pc:sldMk cId="1300127025" sldId="256"/>
            <ac:spMk id="22" creationId="{C99370E3-149F-50BB-B0F4-6D8DA10E330A}"/>
          </ac:spMkLst>
        </pc:spChg>
        <pc:spChg chg="mod topLvl">
          <ac:chgData name="Lucy Negus (2405169)" userId="0c6ec032-d542-431d-a9d7-df45dfb5b267" providerId="ADAL" clId="{463FE821-E579-5761-B3F3-3A5B7AFAA354}" dt="2026-10-23T15:41:48.121" v="429" actId="165"/>
          <ac:spMkLst>
            <pc:docMk/>
            <pc:sldMk cId="1300127025" sldId="256"/>
            <ac:spMk id="26" creationId="{605844B6-E365-950A-37A8-4C3E180E9475}"/>
          </ac:spMkLst>
        </pc:spChg>
        <pc:spChg chg="mod">
          <ac:chgData name="Lucy Negus (2405169)" userId="0c6ec032-d542-431d-a9d7-df45dfb5b267" providerId="ADAL" clId="{463FE821-E579-5761-B3F3-3A5B7AFAA354}" dt="2026-10-23T15:42:32.119" v="433"/>
          <ac:spMkLst>
            <pc:docMk/>
            <pc:sldMk cId="1300127025" sldId="256"/>
            <ac:spMk id="30" creationId="{AE58D03D-ED22-FBDF-C178-7EB46E790495}"/>
          </ac:spMkLst>
        </pc:spChg>
        <pc:spChg chg="mod topLvl">
          <ac:chgData name="Lucy Negus (2405169)" userId="0c6ec032-d542-431d-a9d7-df45dfb5b267" providerId="ADAL" clId="{463FE821-E579-5761-B3F3-3A5B7AFAA354}" dt="2026-10-23T15:37:50.221" v="391" actId="14100"/>
          <ac:spMkLst>
            <pc:docMk/>
            <pc:sldMk cId="1300127025" sldId="256"/>
            <ac:spMk id="35" creationId="{32BFD97D-86BF-4E4B-1413-7C8591A2618F}"/>
          </ac:spMkLst>
        </pc:spChg>
        <pc:spChg chg="mod topLvl">
          <ac:chgData name="Lucy Negus (2405169)" userId="0c6ec032-d542-431d-a9d7-df45dfb5b267" providerId="ADAL" clId="{463FE821-E579-5761-B3F3-3A5B7AFAA354}" dt="2026-10-23T15:47:25.914" v="488" actId="14100"/>
          <ac:spMkLst>
            <pc:docMk/>
            <pc:sldMk cId="1300127025" sldId="256"/>
            <ac:spMk id="39" creationId="{9E8ADB9F-0076-1003-1969-132713E16941}"/>
          </ac:spMkLst>
        </pc:spChg>
        <pc:spChg chg="mod">
          <ac:chgData name="Lucy Negus (2405169)" userId="0c6ec032-d542-431d-a9d7-df45dfb5b267" providerId="ADAL" clId="{463FE821-E579-5761-B3F3-3A5B7AFAA354}" dt="2026-10-23T15:40:24.794" v="415" actId="14100"/>
          <ac:spMkLst>
            <pc:docMk/>
            <pc:sldMk cId="1300127025" sldId="256"/>
            <ac:spMk id="46" creationId="{E6C98C7C-757D-E753-22F9-D3C31BFD645E}"/>
          </ac:spMkLst>
        </pc:spChg>
        <pc:spChg chg="mod topLvl">
          <ac:chgData name="Lucy Negus (2405169)" userId="0c6ec032-d542-431d-a9d7-df45dfb5b267" providerId="ADAL" clId="{463FE821-E579-5761-B3F3-3A5B7AFAA354}" dt="2026-10-23T15:42:32.119" v="433"/>
          <ac:spMkLst>
            <pc:docMk/>
            <pc:sldMk cId="1300127025" sldId="256"/>
            <ac:spMk id="48" creationId="{8E74051E-CB5D-E678-682D-55A3C88EFDFB}"/>
          </ac:spMkLst>
        </pc:spChg>
        <pc:spChg chg="mod topLvl">
          <ac:chgData name="Lucy Negus (2405169)" userId="0c6ec032-d542-431d-a9d7-df45dfb5b267" providerId="ADAL" clId="{463FE821-E579-5761-B3F3-3A5B7AFAA354}" dt="2026-10-23T15:55:15.603" v="546" actId="20577"/>
          <ac:spMkLst>
            <pc:docMk/>
            <pc:sldMk cId="1300127025" sldId="256"/>
            <ac:spMk id="50" creationId="{7B71C683-EF1D-B22E-924B-FF31729000C4}"/>
          </ac:spMkLst>
        </pc:spChg>
        <pc:spChg chg="del">
          <ac:chgData name="Lucy Negus (2405169)" userId="0c6ec032-d542-431d-a9d7-df45dfb5b267" providerId="ADAL" clId="{463FE821-E579-5761-B3F3-3A5B7AFAA354}" dt="2026-10-23T15:53:32.205" v="513" actId="478"/>
          <ac:spMkLst>
            <pc:docMk/>
            <pc:sldMk cId="1300127025" sldId="256"/>
            <ac:spMk id="53" creationId="{E3D9F0D3-3314-4B2B-2C88-F12E826EA00D}"/>
          </ac:spMkLst>
        </pc:spChg>
        <pc:spChg chg="mod topLvl">
          <ac:chgData name="Lucy Negus (2405169)" userId="0c6ec032-d542-431d-a9d7-df45dfb5b267" providerId="ADAL" clId="{463FE821-E579-5761-B3F3-3A5B7AFAA354}" dt="2026-10-23T15:41:58.041" v="431" actId="165"/>
          <ac:spMkLst>
            <pc:docMk/>
            <pc:sldMk cId="1300127025" sldId="256"/>
            <ac:spMk id="65" creationId="{6B60109C-1335-3972-D490-F7C8D3BF5C91}"/>
          </ac:spMkLst>
        </pc:spChg>
        <pc:spChg chg="mod topLvl">
          <ac:chgData name="Lucy Negus (2405169)" userId="0c6ec032-d542-431d-a9d7-df45dfb5b267" providerId="ADAL" clId="{463FE821-E579-5761-B3F3-3A5B7AFAA354}" dt="2026-10-23T15:26:48.566" v="288" actId="165"/>
          <ac:spMkLst>
            <pc:docMk/>
            <pc:sldMk cId="1300127025" sldId="256"/>
            <ac:spMk id="76" creationId="{45EFA71D-9BB2-4E94-502C-D21A653A993D}"/>
          </ac:spMkLst>
        </pc:spChg>
        <pc:spChg chg="mod topLvl">
          <ac:chgData name="Lucy Negus (2405169)" userId="0c6ec032-d542-431d-a9d7-df45dfb5b267" providerId="ADAL" clId="{463FE821-E579-5761-B3F3-3A5B7AFAA354}" dt="2026-10-23T15:27:46.057" v="294" actId="165"/>
          <ac:spMkLst>
            <pc:docMk/>
            <pc:sldMk cId="1300127025" sldId="256"/>
            <ac:spMk id="79" creationId="{30B80A8C-1531-9822-9551-D99E75EBFAA1}"/>
          </ac:spMkLst>
        </pc:spChg>
        <pc:spChg chg="mod topLvl">
          <ac:chgData name="Lucy Negus (2405169)" userId="0c6ec032-d542-431d-a9d7-df45dfb5b267" providerId="ADAL" clId="{463FE821-E579-5761-B3F3-3A5B7AFAA354}" dt="2026-10-23T15:53:50.776" v="524"/>
          <ac:spMkLst>
            <pc:docMk/>
            <pc:sldMk cId="1300127025" sldId="256"/>
            <ac:spMk id="83" creationId="{21ED9D73-0EB4-3678-9318-31D8BDC48D57}"/>
          </ac:spMkLst>
        </pc:spChg>
        <pc:spChg chg="mod topLvl">
          <ac:chgData name="Lucy Negus (2405169)" userId="0c6ec032-d542-431d-a9d7-df45dfb5b267" providerId="ADAL" clId="{463FE821-E579-5761-B3F3-3A5B7AFAA354}" dt="2026-10-23T15:42:32.119" v="433"/>
          <ac:spMkLst>
            <pc:docMk/>
            <pc:sldMk cId="1300127025" sldId="256"/>
            <ac:spMk id="85" creationId="{CF4A2DA3-C554-1307-F181-FE266BDF0D86}"/>
          </ac:spMkLst>
        </pc:spChg>
        <pc:spChg chg="mod topLvl">
          <ac:chgData name="Lucy Negus (2405169)" userId="0c6ec032-d542-431d-a9d7-df45dfb5b267" providerId="ADAL" clId="{463FE821-E579-5761-B3F3-3A5B7AFAA354}" dt="2026-10-23T15:45:13.707" v="461" actId="165"/>
          <ac:spMkLst>
            <pc:docMk/>
            <pc:sldMk cId="1300127025" sldId="256"/>
            <ac:spMk id="92" creationId="{8C339C40-1877-0728-376E-22A156EB5AC1}"/>
          </ac:spMkLst>
        </pc:spChg>
        <pc:spChg chg="mod">
          <ac:chgData name="Lucy Negus (2405169)" userId="0c6ec032-d542-431d-a9d7-df45dfb5b267" providerId="ADAL" clId="{463FE821-E579-5761-B3F3-3A5B7AFAA354}" dt="2026-10-23T15:42:32.119" v="433"/>
          <ac:spMkLst>
            <pc:docMk/>
            <pc:sldMk cId="1300127025" sldId="256"/>
            <ac:spMk id="99" creationId="{74F7CD3B-CD82-7D44-8608-B4700DEC4D37}"/>
          </ac:spMkLst>
        </pc:spChg>
        <pc:spChg chg="mod topLvl">
          <ac:chgData name="Lucy Negus (2405169)" userId="0c6ec032-d542-431d-a9d7-df45dfb5b267" providerId="ADAL" clId="{463FE821-E579-5761-B3F3-3A5B7AFAA354}" dt="2026-10-23T15:29:42.941" v="346" actId="1076"/>
          <ac:spMkLst>
            <pc:docMk/>
            <pc:sldMk cId="1300127025" sldId="256"/>
            <ac:spMk id="105" creationId="{16B11403-76E3-1FA0-484F-C9FFE1294177}"/>
          </ac:spMkLst>
        </pc:spChg>
        <pc:spChg chg="mod topLvl">
          <ac:chgData name="Lucy Negus (2405169)" userId="0c6ec032-d542-431d-a9d7-df45dfb5b267" providerId="ADAL" clId="{463FE821-E579-5761-B3F3-3A5B7AFAA354}" dt="2026-10-23T15:43:51.687" v="446" actId="1035"/>
          <ac:spMkLst>
            <pc:docMk/>
            <pc:sldMk cId="1300127025" sldId="256"/>
            <ac:spMk id="111" creationId="{A0C1E8BA-7D31-7048-AAD6-8D2A78730BD0}"/>
          </ac:spMkLst>
        </pc:spChg>
        <pc:spChg chg="mod topLvl">
          <ac:chgData name="Lucy Negus (2405169)" userId="0c6ec032-d542-431d-a9d7-df45dfb5b267" providerId="ADAL" clId="{463FE821-E579-5761-B3F3-3A5B7AFAA354}" dt="2026-10-23T15:42:32.119" v="433"/>
          <ac:spMkLst>
            <pc:docMk/>
            <pc:sldMk cId="1300127025" sldId="256"/>
            <ac:spMk id="122" creationId="{52A132C7-5D88-92AB-DA23-BF57870DEA76}"/>
          </ac:spMkLst>
        </pc:spChg>
        <pc:spChg chg="mod topLvl">
          <ac:chgData name="Lucy Negus (2405169)" userId="0c6ec032-d542-431d-a9d7-df45dfb5b267" providerId="ADAL" clId="{463FE821-E579-5761-B3F3-3A5B7AFAA354}" dt="2026-10-23T15:38:06.806" v="393" actId="165"/>
          <ac:spMkLst>
            <pc:docMk/>
            <pc:sldMk cId="1300127025" sldId="256"/>
            <ac:spMk id="124" creationId="{2B79C497-8CBA-4AB5-DF27-3DA86CD1E90A}"/>
          </ac:spMkLst>
        </pc:spChg>
        <pc:spChg chg="mod topLvl">
          <ac:chgData name="Lucy Negus (2405169)" userId="0c6ec032-d542-431d-a9d7-df45dfb5b267" providerId="ADAL" clId="{463FE821-E579-5761-B3F3-3A5B7AFAA354}" dt="2026-10-23T15:42:32.119" v="433"/>
          <ac:spMkLst>
            <pc:docMk/>
            <pc:sldMk cId="1300127025" sldId="256"/>
            <ac:spMk id="126" creationId="{59E14FFF-57D3-4CB6-64C2-32608972E7D3}"/>
          </ac:spMkLst>
        </pc:spChg>
        <pc:spChg chg="mod topLvl">
          <ac:chgData name="Lucy Negus (2405169)" userId="0c6ec032-d542-431d-a9d7-df45dfb5b267" providerId="ADAL" clId="{463FE821-E579-5761-B3F3-3A5B7AFAA354}" dt="2026-10-23T15:42:32.119" v="433"/>
          <ac:spMkLst>
            <pc:docMk/>
            <pc:sldMk cId="1300127025" sldId="256"/>
            <ac:spMk id="130" creationId="{C3CEA136-1BB1-52EE-3334-A4A27B65E13A}"/>
          </ac:spMkLst>
        </pc:spChg>
        <pc:spChg chg="mod topLvl">
          <ac:chgData name="Lucy Negus (2405169)" userId="0c6ec032-d542-431d-a9d7-df45dfb5b267" providerId="ADAL" clId="{463FE821-E579-5761-B3F3-3A5B7AFAA354}" dt="2026-10-23T15:27:52.302" v="295" actId="14100"/>
          <ac:spMkLst>
            <pc:docMk/>
            <pc:sldMk cId="1300127025" sldId="256"/>
            <ac:spMk id="132" creationId="{AD0A4440-4904-0590-AB09-55403BC041E7}"/>
          </ac:spMkLst>
        </pc:spChg>
        <pc:spChg chg="mod topLvl">
          <ac:chgData name="Lucy Negus (2405169)" userId="0c6ec032-d542-431d-a9d7-df45dfb5b267" providerId="ADAL" clId="{463FE821-E579-5761-B3F3-3A5B7AFAA354}" dt="2026-10-23T15:28:12.344" v="298" actId="14100"/>
          <ac:spMkLst>
            <pc:docMk/>
            <pc:sldMk cId="1300127025" sldId="256"/>
            <ac:spMk id="134" creationId="{116BF558-8F7B-646B-C3BD-1F95D1246D6F}"/>
          </ac:spMkLst>
        </pc:spChg>
        <pc:spChg chg="mod topLvl">
          <ac:chgData name="Lucy Negus (2405169)" userId="0c6ec032-d542-431d-a9d7-df45dfb5b267" providerId="ADAL" clId="{463FE821-E579-5761-B3F3-3A5B7AFAA354}" dt="2026-10-23T15:29:13.420" v="324" actId="14100"/>
          <ac:spMkLst>
            <pc:docMk/>
            <pc:sldMk cId="1300127025" sldId="256"/>
            <ac:spMk id="136" creationId="{966EE951-BB26-2C3B-A6DE-FF99844FDD48}"/>
          </ac:spMkLst>
        </pc:spChg>
        <pc:spChg chg="mod topLvl">
          <ac:chgData name="Lucy Negus (2405169)" userId="0c6ec032-d542-431d-a9d7-df45dfb5b267" providerId="ADAL" clId="{463FE821-E579-5761-B3F3-3A5B7AFAA354}" dt="2026-10-23T15:29:48.087" v="347" actId="14100"/>
          <ac:spMkLst>
            <pc:docMk/>
            <pc:sldMk cId="1300127025" sldId="256"/>
            <ac:spMk id="138" creationId="{5020D1A1-071B-7401-7603-ADEF880CE82D}"/>
          </ac:spMkLst>
        </pc:spChg>
        <pc:spChg chg="mod topLvl">
          <ac:chgData name="Lucy Negus (2405169)" userId="0c6ec032-d542-431d-a9d7-df45dfb5b267" providerId="ADAL" clId="{463FE821-E579-5761-B3F3-3A5B7AFAA354}" dt="2026-10-23T15:37:55.660" v="392" actId="14100"/>
          <ac:spMkLst>
            <pc:docMk/>
            <pc:sldMk cId="1300127025" sldId="256"/>
            <ac:spMk id="140" creationId="{5B716FB4-B91B-A641-B569-A9F276D2C0B4}"/>
          </ac:spMkLst>
        </pc:spChg>
        <pc:spChg chg="mod topLvl">
          <ac:chgData name="Lucy Negus (2405169)" userId="0c6ec032-d542-431d-a9d7-df45dfb5b267" providerId="ADAL" clId="{463FE821-E579-5761-B3F3-3A5B7AFAA354}" dt="2026-10-23T15:35:17.546" v="372" actId="14100"/>
          <ac:spMkLst>
            <pc:docMk/>
            <pc:sldMk cId="1300127025" sldId="256"/>
            <ac:spMk id="141" creationId="{3535A501-20B4-1CF7-8197-78FD2E1CF698}"/>
          </ac:spMkLst>
        </pc:spChg>
        <pc:spChg chg="mod topLvl">
          <ac:chgData name="Lucy Negus (2405169)" userId="0c6ec032-d542-431d-a9d7-df45dfb5b267" providerId="ADAL" clId="{463FE821-E579-5761-B3F3-3A5B7AFAA354}" dt="2026-10-23T15:28:48.294" v="311" actId="14100"/>
          <ac:spMkLst>
            <pc:docMk/>
            <pc:sldMk cId="1300127025" sldId="256"/>
            <ac:spMk id="143" creationId="{5DAFD746-8379-E830-15C4-F4B6CCE963BE}"/>
          </ac:spMkLst>
        </pc:spChg>
        <pc:spChg chg="mod topLvl">
          <ac:chgData name="Lucy Negus (2405169)" userId="0c6ec032-d542-431d-a9d7-df45dfb5b267" providerId="ADAL" clId="{463FE821-E579-5761-B3F3-3A5B7AFAA354}" dt="2026-10-23T15:42:04.333" v="432" actId="14100"/>
          <ac:spMkLst>
            <pc:docMk/>
            <pc:sldMk cId="1300127025" sldId="256"/>
            <ac:spMk id="144" creationId="{334893C1-4610-A026-7354-AE87EC247786}"/>
          </ac:spMkLst>
        </pc:spChg>
        <pc:spChg chg="mod topLvl">
          <ac:chgData name="Lucy Negus (2405169)" userId="0c6ec032-d542-431d-a9d7-df45dfb5b267" providerId="ADAL" clId="{463FE821-E579-5761-B3F3-3A5B7AFAA354}" dt="2026-10-23T15:44:24.305" v="456" actId="14100"/>
          <ac:spMkLst>
            <pc:docMk/>
            <pc:sldMk cId="1300127025" sldId="256"/>
            <ac:spMk id="146" creationId="{C0FEB342-2ADA-8038-7E31-40B220980364}"/>
          </ac:spMkLst>
        </pc:spChg>
        <pc:spChg chg="mod topLvl">
          <ac:chgData name="Lucy Negus (2405169)" userId="0c6ec032-d542-431d-a9d7-df45dfb5b267" providerId="ADAL" clId="{463FE821-E579-5761-B3F3-3A5B7AFAA354}" dt="2026-10-23T15:38:12.824" v="394" actId="14100"/>
          <ac:spMkLst>
            <pc:docMk/>
            <pc:sldMk cId="1300127025" sldId="256"/>
            <ac:spMk id="148" creationId="{D4E0400D-4429-0628-F2C8-61FB23075778}"/>
          </ac:spMkLst>
        </pc:spChg>
        <pc:spChg chg="mod topLvl">
          <ac:chgData name="Lucy Negus (2405169)" userId="0c6ec032-d542-431d-a9d7-df45dfb5b267" providerId="ADAL" clId="{463FE821-E579-5761-B3F3-3A5B7AFAA354}" dt="2026-10-23T15:38:27.178" v="396" actId="14100"/>
          <ac:spMkLst>
            <pc:docMk/>
            <pc:sldMk cId="1300127025" sldId="256"/>
            <ac:spMk id="149" creationId="{1CB32403-A51B-182B-A2D2-0DA96A263347}"/>
          </ac:spMkLst>
        </pc:spChg>
        <pc:spChg chg="mod topLvl">
          <ac:chgData name="Lucy Negus (2405169)" userId="0c6ec032-d542-431d-a9d7-df45dfb5b267" providerId="ADAL" clId="{463FE821-E579-5761-B3F3-3A5B7AFAA354}" dt="2026-10-23T15:45:19.569" v="462" actId="14100"/>
          <ac:spMkLst>
            <pc:docMk/>
            <pc:sldMk cId="1300127025" sldId="256"/>
            <ac:spMk id="150" creationId="{A8EE330E-BA07-8F4F-2EB8-F58B15FAEC20}"/>
          </ac:spMkLst>
        </pc:spChg>
        <pc:spChg chg="mod topLvl">
          <ac:chgData name="Lucy Negus (2405169)" userId="0c6ec032-d542-431d-a9d7-df45dfb5b267" providerId="ADAL" clId="{463FE821-E579-5761-B3F3-3A5B7AFAA354}" dt="2026-10-23T15:41:52.563" v="430" actId="14100"/>
          <ac:spMkLst>
            <pc:docMk/>
            <pc:sldMk cId="1300127025" sldId="256"/>
            <ac:spMk id="154" creationId="{245E763B-6C33-E898-F0ED-CB7FC07E06A8}"/>
          </ac:spMkLst>
        </pc:spChg>
        <pc:spChg chg="mod topLvl">
          <ac:chgData name="Lucy Negus (2405169)" userId="0c6ec032-d542-431d-a9d7-df45dfb5b267" providerId="ADAL" clId="{463FE821-E579-5761-B3F3-3A5B7AFAA354}" dt="2026-10-23T15:42:32.119" v="433"/>
          <ac:spMkLst>
            <pc:docMk/>
            <pc:sldMk cId="1300127025" sldId="256"/>
            <ac:spMk id="156" creationId="{32E127F1-F9B5-5DE4-F834-A4A390EC2E98}"/>
          </ac:spMkLst>
        </pc:spChg>
        <pc:spChg chg="mod topLvl">
          <ac:chgData name="Lucy Negus (2405169)" userId="0c6ec032-d542-431d-a9d7-df45dfb5b267" providerId="ADAL" clId="{463FE821-E579-5761-B3F3-3A5B7AFAA354}" dt="2026-10-23T15:47:10.927" v="483" actId="14100"/>
          <ac:spMkLst>
            <pc:docMk/>
            <pc:sldMk cId="1300127025" sldId="256"/>
            <ac:spMk id="157" creationId="{AE917D06-0666-EDF4-03C6-F980C73A27FF}"/>
          </ac:spMkLst>
        </pc:spChg>
        <pc:spChg chg="mod">
          <ac:chgData name="Lucy Negus (2405169)" userId="0c6ec032-d542-431d-a9d7-df45dfb5b267" providerId="ADAL" clId="{463FE821-E579-5761-B3F3-3A5B7AFAA354}" dt="2026-10-23T15:49:44.091" v="491" actId="1076"/>
          <ac:spMkLst>
            <pc:docMk/>
            <pc:sldMk cId="1300127025" sldId="256"/>
            <ac:spMk id="168" creationId="{AE34067A-D799-4CE1-222F-3448F5921DDC}"/>
          </ac:spMkLst>
        </pc:spChg>
        <pc:grpChg chg="add del mod">
          <ac:chgData name="Lucy Negus (2405169)" userId="0c6ec032-d542-431d-a9d7-df45dfb5b267" providerId="ADAL" clId="{463FE821-E579-5761-B3F3-3A5B7AFAA354}" dt="2026-10-23T15:46:38.375" v="470" actId="165"/>
          <ac:grpSpMkLst>
            <pc:docMk/>
            <pc:sldMk cId="1300127025" sldId="256"/>
            <ac:grpSpMk id="7" creationId="{BA5617DC-132E-DAD6-4422-079F70AA75E6}"/>
          </ac:grpSpMkLst>
        </pc:grpChg>
        <pc:grpChg chg="del">
          <ac:chgData name="Lucy Negus (2405169)" userId="0c6ec032-d542-431d-a9d7-df45dfb5b267" providerId="ADAL" clId="{463FE821-E579-5761-B3F3-3A5B7AFAA354}" dt="2026-10-23T15:53:04.271" v="504" actId="478"/>
          <ac:grpSpMkLst>
            <pc:docMk/>
            <pc:sldMk cId="1300127025" sldId="256"/>
            <ac:grpSpMk id="9" creationId="{6A83C612-B219-8D02-BE70-8B0449F63302}"/>
          </ac:grpSpMkLst>
        </pc:grpChg>
        <pc:grpChg chg="del">
          <ac:chgData name="Lucy Negus (2405169)" userId="0c6ec032-d542-431d-a9d7-df45dfb5b267" providerId="ADAL" clId="{463FE821-E579-5761-B3F3-3A5B7AFAA354}" dt="2026-10-23T15:53:11.389" v="505" actId="478"/>
          <ac:grpSpMkLst>
            <pc:docMk/>
            <pc:sldMk cId="1300127025" sldId="256"/>
            <ac:grpSpMk id="11" creationId="{3FF653C5-564F-DDB6-135C-8B9E9E7B99B4}"/>
          </ac:grpSpMkLst>
        </pc:grpChg>
        <pc:grpChg chg="add mod">
          <ac:chgData name="Lucy Negus (2405169)" userId="0c6ec032-d542-431d-a9d7-df45dfb5b267" providerId="ADAL" clId="{463FE821-E579-5761-B3F3-3A5B7AFAA354}" dt="2026-10-23T15:46:06.799" v="467" actId="1076"/>
          <ac:grpSpMkLst>
            <pc:docMk/>
            <pc:sldMk cId="1300127025" sldId="256"/>
            <ac:grpSpMk id="14" creationId="{EF413C4A-534B-C29D-0599-1AE8F79CEFC1}"/>
          </ac:grpSpMkLst>
        </pc:grpChg>
        <pc:grpChg chg="del">
          <ac:chgData name="Lucy Negus (2405169)" userId="0c6ec032-d542-431d-a9d7-df45dfb5b267" providerId="ADAL" clId="{463FE821-E579-5761-B3F3-3A5B7AFAA354}" dt="2026-10-23T15:53:04.271" v="504" actId="478"/>
          <ac:grpSpMkLst>
            <pc:docMk/>
            <pc:sldMk cId="1300127025" sldId="256"/>
            <ac:grpSpMk id="55" creationId="{6E303C72-C5CC-BF1C-6227-E80E3ED8FF5A}"/>
          </ac:grpSpMkLst>
        </pc:grpChg>
        <pc:grpChg chg="del">
          <ac:chgData name="Lucy Negus (2405169)" userId="0c6ec032-d542-431d-a9d7-df45dfb5b267" providerId="ADAL" clId="{463FE821-E579-5761-B3F3-3A5B7AFAA354}" dt="2026-10-23T15:53:04.271" v="504" actId="478"/>
          <ac:grpSpMkLst>
            <pc:docMk/>
            <pc:sldMk cId="1300127025" sldId="256"/>
            <ac:grpSpMk id="56" creationId="{EA6535D3-8CA5-C9DD-B42A-766C4EB6543C}"/>
          </ac:grpSpMkLst>
        </pc:grpChg>
        <pc:grpChg chg="del">
          <ac:chgData name="Lucy Negus (2405169)" userId="0c6ec032-d542-431d-a9d7-df45dfb5b267" providerId="ADAL" clId="{463FE821-E579-5761-B3F3-3A5B7AFAA354}" dt="2026-10-23T15:53:15.188" v="506" actId="478"/>
          <ac:grpSpMkLst>
            <pc:docMk/>
            <pc:sldMk cId="1300127025" sldId="256"/>
            <ac:grpSpMk id="58" creationId="{0D2355A5-C2CA-F7E4-E364-E869AC9AFBA0}"/>
          </ac:grpSpMkLst>
        </pc:grpChg>
        <pc:grpChg chg="del">
          <ac:chgData name="Lucy Negus (2405169)" userId="0c6ec032-d542-431d-a9d7-df45dfb5b267" providerId="ADAL" clId="{463FE821-E579-5761-B3F3-3A5B7AFAA354}" dt="2026-10-23T15:53:04.271" v="504" actId="478"/>
          <ac:grpSpMkLst>
            <pc:docMk/>
            <pc:sldMk cId="1300127025" sldId="256"/>
            <ac:grpSpMk id="59" creationId="{010B435D-A8D8-8A9B-9DC7-C2A5CD540AAE}"/>
          </ac:grpSpMkLst>
        </pc:grpChg>
        <pc:grpChg chg="del">
          <ac:chgData name="Lucy Negus (2405169)" userId="0c6ec032-d542-431d-a9d7-df45dfb5b267" providerId="ADAL" clId="{463FE821-E579-5761-B3F3-3A5B7AFAA354}" dt="2026-10-23T15:53:04.271" v="504" actId="478"/>
          <ac:grpSpMkLst>
            <pc:docMk/>
            <pc:sldMk cId="1300127025" sldId="256"/>
            <ac:grpSpMk id="60" creationId="{247B438C-B8B5-CD39-768B-984BEF0E913D}"/>
          </ac:grpSpMkLst>
        </pc:grpChg>
        <pc:grpChg chg="del">
          <ac:chgData name="Lucy Negus (2405169)" userId="0c6ec032-d542-431d-a9d7-df45dfb5b267" providerId="ADAL" clId="{463FE821-E579-5761-B3F3-3A5B7AFAA354}" dt="2026-10-23T15:53:18.989" v="507" actId="478"/>
          <ac:grpSpMkLst>
            <pc:docMk/>
            <pc:sldMk cId="1300127025" sldId="256"/>
            <ac:grpSpMk id="61" creationId="{360077E5-CA02-A128-2216-F8907E0F948E}"/>
          </ac:grpSpMkLst>
        </pc:grpChg>
        <pc:grpChg chg="del">
          <ac:chgData name="Lucy Negus (2405169)" userId="0c6ec032-d542-431d-a9d7-df45dfb5b267" providerId="ADAL" clId="{463FE821-E579-5761-B3F3-3A5B7AFAA354}" dt="2026-10-23T15:53:04.271" v="504" actId="478"/>
          <ac:grpSpMkLst>
            <pc:docMk/>
            <pc:sldMk cId="1300127025" sldId="256"/>
            <ac:grpSpMk id="70" creationId="{08838D87-64E4-8E33-6E7D-39A4AE97B4B4}"/>
          </ac:grpSpMkLst>
        </pc:grpChg>
        <pc:grpChg chg="topLvl">
          <ac:chgData name="Lucy Negus (2405169)" userId="0c6ec032-d542-431d-a9d7-df45dfb5b267" providerId="ADAL" clId="{463FE821-E579-5761-B3F3-3A5B7AFAA354}" dt="2026-10-23T15:45:13.707" v="461" actId="165"/>
          <ac:grpSpMkLst>
            <pc:docMk/>
            <pc:sldMk cId="1300127025" sldId="256"/>
            <ac:grpSpMk id="91" creationId="{3EB96D39-7827-FB2A-DE77-0810D0800C77}"/>
          </ac:grpSpMkLst>
        </pc:grpChg>
        <pc:grpChg chg="topLvl">
          <ac:chgData name="Lucy Negus (2405169)" userId="0c6ec032-d542-431d-a9d7-df45dfb5b267" providerId="ADAL" clId="{463FE821-E579-5761-B3F3-3A5B7AFAA354}" dt="2026-10-23T15:41:33.025" v="426" actId="165"/>
          <ac:grpSpMkLst>
            <pc:docMk/>
            <pc:sldMk cId="1300127025" sldId="256"/>
            <ac:grpSpMk id="106" creationId="{EFA82855-0A22-0A92-2517-F2442EC5C531}"/>
          </ac:grpSpMkLst>
        </pc:grpChg>
        <pc:grpChg chg="del topLvl">
          <ac:chgData name="Lucy Negus (2405169)" userId="0c6ec032-d542-431d-a9d7-df45dfb5b267" providerId="ADAL" clId="{463FE821-E579-5761-B3F3-3A5B7AFAA354}" dt="2026-10-23T15:26:48.566" v="288" actId="165"/>
          <ac:grpSpMkLst>
            <pc:docMk/>
            <pc:sldMk cId="1300127025" sldId="256"/>
            <ac:grpSpMk id="131" creationId="{DF71D796-3E71-CA60-3FE9-8B007F01AE93}"/>
          </ac:grpSpMkLst>
        </pc:grpChg>
        <pc:grpChg chg="del topLvl">
          <ac:chgData name="Lucy Negus (2405169)" userId="0c6ec032-d542-431d-a9d7-df45dfb5b267" providerId="ADAL" clId="{463FE821-E579-5761-B3F3-3A5B7AFAA354}" dt="2026-10-23T15:27:19.024" v="291" actId="165"/>
          <ac:grpSpMkLst>
            <pc:docMk/>
            <pc:sldMk cId="1300127025" sldId="256"/>
            <ac:grpSpMk id="133" creationId="{D3B5D646-7552-A96B-9D76-F278AE879EEA}"/>
          </ac:grpSpMkLst>
        </pc:grpChg>
        <pc:grpChg chg="del topLvl">
          <ac:chgData name="Lucy Negus (2405169)" userId="0c6ec032-d542-431d-a9d7-df45dfb5b267" providerId="ADAL" clId="{463FE821-E579-5761-B3F3-3A5B7AFAA354}" dt="2026-10-23T15:27:46.057" v="294" actId="165"/>
          <ac:grpSpMkLst>
            <pc:docMk/>
            <pc:sldMk cId="1300127025" sldId="256"/>
            <ac:grpSpMk id="135" creationId="{4CB5AAD3-049A-FFB7-3B32-C2E776AE7B96}"/>
          </ac:grpSpMkLst>
        </pc:grpChg>
        <pc:grpChg chg="del topLvl">
          <ac:chgData name="Lucy Negus (2405169)" userId="0c6ec032-d542-431d-a9d7-df45dfb5b267" providerId="ADAL" clId="{463FE821-E579-5761-B3F3-3A5B7AFAA354}" dt="2026-10-23T15:28:07.827" v="297" actId="165"/>
          <ac:grpSpMkLst>
            <pc:docMk/>
            <pc:sldMk cId="1300127025" sldId="256"/>
            <ac:grpSpMk id="137" creationId="{018D4C81-4239-E140-D7A8-64418447DF93}"/>
          </ac:grpSpMkLst>
        </pc:grpChg>
        <pc:grpChg chg="del topLvl">
          <ac:chgData name="Lucy Negus (2405169)" userId="0c6ec032-d542-431d-a9d7-df45dfb5b267" providerId="ADAL" clId="{463FE821-E579-5761-B3F3-3A5B7AFAA354}" dt="2026-10-23T15:01:11.178" v="116" actId="165"/>
          <ac:grpSpMkLst>
            <pc:docMk/>
            <pc:sldMk cId="1300127025" sldId="256"/>
            <ac:grpSpMk id="139" creationId="{EC865F97-547B-B4C3-193E-47011558CA8B}"/>
          </ac:grpSpMkLst>
        </pc:grpChg>
        <pc:grpChg chg="del mod topLvl">
          <ac:chgData name="Lucy Negus (2405169)" userId="0c6ec032-d542-431d-a9d7-df45dfb5b267" providerId="ADAL" clId="{463FE821-E579-5761-B3F3-3A5B7AFAA354}" dt="2026-10-23T15:32:03.445" v="350" actId="165"/>
          <ac:grpSpMkLst>
            <pc:docMk/>
            <pc:sldMk cId="1300127025" sldId="256"/>
            <ac:grpSpMk id="142" creationId="{65B28A32-6E0C-8FFC-666A-7C748ABE0F36}"/>
          </ac:grpSpMkLst>
        </pc:grpChg>
        <pc:grpChg chg="del topLvl">
          <ac:chgData name="Lucy Negus (2405169)" userId="0c6ec032-d542-431d-a9d7-df45dfb5b267" providerId="ADAL" clId="{463FE821-E579-5761-B3F3-3A5B7AFAA354}" dt="2026-10-23T15:28:33.676" v="300" actId="165"/>
          <ac:grpSpMkLst>
            <pc:docMk/>
            <pc:sldMk cId="1300127025" sldId="256"/>
            <ac:grpSpMk id="145" creationId="{A62A9E5E-0D65-B407-53FB-E7147E439944}"/>
          </ac:grpSpMkLst>
        </pc:grpChg>
        <pc:grpChg chg="del topLvl">
          <ac:chgData name="Lucy Negus (2405169)" userId="0c6ec032-d542-431d-a9d7-df45dfb5b267" providerId="ADAL" clId="{463FE821-E579-5761-B3F3-3A5B7AFAA354}" dt="2026-10-23T15:36:29.537" v="380" actId="165"/>
          <ac:grpSpMkLst>
            <pc:docMk/>
            <pc:sldMk cId="1300127025" sldId="256"/>
            <ac:grpSpMk id="147" creationId="{2DABC5C1-859D-B996-AF2F-ACB0E4AFD201}"/>
          </ac:grpSpMkLst>
        </pc:grpChg>
        <pc:grpChg chg="del mod topLvl">
          <ac:chgData name="Lucy Negus (2405169)" userId="0c6ec032-d542-431d-a9d7-df45dfb5b267" providerId="ADAL" clId="{463FE821-E579-5761-B3F3-3A5B7AFAA354}" dt="2026-10-23T15:45:13.707" v="461" actId="165"/>
          <ac:grpSpMkLst>
            <pc:docMk/>
            <pc:sldMk cId="1300127025" sldId="256"/>
            <ac:grpSpMk id="152" creationId="{2334DD08-8767-9DAD-6707-3441C0A09DA3}"/>
          </ac:grpSpMkLst>
        </pc:grpChg>
        <pc:grpChg chg="del mod topLvl">
          <ac:chgData name="Lucy Negus (2405169)" userId="0c6ec032-d542-431d-a9d7-df45dfb5b267" providerId="ADAL" clId="{463FE821-E579-5761-B3F3-3A5B7AFAA354}" dt="2026-10-23T15:38:22.609" v="395" actId="165"/>
          <ac:grpSpMkLst>
            <pc:docMk/>
            <pc:sldMk cId="1300127025" sldId="256"/>
            <ac:grpSpMk id="153" creationId="{4F8960B2-9AF5-E4C3-A7FC-2F4DD7A0D825}"/>
          </ac:grpSpMkLst>
        </pc:grpChg>
        <pc:grpChg chg="del mod topLvl">
          <ac:chgData name="Lucy Negus (2405169)" userId="0c6ec032-d542-431d-a9d7-df45dfb5b267" providerId="ADAL" clId="{463FE821-E579-5761-B3F3-3A5B7AFAA354}" dt="2026-10-23T15:41:58.041" v="431" actId="165"/>
          <ac:grpSpMkLst>
            <pc:docMk/>
            <pc:sldMk cId="1300127025" sldId="256"/>
            <ac:grpSpMk id="155" creationId="{06C7B002-65C8-8C15-C8E3-AF2DF9099320}"/>
          </ac:grpSpMkLst>
        </pc:grpChg>
        <pc:grpChg chg="del mod topLvl">
          <ac:chgData name="Lucy Negus (2405169)" userId="0c6ec032-d542-431d-a9d7-df45dfb5b267" providerId="ADAL" clId="{463FE821-E579-5761-B3F3-3A5B7AFAA354}" dt="2026-10-23T15:41:16.932" v="423" actId="165"/>
          <ac:grpSpMkLst>
            <pc:docMk/>
            <pc:sldMk cId="1300127025" sldId="256"/>
            <ac:grpSpMk id="158" creationId="{65AADBCB-ECB3-1728-5E1B-BEFC8FFAA271}"/>
          </ac:grpSpMkLst>
        </pc:grpChg>
        <pc:grpChg chg="del mod topLvl">
          <ac:chgData name="Lucy Negus (2405169)" userId="0c6ec032-d542-431d-a9d7-df45dfb5b267" providerId="ADAL" clId="{463FE821-E579-5761-B3F3-3A5B7AFAA354}" dt="2026-10-23T15:41:33.025" v="426" actId="165"/>
          <ac:grpSpMkLst>
            <pc:docMk/>
            <pc:sldMk cId="1300127025" sldId="256"/>
            <ac:grpSpMk id="159" creationId="{3DB6356F-9F87-477A-1455-D14725462874}"/>
          </ac:grpSpMkLst>
        </pc:grpChg>
        <pc:grpChg chg="del mod topLvl">
          <ac:chgData name="Lucy Negus (2405169)" userId="0c6ec032-d542-431d-a9d7-df45dfb5b267" providerId="ADAL" clId="{463FE821-E579-5761-B3F3-3A5B7AFAA354}" dt="2026-10-23T15:41:48.121" v="429" actId="165"/>
          <ac:grpSpMkLst>
            <pc:docMk/>
            <pc:sldMk cId="1300127025" sldId="256"/>
            <ac:grpSpMk id="160" creationId="{CC6AB3F2-F83B-0E92-C5E7-9DBE80BE2260}"/>
          </ac:grpSpMkLst>
        </pc:grpChg>
        <pc:grpChg chg="del mod topLvl">
          <ac:chgData name="Lucy Negus (2405169)" userId="0c6ec032-d542-431d-a9d7-df45dfb5b267" providerId="ADAL" clId="{463FE821-E579-5761-B3F3-3A5B7AFAA354}" dt="2026-10-23T15:38:06.806" v="393" actId="165"/>
          <ac:grpSpMkLst>
            <pc:docMk/>
            <pc:sldMk cId="1300127025" sldId="256"/>
            <ac:grpSpMk id="161" creationId="{ACD5CCB2-83FB-033F-FA41-4B9100EA35B6}"/>
          </ac:grpSpMkLst>
        </pc:grpChg>
        <pc:grpChg chg="del mod topLvl">
          <ac:chgData name="Lucy Negus (2405169)" userId="0c6ec032-d542-431d-a9d7-df45dfb5b267" providerId="ADAL" clId="{463FE821-E579-5761-B3F3-3A5B7AFAA354}" dt="2026-10-23T15:37:41.378" v="390" actId="165"/>
          <ac:grpSpMkLst>
            <pc:docMk/>
            <pc:sldMk cId="1300127025" sldId="256"/>
            <ac:grpSpMk id="162" creationId="{04C378A7-2F7B-3018-86C8-07ED8A3B4175}"/>
          </ac:grpSpMkLst>
        </pc:grpChg>
        <pc:grpChg chg="del topLvl">
          <ac:chgData name="Lucy Negus (2405169)" userId="0c6ec032-d542-431d-a9d7-df45dfb5b267" providerId="ADAL" clId="{463FE821-E579-5761-B3F3-3A5B7AFAA354}" dt="2026-10-23T15:29:35.324" v="344" actId="165"/>
          <ac:grpSpMkLst>
            <pc:docMk/>
            <pc:sldMk cId="1300127025" sldId="256"/>
            <ac:grpSpMk id="163" creationId="{9DCF4969-2510-5F59-3BB3-6CC1C3AF0CE9}"/>
          </ac:grpSpMkLst>
        </pc:grpChg>
        <pc:grpChg chg="del">
          <ac:chgData name="Lucy Negus (2405169)" userId="0c6ec032-d542-431d-a9d7-df45dfb5b267" providerId="ADAL" clId="{463FE821-E579-5761-B3F3-3A5B7AFAA354}" dt="2026-10-23T15:00:55.658" v="114" actId="165"/>
          <ac:grpSpMkLst>
            <pc:docMk/>
            <pc:sldMk cId="1300127025" sldId="256"/>
            <ac:grpSpMk id="164" creationId="{DCE34D78-B4C7-4E92-95E1-B1A6862AF6E7}"/>
          </ac:grpSpMkLst>
        </pc:grpChg>
        <pc:grpChg chg="del">
          <ac:chgData name="Lucy Negus (2405169)" userId="0c6ec032-d542-431d-a9d7-df45dfb5b267" providerId="ADAL" clId="{463FE821-E579-5761-B3F3-3A5B7AFAA354}" dt="2026-10-23T15:27:02.522" v="290" actId="165"/>
          <ac:grpSpMkLst>
            <pc:docMk/>
            <pc:sldMk cId="1300127025" sldId="256"/>
            <ac:grpSpMk id="165" creationId="{3E24E03F-5AE9-B313-A474-8C729104A8FF}"/>
          </ac:grpSpMkLst>
        </pc:grpChg>
        <pc:grpChg chg="del">
          <ac:chgData name="Lucy Negus (2405169)" userId="0c6ec032-d542-431d-a9d7-df45dfb5b267" providerId="ADAL" clId="{463FE821-E579-5761-B3F3-3A5B7AFAA354}" dt="2026-10-23T15:27:37.008" v="293" actId="165"/>
          <ac:grpSpMkLst>
            <pc:docMk/>
            <pc:sldMk cId="1300127025" sldId="256"/>
            <ac:grpSpMk id="166" creationId="{41E6D1FC-EB7B-D575-81FB-5D7E1589E2E7}"/>
          </ac:grpSpMkLst>
        </pc:grpChg>
        <pc:grpChg chg="del">
          <ac:chgData name="Lucy Negus (2405169)" userId="0c6ec032-d542-431d-a9d7-df45dfb5b267" providerId="ADAL" clId="{463FE821-E579-5761-B3F3-3A5B7AFAA354}" dt="2026-10-23T15:27:59.546" v="296" actId="165"/>
          <ac:grpSpMkLst>
            <pc:docMk/>
            <pc:sldMk cId="1300127025" sldId="256"/>
            <ac:grpSpMk id="167" creationId="{80DB9B1D-BBC6-FA9F-CDB1-31DCCAA41D5E}"/>
          </ac:grpSpMkLst>
        </pc:grpChg>
        <pc:picChg chg="add mod">
          <ac:chgData name="Lucy Negus (2405169)" userId="0c6ec032-d542-431d-a9d7-df45dfb5b267" providerId="ADAL" clId="{463FE821-E579-5761-B3F3-3A5B7AFAA354}" dt="2026-10-23T15:32:45.825" v="360" actId="1076"/>
          <ac:picMkLst>
            <pc:docMk/>
            <pc:sldMk cId="1300127025" sldId="256"/>
            <ac:picMk id="3" creationId="{A9CA6D54-5D21-87BD-4AE0-688153610283}"/>
          </ac:picMkLst>
        </pc:picChg>
        <pc:picChg chg="topLvl">
          <ac:chgData name="Lucy Negus (2405169)" userId="0c6ec032-d542-431d-a9d7-df45dfb5b267" providerId="ADAL" clId="{463FE821-E579-5761-B3F3-3A5B7AFAA354}" dt="2026-10-23T15:38:22.609" v="395" actId="165"/>
          <ac:picMkLst>
            <pc:docMk/>
            <pc:sldMk cId="1300127025" sldId="256"/>
            <ac:picMk id="15" creationId="{FF297758-D019-8488-7DCE-C890A9D33934}"/>
          </ac:picMkLst>
        </pc:picChg>
        <pc:picChg chg="del">
          <ac:chgData name="Lucy Negus (2405169)" userId="0c6ec032-d542-431d-a9d7-df45dfb5b267" providerId="ADAL" clId="{463FE821-E579-5761-B3F3-3A5B7AFAA354}" dt="2026-10-23T15:53:20.456" v="508" actId="478"/>
          <ac:picMkLst>
            <pc:docMk/>
            <pc:sldMk cId="1300127025" sldId="256"/>
            <ac:picMk id="17" creationId="{2D120FC8-BCBB-D3F9-3B23-1E1D6267AD2D}"/>
          </ac:picMkLst>
        </pc:picChg>
        <pc:picChg chg="topLvl">
          <ac:chgData name="Lucy Negus (2405169)" userId="0c6ec032-d542-431d-a9d7-df45dfb5b267" providerId="ADAL" clId="{463FE821-E579-5761-B3F3-3A5B7AFAA354}" dt="2026-10-23T15:41:48.121" v="429" actId="165"/>
          <ac:picMkLst>
            <pc:docMk/>
            <pc:sldMk cId="1300127025" sldId="256"/>
            <ac:picMk id="23" creationId="{09AC9B1D-A26E-68A6-EB07-1547D63CE46E}"/>
          </ac:picMkLst>
        </pc:picChg>
        <pc:picChg chg="topLvl">
          <ac:chgData name="Lucy Negus (2405169)" userId="0c6ec032-d542-431d-a9d7-df45dfb5b267" providerId="ADAL" clId="{463FE821-E579-5761-B3F3-3A5B7AFAA354}" dt="2026-10-23T15:37:41.378" v="390" actId="165"/>
          <ac:picMkLst>
            <pc:docMk/>
            <pc:sldMk cId="1300127025" sldId="256"/>
            <ac:picMk id="31" creationId="{4B97F88B-768E-17D3-E4CB-657639D56AC3}"/>
          </ac:picMkLst>
        </pc:picChg>
        <pc:picChg chg="mod topLvl">
          <ac:chgData name="Lucy Negus (2405169)" userId="0c6ec032-d542-431d-a9d7-df45dfb5b267" providerId="ADAL" clId="{463FE821-E579-5761-B3F3-3A5B7AFAA354}" dt="2026-10-23T15:46:38.375" v="470" actId="165"/>
          <ac:picMkLst>
            <pc:docMk/>
            <pc:sldMk cId="1300127025" sldId="256"/>
            <ac:picMk id="38" creationId="{89651D36-65B1-7BB4-CC39-F7C8E5E31793}"/>
          </ac:picMkLst>
        </pc:picChg>
        <pc:picChg chg="mod topLvl">
          <ac:chgData name="Lucy Negus (2405169)" userId="0c6ec032-d542-431d-a9d7-df45dfb5b267" providerId="ADAL" clId="{463FE821-E579-5761-B3F3-3A5B7AFAA354}" dt="2026-10-23T15:27:19.024" v="291" actId="165"/>
          <ac:picMkLst>
            <pc:docMk/>
            <pc:sldMk cId="1300127025" sldId="256"/>
            <ac:picMk id="44" creationId="{D44A7477-D1B1-8FDA-4AC5-BBE203ACD6A5}"/>
          </ac:picMkLst>
        </pc:picChg>
        <pc:picChg chg="del topLvl">
          <ac:chgData name="Lucy Negus (2405169)" userId="0c6ec032-d542-431d-a9d7-df45dfb5b267" providerId="ADAL" clId="{463FE821-E579-5761-B3F3-3A5B7AFAA354}" dt="2026-10-23T15:32:05.837" v="351" actId="478"/>
          <ac:picMkLst>
            <pc:docMk/>
            <pc:sldMk cId="1300127025" sldId="256"/>
            <ac:picMk id="49" creationId="{0595526A-C30D-7FD9-DD7D-24616D871448}"/>
          </ac:picMkLst>
        </pc:picChg>
        <pc:picChg chg="del">
          <ac:chgData name="Lucy Negus (2405169)" userId="0c6ec032-d542-431d-a9d7-df45dfb5b267" providerId="ADAL" clId="{463FE821-E579-5761-B3F3-3A5B7AFAA354}" dt="2026-10-23T15:53:29.998" v="512" actId="478"/>
          <ac:picMkLst>
            <pc:docMk/>
            <pc:sldMk cId="1300127025" sldId="256"/>
            <ac:picMk id="52" creationId="{78D22ED7-04CF-337F-A1BD-2FC526190BF8}"/>
          </ac:picMkLst>
        </pc:picChg>
        <pc:picChg chg="topLvl">
          <ac:chgData name="Lucy Negus (2405169)" userId="0c6ec032-d542-431d-a9d7-df45dfb5b267" providerId="ADAL" clId="{463FE821-E579-5761-B3F3-3A5B7AFAA354}" dt="2026-10-23T15:41:58.041" v="431" actId="165"/>
          <ac:picMkLst>
            <pc:docMk/>
            <pc:sldMk cId="1300127025" sldId="256"/>
            <ac:picMk id="63" creationId="{AE24D3DE-D42B-2916-E03B-C24ECD5C2FDA}"/>
          </ac:picMkLst>
        </pc:picChg>
        <pc:picChg chg="topLvl">
          <ac:chgData name="Lucy Negus (2405169)" userId="0c6ec032-d542-431d-a9d7-df45dfb5b267" providerId="ADAL" clId="{463FE821-E579-5761-B3F3-3A5B7AFAA354}" dt="2026-10-23T15:26:48.566" v="288" actId="165"/>
          <ac:picMkLst>
            <pc:docMk/>
            <pc:sldMk cId="1300127025" sldId="256"/>
            <ac:picMk id="75" creationId="{D2F11ADD-28E6-8C37-D255-9A4DDBF2C04D}"/>
          </ac:picMkLst>
        </pc:picChg>
        <pc:picChg chg="topLvl">
          <ac:chgData name="Lucy Negus (2405169)" userId="0c6ec032-d542-431d-a9d7-df45dfb5b267" providerId="ADAL" clId="{463FE821-E579-5761-B3F3-3A5B7AFAA354}" dt="2026-10-23T15:27:46.057" v="294" actId="165"/>
          <ac:picMkLst>
            <pc:docMk/>
            <pc:sldMk cId="1300127025" sldId="256"/>
            <ac:picMk id="78" creationId="{8197EC9E-3389-629C-4065-B9417F71444C}"/>
          </ac:picMkLst>
        </pc:picChg>
        <pc:picChg chg="topLvl">
          <ac:chgData name="Lucy Negus (2405169)" userId="0c6ec032-d542-431d-a9d7-df45dfb5b267" providerId="ADAL" clId="{463FE821-E579-5761-B3F3-3A5B7AFAA354}" dt="2026-10-23T15:28:07.827" v="297" actId="165"/>
          <ac:picMkLst>
            <pc:docMk/>
            <pc:sldMk cId="1300127025" sldId="256"/>
            <ac:picMk id="81" creationId="{1879D6B2-8104-8D15-9E20-67DDE9FB473D}"/>
          </ac:picMkLst>
        </pc:picChg>
        <pc:picChg chg="mod topLvl">
          <ac:chgData name="Lucy Negus (2405169)" userId="0c6ec032-d542-431d-a9d7-df45dfb5b267" providerId="ADAL" clId="{463FE821-E579-5761-B3F3-3A5B7AFAA354}" dt="2026-10-23T15:28:40.672" v="310" actId="1035"/>
          <ac:picMkLst>
            <pc:docMk/>
            <pc:sldMk cId="1300127025" sldId="256"/>
            <ac:picMk id="86" creationId="{539DD4A1-2B38-2A64-E90B-2653546CA83F}"/>
          </ac:picMkLst>
        </pc:picChg>
        <pc:picChg chg="mod topLvl">
          <ac:chgData name="Lucy Negus (2405169)" userId="0c6ec032-d542-431d-a9d7-df45dfb5b267" providerId="ADAL" clId="{463FE821-E579-5761-B3F3-3A5B7AFAA354}" dt="2026-10-23T15:29:39.564" v="345" actId="1076"/>
          <ac:picMkLst>
            <pc:docMk/>
            <pc:sldMk cId="1300127025" sldId="256"/>
            <ac:picMk id="103" creationId="{6622C524-E06F-0667-794C-EB25338E6444}"/>
          </ac:picMkLst>
        </pc:picChg>
        <pc:picChg chg="del">
          <ac:chgData name="Lucy Negus (2405169)" userId="0c6ec032-d542-431d-a9d7-df45dfb5b267" providerId="ADAL" clId="{463FE821-E579-5761-B3F3-3A5B7AFAA354}" dt="2026-10-23T15:40:35.984" v="417" actId="478"/>
          <ac:picMkLst>
            <pc:docMk/>
            <pc:sldMk cId="1300127025" sldId="256"/>
            <ac:picMk id="115" creationId="{71F05FD9-14ED-16FD-36E2-E2ABCBF28B14}"/>
          </ac:picMkLst>
        </pc:picChg>
        <pc:picChg chg="mod topLvl">
          <ac:chgData name="Lucy Negus (2405169)" userId="0c6ec032-d542-431d-a9d7-df45dfb5b267" providerId="ADAL" clId="{463FE821-E579-5761-B3F3-3A5B7AFAA354}" dt="2026-10-23T15:43:51.687" v="446" actId="1035"/>
          <ac:picMkLst>
            <pc:docMk/>
            <pc:sldMk cId="1300127025" sldId="256"/>
            <ac:picMk id="116" creationId="{556B2D27-29F7-F7DF-BFBC-E110E10F009D}"/>
          </ac:picMkLst>
        </pc:picChg>
        <pc:picChg chg="mod topLvl">
          <ac:chgData name="Lucy Negus (2405169)" userId="0c6ec032-d542-431d-a9d7-df45dfb5b267" providerId="ADAL" clId="{463FE821-E579-5761-B3F3-3A5B7AFAA354}" dt="2026-10-23T15:29:01.010" v="322" actId="1035"/>
          <ac:picMkLst>
            <pc:docMk/>
            <pc:sldMk cId="1300127025" sldId="256"/>
            <ac:picMk id="119" creationId="{258598DE-5CC7-C827-5596-67ACEC730422}"/>
          </ac:picMkLst>
        </pc:picChg>
        <pc:picChg chg="topLvl">
          <ac:chgData name="Lucy Negus (2405169)" userId="0c6ec032-d542-431d-a9d7-df45dfb5b267" providerId="ADAL" clId="{463FE821-E579-5761-B3F3-3A5B7AFAA354}" dt="2026-10-23T15:38:06.806" v="393" actId="165"/>
          <ac:picMkLst>
            <pc:docMk/>
            <pc:sldMk cId="1300127025" sldId="256"/>
            <ac:picMk id="125" creationId="{BF04F19B-8D7F-A8A5-8530-67954D3B90D6}"/>
          </ac:picMkLst>
        </pc:picChg>
      </pc:sldChg>
      <pc:sldChg chg="modSp new mod">
        <pc:chgData name="Lucy Negus (2405169)" userId="0c6ec032-d542-431d-a9d7-df45dfb5b267" providerId="ADAL" clId="{463FE821-E579-5761-B3F3-3A5B7AFAA354}" dt="2026-10-23T16:01:06.204" v="568" actId="255"/>
        <pc:sldMkLst>
          <pc:docMk/>
          <pc:sldMk cId="2543753487" sldId="257"/>
        </pc:sldMkLst>
        <pc:spChg chg="mod">
          <ac:chgData name="Lucy Negus (2405169)" userId="0c6ec032-d542-431d-a9d7-df45dfb5b267" providerId="ADAL" clId="{463FE821-E579-5761-B3F3-3A5B7AFAA354}" dt="2026-10-23T15:50:25.989" v="503" actId="20577"/>
          <ac:spMkLst>
            <pc:docMk/>
            <pc:sldMk cId="2543753487" sldId="257"/>
            <ac:spMk id="2" creationId="{71B516BF-0D40-AA2E-68F8-061EBD6A53F8}"/>
          </ac:spMkLst>
        </pc:spChg>
        <pc:spChg chg="mod">
          <ac:chgData name="Lucy Negus (2405169)" userId="0c6ec032-d542-431d-a9d7-df45dfb5b267" providerId="ADAL" clId="{463FE821-E579-5761-B3F3-3A5B7AFAA354}" dt="2026-10-23T16:01:06.204" v="568" actId="255"/>
          <ac:spMkLst>
            <pc:docMk/>
            <pc:sldMk cId="2543753487" sldId="257"/>
            <ac:spMk id="3" creationId="{DE65050E-AC48-7FA6-BF96-5C5337536575}"/>
          </ac:spMkLst>
        </pc:spChg>
      </pc:sldChg>
      <pc:sldMasterChg chg="modSp modSldLayout">
        <pc:chgData name="Lucy Negus (2405169)" userId="0c6ec032-d542-431d-a9d7-df45dfb5b267" providerId="ADAL" clId="{463FE821-E579-5761-B3F3-3A5B7AFAA354}" dt="2026-10-23T15:39:26.291" v="409"/>
        <pc:sldMasterMkLst>
          <pc:docMk/>
          <pc:sldMasterMk cId="2271970938" sldId="2147483672"/>
        </pc:sldMasterMkLst>
        <pc:spChg chg="mod">
          <ac:chgData name="Lucy Negus (2405169)" userId="0c6ec032-d542-431d-a9d7-df45dfb5b267" providerId="ADAL" clId="{463FE821-E579-5761-B3F3-3A5B7AFAA354}" dt="2026-10-23T15:39:26.291" v="409"/>
          <ac:spMkLst>
            <pc:docMk/>
            <pc:sldMasterMk cId="2271970938" sldId="2147483672"/>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ac:spMk id="3"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ac:spMk id="4"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ac:spMk id="5"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ac:spMk id="6" creationId="{00000000-0000-0000-0000-000000000000}"/>
          </ac:spMkLst>
        </pc:spChg>
        <pc:sldLayoutChg chg="modSp">
          <pc:chgData name="Lucy Negus (2405169)" userId="0c6ec032-d542-431d-a9d7-df45dfb5b267" providerId="ADAL" clId="{463FE821-E579-5761-B3F3-3A5B7AFAA354}" dt="2026-10-23T15:39:26.291" v="409"/>
          <pc:sldLayoutMkLst>
            <pc:docMk/>
            <pc:sldMasterMk cId="2271970938" sldId="2147483672"/>
            <pc:sldLayoutMk cId="402314645" sldId="2147483673"/>
          </pc:sldLayoutMkLst>
          <pc:spChg chg="mod">
            <ac:chgData name="Lucy Negus (2405169)" userId="0c6ec032-d542-431d-a9d7-df45dfb5b267" providerId="ADAL" clId="{463FE821-E579-5761-B3F3-3A5B7AFAA354}" dt="2026-10-23T15:39:26.291" v="409"/>
            <ac:spMkLst>
              <pc:docMk/>
              <pc:sldMasterMk cId="2271970938" sldId="2147483672"/>
              <pc:sldLayoutMk cId="402314645" sldId="2147483673"/>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402314645" sldId="2147483673"/>
              <ac:spMk id="3"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46728348" sldId="2147483675"/>
          </pc:sldLayoutMkLst>
          <pc:spChg chg="mod">
            <ac:chgData name="Lucy Negus (2405169)" userId="0c6ec032-d542-431d-a9d7-df45dfb5b267" providerId="ADAL" clId="{463FE821-E579-5761-B3F3-3A5B7AFAA354}" dt="2026-10-23T15:39:26.291" v="409"/>
            <ac:spMkLst>
              <pc:docMk/>
              <pc:sldMasterMk cId="2271970938" sldId="2147483672"/>
              <pc:sldLayoutMk cId="46728348" sldId="2147483675"/>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46728348" sldId="2147483675"/>
              <ac:spMk id="3"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528804448" sldId="2147483676"/>
          </pc:sldLayoutMkLst>
          <pc:spChg chg="mod">
            <ac:chgData name="Lucy Negus (2405169)" userId="0c6ec032-d542-431d-a9d7-df45dfb5b267" providerId="ADAL" clId="{463FE821-E579-5761-B3F3-3A5B7AFAA354}" dt="2026-10-23T15:39:26.291" v="409"/>
            <ac:spMkLst>
              <pc:docMk/>
              <pc:sldMasterMk cId="2271970938" sldId="2147483672"/>
              <pc:sldLayoutMk cId="528804448" sldId="2147483676"/>
              <ac:spMk id="3"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528804448" sldId="2147483676"/>
              <ac:spMk id="4"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3565914199" sldId="2147483677"/>
          </pc:sldLayoutMkLst>
          <pc:spChg chg="mod">
            <ac:chgData name="Lucy Negus (2405169)" userId="0c6ec032-d542-431d-a9d7-df45dfb5b267" providerId="ADAL" clId="{463FE821-E579-5761-B3F3-3A5B7AFAA354}" dt="2026-10-23T15:39:26.291" v="409"/>
            <ac:spMkLst>
              <pc:docMk/>
              <pc:sldMasterMk cId="2271970938" sldId="2147483672"/>
              <pc:sldLayoutMk cId="3565914199" sldId="2147483677"/>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3565914199" sldId="2147483677"/>
              <ac:spMk id="3"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3565914199" sldId="2147483677"/>
              <ac:spMk id="4"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3565914199" sldId="2147483677"/>
              <ac:spMk id="5"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3565914199" sldId="2147483677"/>
              <ac:spMk id="6"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815292465" sldId="2147483680"/>
          </pc:sldLayoutMkLst>
          <pc:spChg chg="mod">
            <ac:chgData name="Lucy Negus (2405169)" userId="0c6ec032-d542-431d-a9d7-df45dfb5b267" providerId="ADAL" clId="{463FE821-E579-5761-B3F3-3A5B7AFAA354}" dt="2026-10-23T15:39:26.291" v="409"/>
            <ac:spMkLst>
              <pc:docMk/>
              <pc:sldMasterMk cId="2271970938" sldId="2147483672"/>
              <pc:sldLayoutMk cId="815292465" sldId="2147483680"/>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815292465" sldId="2147483680"/>
              <ac:spMk id="3"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815292465" sldId="2147483680"/>
              <ac:spMk id="4"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1312018927" sldId="2147483681"/>
          </pc:sldLayoutMkLst>
          <pc:spChg chg="mod">
            <ac:chgData name="Lucy Negus (2405169)" userId="0c6ec032-d542-431d-a9d7-df45dfb5b267" providerId="ADAL" clId="{463FE821-E579-5761-B3F3-3A5B7AFAA354}" dt="2026-10-23T15:39:26.291" v="409"/>
            <ac:spMkLst>
              <pc:docMk/>
              <pc:sldMasterMk cId="2271970938" sldId="2147483672"/>
              <pc:sldLayoutMk cId="1312018927" sldId="2147483681"/>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1312018927" sldId="2147483681"/>
              <ac:spMk id="3"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1312018927" sldId="2147483681"/>
              <ac:spMk id="4" creationId="{00000000-0000-0000-0000-000000000000}"/>
            </ac:spMkLst>
          </pc:spChg>
        </pc:sldLayoutChg>
        <pc:sldLayoutChg chg="modSp">
          <pc:chgData name="Lucy Negus (2405169)" userId="0c6ec032-d542-431d-a9d7-df45dfb5b267" providerId="ADAL" clId="{463FE821-E579-5761-B3F3-3A5B7AFAA354}" dt="2026-10-23T15:39:26.291" v="409"/>
          <pc:sldLayoutMkLst>
            <pc:docMk/>
            <pc:sldMasterMk cId="2271970938" sldId="2147483672"/>
            <pc:sldLayoutMk cId="1093356255" sldId="2147483683"/>
          </pc:sldLayoutMkLst>
          <pc:spChg chg="mod">
            <ac:chgData name="Lucy Negus (2405169)" userId="0c6ec032-d542-431d-a9d7-df45dfb5b267" providerId="ADAL" clId="{463FE821-E579-5761-B3F3-3A5B7AFAA354}" dt="2026-10-23T15:39:26.291" v="409"/>
            <ac:spMkLst>
              <pc:docMk/>
              <pc:sldMasterMk cId="2271970938" sldId="2147483672"/>
              <pc:sldLayoutMk cId="1093356255" sldId="2147483683"/>
              <ac:spMk id="2" creationId="{00000000-0000-0000-0000-000000000000}"/>
            </ac:spMkLst>
          </pc:spChg>
          <pc:spChg chg="mod">
            <ac:chgData name="Lucy Negus (2405169)" userId="0c6ec032-d542-431d-a9d7-df45dfb5b267" providerId="ADAL" clId="{463FE821-E579-5761-B3F3-3A5B7AFAA354}" dt="2026-10-23T15:39:26.291" v="409"/>
            <ac:spMkLst>
              <pc:docMk/>
              <pc:sldMasterMk cId="2271970938" sldId="2147483672"/>
              <pc:sldLayoutMk cId="1093356255" sldId="2147483683"/>
              <ac:spMk id="3" creationId="{00000000-0000-0000-0000-000000000000}"/>
            </ac:spMkLst>
          </pc:spChg>
        </pc:sldLayoutChg>
      </pc:sldMasterChg>
      <pc:sldMasterChg chg="modSp modSldLayout">
        <pc:chgData name="Lucy Negus (2405169)" userId="0c6ec032-d542-431d-a9d7-df45dfb5b267" providerId="ADAL" clId="{463FE821-E579-5761-B3F3-3A5B7AFAA354}" dt="2026-10-23T15:39:44.604" v="410"/>
        <pc:sldMasterMkLst>
          <pc:docMk/>
          <pc:sldMasterMk cId="515085206" sldId="2147483684"/>
        </pc:sldMasterMkLst>
        <pc:spChg chg="mod">
          <ac:chgData name="Lucy Negus (2405169)" userId="0c6ec032-d542-431d-a9d7-df45dfb5b267" providerId="ADAL" clId="{463FE821-E579-5761-B3F3-3A5B7AFAA354}" dt="2026-10-23T15:39:44.604" v="410"/>
          <ac:spMkLst>
            <pc:docMk/>
            <pc:sldMasterMk cId="515085206" sldId="2147483684"/>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ac:spMk id="3"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ac:spMk id="4"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ac:spMk id="5"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ac:spMk id="6" creationId="{00000000-0000-0000-0000-000000000000}"/>
          </ac:spMkLst>
        </pc:spChg>
        <pc:sldLayoutChg chg="modSp">
          <pc:chgData name="Lucy Negus (2405169)" userId="0c6ec032-d542-431d-a9d7-df45dfb5b267" providerId="ADAL" clId="{463FE821-E579-5761-B3F3-3A5B7AFAA354}" dt="2026-10-23T15:39:44.604" v="410"/>
          <pc:sldLayoutMkLst>
            <pc:docMk/>
            <pc:sldMasterMk cId="515085206" sldId="2147483684"/>
            <pc:sldLayoutMk cId="1093484511" sldId="2147483685"/>
          </pc:sldLayoutMkLst>
          <pc:spChg chg="mod">
            <ac:chgData name="Lucy Negus (2405169)" userId="0c6ec032-d542-431d-a9d7-df45dfb5b267" providerId="ADAL" clId="{463FE821-E579-5761-B3F3-3A5B7AFAA354}" dt="2026-10-23T15:39:44.604" v="410"/>
            <ac:spMkLst>
              <pc:docMk/>
              <pc:sldMasterMk cId="515085206" sldId="2147483684"/>
              <pc:sldLayoutMk cId="1093484511" sldId="2147483685"/>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093484511" sldId="2147483685"/>
              <ac:spMk id="3"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3432434714" sldId="2147483687"/>
          </pc:sldLayoutMkLst>
          <pc:spChg chg="mod">
            <ac:chgData name="Lucy Negus (2405169)" userId="0c6ec032-d542-431d-a9d7-df45dfb5b267" providerId="ADAL" clId="{463FE821-E579-5761-B3F3-3A5B7AFAA354}" dt="2026-10-23T15:39:44.604" v="410"/>
            <ac:spMkLst>
              <pc:docMk/>
              <pc:sldMasterMk cId="515085206" sldId="2147483684"/>
              <pc:sldLayoutMk cId="3432434714" sldId="2147483687"/>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3432434714" sldId="2147483687"/>
              <ac:spMk id="3"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3909860279" sldId="2147483688"/>
          </pc:sldLayoutMkLst>
          <pc:spChg chg="mod">
            <ac:chgData name="Lucy Negus (2405169)" userId="0c6ec032-d542-431d-a9d7-df45dfb5b267" providerId="ADAL" clId="{463FE821-E579-5761-B3F3-3A5B7AFAA354}" dt="2026-10-23T15:39:44.604" v="410"/>
            <ac:spMkLst>
              <pc:docMk/>
              <pc:sldMasterMk cId="515085206" sldId="2147483684"/>
              <pc:sldLayoutMk cId="3909860279" sldId="2147483688"/>
              <ac:spMk id="3"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3909860279" sldId="2147483688"/>
              <ac:spMk id="4"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1624443046" sldId="2147483689"/>
          </pc:sldLayoutMkLst>
          <pc:spChg chg="mod">
            <ac:chgData name="Lucy Negus (2405169)" userId="0c6ec032-d542-431d-a9d7-df45dfb5b267" providerId="ADAL" clId="{463FE821-E579-5761-B3F3-3A5B7AFAA354}" dt="2026-10-23T15:39:44.604" v="410"/>
            <ac:spMkLst>
              <pc:docMk/>
              <pc:sldMasterMk cId="515085206" sldId="2147483684"/>
              <pc:sldLayoutMk cId="1624443046" sldId="2147483689"/>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24443046" sldId="2147483689"/>
              <ac:spMk id="3"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24443046" sldId="2147483689"/>
              <ac:spMk id="4"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24443046" sldId="2147483689"/>
              <ac:spMk id="5"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24443046" sldId="2147483689"/>
              <ac:spMk id="6"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1636683835" sldId="2147483692"/>
          </pc:sldLayoutMkLst>
          <pc:spChg chg="mod">
            <ac:chgData name="Lucy Negus (2405169)" userId="0c6ec032-d542-431d-a9d7-df45dfb5b267" providerId="ADAL" clId="{463FE821-E579-5761-B3F3-3A5B7AFAA354}" dt="2026-10-23T15:39:44.604" v="410"/>
            <ac:spMkLst>
              <pc:docMk/>
              <pc:sldMasterMk cId="515085206" sldId="2147483684"/>
              <pc:sldLayoutMk cId="1636683835" sldId="2147483692"/>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36683835" sldId="2147483692"/>
              <ac:spMk id="3"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1636683835" sldId="2147483692"/>
              <ac:spMk id="4"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669557600" sldId="2147483693"/>
          </pc:sldLayoutMkLst>
          <pc:spChg chg="mod">
            <ac:chgData name="Lucy Negus (2405169)" userId="0c6ec032-d542-431d-a9d7-df45dfb5b267" providerId="ADAL" clId="{463FE821-E579-5761-B3F3-3A5B7AFAA354}" dt="2026-10-23T15:39:44.604" v="410"/>
            <ac:spMkLst>
              <pc:docMk/>
              <pc:sldMasterMk cId="515085206" sldId="2147483684"/>
              <pc:sldLayoutMk cId="669557600" sldId="2147483693"/>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669557600" sldId="2147483693"/>
              <ac:spMk id="3"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669557600" sldId="2147483693"/>
              <ac:spMk id="4" creationId="{00000000-0000-0000-0000-000000000000}"/>
            </ac:spMkLst>
          </pc:spChg>
        </pc:sldLayoutChg>
        <pc:sldLayoutChg chg="modSp">
          <pc:chgData name="Lucy Negus (2405169)" userId="0c6ec032-d542-431d-a9d7-df45dfb5b267" providerId="ADAL" clId="{463FE821-E579-5761-B3F3-3A5B7AFAA354}" dt="2026-10-23T15:39:44.604" v="410"/>
          <pc:sldLayoutMkLst>
            <pc:docMk/>
            <pc:sldMasterMk cId="515085206" sldId="2147483684"/>
            <pc:sldLayoutMk cId="2105052628" sldId="2147483695"/>
          </pc:sldLayoutMkLst>
          <pc:spChg chg="mod">
            <ac:chgData name="Lucy Negus (2405169)" userId="0c6ec032-d542-431d-a9d7-df45dfb5b267" providerId="ADAL" clId="{463FE821-E579-5761-B3F3-3A5B7AFAA354}" dt="2026-10-23T15:39:44.604" v="410"/>
            <ac:spMkLst>
              <pc:docMk/>
              <pc:sldMasterMk cId="515085206" sldId="2147483684"/>
              <pc:sldLayoutMk cId="2105052628" sldId="2147483695"/>
              <ac:spMk id="2" creationId="{00000000-0000-0000-0000-000000000000}"/>
            </ac:spMkLst>
          </pc:spChg>
          <pc:spChg chg="mod">
            <ac:chgData name="Lucy Negus (2405169)" userId="0c6ec032-d542-431d-a9d7-df45dfb5b267" providerId="ADAL" clId="{463FE821-E579-5761-B3F3-3A5B7AFAA354}" dt="2026-10-23T15:39:44.604" v="410"/>
            <ac:spMkLst>
              <pc:docMk/>
              <pc:sldMasterMk cId="515085206" sldId="2147483684"/>
              <pc:sldLayoutMk cId="2105052628" sldId="2147483695"/>
              <ac:spMk id="3" creationId="{00000000-0000-0000-0000-000000000000}"/>
            </ac:spMkLst>
          </pc:spChg>
        </pc:sldLayoutChg>
      </pc:sldMasterChg>
      <pc:sldMasterChg chg="modSp modSldLayout">
        <pc:chgData name="Lucy Negus (2405169)" userId="0c6ec032-d542-431d-a9d7-df45dfb5b267" providerId="ADAL" clId="{463FE821-E579-5761-B3F3-3A5B7AFAA354}" dt="2026-10-23T15:42:32.119" v="433"/>
        <pc:sldMasterMkLst>
          <pc:docMk/>
          <pc:sldMasterMk cId="3322267933" sldId="2147483696"/>
        </pc:sldMasterMkLst>
        <pc:spChg chg="mod">
          <ac:chgData name="Lucy Negus (2405169)" userId="0c6ec032-d542-431d-a9d7-df45dfb5b267" providerId="ADAL" clId="{463FE821-E579-5761-B3F3-3A5B7AFAA354}" dt="2026-10-23T15:42:32.119" v="433"/>
          <ac:spMkLst>
            <pc:docMk/>
            <pc:sldMasterMk cId="3322267933" sldId="2147483696"/>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ac:spMk id="3"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ac:spMk id="4"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ac:spMk id="5"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ac:spMk id="6" creationId="{00000000-0000-0000-0000-000000000000}"/>
          </ac:spMkLst>
        </pc:spChg>
        <pc:sldLayoutChg chg="modSp">
          <pc:chgData name="Lucy Negus (2405169)" userId="0c6ec032-d542-431d-a9d7-df45dfb5b267" providerId="ADAL" clId="{463FE821-E579-5761-B3F3-3A5B7AFAA354}" dt="2026-10-23T15:42:32.119" v="433"/>
          <pc:sldLayoutMkLst>
            <pc:docMk/>
            <pc:sldMasterMk cId="3322267933" sldId="2147483696"/>
            <pc:sldLayoutMk cId="3721129452" sldId="2147483697"/>
          </pc:sldLayoutMkLst>
          <pc:spChg chg="mod">
            <ac:chgData name="Lucy Negus (2405169)" userId="0c6ec032-d542-431d-a9d7-df45dfb5b267" providerId="ADAL" clId="{463FE821-E579-5761-B3F3-3A5B7AFAA354}" dt="2026-10-23T15:42:32.119" v="433"/>
            <ac:spMkLst>
              <pc:docMk/>
              <pc:sldMasterMk cId="3322267933" sldId="2147483696"/>
              <pc:sldLayoutMk cId="3721129452" sldId="2147483697"/>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721129452" sldId="2147483697"/>
              <ac:spMk id="3"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117156864" sldId="2147483699"/>
          </pc:sldLayoutMkLst>
          <pc:spChg chg="mod">
            <ac:chgData name="Lucy Negus (2405169)" userId="0c6ec032-d542-431d-a9d7-df45dfb5b267" providerId="ADAL" clId="{463FE821-E579-5761-B3F3-3A5B7AFAA354}" dt="2026-10-23T15:42:32.119" v="433"/>
            <ac:spMkLst>
              <pc:docMk/>
              <pc:sldMasterMk cId="3322267933" sldId="2147483696"/>
              <pc:sldLayoutMk cId="117156864" sldId="2147483699"/>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117156864" sldId="2147483699"/>
              <ac:spMk id="3"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3768759385" sldId="2147483700"/>
          </pc:sldLayoutMkLst>
          <pc:spChg chg="mod">
            <ac:chgData name="Lucy Negus (2405169)" userId="0c6ec032-d542-431d-a9d7-df45dfb5b267" providerId="ADAL" clId="{463FE821-E579-5761-B3F3-3A5B7AFAA354}" dt="2026-10-23T15:42:32.119" v="433"/>
            <ac:spMkLst>
              <pc:docMk/>
              <pc:sldMasterMk cId="3322267933" sldId="2147483696"/>
              <pc:sldLayoutMk cId="3768759385" sldId="2147483700"/>
              <ac:spMk id="3"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768759385" sldId="2147483700"/>
              <ac:spMk id="4"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3487997806" sldId="2147483701"/>
          </pc:sldLayoutMkLst>
          <pc:spChg chg="mod">
            <ac:chgData name="Lucy Negus (2405169)" userId="0c6ec032-d542-431d-a9d7-df45dfb5b267" providerId="ADAL" clId="{463FE821-E579-5761-B3F3-3A5B7AFAA354}" dt="2026-10-23T15:42:32.119" v="433"/>
            <ac:spMkLst>
              <pc:docMk/>
              <pc:sldMasterMk cId="3322267933" sldId="2147483696"/>
              <pc:sldLayoutMk cId="3487997806" sldId="2147483701"/>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487997806" sldId="2147483701"/>
              <ac:spMk id="3"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487997806" sldId="2147483701"/>
              <ac:spMk id="4"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487997806" sldId="2147483701"/>
              <ac:spMk id="5"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487997806" sldId="2147483701"/>
              <ac:spMk id="6"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3897438360" sldId="2147483704"/>
          </pc:sldLayoutMkLst>
          <pc:spChg chg="mod">
            <ac:chgData name="Lucy Negus (2405169)" userId="0c6ec032-d542-431d-a9d7-df45dfb5b267" providerId="ADAL" clId="{463FE821-E579-5761-B3F3-3A5B7AFAA354}" dt="2026-10-23T15:42:32.119" v="433"/>
            <ac:spMkLst>
              <pc:docMk/>
              <pc:sldMasterMk cId="3322267933" sldId="2147483696"/>
              <pc:sldLayoutMk cId="3897438360" sldId="2147483704"/>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897438360" sldId="2147483704"/>
              <ac:spMk id="3"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3897438360" sldId="2147483704"/>
              <ac:spMk id="4"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99658847" sldId="2147483705"/>
          </pc:sldLayoutMkLst>
          <pc:spChg chg="mod">
            <ac:chgData name="Lucy Negus (2405169)" userId="0c6ec032-d542-431d-a9d7-df45dfb5b267" providerId="ADAL" clId="{463FE821-E579-5761-B3F3-3A5B7AFAA354}" dt="2026-10-23T15:42:32.119" v="433"/>
            <ac:spMkLst>
              <pc:docMk/>
              <pc:sldMasterMk cId="3322267933" sldId="2147483696"/>
              <pc:sldLayoutMk cId="99658847" sldId="2147483705"/>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99658847" sldId="2147483705"/>
              <ac:spMk id="3"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99658847" sldId="2147483705"/>
              <ac:spMk id="4" creationId="{00000000-0000-0000-0000-000000000000}"/>
            </ac:spMkLst>
          </pc:spChg>
        </pc:sldLayoutChg>
        <pc:sldLayoutChg chg="modSp">
          <pc:chgData name="Lucy Negus (2405169)" userId="0c6ec032-d542-431d-a9d7-df45dfb5b267" providerId="ADAL" clId="{463FE821-E579-5761-B3F3-3A5B7AFAA354}" dt="2026-10-23T15:42:32.119" v="433"/>
          <pc:sldLayoutMkLst>
            <pc:docMk/>
            <pc:sldMasterMk cId="3322267933" sldId="2147483696"/>
            <pc:sldLayoutMk cId="236776323" sldId="2147483707"/>
          </pc:sldLayoutMkLst>
          <pc:spChg chg="mod">
            <ac:chgData name="Lucy Negus (2405169)" userId="0c6ec032-d542-431d-a9d7-df45dfb5b267" providerId="ADAL" clId="{463FE821-E579-5761-B3F3-3A5B7AFAA354}" dt="2026-10-23T15:42:32.119" v="433"/>
            <ac:spMkLst>
              <pc:docMk/>
              <pc:sldMasterMk cId="3322267933" sldId="2147483696"/>
              <pc:sldLayoutMk cId="236776323" sldId="2147483707"/>
              <ac:spMk id="2" creationId="{00000000-0000-0000-0000-000000000000}"/>
            </ac:spMkLst>
          </pc:spChg>
          <pc:spChg chg="mod">
            <ac:chgData name="Lucy Negus (2405169)" userId="0c6ec032-d542-431d-a9d7-df45dfb5b267" providerId="ADAL" clId="{463FE821-E579-5761-B3F3-3A5B7AFAA354}" dt="2026-10-23T15:42:32.119" v="433"/>
            <ac:spMkLst>
              <pc:docMk/>
              <pc:sldMasterMk cId="3322267933" sldId="2147483696"/>
              <pc:sldLayoutMk cId="236776323" sldId="2147483707"/>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5CF2FD-86E8-E142-A64C-7036FED131FC}" type="datetimeFigureOut">
              <a:rPr lang="en-US" smtClean="0"/>
              <a:t>10/23/26</a:t>
            </a:fld>
            <a:endParaRPr lang="en-US"/>
          </a:p>
        </p:txBody>
      </p:sp>
      <p:sp>
        <p:nvSpPr>
          <p:cNvPr id="4" name="Slide Image Placeholder 3"/>
          <p:cNvSpPr>
            <a:spLocks noGrp="1" noRot="1" noChangeAspect="1"/>
          </p:cNvSpPr>
          <p:nvPr>
            <p:ph type="sldImg" idx="2"/>
          </p:nvPr>
        </p:nvSpPr>
        <p:spPr>
          <a:xfrm>
            <a:off x="2600325" y="1143000"/>
            <a:ext cx="16573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98710-AD38-124A-A777-F044026C0FBD}" type="slidenum">
              <a:rPr lang="en-US" smtClean="0"/>
              <a:t>‹#›</a:t>
            </a:fld>
            <a:endParaRPr lang="en-US"/>
          </a:p>
        </p:txBody>
      </p:sp>
    </p:spTree>
    <p:extLst>
      <p:ext uri="{BB962C8B-B14F-4D97-AF65-F5344CB8AC3E}">
        <p14:creationId xmlns:p14="http://schemas.microsoft.com/office/powerpoint/2010/main" val="2485329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0325" y="1143000"/>
            <a:ext cx="165735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798710-AD38-124A-A777-F044026C0FBD}" type="slidenum">
              <a:rPr lang="en-US" smtClean="0"/>
              <a:t>1</a:t>
            </a:fld>
            <a:endParaRPr lang="en-US"/>
          </a:p>
        </p:txBody>
      </p:sp>
    </p:spTree>
    <p:extLst>
      <p:ext uri="{BB962C8B-B14F-4D97-AF65-F5344CB8AC3E}">
        <p14:creationId xmlns:p14="http://schemas.microsoft.com/office/powerpoint/2010/main" val="1860976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11852"/>
            <a:ext cx="10363200" cy="7896213"/>
          </a:xfrm>
        </p:spPr>
        <p:txBody>
          <a:bodyPr anchor="b"/>
          <a:lstStyle>
            <a:lvl1pPr algn="ctr">
              <a:defRPr sz="8000"/>
            </a:lvl1pPr>
          </a:lstStyle>
          <a:p>
            <a:r>
              <a:rPr lang="en-GB"/>
              <a:t>Click to edit Master title style</a:t>
            </a:r>
            <a:endParaRPr lang="en-US" dirty="0"/>
          </a:p>
        </p:txBody>
      </p:sp>
      <p:sp>
        <p:nvSpPr>
          <p:cNvPr id="3" name="Subtitle 2"/>
          <p:cNvSpPr>
            <a:spLocks noGrp="1"/>
          </p:cNvSpPr>
          <p:nvPr>
            <p:ph type="subTitle" idx="1"/>
          </p:nvPr>
        </p:nvSpPr>
        <p:spPr>
          <a:xfrm>
            <a:off x="1524000" y="11912574"/>
            <a:ext cx="9144000" cy="5475896"/>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4EC0E24-3555-8B4F-8E01-F8F877882ABB}"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22590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4EC0E24-3555-8B4F-8E01-F8F877882ABB}"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771384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5654410"/>
            <a:ext cx="10515600" cy="9434503"/>
          </a:xfrm>
        </p:spPr>
        <p:txBody>
          <a:bodyPr anchor="b"/>
          <a:lstStyle>
            <a:lvl1pPr>
              <a:defRPr sz="8000"/>
            </a:lvl1pPr>
          </a:lstStyle>
          <a:p>
            <a:r>
              <a:rPr lang="en-GB"/>
              <a:t>Click to edit Master title style</a:t>
            </a:r>
            <a:endParaRPr lang="en-US" dirty="0"/>
          </a:p>
        </p:txBody>
      </p:sp>
      <p:sp>
        <p:nvSpPr>
          <p:cNvPr id="3" name="Text Placeholder 2"/>
          <p:cNvSpPr>
            <a:spLocks noGrp="1"/>
          </p:cNvSpPr>
          <p:nvPr>
            <p:ph type="body" idx="1"/>
          </p:nvPr>
        </p:nvSpPr>
        <p:spPr>
          <a:xfrm>
            <a:off x="831851" y="15178167"/>
            <a:ext cx="10515600" cy="4961382"/>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4EC0E24-3555-8B4F-8E01-F8F877882ABB}"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3664141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6037663"/>
            <a:ext cx="5181600" cy="143906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6037663"/>
            <a:ext cx="5181600" cy="143906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4EC0E24-3555-8B4F-8E01-F8F877882ABB}"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3180243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1207538"/>
            <a:ext cx="10515600" cy="4383870"/>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5559902"/>
            <a:ext cx="5157787" cy="272482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4" name="Content Placeholder 3"/>
          <p:cNvSpPr>
            <a:spLocks noGrp="1"/>
          </p:cNvSpPr>
          <p:nvPr>
            <p:ph sz="half" idx="2"/>
          </p:nvPr>
        </p:nvSpPr>
        <p:spPr>
          <a:xfrm>
            <a:off x="839789" y="8284724"/>
            <a:ext cx="5157787" cy="121855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5559902"/>
            <a:ext cx="5183188" cy="272482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6" name="Content Placeholder 5"/>
          <p:cNvSpPr>
            <a:spLocks noGrp="1"/>
          </p:cNvSpPr>
          <p:nvPr>
            <p:ph sz="quarter" idx="4"/>
          </p:nvPr>
        </p:nvSpPr>
        <p:spPr>
          <a:xfrm>
            <a:off x="6172201" y="8284724"/>
            <a:ext cx="5183188" cy="121855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4EC0E24-3555-8B4F-8E01-F8F877882ABB}" type="datetimeFigureOut">
              <a:rPr lang="en-US" smtClean="0"/>
              <a:t>10/23/26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389595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4EC0E24-3555-8B4F-8E01-F8F877882ABB}" type="datetimeFigureOut">
              <a:rPr lang="en-US" smtClean="0"/>
              <a:t>10/23/26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883822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EC0E24-3555-8B4F-8E01-F8F877882ABB}" type="datetimeFigureOut">
              <a:rPr lang="en-US" smtClean="0"/>
              <a:t>10/23/26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92552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12041"/>
            <a:ext cx="3932237" cy="5292143"/>
          </a:xfrm>
        </p:spPr>
        <p:txBody>
          <a:bodyPr anchor="b"/>
          <a:lstStyle>
            <a:lvl1pPr>
              <a:defRPr sz="4267"/>
            </a:lvl1pPr>
          </a:lstStyle>
          <a:p>
            <a:r>
              <a:rPr lang="en-GB"/>
              <a:t>Click to edit Master title style</a:t>
            </a:r>
            <a:endParaRPr lang="en-US" dirty="0"/>
          </a:p>
        </p:txBody>
      </p:sp>
      <p:sp>
        <p:nvSpPr>
          <p:cNvPr id="3" name="Content Placeholder 2"/>
          <p:cNvSpPr>
            <a:spLocks noGrp="1"/>
          </p:cNvSpPr>
          <p:nvPr>
            <p:ph idx="1"/>
          </p:nvPr>
        </p:nvSpPr>
        <p:spPr>
          <a:xfrm>
            <a:off x="5183188" y="3265593"/>
            <a:ext cx="6172200" cy="16117936"/>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6804184"/>
            <a:ext cx="3932237" cy="12605592"/>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44EC0E24-3555-8B4F-8E01-F8F877882ABB}"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38425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12041"/>
            <a:ext cx="3932237" cy="5292143"/>
          </a:xfrm>
        </p:spPr>
        <p:txBody>
          <a:bodyPr anchor="b"/>
          <a:lstStyle>
            <a:lvl1pPr>
              <a:defRPr sz="4267"/>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3265593"/>
            <a:ext cx="6172200" cy="16117936"/>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dirty="0"/>
          </a:p>
        </p:txBody>
      </p:sp>
      <p:sp>
        <p:nvSpPr>
          <p:cNvPr id="4" name="Text Placeholder 3"/>
          <p:cNvSpPr>
            <a:spLocks noGrp="1"/>
          </p:cNvSpPr>
          <p:nvPr>
            <p:ph type="body" sz="half" idx="2"/>
          </p:nvPr>
        </p:nvSpPr>
        <p:spPr>
          <a:xfrm>
            <a:off x="839788" y="6804184"/>
            <a:ext cx="3932237" cy="12605592"/>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44EC0E24-3555-8B4F-8E01-F8F877882ABB}"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412010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4EC0E24-3555-8B4F-8E01-F8F877882ABB}"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3442055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1207533"/>
            <a:ext cx="2628900" cy="1922077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1207533"/>
            <a:ext cx="7734300" cy="1922077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4EC0E24-3555-8B4F-8E01-F8F877882ABB}"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9BD7B1-E58F-CB4E-8E6C-A7BD577EF400}" type="slidenum">
              <a:rPr lang="en-US" smtClean="0"/>
              <a:t>‹#›</a:t>
            </a:fld>
            <a:endParaRPr lang="en-US"/>
          </a:p>
        </p:txBody>
      </p:sp>
    </p:spTree>
    <p:extLst>
      <p:ext uri="{BB962C8B-B14F-4D97-AF65-F5344CB8AC3E}">
        <p14:creationId xmlns:p14="http://schemas.microsoft.com/office/powerpoint/2010/main" val="1172745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1207538"/>
            <a:ext cx="10515600" cy="438387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6037663"/>
            <a:ext cx="10515600" cy="1439064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21021573"/>
            <a:ext cx="2743200" cy="1207533"/>
          </a:xfrm>
          <a:prstGeom prst="rect">
            <a:avLst/>
          </a:prstGeom>
        </p:spPr>
        <p:txBody>
          <a:bodyPr vert="horz" lIns="91440" tIns="45720" rIns="91440" bIns="45720" rtlCol="0" anchor="ctr"/>
          <a:lstStyle>
            <a:lvl1pPr algn="l">
              <a:defRPr sz="1600">
                <a:solidFill>
                  <a:schemeClr val="tx1">
                    <a:tint val="82000"/>
                  </a:schemeClr>
                </a:solidFill>
              </a:defRPr>
            </a:lvl1pPr>
          </a:lstStyle>
          <a:p>
            <a:fld id="{44EC0E24-3555-8B4F-8E01-F8F877882ABB}" type="datetimeFigureOut">
              <a:rPr lang="en-US" smtClean="0"/>
              <a:t>10/23/26</a:t>
            </a:fld>
            <a:endParaRPr lang="en-US"/>
          </a:p>
        </p:txBody>
      </p:sp>
      <p:sp>
        <p:nvSpPr>
          <p:cNvPr id="5" name="Footer Placeholder 4"/>
          <p:cNvSpPr>
            <a:spLocks noGrp="1"/>
          </p:cNvSpPr>
          <p:nvPr>
            <p:ph type="ftr" sz="quarter" idx="3"/>
          </p:nvPr>
        </p:nvSpPr>
        <p:spPr>
          <a:xfrm>
            <a:off x="4038600" y="21021573"/>
            <a:ext cx="4114800" cy="1207533"/>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21021573"/>
            <a:ext cx="2743200" cy="1207533"/>
          </a:xfrm>
          <a:prstGeom prst="rect">
            <a:avLst/>
          </a:prstGeom>
        </p:spPr>
        <p:txBody>
          <a:bodyPr vert="horz" lIns="91440" tIns="45720" rIns="91440" bIns="45720" rtlCol="0" anchor="ctr"/>
          <a:lstStyle>
            <a:lvl1pPr algn="r">
              <a:defRPr sz="1600">
                <a:solidFill>
                  <a:schemeClr val="tx1">
                    <a:tint val="82000"/>
                  </a:schemeClr>
                </a:solidFill>
              </a:defRPr>
            </a:lvl1pPr>
          </a:lstStyle>
          <a:p>
            <a:fld id="{1F9BD7B1-E58F-CB4E-8E6C-A7BD577EF400}" type="slidenum">
              <a:rPr lang="en-US" smtClean="0"/>
              <a:t>‹#›</a:t>
            </a:fld>
            <a:endParaRPr lang="en-US"/>
          </a:p>
        </p:txBody>
      </p:sp>
    </p:spTree>
    <p:extLst>
      <p:ext uri="{BB962C8B-B14F-4D97-AF65-F5344CB8AC3E}">
        <p14:creationId xmlns:p14="http://schemas.microsoft.com/office/powerpoint/2010/main" val="10025313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g"/><Relationship Id="rId18" Type="http://schemas.openxmlformats.org/officeDocument/2006/relationships/image" Target="../media/image16.png"/><Relationship Id="rId3" Type="http://schemas.openxmlformats.org/officeDocument/2006/relationships/image" Target="../media/image1.png"/><Relationship Id="rId21" Type="http://schemas.microsoft.com/office/2007/relationships/hdphoto" Target="../media/hdphoto1.wdp"/><Relationship Id="rId7" Type="http://schemas.openxmlformats.org/officeDocument/2006/relationships/image" Target="../media/image5.jpg"/><Relationship Id="rId12" Type="http://schemas.openxmlformats.org/officeDocument/2006/relationships/image" Target="../media/image10.org&amp;utm_campaign=index&amp;utm_content=thumbnail&amp;_=20170507160351"/><Relationship Id="rId17" Type="http://schemas.openxmlformats.org/officeDocument/2006/relationships/image" Target="../media/image15.jpg"/><Relationship Id="rId2" Type="http://schemas.openxmlformats.org/officeDocument/2006/relationships/notesSlide" Target="../notesSlides/notesSlide1.xml"/><Relationship Id="rId16" Type="http://schemas.openxmlformats.org/officeDocument/2006/relationships/image" Target="../media/image14.jpg"/><Relationship Id="rId20" Type="http://schemas.openxmlformats.org/officeDocument/2006/relationships/image" Target="../media/image18.png"/><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image" Target="../media/image9.jpg"/><Relationship Id="rId24" Type="http://schemas.openxmlformats.org/officeDocument/2006/relationships/image" Target="../media/image21.png"/><Relationship Id="rId5" Type="http://schemas.openxmlformats.org/officeDocument/2006/relationships/image" Target="../media/image3.jpeg"/><Relationship Id="rId15" Type="http://schemas.openxmlformats.org/officeDocument/2006/relationships/image" Target="../media/image13.jpg"/><Relationship Id="rId23" Type="http://schemas.openxmlformats.org/officeDocument/2006/relationships/image" Target="../media/image20.jpg"/><Relationship Id="rId10" Type="http://schemas.openxmlformats.org/officeDocument/2006/relationships/image" Target="../media/image8.png"/><Relationship Id="rId19" Type="http://schemas.openxmlformats.org/officeDocument/2006/relationships/image" Target="../media/image17.jpg"/><Relationship Id="rId4" Type="http://schemas.openxmlformats.org/officeDocument/2006/relationships/image" Target="../media/image2.png"/><Relationship Id="rId9" Type="http://schemas.openxmlformats.org/officeDocument/2006/relationships/image" Target="../media/image7.jpg"/><Relationship Id="rId14" Type="http://schemas.openxmlformats.org/officeDocument/2006/relationships/image" Target="../media/image12.jpg"/><Relationship Id="rId22" Type="http://schemas.openxmlformats.org/officeDocument/2006/relationships/image" Target="../media/image19.jpg"/></Relationships>
</file>

<file path=ppt/slides/_rels/slide2.xml.rels><?xml version="1.0" encoding="UTF-8" standalone="yes"?>
<Relationships xmlns="http://schemas.openxmlformats.org/package/2006/relationships"><Relationship Id="rId8" Type="http://schemas.openxmlformats.org/officeDocument/2006/relationships/hyperlink" Target="https://archaeologyillustrated.com/collections/mycenae-acropolis-the-royal-palace-with-the-main-megaron-on-summit-and-womens-megaron-to-the-right-1250-bc/" TargetMode="External"/><Relationship Id="rId13" Type="http://schemas.openxmlformats.org/officeDocument/2006/relationships/hyperlink" Target="https://www.britannica.com/topic/Treasury-of-Atreus#/media/1/41923/116974" TargetMode="External"/><Relationship Id="rId18" Type="http://schemas.openxmlformats.org/officeDocument/2006/relationships/hyperlink" Target="https://doi.org/10.1130/B36785.1" TargetMode="External"/><Relationship Id="rId3" Type="http://schemas.openxmlformats.org/officeDocument/2006/relationships/hyperlink" Target="https://doi.org/10.1017/S0959774326100766?utm_source=chatgpt.com" TargetMode="External"/><Relationship Id="rId21" Type="http://schemas.openxmlformats.org/officeDocument/2006/relationships/hyperlink" Target="https://commons.wikimedia.org/wiki/File:Mycenaean_funerary_golden_jewelry,_NAMA,_190916.jpg" TargetMode="External"/><Relationship Id="rId7" Type="http://schemas.openxmlformats.org/officeDocument/2006/relationships/hyperlink" Target="https://ancient-greece.org/mycenae-plans-1/?ag_ids=4746,4747,4782,4748" TargetMode="External"/><Relationship Id="rId12" Type="http://schemas.openxmlformats.org/officeDocument/2006/relationships/hyperlink" Target="https://webhelper.brown.edu/joukowsky/courses/greekpast/4904.html" TargetMode="External"/><Relationship Id="rId17" Type="http://schemas.openxmlformats.org/officeDocument/2006/relationships/hyperlink" Target="https://www.sciencephoto.com/media/1277303/view/mycenaean-chambered-tombs-aidonia" TargetMode="External"/><Relationship Id="rId2" Type="http://schemas.openxmlformats.org/officeDocument/2006/relationships/hyperlink" Target="https://doi.org/10.1017/S0570608419000061?utm_source=chatgpt.com" TargetMode="External"/><Relationship Id="rId16" Type="http://schemas.openxmlformats.org/officeDocument/2006/relationships/hyperlink" Target="https://www.lookphotos.com/en/images/70428867-Interior-of-the-Treasury-of-Atreus-is-an-impressive-%C2%B4tholos%C2%B4-beehive-shaped-tomb-on-the-Panagitsa-Hill-at" TargetMode="External"/><Relationship Id="rId20" Type="http://schemas.openxmlformats.org/officeDocument/2006/relationships/hyperlink" Target="https://griffinwarrior.org/tholos-tombs/" TargetMode="External"/><Relationship Id="rId1" Type="http://schemas.openxmlformats.org/officeDocument/2006/relationships/slideLayout" Target="../slideLayouts/slideLayout2.xml"/><Relationship Id="rId6" Type="http://schemas.openxmlformats.org/officeDocument/2006/relationships/hyperlink" Target="https://ancient-greece.org/wp-content/uploads/Mycenae-6-Featured.jpg" TargetMode="External"/><Relationship Id="rId11" Type="http://schemas.openxmlformats.org/officeDocument/2006/relationships/hyperlink" Target="https://en.wikipedia.org/wiki/Grave_Circle_A,_Mycenae#/media/File:MaskeAgamemnon.JPG" TargetMode="External"/><Relationship Id="rId5" Type="http://schemas.openxmlformats.org/officeDocument/2006/relationships/hyperlink" Target="https://doi.org/10.1017/S1380203810000097?utm_source=chatgpt.com" TargetMode="External"/><Relationship Id="rId15" Type="http://schemas.openxmlformats.org/officeDocument/2006/relationships/hyperlink" Target="https://wordpressua.uark.edu/dlevine/MycenaeImages/" TargetMode="External"/><Relationship Id="rId10" Type="http://schemas.openxmlformats.org/officeDocument/2006/relationships/hyperlink" Target="https://commons.wikimedia.org/wiki/File%3ANAMA_1428_-_Stele_of_Grave_Circle_A_Mycenae.jpg" TargetMode="External"/><Relationship Id="rId19" Type="http://schemas.openxmlformats.org/officeDocument/2006/relationships/hyperlink" Target="https://www.gettyimages.co.uk/detail/photo/vaulted-tomb-of-clytemnestra-ii-mycenae-royalty-free-image/2270985279" TargetMode="External"/><Relationship Id="rId4" Type="http://schemas.openxmlformats.org/officeDocument/2006/relationships/hyperlink" Target="https://doi.org/10.1130/B36785.1?utm_source=chatgpt.com" TargetMode="External"/><Relationship Id="rId9" Type="http://schemas.openxmlformats.org/officeDocument/2006/relationships/hyperlink" Target="https://commons.wikimedia.org/wiki/File:Bull_head_rhyton_Mycenae_Grave_IV,_from_Grave_Circle_A_at_Mycenae,_16th_century_BC_%28Archaeological_Museum,_Athens%29.jpg" TargetMode="External"/><Relationship Id="rId14" Type="http://schemas.openxmlformats.org/officeDocument/2006/relationships/hyperlink" Target="https://commons.wikimedia.org/wiki/File:Boars%27s_tusk_helmet_NAMA6568_Athens_Greece1.jpg" TargetMode="External"/><Relationship Id="rId22" Type="http://schemas.openxmlformats.org/officeDocument/2006/relationships/hyperlink" Target="https://commons.wikimedia.org/wiki/File:Mycenaean_weapons_and_gold,_Mycenae,_grave_IV_of_grave_circle_A,_NAMA,_225538.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9FDFD8-CB0A-D68A-97A6-41D0500FB199}"/>
              </a:ext>
            </a:extLst>
          </p:cNvPr>
          <p:cNvPicPr>
            <a:picLocks noChangeAspect="1"/>
          </p:cNvPicPr>
          <p:nvPr/>
        </p:nvPicPr>
        <p:blipFill>
          <a:blip r:embed="rId3"/>
          <a:stretch>
            <a:fillRect/>
          </a:stretch>
        </p:blipFill>
        <p:spPr>
          <a:xfrm>
            <a:off x="-853" y="3852907"/>
            <a:ext cx="12168687" cy="5958348"/>
          </a:xfrm>
          <a:prstGeom prst="rect">
            <a:avLst/>
          </a:prstGeom>
        </p:spPr>
      </p:pic>
      <p:sp>
        <p:nvSpPr>
          <p:cNvPr id="107" name="Rectangle 106">
            <a:extLst>
              <a:ext uri="{FF2B5EF4-FFF2-40B4-BE49-F238E27FC236}">
                <a16:creationId xmlns:a16="http://schemas.microsoft.com/office/drawing/2014/main" id="{B0B17C44-2EBD-EFD3-E4E9-AC65B1C90431}"/>
              </a:ext>
            </a:extLst>
          </p:cNvPr>
          <p:cNvSpPr>
            <a:spLocks noGrp="1" noRot="1" noMove="1" noResize="1" noEditPoints="1" noAdjustHandles="1" noChangeArrowheads="1" noChangeShapeType="1"/>
          </p:cNvSpPr>
          <p:nvPr/>
        </p:nvSpPr>
        <p:spPr>
          <a:xfrm>
            <a:off x="6032" y="3334721"/>
            <a:ext cx="12185968" cy="1831145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location of Grave Circle A along a seismic fault may reflect beliefs that these sites were sacred gateways to Hades. Funerary rituals, rich grave goods and the presentation of the dead helped to express and reinforce the elite’s special relationship with the underworld (</a:t>
            </a:r>
            <a:r>
              <a:rPr lang="en-GB" dirty="0" err="1"/>
              <a:t>Piccardi</a:t>
            </a:r>
            <a:r>
              <a:rPr lang="en-GB" dirty="0"/>
              <a:t>, 2024; Whittaker, 2014, p. 153).</a:t>
            </a:r>
            <a:endParaRPr lang="en-US" dirty="0"/>
          </a:p>
        </p:txBody>
      </p:sp>
      <p:pic>
        <p:nvPicPr>
          <p:cNvPr id="5" name="Picture 4">
            <a:extLst>
              <a:ext uri="{FF2B5EF4-FFF2-40B4-BE49-F238E27FC236}">
                <a16:creationId xmlns:a16="http://schemas.microsoft.com/office/drawing/2014/main" id="{58BE62D2-47E1-7577-4FBE-04A10588A3E5}"/>
              </a:ext>
            </a:extLst>
          </p:cNvPr>
          <p:cNvPicPr>
            <a:picLocks noChangeAspect="1"/>
          </p:cNvPicPr>
          <p:nvPr/>
        </p:nvPicPr>
        <p:blipFill>
          <a:blip r:embed="rId4"/>
          <a:stretch>
            <a:fillRect/>
          </a:stretch>
        </p:blipFill>
        <p:spPr>
          <a:xfrm>
            <a:off x="44486" y="-3023106"/>
            <a:ext cx="12103028" cy="5849257"/>
          </a:xfrm>
          <a:prstGeom prst="rect">
            <a:avLst/>
          </a:prstGeom>
        </p:spPr>
      </p:pic>
      <p:sp>
        <p:nvSpPr>
          <p:cNvPr id="47" name="Rectangle 46">
            <a:extLst>
              <a:ext uri="{FF2B5EF4-FFF2-40B4-BE49-F238E27FC236}">
                <a16:creationId xmlns:a16="http://schemas.microsoft.com/office/drawing/2014/main" id="{8F9338C0-7947-0E3E-D69B-0BFD8AB08019}"/>
              </a:ext>
            </a:extLst>
          </p:cNvPr>
          <p:cNvSpPr/>
          <p:nvPr/>
        </p:nvSpPr>
        <p:spPr>
          <a:xfrm>
            <a:off x="718461" y="-834261"/>
            <a:ext cx="10701383" cy="74385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E6C98C7C-757D-E753-22F9-D3C31BFD645E}"/>
              </a:ext>
            </a:extLst>
          </p:cNvPr>
          <p:cNvSpPr>
            <a:spLocks/>
          </p:cNvSpPr>
          <p:nvPr/>
        </p:nvSpPr>
        <p:spPr>
          <a:xfrm>
            <a:off x="718459" y="-2375098"/>
            <a:ext cx="11429057" cy="132951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location of Grave Circle A along a seismic fault may reflect beliefs that these sites were sacred gateways to Hades. Funerary rituals, rich grave goods and the presentation of the dead helped to express and reinforce the elite’s special relationship with the underworld (</a:t>
            </a:r>
            <a:r>
              <a:rPr lang="en-GB" dirty="0" err="1"/>
              <a:t>Piccardi</a:t>
            </a:r>
            <a:r>
              <a:rPr lang="en-GB" dirty="0"/>
              <a:t>, 2024; Whittaker, 2014, p. 153).</a:t>
            </a:r>
            <a:endParaRPr lang="en-US" dirty="0"/>
          </a:p>
        </p:txBody>
      </p:sp>
      <p:pic>
        <p:nvPicPr>
          <p:cNvPr id="75" name="Picture 74">
            <a:extLst>
              <a:ext uri="{FF2B5EF4-FFF2-40B4-BE49-F238E27FC236}">
                <a16:creationId xmlns:a16="http://schemas.microsoft.com/office/drawing/2014/main" id="{D2F11ADD-28E6-8C37-D255-9A4DDBF2C04D}"/>
              </a:ext>
            </a:extLst>
          </p:cNvPr>
          <p:cNvPicPr>
            <a:picLocks noChangeAspect="1"/>
          </p:cNvPicPr>
          <p:nvPr/>
        </p:nvPicPr>
        <p:blipFill>
          <a:blip r:embed="rId5"/>
          <a:stretch>
            <a:fillRect/>
          </a:stretch>
        </p:blipFill>
        <p:spPr>
          <a:xfrm>
            <a:off x="772158" y="-1680264"/>
            <a:ext cx="2592000" cy="1728000"/>
          </a:xfrm>
          <a:prstGeom prst="rect">
            <a:avLst/>
          </a:prstGeom>
        </p:spPr>
      </p:pic>
      <p:sp>
        <p:nvSpPr>
          <p:cNvPr id="76" name="TextBox 75">
            <a:extLst>
              <a:ext uri="{FF2B5EF4-FFF2-40B4-BE49-F238E27FC236}">
                <a16:creationId xmlns:a16="http://schemas.microsoft.com/office/drawing/2014/main" id="{45EFA71D-9BB2-4E94-502C-D21A653A993D}"/>
              </a:ext>
            </a:extLst>
          </p:cNvPr>
          <p:cNvSpPr txBox="1"/>
          <p:nvPr/>
        </p:nvSpPr>
        <p:spPr>
          <a:xfrm>
            <a:off x="783216" y="145281"/>
            <a:ext cx="2592000" cy="2142125"/>
          </a:xfrm>
          <a:prstGeom prst="rect">
            <a:avLst/>
          </a:prstGeom>
          <a:noFill/>
        </p:spPr>
        <p:txBody>
          <a:bodyPr wrap="square" rtlCol="0">
            <a:spAutoFit/>
          </a:bodyPr>
          <a:lstStyle/>
          <a:p>
            <a:pPr>
              <a:lnSpc>
                <a:spcPct val="120000"/>
              </a:lnSpc>
            </a:pPr>
            <a:r>
              <a:rPr lang="en-US" sz="1100" b="1" dirty="0"/>
              <a:t>Grave Circle A, Mycenae</a:t>
            </a:r>
            <a:br>
              <a:rPr lang="en-US" sz="1000" b="1" dirty="0"/>
            </a:br>
            <a:r>
              <a:rPr lang="en-GB" sz="1000" dirty="0"/>
              <a:t>Grave Circle A contained richly furnished shaft graves dating to the Late Helladic period, whose wealth and prominent location relative to Circle B have been interpreted as expressions of political primacy and competition between rival elite factions (Fitzsimons, 2011, p. 88; </a:t>
            </a:r>
            <a:r>
              <a:rPr lang="en-GB" sz="1000" dirty="0" err="1"/>
              <a:t>Piccardi</a:t>
            </a:r>
            <a:r>
              <a:rPr lang="en-GB" sz="1000" dirty="0"/>
              <a:t>, 2024, p.1212).</a:t>
            </a:r>
          </a:p>
          <a:p>
            <a:br>
              <a:rPr lang="en-US" sz="800" dirty="0"/>
            </a:br>
            <a:r>
              <a:rPr lang="en-GB" sz="800" dirty="0"/>
              <a:t>Image: </a:t>
            </a:r>
            <a:r>
              <a:rPr lang="en-GB" sz="800" i="1" dirty="0"/>
              <a:t>Grave Circle A, Mycenae</a:t>
            </a:r>
            <a:r>
              <a:rPr lang="en-GB" sz="800" dirty="0"/>
              <a:t> (Ancient-</a:t>
            </a:r>
            <a:r>
              <a:rPr lang="en-GB" sz="800" dirty="0" err="1"/>
              <a:t>Greece.org</a:t>
            </a:r>
            <a:r>
              <a:rPr lang="en-GB" sz="800" dirty="0"/>
              <a:t>, n.d.). CC BY-NC-ND 4.0. </a:t>
            </a:r>
            <a:endParaRPr lang="en-US" sz="800" dirty="0"/>
          </a:p>
        </p:txBody>
      </p:sp>
      <p:sp>
        <p:nvSpPr>
          <p:cNvPr id="126" name="Rectangle 125">
            <a:extLst>
              <a:ext uri="{FF2B5EF4-FFF2-40B4-BE49-F238E27FC236}">
                <a16:creationId xmlns:a16="http://schemas.microsoft.com/office/drawing/2014/main" id="{59E14FFF-57D3-4CB6-64C2-32608972E7D3}"/>
              </a:ext>
            </a:extLst>
          </p:cNvPr>
          <p:cNvSpPr/>
          <p:nvPr/>
        </p:nvSpPr>
        <p:spPr>
          <a:xfrm>
            <a:off x="769165" y="-1687599"/>
            <a:ext cx="2592000" cy="4027380"/>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9" name="Picture 118" descr="Mycenaean chambered tombs, Aidonia - Stock Image - C056/7116 - Science  Photo Library">
            <a:extLst>
              <a:ext uri="{FF2B5EF4-FFF2-40B4-BE49-F238E27FC236}">
                <a16:creationId xmlns:a16="http://schemas.microsoft.com/office/drawing/2014/main" id="{258598DE-5CC7-C827-5596-67ACEC730422}"/>
              </a:ext>
            </a:extLst>
          </p:cNvPr>
          <p:cNvPicPr>
            <a:picLocks noChangeAspect="1"/>
          </p:cNvPicPr>
          <p:nvPr/>
        </p:nvPicPr>
        <p:blipFill>
          <a:blip r:embed="rId6"/>
          <a:stretch>
            <a:fillRect/>
          </a:stretch>
        </p:blipFill>
        <p:spPr>
          <a:xfrm>
            <a:off x="784022" y="2518486"/>
            <a:ext cx="2592000" cy="3790859"/>
          </a:xfrm>
          <a:prstGeom prst="rect">
            <a:avLst/>
          </a:prstGeom>
        </p:spPr>
      </p:pic>
      <p:sp>
        <p:nvSpPr>
          <p:cNvPr id="122" name="TextBox 121">
            <a:extLst>
              <a:ext uri="{FF2B5EF4-FFF2-40B4-BE49-F238E27FC236}">
                <a16:creationId xmlns:a16="http://schemas.microsoft.com/office/drawing/2014/main" id="{52A132C7-5D88-92AB-DA23-BF57870DEA76}"/>
              </a:ext>
            </a:extLst>
          </p:cNvPr>
          <p:cNvSpPr txBox="1"/>
          <p:nvPr/>
        </p:nvSpPr>
        <p:spPr>
          <a:xfrm>
            <a:off x="791742" y="6389312"/>
            <a:ext cx="2592000" cy="2511457"/>
          </a:xfrm>
          <a:prstGeom prst="rect">
            <a:avLst/>
          </a:prstGeom>
          <a:noFill/>
        </p:spPr>
        <p:txBody>
          <a:bodyPr wrap="square" rtlCol="0">
            <a:spAutoFit/>
          </a:bodyPr>
          <a:lstStyle/>
          <a:p>
            <a:pPr>
              <a:lnSpc>
                <a:spcPct val="120000"/>
              </a:lnSpc>
            </a:pPr>
            <a:r>
              <a:rPr lang="en-GB" sz="1100" b="1" dirty="0"/>
              <a:t>Chamber Tombs</a:t>
            </a:r>
            <a:br>
              <a:rPr lang="en-US" sz="1000" dirty="0"/>
            </a:br>
            <a:r>
              <a:rPr lang="en-GB" sz="1000" dirty="0"/>
              <a:t>Chamber tombs became increasingly common during LH II, with their size, plan and design varying considerably. Cut into the bedrock and generally provided with a built entranceway, these monumental funerary structures offered opportunities for the competitive display of resources and the expression of social distinction (Fitzsimons, 2011, p. 93; Boyd, 2015, p. 205).</a:t>
            </a:r>
          </a:p>
          <a:p>
            <a:endParaRPr lang="en-GB" sz="800" dirty="0"/>
          </a:p>
          <a:p>
            <a:r>
              <a:rPr lang="en-GB" sz="800" dirty="0"/>
              <a:t>Image: David Parker / Science Photo Library (n.d.), </a:t>
            </a:r>
            <a:r>
              <a:rPr lang="en-GB" sz="800" i="1" dirty="0"/>
              <a:t>Mycenaean chambered tombs, </a:t>
            </a:r>
            <a:r>
              <a:rPr lang="en-GB" sz="800" i="1" dirty="0" err="1"/>
              <a:t>Aidonia</a:t>
            </a:r>
            <a:r>
              <a:rPr lang="en-GB" sz="800" dirty="0"/>
              <a:t> (C056/7116). </a:t>
            </a:r>
          </a:p>
        </p:txBody>
      </p:sp>
      <p:sp>
        <p:nvSpPr>
          <p:cNvPr id="136" name="Rectangle 135">
            <a:extLst>
              <a:ext uri="{FF2B5EF4-FFF2-40B4-BE49-F238E27FC236}">
                <a16:creationId xmlns:a16="http://schemas.microsoft.com/office/drawing/2014/main" id="{966EE951-BB26-2C3B-A6DE-FF99844FDD48}"/>
              </a:ext>
            </a:extLst>
          </p:cNvPr>
          <p:cNvSpPr/>
          <p:nvPr/>
        </p:nvSpPr>
        <p:spPr>
          <a:xfrm>
            <a:off x="778817" y="2528559"/>
            <a:ext cx="2592000" cy="6432731"/>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4B97F88B-768E-17D3-E4CB-657639D56AC3}"/>
              </a:ext>
            </a:extLst>
          </p:cNvPr>
          <p:cNvPicPr>
            <a:picLocks noChangeAspect="1"/>
          </p:cNvPicPr>
          <p:nvPr/>
        </p:nvPicPr>
        <p:blipFill>
          <a:blip r:embed="rId7"/>
          <a:stretch>
            <a:fillRect/>
          </a:stretch>
        </p:blipFill>
        <p:spPr>
          <a:xfrm>
            <a:off x="772707" y="9110972"/>
            <a:ext cx="2592000" cy="2921236"/>
          </a:xfrm>
          <a:prstGeom prst="rect">
            <a:avLst/>
          </a:prstGeom>
        </p:spPr>
      </p:pic>
      <p:sp>
        <p:nvSpPr>
          <p:cNvPr id="35" name="TextBox 34">
            <a:extLst>
              <a:ext uri="{FF2B5EF4-FFF2-40B4-BE49-F238E27FC236}">
                <a16:creationId xmlns:a16="http://schemas.microsoft.com/office/drawing/2014/main" id="{32BFD97D-86BF-4E4B-1413-7C8591A2618F}"/>
              </a:ext>
            </a:extLst>
          </p:cNvPr>
          <p:cNvSpPr txBox="1">
            <a:spLocks/>
          </p:cNvSpPr>
          <p:nvPr/>
        </p:nvSpPr>
        <p:spPr>
          <a:xfrm>
            <a:off x="771161" y="12033948"/>
            <a:ext cx="2592000" cy="3773859"/>
          </a:xfrm>
          <a:prstGeom prst="rect">
            <a:avLst/>
          </a:prstGeom>
          <a:solidFill>
            <a:schemeClr val="bg1"/>
          </a:solidFill>
        </p:spPr>
        <p:txBody>
          <a:bodyPr wrap="square" lIns="90000" tIns="108000" rIns="90000" bIns="72000" rtlCol="0">
            <a:noAutofit/>
          </a:bodyPr>
          <a:lstStyle/>
          <a:p>
            <a:pPr fontAlgn="base">
              <a:lnSpc>
                <a:spcPct val="120000"/>
              </a:lnSpc>
            </a:pPr>
            <a:r>
              <a:rPr lang="en-GB" sz="1100" b="1" dirty="0"/>
              <a:t>The Treasury of Atreus</a:t>
            </a:r>
          </a:p>
          <a:p>
            <a:pPr fontAlgn="base">
              <a:lnSpc>
                <a:spcPct val="120000"/>
              </a:lnSpc>
            </a:pPr>
            <a:r>
              <a:rPr lang="en-GB" sz="1000" dirty="0"/>
              <a:t>The Treasury of Atreus, built in the 13th century BCE, represents a much later phase of tholos tomb construction at Mycenae, long after the decline of tholos tomb building in the </a:t>
            </a:r>
            <a:r>
              <a:rPr lang="en-GB" sz="1000" dirty="0" err="1"/>
              <a:t>Argolid</a:t>
            </a:r>
            <a:r>
              <a:rPr lang="en-GB" sz="1000" dirty="0"/>
              <a:t> by the end of LH IIIA:1. Its enormous scale, massive stone blocks and sophisticated construction distinguish it from earlier examples. These monuments not only displayed the wealth and power of Mycenae’s rulers but also connected the authority of the state with the prestige of the past, incorporating earlier architectural traditions and the memory of ancestors into the political landscape (Fitzsimons, 2011, pp. 110–111).</a:t>
            </a:r>
            <a:br>
              <a:rPr lang="en-GB" sz="1000" b="1" dirty="0"/>
            </a:br>
            <a:endParaRPr lang="en-US" sz="1000" dirty="0"/>
          </a:p>
          <a:p>
            <a:r>
              <a:rPr lang="en-GB" sz="800" dirty="0"/>
              <a:t>Image 1: </a:t>
            </a:r>
            <a:r>
              <a:rPr lang="en-GB" sz="800" i="1" dirty="0"/>
              <a:t>Treasury of Atreus</a:t>
            </a:r>
            <a:r>
              <a:rPr lang="en-GB" sz="800" dirty="0"/>
              <a:t> (Encyclopaedia Britannica, n.d.). </a:t>
            </a:r>
          </a:p>
          <a:p>
            <a:r>
              <a:rPr lang="en-GB" sz="800" dirty="0"/>
              <a:t>Image: </a:t>
            </a:r>
            <a:r>
              <a:rPr lang="en-GB" sz="800" dirty="0" err="1"/>
              <a:t>Lookphotos</a:t>
            </a:r>
            <a:r>
              <a:rPr lang="en-GB" sz="800" dirty="0"/>
              <a:t> / age </a:t>
            </a:r>
            <a:r>
              <a:rPr lang="en-GB" sz="800" dirty="0" err="1"/>
              <a:t>fotostock</a:t>
            </a:r>
            <a:r>
              <a:rPr lang="en-GB" sz="800" dirty="0"/>
              <a:t> (n.d.), </a:t>
            </a:r>
            <a:r>
              <a:rPr lang="en-GB" sz="800" i="1" dirty="0"/>
              <a:t>Interior of the Treasury of Atreus</a:t>
            </a:r>
            <a:r>
              <a:rPr lang="en-GB" sz="800" dirty="0"/>
              <a:t>. Image ID: 70428867. </a:t>
            </a:r>
          </a:p>
        </p:txBody>
      </p:sp>
      <p:sp>
        <p:nvSpPr>
          <p:cNvPr id="140" name="Rectangle 139">
            <a:extLst>
              <a:ext uri="{FF2B5EF4-FFF2-40B4-BE49-F238E27FC236}">
                <a16:creationId xmlns:a16="http://schemas.microsoft.com/office/drawing/2014/main" id="{5B716FB4-B91B-A641-B569-A9F276D2C0B4}"/>
              </a:ext>
            </a:extLst>
          </p:cNvPr>
          <p:cNvSpPr/>
          <p:nvPr/>
        </p:nvSpPr>
        <p:spPr>
          <a:xfrm>
            <a:off x="769785" y="9104693"/>
            <a:ext cx="2592000" cy="6796064"/>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F413C4A-534B-C29D-0599-1AE8F79CEFC1}"/>
              </a:ext>
            </a:extLst>
          </p:cNvPr>
          <p:cNvGrpSpPr/>
          <p:nvPr/>
        </p:nvGrpSpPr>
        <p:grpSpPr>
          <a:xfrm>
            <a:off x="9227225" y="17092189"/>
            <a:ext cx="2592001" cy="5108380"/>
            <a:chOff x="778274" y="16044163"/>
            <a:chExt cx="2592001" cy="5108380"/>
          </a:xfrm>
        </p:grpSpPr>
        <p:pic>
          <p:nvPicPr>
            <p:cNvPr id="63" name="Picture 62">
              <a:extLst>
                <a:ext uri="{FF2B5EF4-FFF2-40B4-BE49-F238E27FC236}">
                  <a16:creationId xmlns:a16="http://schemas.microsoft.com/office/drawing/2014/main" id="{AE24D3DE-D42B-2916-E03B-C24ECD5C2FDA}"/>
                </a:ext>
              </a:extLst>
            </p:cNvPr>
            <p:cNvPicPr>
              <a:picLocks noChangeAspect="1"/>
            </p:cNvPicPr>
            <p:nvPr/>
          </p:nvPicPr>
          <p:blipFill>
            <a:blip r:embed="rId8"/>
            <a:stretch>
              <a:fillRect/>
            </a:stretch>
          </p:blipFill>
          <p:spPr>
            <a:xfrm>
              <a:off x="778274" y="16058892"/>
              <a:ext cx="2592000" cy="2618685"/>
            </a:xfrm>
            <a:prstGeom prst="rect">
              <a:avLst/>
            </a:prstGeom>
          </p:spPr>
        </p:pic>
        <p:sp>
          <p:nvSpPr>
            <p:cNvPr id="65" name="TextBox 64">
              <a:extLst>
                <a:ext uri="{FF2B5EF4-FFF2-40B4-BE49-F238E27FC236}">
                  <a16:creationId xmlns:a16="http://schemas.microsoft.com/office/drawing/2014/main" id="{6B60109C-1335-3972-D490-F7C8D3BF5C91}"/>
                </a:ext>
              </a:extLst>
            </p:cNvPr>
            <p:cNvSpPr txBox="1"/>
            <p:nvPr/>
          </p:nvSpPr>
          <p:spPr>
            <a:xfrm>
              <a:off x="778274" y="18773523"/>
              <a:ext cx="2592000" cy="2345257"/>
            </a:xfrm>
            <a:prstGeom prst="rect">
              <a:avLst/>
            </a:prstGeom>
            <a:noFill/>
          </p:spPr>
          <p:txBody>
            <a:bodyPr wrap="square">
              <a:spAutoFit/>
            </a:bodyPr>
            <a:lstStyle/>
            <a:p>
              <a:pPr>
                <a:lnSpc>
                  <a:spcPct val="120000"/>
                </a:lnSpc>
              </a:pPr>
              <a:r>
                <a:rPr lang="en-GB" sz="1100" b="1" dirty="0"/>
                <a:t>Gold Masks and the Presentation of the Dead</a:t>
              </a:r>
            </a:p>
            <a:p>
              <a:pPr>
                <a:lnSpc>
                  <a:spcPct val="120000"/>
                </a:lnSpc>
              </a:pPr>
              <a:r>
                <a:rPr lang="en-GB" sz="1000" dirty="0"/>
                <a:t>Gold masks were placed over the faces of a small number of male burials in the Grave Circles. Alongside elaborate clothing, jewellery and other bodily adornments, they formed part of the ritual presentation of the deceased. The use of gold to cover the face made the body itself a focus for the display of wealth and status (</a:t>
              </a:r>
              <a:r>
                <a:rPr lang="en-GB" sz="1000" dirty="0" err="1"/>
                <a:t>Voutsaki</a:t>
              </a:r>
              <a:r>
                <a:rPr lang="en-GB" sz="1000" dirty="0"/>
                <a:t>, 2010, p. 81).</a:t>
              </a:r>
            </a:p>
            <a:p>
              <a:endParaRPr lang="en-GB" sz="800" dirty="0"/>
            </a:p>
            <a:p>
              <a:r>
                <a:rPr lang="en-GB" sz="800" dirty="0"/>
                <a:t>Image: </a:t>
              </a:r>
              <a:r>
                <a:rPr lang="en-GB" sz="800" dirty="0" err="1"/>
                <a:t>DieBuche</a:t>
              </a:r>
              <a:r>
                <a:rPr lang="en-GB" sz="800" dirty="0"/>
                <a:t> (2005), </a:t>
              </a:r>
              <a:r>
                <a:rPr lang="en-GB" sz="800" i="1" dirty="0"/>
                <a:t>Mask of Agamemnon</a:t>
              </a:r>
              <a:r>
                <a:rPr lang="en-GB" sz="800" dirty="0"/>
                <a:t>. National Archaeological Museum, Athens. </a:t>
              </a:r>
            </a:p>
          </p:txBody>
        </p:sp>
        <p:sp>
          <p:nvSpPr>
            <p:cNvPr id="144" name="Rectangle 143">
              <a:extLst>
                <a:ext uri="{FF2B5EF4-FFF2-40B4-BE49-F238E27FC236}">
                  <a16:creationId xmlns:a16="http://schemas.microsoft.com/office/drawing/2014/main" id="{334893C1-4610-A026-7354-AE87EC247786}"/>
                </a:ext>
              </a:extLst>
            </p:cNvPr>
            <p:cNvSpPr/>
            <p:nvPr/>
          </p:nvSpPr>
          <p:spPr>
            <a:xfrm>
              <a:off x="785160" y="16044163"/>
              <a:ext cx="2585115" cy="5108380"/>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4" name="Picture 43">
            <a:extLst>
              <a:ext uri="{FF2B5EF4-FFF2-40B4-BE49-F238E27FC236}">
                <a16:creationId xmlns:a16="http://schemas.microsoft.com/office/drawing/2014/main" id="{D44A7477-D1B1-8FDA-4AC5-BBE203ACD6A5}"/>
              </a:ext>
            </a:extLst>
          </p:cNvPr>
          <p:cNvPicPr>
            <a:picLocks noChangeAspect="1"/>
          </p:cNvPicPr>
          <p:nvPr/>
        </p:nvPicPr>
        <p:blipFill>
          <a:blip r:embed="rId9"/>
          <a:srcRect l="4539" r="3369"/>
          <a:stretch>
            <a:fillRect/>
          </a:stretch>
        </p:blipFill>
        <p:spPr>
          <a:xfrm>
            <a:off x="3610389" y="-1687599"/>
            <a:ext cx="2592000" cy="3339159"/>
          </a:xfrm>
          <a:prstGeom prst="rect">
            <a:avLst/>
          </a:prstGeom>
        </p:spPr>
      </p:pic>
      <p:sp>
        <p:nvSpPr>
          <p:cNvPr id="48" name="TextBox 47">
            <a:extLst>
              <a:ext uri="{FF2B5EF4-FFF2-40B4-BE49-F238E27FC236}">
                <a16:creationId xmlns:a16="http://schemas.microsoft.com/office/drawing/2014/main" id="{8E74051E-CB5D-E678-682D-55A3C88EFDFB}"/>
              </a:ext>
            </a:extLst>
          </p:cNvPr>
          <p:cNvSpPr txBox="1"/>
          <p:nvPr/>
        </p:nvSpPr>
        <p:spPr>
          <a:xfrm>
            <a:off x="3610390" y="1717737"/>
            <a:ext cx="2592000" cy="2043636"/>
          </a:xfrm>
          <a:prstGeom prst="rect">
            <a:avLst/>
          </a:prstGeom>
          <a:noFill/>
        </p:spPr>
        <p:txBody>
          <a:bodyPr wrap="square" rtlCol="0">
            <a:spAutoFit/>
          </a:bodyPr>
          <a:lstStyle/>
          <a:p>
            <a:pPr>
              <a:lnSpc>
                <a:spcPct val="120000"/>
              </a:lnSpc>
            </a:pPr>
            <a:r>
              <a:rPr lang="en-GB" sz="1100" b="1" dirty="0"/>
              <a:t>The Scale of Mycenaean Shaft Graves</a:t>
            </a:r>
          </a:p>
          <a:p>
            <a:pPr>
              <a:lnSpc>
                <a:spcPct val="120000"/>
              </a:lnSpc>
            </a:pPr>
            <a:r>
              <a:rPr lang="en-GB" sz="1000" dirty="0"/>
              <a:t>The scale of Mycenaean shaft graves distinguished them from earlier Middle Helladic cist graves. Excavating the largest examples at Grave Circle A may have required almost 100 man-days of labour, highlighting the resources needed to construct monumental tombs (Fitzsimons, 2011, pp. 79–84).</a:t>
            </a:r>
          </a:p>
          <a:p>
            <a:pPr>
              <a:lnSpc>
                <a:spcPct val="120000"/>
              </a:lnSpc>
            </a:pPr>
            <a:endParaRPr lang="en-US" sz="800" dirty="0"/>
          </a:p>
          <a:p>
            <a:pPr>
              <a:lnSpc>
                <a:spcPct val="100000"/>
              </a:lnSpc>
            </a:pPr>
            <a:r>
              <a:rPr lang="en-GB" sz="800" dirty="0"/>
              <a:t>Image: Daniel Levine, Shaft Grave 1. </a:t>
            </a:r>
            <a:endParaRPr lang="en-US" sz="800" dirty="0"/>
          </a:p>
        </p:txBody>
      </p:sp>
      <p:sp>
        <p:nvSpPr>
          <p:cNvPr id="130" name="Rectangle 129">
            <a:extLst>
              <a:ext uri="{FF2B5EF4-FFF2-40B4-BE49-F238E27FC236}">
                <a16:creationId xmlns:a16="http://schemas.microsoft.com/office/drawing/2014/main" id="{C3CEA136-1BB1-52EE-3334-A4A27B65E13A}"/>
              </a:ext>
            </a:extLst>
          </p:cNvPr>
          <p:cNvSpPr/>
          <p:nvPr/>
        </p:nvSpPr>
        <p:spPr>
          <a:xfrm>
            <a:off x="3606884" y="-1683499"/>
            <a:ext cx="2592000" cy="5506218"/>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 name="Picture 102">
            <a:extLst>
              <a:ext uri="{FF2B5EF4-FFF2-40B4-BE49-F238E27FC236}">
                <a16:creationId xmlns:a16="http://schemas.microsoft.com/office/drawing/2014/main" id="{6622C524-E06F-0667-794C-EB25338E6444}"/>
              </a:ext>
            </a:extLst>
          </p:cNvPr>
          <p:cNvPicPr>
            <a:picLocks noChangeAspect="1"/>
          </p:cNvPicPr>
          <p:nvPr/>
        </p:nvPicPr>
        <p:blipFill>
          <a:blip r:embed="rId10"/>
          <a:srcRect l="3431" r="2141"/>
          <a:stretch>
            <a:fillRect/>
          </a:stretch>
        </p:blipFill>
        <p:spPr>
          <a:xfrm>
            <a:off x="3592459" y="4017234"/>
            <a:ext cx="2592000" cy="1658393"/>
          </a:xfrm>
          <a:prstGeom prst="rect">
            <a:avLst/>
          </a:prstGeom>
        </p:spPr>
      </p:pic>
      <p:sp>
        <p:nvSpPr>
          <p:cNvPr id="105" name="TextBox 104">
            <a:extLst>
              <a:ext uri="{FF2B5EF4-FFF2-40B4-BE49-F238E27FC236}">
                <a16:creationId xmlns:a16="http://schemas.microsoft.com/office/drawing/2014/main" id="{16B11403-76E3-1FA0-484F-C9FFE1294177}"/>
              </a:ext>
            </a:extLst>
          </p:cNvPr>
          <p:cNvSpPr txBox="1"/>
          <p:nvPr/>
        </p:nvSpPr>
        <p:spPr>
          <a:xfrm>
            <a:off x="3587107" y="5800886"/>
            <a:ext cx="2592000" cy="2376035"/>
          </a:xfrm>
          <a:prstGeom prst="rect">
            <a:avLst/>
          </a:prstGeom>
          <a:noFill/>
        </p:spPr>
        <p:txBody>
          <a:bodyPr wrap="square">
            <a:spAutoFit/>
          </a:bodyPr>
          <a:lstStyle/>
          <a:p>
            <a:pPr>
              <a:lnSpc>
                <a:spcPct val="120000"/>
              </a:lnSpc>
            </a:pPr>
            <a:r>
              <a:rPr lang="en-GB" sz="1100" b="1" dirty="0"/>
              <a:t>Tholos Tombs: Symbols of Conspicuous Consumption</a:t>
            </a:r>
          </a:p>
          <a:p>
            <a:pPr>
              <a:lnSpc>
                <a:spcPct val="120000"/>
              </a:lnSpc>
            </a:pPr>
            <a:r>
              <a:rPr lang="en-GB" sz="1000" dirty="0"/>
              <a:t>Tholos tombs developed alongside chamber tombs, with both types in use during the Late Helladic period. Their size and construction required substantial resources, making them an effective means of competitive display through expressions of conspicuous consumption (Fitzsimons, 2011, p. 93).</a:t>
            </a:r>
          </a:p>
          <a:p>
            <a:pPr>
              <a:lnSpc>
                <a:spcPct val="100000"/>
              </a:lnSpc>
            </a:pPr>
            <a:endParaRPr lang="en-GB" sz="1000" dirty="0"/>
          </a:p>
          <a:p>
            <a:r>
              <a:rPr lang="en-GB" sz="800" dirty="0"/>
              <a:t>Image: </a:t>
            </a:r>
            <a:r>
              <a:rPr lang="en-GB" sz="800" i="1" dirty="0"/>
              <a:t>Tholos Tomb</a:t>
            </a:r>
            <a:r>
              <a:rPr lang="en-GB" sz="800" dirty="0"/>
              <a:t> (DK Images, n.d.), reproduced on Brown University’s </a:t>
            </a:r>
            <a:r>
              <a:rPr lang="en-GB" sz="800" i="1" dirty="0"/>
              <a:t>Archaeologies of the Greek Past</a:t>
            </a:r>
            <a:r>
              <a:rPr lang="en-GB" sz="800" dirty="0"/>
              <a:t>. </a:t>
            </a:r>
            <a:endParaRPr lang="en-US" sz="800" dirty="0"/>
          </a:p>
        </p:txBody>
      </p:sp>
      <p:sp>
        <p:nvSpPr>
          <p:cNvPr id="138" name="Rectangle 137">
            <a:extLst>
              <a:ext uri="{FF2B5EF4-FFF2-40B4-BE49-F238E27FC236}">
                <a16:creationId xmlns:a16="http://schemas.microsoft.com/office/drawing/2014/main" id="{5020D1A1-071B-7401-7603-ADEF880CE82D}"/>
              </a:ext>
            </a:extLst>
          </p:cNvPr>
          <p:cNvSpPr/>
          <p:nvPr/>
        </p:nvSpPr>
        <p:spPr>
          <a:xfrm>
            <a:off x="3605966" y="4017365"/>
            <a:ext cx="2592000" cy="4256479"/>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TextBox 123">
            <a:extLst>
              <a:ext uri="{FF2B5EF4-FFF2-40B4-BE49-F238E27FC236}">
                <a16:creationId xmlns:a16="http://schemas.microsoft.com/office/drawing/2014/main" id="{2B79C497-8CBA-4AB5-DF27-3DA86CD1E90A}"/>
              </a:ext>
            </a:extLst>
          </p:cNvPr>
          <p:cNvSpPr txBox="1"/>
          <p:nvPr/>
        </p:nvSpPr>
        <p:spPr>
          <a:xfrm>
            <a:off x="3594906" y="12034790"/>
            <a:ext cx="2592000" cy="3296993"/>
          </a:xfrm>
          <a:prstGeom prst="rect">
            <a:avLst/>
          </a:prstGeom>
          <a:noFill/>
        </p:spPr>
        <p:txBody>
          <a:bodyPr wrap="square">
            <a:spAutoFit/>
          </a:bodyPr>
          <a:lstStyle/>
          <a:p>
            <a:pPr>
              <a:lnSpc>
                <a:spcPct val="120000"/>
              </a:lnSpc>
              <a:buNone/>
            </a:pPr>
            <a:r>
              <a:rPr lang="en-GB" sz="1100" b="1" dirty="0"/>
              <a:t>Ashlar Masonry and the Display of Elite Status</a:t>
            </a:r>
          </a:p>
          <a:p>
            <a:pPr>
              <a:lnSpc>
                <a:spcPct val="120000"/>
              </a:lnSpc>
            </a:pPr>
            <a:r>
              <a:rPr lang="en-GB" sz="1000" dirty="0"/>
              <a:t>The introduction of ashlar masonry further enhanced the monumentality of Mycenaean tholos tombs. Carefully cut and shaped stone blocks required specialised craftsmen, new tools and considerable expenditure. The Treasury of Atreus and the Tomb of </a:t>
            </a:r>
            <a:r>
              <a:rPr lang="en-GB" sz="1000" dirty="0" err="1"/>
              <a:t>Klytemnestra</a:t>
            </a:r>
            <a:r>
              <a:rPr lang="en-GB" sz="1000" dirty="0"/>
              <a:t> were both constructed entirely in this fashion. The resources and technical expertise required for their construction made these tombs a powerful display of elite wealth and status (Fitzsimons, 2011, pp. 95–98).</a:t>
            </a:r>
            <a:br>
              <a:rPr lang="en-GB" sz="1000" dirty="0"/>
            </a:br>
            <a:br>
              <a:rPr lang="en-GB" sz="800" dirty="0"/>
            </a:br>
            <a:r>
              <a:rPr lang="en-GB" sz="800" dirty="0"/>
              <a:t>Image: Jeff Schneiderman (2026), </a:t>
            </a:r>
            <a:r>
              <a:rPr lang="en-GB" sz="800" i="1" dirty="0"/>
              <a:t>Vaulted Tomb of Clytemnestra II, Mycenae</a:t>
            </a:r>
            <a:r>
              <a:rPr lang="en-GB" sz="800" dirty="0"/>
              <a:t>. Getty Images, Creative image 2270985279</a:t>
            </a:r>
          </a:p>
        </p:txBody>
      </p:sp>
      <p:pic>
        <p:nvPicPr>
          <p:cNvPr id="125" name="Picture 124">
            <a:extLst>
              <a:ext uri="{FF2B5EF4-FFF2-40B4-BE49-F238E27FC236}">
                <a16:creationId xmlns:a16="http://schemas.microsoft.com/office/drawing/2014/main" id="{BF04F19B-8D7F-A8A5-8530-67954D3B90D6}"/>
              </a:ext>
            </a:extLst>
          </p:cNvPr>
          <p:cNvPicPr>
            <a:picLocks noChangeAspect="1"/>
          </p:cNvPicPr>
          <p:nvPr/>
        </p:nvPicPr>
        <p:blipFill>
          <a:blip r:embed="rId11"/>
          <a:stretch>
            <a:fillRect/>
          </a:stretch>
        </p:blipFill>
        <p:spPr>
          <a:xfrm>
            <a:off x="3605316" y="8471278"/>
            <a:ext cx="2592000" cy="3440291"/>
          </a:xfrm>
          <a:prstGeom prst="rect">
            <a:avLst/>
          </a:prstGeom>
        </p:spPr>
      </p:pic>
      <p:sp>
        <p:nvSpPr>
          <p:cNvPr id="148" name="Rectangle 147">
            <a:extLst>
              <a:ext uri="{FF2B5EF4-FFF2-40B4-BE49-F238E27FC236}">
                <a16:creationId xmlns:a16="http://schemas.microsoft.com/office/drawing/2014/main" id="{D4E0400D-4429-0628-F2C8-61FB23075778}"/>
              </a:ext>
            </a:extLst>
          </p:cNvPr>
          <p:cNvSpPr/>
          <p:nvPr/>
        </p:nvSpPr>
        <p:spPr>
          <a:xfrm>
            <a:off x="3600111" y="8466236"/>
            <a:ext cx="2592000" cy="6961556"/>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File:Bull head rhyton Mycenae Grave IV, from Grave Circle A at Mycenae, 16th century BC (Archaeological Museum, Athens).jpg">
            <a:extLst>
              <a:ext uri="{FF2B5EF4-FFF2-40B4-BE49-F238E27FC236}">
                <a16:creationId xmlns:a16="http://schemas.microsoft.com/office/drawing/2014/main" id="{09AC9B1D-A26E-68A6-EB07-1547D63CE46E}"/>
              </a:ext>
            </a:extLst>
          </p:cNvPr>
          <p:cNvPicPr>
            <a:picLocks noChangeAspect="1"/>
          </p:cNvPicPr>
          <p:nvPr/>
        </p:nvPicPr>
        <p:blipFill>
          <a:blip r:embed="rId12"/>
          <a:srcRect r="10942"/>
          <a:stretch>
            <a:fillRect/>
          </a:stretch>
        </p:blipFill>
        <p:spPr>
          <a:xfrm>
            <a:off x="3576697" y="15581545"/>
            <a:ext cx="2592000" cy="3562415"/>
          </a:xfrm>
          <a:prstGeom prst="rect">
            <a:avLst/>
          </a:prstGeom>
        </p:spPr>
      </p:pic>
      <p:sp>
        <p:nvSpPr>
          <p:cNvPr id="26" name="TextBox 25">
            <a:extLst>
              <a:ext uri="{FF2B5EF4-FFF2-40B4-BE49-F238E27FC236}">
                <a16:creationId xmlns:a16="http://schemas.microsoft.com/office/drawing/2014/main" id="{605844B6-E365-950A-37A8-4C3E180E9475}"/>
              </a:ext>
            </a:extLst>
          </p:cNvPr>
          <p:cNvSpPr txBox="1"/>
          <p:nvPr/>
        </p:nvSpPr>
        <p:spPr>
          <a:xfrm>
            <a:off x="3597517" y="19229865"/>
            <a:ext cx="2592000" cy="2659190"/>
          </a:xfrm>
          <a:prstGeom prst="rect">
            <a:avLst/>
          </a:prstGeom>
          <a:noFill/>
        </p:spPr>
        <p:txBody>
          <a:bodyPr wrap="square">
            <a:spAutoFit/>
          </a:bodyPr>
          <a:lstStyle/>
          <a:p>
            <a:pPr>
              <a:lnSpc>
                <a:spcPct val="120000"/>
              </a:lnSpc>
            </a:pPr>
            <a:r>
              <a:rPr lang="en-GB" sz="1100" b="1" dirty="0"/>
              <a:t>Minoan Connections and Elite Power</a:t>
            </a:r>
          </a:p>
          <a:p>
            <a:pPr>
              <a:lnSpc>
                <a:spcPct val="120000"/>
              </a:lnSpc>
            </a:pPr>
            <a:r>
              <a:rPr lang="en-GB" sz="1000" dirty="0"/>
              <a:t>The silver bull’s-head rhyton from Grave IV demonstrates the use of precious objects in elite burial. Access to valuable resources, including goods obtained through connections with Minoan production centres, helped establish and preserve elite positions of power and authority by visibly demonstrating their access to resources unavailable to other members of the community (Fitzsimons, 2011, pp. 77–78).</a:t>
            </a:r>
          </a:p>
          <a:p>
            <a:pPr>
              <a:lnSpc>
                <a:spcPct val="120000"/>
              </a:lnSpc>
            </a:pPr>
            <a:endParaRPr lang="en-GB" sz="800" dirty="0"/>
          </a:p>
          <a:p>
            <a:r>
              <a:rPr lang="en-GB" sz="800" dirty="0"/>
              <a:t>Image: Bkwillwm (n.d.), </a:t>
            </a:r>
            <a:r>
              <a:rPr lang="en-GB" sz="800" i="1" dirty="0"/>
              <a:t>Silver bull’s-head rhyton from Mycenae, Grave Circle A, Grave IV</a:t>
            </a:r>
            <a:r>
              <a:rPr lang="en-GB" sz="800" dirty="0"/>
              <a:t>. Wikimedia Commons. </a:t>
            </a:r>
          </a:p>
        </p:txBody>
      </p:sp>
      <p:sp>
        <p:nvSpPr>
          <p:cNvPr id="154" name="Rectangle 153">
            <a:extLst>
              <a:ext uri="{FF2B5EF4-FFF2-40B4-BE49-F238E27FC236}">
                <a16:creationId xmlns:a16="http://schemas.microsoft.com/office/drawing/2014/main" id="{245E763B-6C33-E898-F0ED-CB7FC07E06A8}"/>
              </a:ext>
            </a:extLst>
          </p:cNvPr>
          <p:cNvSpPr/>
          <p:nvPr/>
        </p:nvSpPr>
        <p:spPr>
          <a:xfrm>
            <a:off x="3587107" y="15586584"/>
            <a:ext cx="2592000" cy="6348912"/>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77">
            <a:extLst>
              <a:ext uri="{FF2B5EF4-FFF2-40B4-BE49-F238E27FC236}">
                <a16:creationId xmlns:a16="http://schemas.microsoft.com/office/drawing/2014/main" id="{8197EC9E-3389-629C-4065-B9417F71444C}"/>
              </a:ext>
            </a:extLst>
          </p:cNvPr>
          <p:cNvPicPr>
            <a:picLocks noChangeAspect="1"/>
          </p:cNvPicPr>
          <p:nvPr/>
        </p:nvPicPr>
        <p:blipFill>
          <a:blip r:embed="rId13"/>
          <a:stretch>
            <a:fillRect/>
          </a:stretch>
        </p:blipFill>
        <p:spPr>
          <a:xfrm>
            <a:off x="6425346" y="-1675211"/>
            <a:ext cx="2592000" cy="3709800"/>
          </a:xfrm>
          <a:prstGeom prst="rect">
            <a:avLst/>
          </a:prstGeom>
        </p:spPr>
      </p:pic>
      <p:sp>
        <p:nvSpPr>
          <p:cNvPr id="79" name="TextBox 78">
            <a:extLst>
              <a:ext uri="{FF2B5EF4-FFF2-40B4-BE49-F238E27FC236}">
                <a16:creationId xmlns:a16="http://schemas.microsoft.com/office/drawing/2014/main" id="{30B80A8C-1531-9822-9551-D99E75EBFAA1}"/>
              </a:ext>
            </a:extLst>
          </p:cNvPr>
          <p:cNvSpPr txBox="1"/>
          <p:nvPr/>
        </p:nvSpPr>
        <p:spPr>
          <a:xfrm>
            <a:off x="6425346" y="2116825"/>
            <a:ext cx="2592000" cy="2351413"/>
          </a:xfrm>
          <a:prstGeom prst="rect">
            <a:avLst/>
          </a:prstGeom>
          <a:noFill/>
        </p:spPr>
        <p:txBody>
          <a:bodyPr wrap="square" rtlCol="0">
            <a:spAutoFit/>
          </a:bodyPr>
          <a:lstStyle/>
          <a:p>
            <a:pPr>
              <a:lnSpc>
                <a:spcPct val="120000"/>
              </a:lnSpc>
            </a:pPr>
            <a:r>
              <a:rPr lang="en-GB" sz="1100" b="1" dirty="0"/>
              <a:t>Mycenaean Grave Markers</a:t>
            </a:r>
          </a:p>
          <a:p>
            <a:pPr>
              <a:lnSpc>
                <a:spcPct val="120000"/>
              </a:lnSpc>
            </a:pPr>
            <a:r>
              <a:rPr lang="en-GB" sz="1000" dirty="0"/>
              <a:t>The status of shaft-grave occupants was commemorated through physical markers placed above the burial. These included rings of small stones around tumuli, stone cairns and grave </a:t>
            </a:r>
            <a:r>
              <a:rPr lang="en-GB" sz="1000" dirty="0" err="1"/>
              <a:t>stelai</a:t>
            </a:r>
            <a:r>
              <a:rPr lang="en-GB" sz="1000" dirty="0"/>
              <a:t>. These markers identified the location of the tomb and commemorated its occupant, reinforcing their prominence beyond death and burial (Fitzsimons, 2011, p. 83).</a:t>
            </a:r>
          </a:p>
          <a:p>
            <a:pPr>
              <a:lnSpc>
                <a:spcPct val="120000"/>
              </a:lnSpc>
            </a:pPr>
            <a:endParaRPr lang="en-US" sz="800" dirty="0"/>
          </a:p>
          <a:p>
            <a:pPr>
              <a:lnSpc>
                <a:spcPct val="100000"/>
              </a:lnSpc>
            </a:pPr>
            <a:r>
              <a:rPr lang="en-GB" sz="800" dirty="0"/>
              <a:t>Image: Xuan Che (2010), </a:t>
            </a:r>
            <a:r>
              <a:rPr lang="en-GB" sz="800" i="1" dirty="0"/>
              <a:t>Funerary stele from Grave Circle A, Mycenae</a:t>
            </a:r>
            <a:r>
              <a:rPr lang="en-GB" sz="800" dirty="0"/>
              <a:t>. Wikimedia Commons. CC BY 2.0. </a:t>
            </a:r>
            <a:endParaRPr lang="en-US" sz="800" dirty="0"/>
          </a:p>
        </p:txBody>
      </p:sp>
      <p:sp>
        <p:nvSpPr>
          <p:cNvPr id="132" name="Rectangle 131">
            <a:extLst>
              <a:ext uri="{FF2B5EF4-FFF2-40B4-BE49-F238E27FC236}">
                <a16:creationId xmlns:a16="http://schemas.microsoft.com/office/drawing/2014/main" id="{AD0A4440-4904-0590-AB09-55403BC041E7}"/>
              </a:ext>
            </a:extLst>
          </p:cNvPr>
          <p:cNvSpPr/>
          <p:nvPr/>
        </p:nvSpPr>
        <p:spPr>
          <a:xfrm>
            <a:off x="6422509" y="-1681417"/>
            <a:ext cx="2592000" cy="6231798"/>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Box 49">
            <a:extLst>
              <a:ext uri="{FF2B5EF4-FFF2-40B4-BE49-F238E27FC236}">
                <a16:creationId xmlns:a16="http://schemas.microsoft.com/office/drawing/2014/main" id="{7B71C683-EF1D-B22E-924B-FF31729000C4}"/>
              </a:ext>
            </a:extLst>
          </p:cNvPr>
          <p:cNvSpPr txBox="1"/>
          <p:nvPr/>
        </p:nvSpPr>
        <p:spPr>
          <a:xfrm>
            <a:off x="6428356" y="6678887"/>
            <a:ext cx="2592000" cy="3145476"/>
          </a:xfrm>
          <a:prstGeom prst="rect">
            <a:avLst/>
          </a:prstGeom>
          <a:noFill/>
        </p:spPr>
        <p:txBody>
          <a:bodyPr wrap="square" rtlCol="0">
            <a:spAutoFit/>
          </a:bodyPr>
          <a:lstStyle/>
          <a:p>
            <a:pPr>
              <a:lnSpc>
                <a:spcPct val="120000"/>
              </a:lnSpc>
            </a:pPr>
            <a:r>
              <a:rPr lang="en-GB" sz="1100" b="1" dirty="0"/>
              <a:t>Tomb Architecture, Procession and Social Status</a:t>
            </a:r>
          </a:p>
          <a:p>
            <a:pPr>
              <a:lnSpc>
                <a:spcPct val="120000"/>
              </a:lnSpc>
            </a:pPr>
            <a:r>
              <a:rPr lang="en-GB" sz="1000" dirty="0"/>
              <a:t>Tholos tombs and chamber tombs shared key architectural features, a dromos (passageway) which led to the stomion (doorway), which opened into the </a:t>
            </a:r>
            <a:r>
              <a:rPr lang="en-GB" sz="1000" dirty="0" err="1"/>
              <a:t>thalamos</a:t>
            </a:r>
            <a:r>
              <a:rPr lang="en-GB" sz="1000" dirty="0"/>
              <a:t> (burial chamber). These spaces shaped the movement of participants during funerary rituals. The longer dromoi and larger scale of later monumental tholos tombs could accommodate much larger numbers of mourners, making funerary processions a more public event and social hierarchy more apparent (Fitzsimons, 2011, p. 92; Boyd, 2015, pp. 213, 216).</a:t>
            </a:r>
            <a:endParaRPr lang="en-GB" sz="1000" b="1" dirty="0"/>
          </a:p>
          <a:p>
            <a:endParaRPr lang="en-GB" sz="800" dirty="0"/>
          </a:p>
          <a:p>
            <a:r>
              <a:rPr lang="en-GB" sz="800" dirty="0"/>
              <a:t>Image: The Griffin Warrior, “Tholos Tombs”.</a:t>
            </a:r>
          </a:p>
        </p:txBody>
      </p:sp>
      <p:sp>
        <p:nvSpPr>
          <p:cNvPr id="141" name="Rectangle 140">
            <a:extLst>
              <a:ext uri="{FF2B5EF4-FFF2-40B4-BE49-F238E27FC236}">
                <a16:creationId xmlns:a16="http://schemas.microsoft.com/office/drawing/2014/main" id="{3535A501-20B4-1CF7-8197-78FD2E1CF698}"/>
              </a:ext>
            </a:extLst>
          </p:cNvPr>
          <p:cNvSpPr/>
          <p:nvPr/>
        </p:nvSpPr>
        <p:spPr>
          <a:xfrm>
            <a:off x="6428356" y="4727194"/>
            <a:ext cx="2592000" cy="5356355"/>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FF297758-D019-8488-7DCE-C890A9D33934}"/>
              </a:ext>
            </a:extLst>
          </p:cNvPr>
          <p:cNvPicPr>
            <a:picLocks noChangeAspect="1"/>
          </p:cNvPicPr>
          <p:nvPr/>
        </p:nvPicPr>
        <p:blipFill>
          <a:blip r:embed="rId14"/>
          <a:stretch>
            <a:fillRect/>
          </a:stretch>
        </p:blipFill>
        <p:spPr>
          <a:xfrm>
            <a:off x="6431175" y="10254497"/>
            <a:ext cx="2592000" cy="1575571"/>
          </a:xfrm>
          <a:prstGeom prst="rect">
            <a:avLst/>
          </a:prstGeom>
        </p:spPr>
      </p:pic>
      <p:sp>
        <p:nvSpPr>
          <p:cNvPr id="18" name="TextBox 17">
            <a:extLst>
              <a:ext uri="{FF2B5EF4-FFF2-40B4-BE49-F238E27FC236}">
                <a16:creationId xmlns:a16="http://schemas.microsoft.com/office/drawing/2014/main" id="{31B6DEF9-88C2-05DA-4A6A-B6D4A64BBE5E}"/>
              </a:ext>
            </a:extLst>
          </p:cNvPr>
          <p:cNvSpPr txBox="1">
            <a:spLocks/>
          </p:cNvSpPr>
          <p:nvPr/>
        </p:nvSpPr>
        <p:spPr>
          <a:xfrm>
            <a:off x="6431175" y="11876510"/>
            <a:ext cx="2592000" cy="2827820"/>
          </a:xfrm>
          <a:prstGeom prst="rect">
            <a:avLst/>
          </a:prstGeom>
          <a:solidFill>
            <a:schemeClr val="bg1"/>
          </a:solidFill>
          <a:ln>
            <a:noFill/>
          </a:ln>
        </p:spPr>
        <p:txBody>
          <a:bodyPr wrap="square" lIns="90000" tIns="108000" rIns="90000" bIns="72000" rtlCol="0">
            <a:noAutofit/>
          </a:bodyPr>
          <a:lstStyle/>
          <a:p>
            <a:pPr fontAlgn="base">
              <a:lnSpc>
                <a:spcPct val="120000"/>
              </a:lnSpc>
            </a:pPr>
            <a:r>
              <a:rPr lang="en-GB" sz="1100" b="1" dirty="0"/>
              <a:t>Funerary Performance as a Display of Elite Power</a:t>
            </a:r>
          </a:p>
          <a:p>
            <a:r>
              <a:rPr lang="en-GB" sz="1000" dirty="0"/>
              <a:t>This clay larnax depicts female mourners with their arms raised in lamentation, illustrating the performative dimension of funerary ritual. Funerary performances involved exceptional, publicly displayed actions . Such performances provided opportunities to express social relationships and status through the treatment of the dead and the participation of the living (Boyd, 2016, p. 194).</a:t>
            </a:r>
          </a:p>
          <a:p>
            <a:pPr fontAlgn="base">
              <a:lnSpc>
                <a:spcPct val="120000"/>
              </a:lnSpc>
            </a:pPr>
            <a:endParaRPr lang="en-GB" sz="800" b="1" dirty="0"/>
          </a:p>
          <a:p>
            <a:pPr fontAlgn="base">
              <a:lnSpc>
                <a:spcPct val="120000"/>
              </a:lnSpc>
            </a:pPr>
            <a:r>
              <a:rPr lang="en-GB" sz="800" dirty="0"/>
              <a:t>Image: O. Mustafin (2017), </a:t>
            </a:r>
            <a:r>
              <a:rPr lang="en-GB" sz="800" i="1" dirty="0"/>
              <a:t>Clay larnax with representation of a lamentation scene, Cemeteries of Tanagra</a:t>
            </a:r>
            <a:r>
              <a:rPr lang="en-GB" sz="800" dirty="0"/>
              <a:t>. Archaeological Museum of Thebes. </a:t>
            </a:r>
            <a:endParaRPr lang="en-GB" sz="1000" b="1" dirty="0"/>
          </a:p>
        </p:txBody>
      </p:sp>
      <p:sp>
        <p:nvSpPr>
          <p:cNvPr id="149" name="Rectangle 148">
            <a:extLst>
              <a:ext uri="{FF2B5EF4-FFF2-40B4-BE49-F238E27FC236}">
                <a16:creationId xmlns:a16="http://schemas.microsoft.com/office/drawing/2014/main" id="{1CB32403-A51B-182B-A2D2-0DA96A263347}"/>
              </a:ext>
            </a:extLst>
          </p:cNvPr>
          <p:cNvSpPr/>
          <p:nvPr/>
        </p:nvSpPr>
        <p:spPr>
          <a:xfrm>
            <a:off x="6434794" y="10254495"/>
            <a:ext cx="2592000" cy="4321958"/>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EFA82855-0A22-0A92-2517-F2442EC5C531}"/>
              </a:ext>
            </a:extLst>
          </p:cNvPr>
          <p:cNvGrpSpPr/>
          <p:nvPr/>
        </p:nvGrpSpPr>
        <p:grpSpPr>
          <a:xfrm>
            <a:off x="6439872" y="14741070"/>
            <a:ext cx="2592000" cy="7495832"/>
            <a:chOff x="3619715" y="8183717"/>
            <a:chExt cx="2599826" cy="7495832"/>
          </a:xfrm>
        </p:grpSpPr>
        <p:pic>
          <p:nvPicPr>
            <p:cNvPr id="95" name="Picture 94">
              <a:extLst>
                <a:ext uri="{FF2B5EF4-FFF2-40B4-BE49-F238E27FC236}">
                  <a16:creationId xmlns:a16="http://schemas.microsoft.com/office/drawing/2014/main" id="{C50DD37C-66A2-3FA5-4928-1F4A0EC36874}"/>
                </a:ext>
              </a:extLst>
            </p:cNvPr>
            <p:cNvPicPr>
              <a:picLocks noChangeAspect="1"/>
            </p:cNvPicPr>
            <p:nvPr/>
          </p:nvPicPr>
          <p:blipFill>
            <a:blip r:embed="rId15"/>
            <a:srcRect l="12248" r="9118"/>
            <a:stretch>
              <a:fillRect/>
            </a:stretch>
          </p:blipFill>
          <p:spPr>
            <a:xfrm>
              <a:off x="3619715" y="8183717"/>
              <a:ext cx="2592000" cy="2194059"/>
            </a:xfrm>
            <a:prstGeom prst="rect">
              <a:avLst/>
            </a:prstGeom>
          </p:spPr>
        </p:pic>
        <p:pic>
          <p:nvPicPr>
            <p:cNvPr id="97" name="Picture 96">
              <a:extLst>
                <a:ext uri="{FF2B5EF4-FFF2-40B4-BE49-F238E27FC236}">
                  <a16:creationId xmlns:a16="http://schemas.microsoft.com/office/drawing/2014/main" id="{343C1BAD-EFDD-FF4B-7701-65A20B2DA997}"/>
                </a:ext>
              </a:extLst>
            </p:cNvPr>
            <p:cNvPicPr>
              <a:picLocks noChangeAspect="1"/>
            </p:cNvPicPr>
            <p:nvPr/>
          </p:nvPicPr>
          <p:blipFill>
            <a:blip r:embed="rId16"/>
            <a:srcRect t="7450" b="13074"/>
            <a:stretch>
              <a:fillRect/>
            </a:stretch>
          </p:blipFill>
          <p:spPr>
            <a:xfrm>
              <a:off x="3627541" y="10373699"/>
              <a:ext cx="2592000" cy="2819650"/>
            </a:xfrm>
            <a:prstGeom prst="rect">
              <a:avLst/>
            </a:prstGeom>
          </p:spPr>
        </p:pic>
        <p:sp>
          <p:nvSpPr>
            <p:cNvPr id="99" name="TextBox 98">
              <a:extLst>
                <a:ext uri="{FF2B5EF4-FFF2-40B4-BE49-F238E27FC236}">
                  <a16:creationId xmlns:a16="http://schemas.microsoft.com/office/drawing/2014/main" id="{74F7CD3B-CD82-7D44-8608-B4700DEC4D37}"/>
                </a:ext>
              </a:extLst>
            </p:cNvPr>
            <p:cNvSpPr txBox="1"/>
            <p:nvPr/>
          </p:nvSpPr>
          <p:spPr>
            <a:xfrm>
              <a:off x="3619715" y="13291203"/>
              <a:ext cx="2592000" cy="2388346"/>
            </a:xfrm>
            <a:prstGeom prst="rect">
              <a:avLst/>
            </a:prstGeom>
            <a:noFill/>
          </p:spPr>
          <p:txBody>
            <a:bodyPr wrap="square">
              <a:spAutoFit/>
            </a:bodyPr>
            <a:lstStyle/>
            <a:p>
              <a:pPr>
                <a:lnSpc>
                  <a:spcPct val="120000"/>
                </a:lnSpc>
              </a:pPr>
              <a:r>
                <a:rPr lang="en-GB" sz="1100" b="1" dirty="0"/>
                <a:t>Weapons and the Warrior Elite</a:t>
              </a:r>
            </a:p>
            <a:p>
              <a:pPr>
                <a:lnSpc>
                  <a:spcPct val="120000"/>
                </a:lnSpc>
              </a:pPr>
              <a:r>
                <a:rPr lang="en-GB" sz="1000" dirty="0"/>
                <a:t>Swords, daggers and boar’s tusk helmets deposited in Mycenaean burials represented the warrior elite. These weapons and items of equipment served as markers of prestige and male elite status (Konstantinidi-</a:t>
              </a:r>
              <a:r>
                <a:rPr lang="en-GB" sz="1000" dirty="0" err="1"/>
                <a:t>Syvridi</a:t>
              </a:r>
              <a:r>
                <a:rPr lang="en-GB" sz="1000" dirty="0"/>
                <a:t> and Paschalidis, 2018–2019, p. 122; Phillips, 2026, p. 9).</a:t>
              </a:r>
              <a:br>
                <a:rPr lang="en-GB" sz="1000" dirty="0"/>
              </a:br>
              <a:endParaRPr lang="en-GB" sz="1000" dirty="0"/>
            </a:p>
            <a:p>
              <a:r>
                <a:rPr lang="en-GB" sz="800" dirty="0"/>
                <a:t>Image 1: Zde (2022), </a:t>
              </a:r>
              <a:r>
                <a:rPr lang="en-GB" sz="800" i="1" dirty="0"/>
                <a:t>Findings from Grave IV, Grave Circle A, Mycenae</a:t>
              </a:r>
              <a:r>
                <a:rPr lang="en-GB" sz="800" dirty="0"/>
                <a:t>. Wikimedia Commons. </a:t>
              </a:r>
            </a:p>
            <a:p>
              <a:r>
                <a:rPr lang="en-GB" sz="800" dirty="0"/>
                <a:t>Image 2: </a:t>
              </a:r>
              <a:r>
                <a:rPr lang="en-GB" sz="800" dirty="0" err="1"/>
                <a:t>Jebulon</a:t>
              </a:r>
              <a:r>
                <a:rPr lang="en-GB" sz="800" dirty="0"/>
                <a:t> (2015), </a:t>
              </a:r>
              <a:r>
                <a:rPr lang="en-GB" sz="800" i="1" dirty="0"/>
                <a:t>Boar’s tusk helmet with cheek-guards, Mycenae, Tomb 515</a:t>
              </a:r>
              <a:r>
                <a:rPr lang="en-GB" sz="800" dirty="0"/>
                <a:t>. Wikimedia Commons. </a:t>
              </a:r>
              <a:endParaRPr lang="en-US" sz="1000" b="1" dirty="0"/>
            </a:p>
          </p:txBody>
        </p:sp>
      </p:grpSp>
      <p:sp>
        <p:nvSpPr>
          <p:cNvPr id="156" name="Rectangle 155">
            <a:extLst>
              <a:ext uri="{FF2B5EF4-FFF2-40B4-BE49-F238E27FC236}">
                <a16:creationId xmlns:a16="http://schemas.microsoft.com/office/drawing/2014/main" id="{32E127F1-F9B5-5DE4-F834-A4A390EC2E98}"/>
              </a:ext>
            </a:extLst>
          </p:cNvPr>
          <p:cNvSpPr/>
          <p:nvPr/>
        </p:nvSpPr>
        <p:spPr>
          <a:xfrm>
            <a:off x="6432987" y="14743970"/>
            <a:ext cx="2592000" cy="7547453"/>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Picture 80">
            <a:extLst>
              <a:ext uri="{FF2B5EF4-FFF2-40B4-BE49-F238E27FC236}">
                <a16:creationId xmlns:a16="http://schemas.microsoft.com/office/drawing/2014/main" id="{1879D6B2-8104-8D15-9E20-67DDE9FB473D}"/>
              </a:ext>
            </a:extLst>
          </p:cNvPr>
          <p:cNvPicPr>
            <a:picLocks noChangeAspect="1"/>
          </p:cNvPicPr>
          <p:nvPr/>
        </p:nvPicPr>
        <p:blipFill>
          <a:blip r:embed="rId17"/>
          <a:stretch>
            <a:fillRect/>
          </a:stretch>
        </p:blipFill>
        <p:spPr>
          <a:xfrm>
            <a:off x="9250748" y="-1686221"/>
            <a:ext cx="2592000" cy="1458001"/>
          </a:xfrm>
          <a:prstGeom prst="rect">
            <a:avLst/>
          </a:prstGeom>
        </p:spPr>
      </p:pic>
      <p:sp>
        <p:nvSpPr>
          <p:cNvPr id="83" name="TextBox 82">
            <a:extLst>
              <a:ext uri="{FF2B5EF4-FFF2-40B4-BE49-F238E27FC236}">
                <a16:creationId xmlns:a16="http://schemas.microsoft.com/office/drawing/2014/main" id="{21ED9D73-0EB4-3678-9318-31D8BDC48D57}"/>
              </a:ext>
            </a:extLst>
          </p:cNvPr>
          <p:cNvSpPr txBox="1"/>
          <p:nvPr/>
        </p:nvSpPr>
        <p:spPr>
          <a:xfrm>
            <a:off x="9250746" y="-161612"/>
            <a:ext cx="2592000" cy="1957459"/>
          </a:xfrm>
          <a:prstGeom prst="rect">
            <a:avLst/>
          </a:prstGeom>
          <a:noFill/>
        </p:spPr>
        <p:txBody>
          <a:bodyPr wrap="square">
            <a:spAutoFit/>
          </a:bodyPr>
          <a:lstStyle/>
          <a:p>
            <a:pPr>
              <a:lnSpc>
                <a:spcPct val="120000"/>
              </a:lnSpc>
            </a:pPr>
            <a:r>
              <a:rPr lang="en-GB" sz="1100" b="1" dirty="0"/>
              <a:t>Mycenaean Peribolos Walls</a:t>
            </a:r>
          </a:p>
          <a:p>
            <a:pPr>
              <a:lnSpc>
                <a:spcPct val="120000"/>
              </a:lnSpc>
            </a:pPr>
            <a:r>
              <a:rPr lang="en-GB" sz="1000" dirty="0"/>
              <a:t>Peribolos walls enclosed the shaft graves of Grave Circles A and B, physically separating these burial spaces from contemporary burials elsewhere in the Prehistoric Cemetery. This emphasised the exclusive status of those buried within the enclosures (Fitzsimons, 2011, p. 83).</a:t>
            </a:r>
            <a:endParaRPr lang="en-US" sz="1000" dirty="0"/>
          </a:p>
          <a:p>
            <a:endParaRPr lang="en-US" sz="800" dirty="0"/>
          </a:p>
          <a:p>
            <a:r>
              <a:rPr lang="en-GB" sz="800" dirty="0"/>
              <a:t>Image: </a:t>
            </a:r>
            <a:r>
              <a:rPr lang="en-GB" sz="800" i="1" dirty="0"/>
              <a:t>Mycenae: Grave Circle A Reconstruction</a:t>
            </a:r>
            <a:r>
              <a:rPr lang="en-GB" sz="800" dirty="0"/>
              <a:t> (Ancient-</a:t>
            </a:r>
            <a:r>
              <a:rPr lang="en-GB" sz="800" dirty="0" err="1"/>
              <a:t>Greece.org</a:t>
            </a:r>
            <a:r>
              <a:rPr lang="en-GB" sz="800" dirty="0"/>
              <a:t>, n.d.). </a:t>
            </a:r>
          </a:p>
        </p:txBody>
      </p:sp>
      <p:sp>
        <p:nvSpPr>
          <p:cNvPr id="134" name="Rectangle 133">
            <a:extLst>
              <a:ext uri="{FF2B5EF4-FFF2-40B4-BE49-F238E27FC236}">
                <a16:creationId xmlns:a16="http://schemas.microsoft.com/office/drawing/2014/main" id="{116BF558-8F7B-646B-C3BD-1F95D1246D6F}"/>
              </a:ext>
            </a:extLst>
          </p:cNvPr>
          <p:cNvSpPr/>
          <p:nvPr/>
        </p:nvSpPr>
        <p:spPr>
          <a:xfrm>
            <a:off x="9247844" y="-1693806"/>
            <a:ext cx="2592000" cy="3578879"/>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CF4A2DA3-C554-1307-F181-FE266BDF0D86}"/>
              </a:ext>
            </a:extLst>
          </p:cNvPr>
          <p:cNvSpPr txBox="1"/>
          <p:nvPr/>
        </p:nvSpPr>
        <p:spPr>
          <a:xfrm>
            <a:off x="9258221" y="3409668"/>
            <a:ext cx="2592000" cy="2203680"/>
          </a:xfrm>
          <a:prstGeom prst="rect">
            <a:avLst/>
          </a:prstGeom>
          <a:noFill/>
        </p:spPr>
        <p:txBody>
          <a:bodyPr wrap="square">
            <a:spAutoFit/>
          </a:bodyPr>
          <a:lstStyle/>
          <a:p>
            <a:pPr>
              <a:lnSpc>
                <a:spcPct val="120000"/>
              </a:lnSpc>
            </a:pPr>
            <a:r>
              <a:rPr lang="en-GB" sz="1100" b="1" dirty="0"/>
              <a:t>Elite Access to the Underworld</a:t>
            </a:r>
          </a:p>
          <a:p>
            <a:pPr>
              <a:lnSpc>
                <a:spcPct val="120000"/>
              </a:lnSpc>
            </a:pPr>
            <a:r>
              <a:rPr lang="en-GB" sz="1000" dirty="0"/>
              <a:t>The archaeological plan shows Grave Circle A and the Cult Centre in relation to the red lines marking seismic faults. The shaft graves are aligned along fault planes or dug directly into them. This deliberate placement may reflect beliefs that fault lines were sacred gateways to Hades, suggesting the elite had special access to the underworld (</a:t>
            </a:r>
            <a:r>
              <a:rPr lang="en-GB" sz="1000" dirty="0" err="1"/>
              <a:t>Piccardi</a:t>
            </a:r>
            <a:r>
              <a:rPr lang="en-GB" sz="1000" dirty="0"/>
              <a:t>, 2024 p.1214).</a:t>
            </a:r>
          </a:p>
          <a:p>
            <a:endParaRPr lang="en-GB" sz="800" dirty="0"/>
          </a:p>
          <a:p>
            <a:r>
              <a:rPr lang="en-GB" sz="800" dirty="0"/>
              <a:t>Image source: </a:t>
            </a:r>
            <a:r>
              <a:rPr lang="en-GB" sz="800" dirty="0" err="1"/>
              <a:t>Piccardi</a:t>
            </a:r>
            <a:r>
              <a:rPr lang="en-GB" sz="800" dirty="0"/>
              <a:t> (2024, p. 1209, Fig. 3A).</a:t>
            </a:r>
          </a:p>
        </p:txBody>
      </p:sp>
      <p:pic>
        <p:nvPicPr>
          <p:cNvPr id="86" name="Picture 85">
            <a:extLst>
              <a:ext uri="{FF2B5EF4-FFF2-40B4-BE49-F238E27FC236}">
                <a16:creationId xmlns:a16="http://schemas.microsoft.com/office/drawing/2014/main" id="{539DD4A1-2B38-2A64-E90B-2653546CA83F}"/>
              </a:ext>
            </a:extLst>
          </p:cNvPr>
          <p:cNvPicPr>
            <a:picLocks noChangeAspect="1"/>
          </p:cNvPicPr>
          <p:nvPr/>
        </p:nvPicPr>
        <p:blipFill>
          <a:blip r:embed="rId18"/>
          <a:stretch>
            <a:fillRect/>
          </a:stretch>
        </p:blipFill>
        <p:spPr>
          <a:xfrm>
            <a:off x="9227225" y="2084801"/>
            <a:ext cx="2646000" cy="1288767"/>
          </a:xfrm>
          <a:prstGeom prst="rect">
            <a:avLst/>
          </a:prstGeom>
        </p:spPr>
      </p:pic>
      <p:sp>
        <p:nvSpPr>
          <p:cNvPr id="143" name="Rectangle 142">
            <a:extLst>
              <a:ext uri="{FF2B5EF4-FFF2-40B4-BE49-F238E27FC236}">
                <a16:creationId xmlns:a16="http://schemas.microsoft.com/office/drawing/2014/main" id="{5DAFD746-8379-E830-15C4-F4B6CCE963BE}"/>
              </a:ext>
            </a:extLst>
          </p:cNvPr>
          <p:cNvSpPr/>
          <p:nvPr/>
        </p:nvSpPr>
        <p:spPr>
          <a:xfrm>
            <a:off x="9247844" y="2087905"/>
            <a:ext cx="2592000" cy="3625668"/>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TextBox 110">
            <a:extLst>
              <a:ext uri="{FF2B5EF4-FFF2-40B4-BE49-F238E27FC236}">
                <a16:creationId xmlns:a16="http://schemas.microsoft.com/office/drawing/2014/main" id="{A0C1E8BA-7D31-7048-AAD6-8D2A78730BD0}"/>
              </a:ext>
            </a:extLst>
          </p:cNvPr>
          <p:cNvSpPr txBox="1"/>
          <p:nvPr/>
        </p:nvSpPr>
        <p:spPr>
          <a:xfrm>
            <a:off x="9247844" y="7481458"/>
            <a:ext cx="2592000" cy="3296993"/>
          </a:xfrm>
          <a:prstGeom prst="rect">
            <a:avLst/>
          </a:prstGeom>
          <a:noFill/>
        </p:spPr>
        <p:txBody>
          <a:bodyPr wrap="square">
            <a:spAutoFit/>
          </a:bodyPr>
          <a:lstStyle/>
          <a:p>
            <a:pPr>
              <a:lnSpc>
                <a:spcPct val="120000"/>
              </a:lnSpc>
            </a:pPr>
            <a:r>
              <a:rPr lang="en-GB" sz="1100" b="1" dirty="0"/>
              <a:t>From Tombs to Palaces: The Rise of State Power</a:t>
            </a:r>
            <a:br>
              <a:rPr lang="en-GB" sz="1000" dirty="0"/>
            </a:br>
            <a:r>
              <a:rPr lang="en-GB" sz="1000" dirty="0"/>
              <a:t>By the end of the LH IIIA:1 period, the decline of tholos tomb construction in the </a:t>
            </a:r>
            <a:r>
              <a:rPr lang="en-GB" sz="1000" dirty="0" err="1"/>
              <a:t>Argolid</a:t>
            </a:r>
            <a:r>
              <a:rPr lang="en-GB" sz="1000" dirty="0"/>
              <a:t> coincided with the emergence of monumental architecture, including the royal palace at Mycenae. This shift suggests that resources were increasingly directed towards projects beyond funerary construction, reflecting a changing political landscape and the rise to dominance of a single elite faction (Fitzsimons, 2011, p. 110).</a:t>
            </a:r>
          </a:p>
          <a:p>
            <a:pPr>
              <a:lnSpc>
                <a:spcPct val="120000"/>
              </a:lnSpc>
            </a:pPr>
            <a:endParaRPr lang="en-GB" sz="1000" dirty="0"/>
          </a:p>
          <a:p>
            <a:pPr>
              <a:lnSpc>
                <a:spcPct val="120000"/>
              </a:lnSpc>
            </a:pPr>
            <a:r>
              <a:rPr lang="en-GB" sz="800" dirty="0"/>
              <a:t>Image: </a:t>
            </a:r>
            <a:r>
              <a:rPr lang="en-GB" sz="800" dirty="0" err="1"/>
              <a:t>Balage</a:t>
            </a:r>
            <a:r>
              <a:rPr lang="en-GB" sz="800" dirty="0"/>
              <a:t> Balogh (2021), </a:t>
            </a:r>
            <a:r>
              <a:rPr lang="en-GB" sz="800" i="1" dirty="0"/>
              <a:t>Mycenae, Acropolis: The Royal Palace with the Main Megaron on Summit and the Queen’s Megaron to the Right, 1250 BC</a:t>
            </a:r>
            <a:r>
              <a:rPr lang="en-GB" sz="800" dirty="0"/>
              <a:t>. Archaeology Illustrated. </a:t>
            </a:r>
          </a:p>
        </p:txBody>
      </p:sp>
      <p:pic>
        <p:nvPicPr>
          <p:cNvPr id="116" name="Picture 115">
            <a:extLst>
              <a:ext uri="{FF2B5EF4-FFF2-40B4-BE49-F238E27FC236}">
                <a16:creationId xmlns:a16="http://schemas.microsoft.com/office/drawing/2014/main" id="{556B2D27-29F7-F7DF-BFBC-E110E10F009D}"/>
              </a:ext>
            </a:extLst>
          </p:cNvPr>
          <p:cNvPicPr>
            <a:picLocks noChangeAspect="1"/>
          </p:cNvPicPr>
          <p:nvPr/>
        </p:nvPicPr>
        <p:blipFill>
          <a:blip r:embed="rId19"/>
          <a:srcRect t="9609" r="6392" b="7672"/>
          <a:stretch>
            <a:fillRect/>
          </a:stretch>
        </p:blipFill>
        <p:spPr>
          <a:xfrm>
            <a:off x="9249220" y="5928535"/>
            <a:ext cx="2592000" cy="1465893"/>
          </a:xfrm>
          <a:prstGeom prst="rect">
            <a:avLst/>
          </a:prstGeom>
        </p:spPr>
      </p:pic>
      <p:sp>
        <p:nvSpPr>
          <p:cNvPr id="146" name="Rectangle 145">
            <a:extLst>
              <a:ext uri="{FF2B5EF4-FFF2-40B4-BE49-F238E27FC236}">
                <a16:creationId xmlns:a16="http://schemas.microsoft.com/office/drawing/2014/main" id="{C0FEB342-2ADA-8038-7E31-40B220980364}"/>
              </a:ext>
            </a:extLst>
          </p:cNvPr>
          <p:cNvSpPr/>
          <p:nvPr/>
        </p:nvSpPr>
        <p:spPr>
          <a:xfrm>
            <a:off x="9247844" y="5939056"/>
            <a:ext cx="2592000" cy="4906743"/>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90">
            <a:extLst>
              <a:ext uri="{FF2B5EF4-FFF2-40B4-BE49-F238E27FC236}">
                <a16:creationId xmlns:a16="http://schemas.microsoft.com/office/drawing/2014/main" id="{3EB96D39-7827-FB2A-DE77-0810D0800C77}"/>
              </a:ext>
            </a:extLst>
          </p:cNvPr>
          <p:cNvGrpSpPr>
            <a:grpSpLocks noChangeAspect="1"/>
          </p:cNvGrpSpPr>
          <p:nvPr/>
        </p:nvGrpSpPr>
        <p:grpSpPr>
          <a:xfrm>
            <a:off x="9241330" y="11007063"/>
            <a:ext cx="2592000" cy="3504590"/>
            <a:chOff x="772159" y="10931507"/>
            <a:chExt cx="7772400" cy="10506774"/>
          </a:xfrm>
        </p:grpSpPr>
        <p:pic>
          <p:nvPicPr>
            <p:cNvPr id="88" name="Picture 87">
              <a:extLst>
                <a:ext uri="{FF2B5EF4-FFF2-40B4-BE49-F238E27FC236}">
                  <a16:creationId xmlns:a16="http://schemas.microsoft.com/office/drawing/2014/main" id="{4C3B1692-30C0-EB3B-B811-1DF03B15225D}"/>
                </a:ext>
              </a:extLst>
            </p:cNvPr>
            <p:cNvPicPr>
              <a:picLocks noChangeAspect="1"/>
            </p:cNvPicPr>
            <p:nvPr/>
          </p:nvPicPr>
          <p:blipFill>
            <a:blip r:embed="rId20">
              <a:extLst>
                <a:ext uri="{BEBA8EAE-BF5A-486C-A8C5-ECC9F3942E4B}">
                  <a14:imgProps xmlns:a14="http://schemas.microsoft.com/office/drawing/2010/main">
                    <a14:imgLayer r:embed="rId21">
                      <a14:imgEffect>
                        <a14:brightnessContrast bright="40000" contrast="-20000"/>
                      </a14:imgEffect>
                    </a14:imgLayer>
                  </a14:imgProps>
                </a:ext>
              </a:extLst>
            </a:blip>
            <a:stretch>
              <a:fillRect/>
            </a:stretch>
          </p:blipFill>
          <p:spPr>
            <a:xfrm>
              <a:off x="772159" y="15783672"/>
              <a:ext cx="7772400" cy="5654609"/>
            </a:xfrm>
            <a:prstGeom prst="rect">
              <a:avLst/>
            </a:prstGeom>
          </p:spPr>
        </p:pic>
        <p:pic>
          <p:nvPicPr>
            <p:cNvPr id="90" name="Picture 89">
              <a:extLst>
                <a:ext uri="{FF2B5EF4-FFF2-40B4-BE49-F238E27FC236}">
                  <a16:creationId xmlns:a16="http://schemas.microsoft.com/office/drawing/2014/main" id="{B77CE8B7-D1FE-AE09-3A00-8B8D85074196}"/>
                </a:ext>
              </a:extLst>
            </p:cNvPr>
            <p:cNvPicPr>
              <a:picLocks noChangeAspect="1"/>
            </p:cNvPicPr>
            <p:nvPr/>
          </p:nvPicPr>
          <p:blipFill>
            <a:blip r:embed="rId22"/>
            <a:stretch>
              <a:fillRect/>
            </a:stretch>
          </p:blipFill>
          <p:spPr>
            <a:xfrm>
              <a:off x="772159" y="10931507"/>
              <a:ext cx="7772400" cy="4877186"/>
            </a:xfrm>
            <a:prstGeom prst="rect">
              <a:avLst/>
            </a:prstGeom>
          </p:spPr>
        </p:pic>
      </p:grpSp>
      <p:sp>
        <p:nvSpPr>
          <p:cNvPr id="92" name="TextBox 91">
            <a:extLst>
              <a:ext uri="{FF2B5EF4-FFF2-40B4-BE49-F238E27FC236}">
                <a16:creationId xmlns:a16="http://schemas.microsoft.com/office/drawing/2014/main" id="{8C339C40-1877-0728-376E-22A156EB5AC1}"/>
              </a:ext>
            </a:extLst>
          </p:cNvPr>
          <p:cNvSpPr txBox="1"/>
          <p:nvPr/>
        </p:nvSpPr>
        <p:spPr>
          <a:xfrm>
            <a:off x="9241330" y="14566977"/>
            <a:ext cx="2592000" cy="2244397"/>
          </a:xfrm>
          <a:prstGeom prst="rect">
            <a:avLst/>
          </a:prstGeom>
          <a:noFill/>
        </p:spPr>
        <p:txBody>
          <a:bodyPr wrap="square" rtlCol="0">
            <a:spAutoFit/>
          </a:bodyPr>
          <a:lstStyle/>
          <a:p>
            <a:pPr>
              <a:lnSpc>
                <a:spcPct val="120000"/>
              </a:lnSpc>
            </a:pPr>
            <a:r>
              <a:rPr lang="en-GB" sz="1100" b="1" dirty="0"/>
              <a:t>Gold, Wealth and Elite Status</a:t>
            </a:r>
          </a:p>
          <a:p>
            <a:pPr>
              <a:lnSpc>
                <a:spcPct val="120000"/>
              </a:lnSpc>
            </a:pPr>
            <a:r>
              <a:rPr lang="en-GB" sz="1000" dirty="0"/>
              <a:t>The quantity and quality of grave goods in Shaft Grave III reflect the wealth of its occupants. The acquisition and display of valuable objects helped establish and maintain social hierarchy, demonstrating the elite's access to resources and reinforcing their status and authority (Fitzsimons, 2011, pp. 77, 84; </a:t>
            </a:r>
            <a:r>
              <a:rPr lang="en-GB" sz="1000" dirty="0" err="1"/>
              <a:t>Piccardi</a:t>
            </a:r>
            <a:r>
              <a:rPr lang="en-GB" sz="1000" dirty="0"/>
              <a:t>, 2024, p. 1208).</a:t>
            </a:r>
            <a:endParaRPr lang="en-US" sz="1000" dirty="0"/>
          </a:p>
          <a:p>
            <a:pPr>
              <a:lnSpc>
                <a:spcPct val="120000"/>
              </a:lnSpc>
            </a:pPr>
            <a:br>
              <a:rPr lang="en-GB" sz="800" dirty="0"/>
            </a:br>
            <a:r>
              <a:rPr lang="en-GB" sz="800" dirty="0"/>
              <a:t>Image source: Konstantinidi-</a:t>
            </a:r>
            <a:r>
              <a:rPr lang="en-GB" sz="800" dirty="0" err="1"/>
              <a:t>Syvridi</a:t>
            </a:r>
            <a:r>
              <a:rPr lang="en-GB" sz="800" dirty="0"/>
              <a:t> (2018, pp. 49, 51).</a:t>
            </a:r>
          </a:p>
        </p:txBody>
      </p:sp>
      <p:sp>
        <p:nvSpPr>
          <p:cNvPr id="150" name="Rectangle 149">
            <a:extLst>
              <a:ext uri="{FF2B5EF4-FFF2-40B4-BE49-F238E27FC236}">
                <a16:creationId xmlns:a16="http://schemas.microsoft.com/office/drawing/2014/main" id="{A8EE330E-BA07-8F4F-2EB8-F58B15FAEC20}"/>
              </a:ext>
            </a:extLst>
          </p:cNvPr>
          <p:cNvSpPr/>
          <p:nvPr/>
        </p:nvSpPr>
        <p:spPr>
          <a:xfrm>
            <a:off x="9242799" y="11007471"/>
            <a:ext cx="2592000" cy="5900462"/>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89651D36-65B1-7BB4-CC39-F7C8E5E31793}"/>
              </a:ext>
            </a:extLst>
          </p:cNvPr>
          <p:cNvPicPr>
            <a:picLocks noChangeAspect="1"/>
          </p:cNvPicPr>
          <p:nvPr/>
        </p:nvPicPr>
        <p:blipFill>
          <a:blip r:embed="rId23"/>
          <a:srcRect l="2500" t="7952" r="2207" b="13774"/>
          <a:stretch>
            <a:fillRect/>
          </a:stretch>
        </p:blipFill>
        <p:spPr>
          <a:xfrm>
            <a:off x="764986" y="16126158"/>
            <a:ext cx="2592000" cy="2836641"/>
          </a:xfrm>
          <a:prstGeom prst="rect">
            <a:avLst/>
          </a:prstGeom>
        </p:spPr>
      </p:pic>
      <p:sp>
        <p:nvSpPr>
          <p:cNvPr id="39" name="TextBox 38">
            <a:extLst>
              <a:ext uri="{FF2B5EF4-FFF2-40B4-BE49-F238E27FC236}">
                <a16:creationId xmlns:a16="http://schemas.microsoft.com/office/drawing/2014/main" id="{9E8ADB9F-0076-1003-1969-132713E16941}"/>
              </a:ext>
            </a:extLst>
          </p:cNvPr>
          <p:cNvSpPr txBox="1">
            <a:spLocks/>
          </p:cNvSpPr>
          <p:nvPr/>
        </p:nvSpPr>
        <p:spPr>
          <a:xfrm>
            <a:off x="764987" y="18935489"/>
            <a:ext cx="2591999" cy="3355933"/>
          </a:xfrm>
          <a:prstGeom prst="rect">
            <a:avLst/>
          </a:prstGeom>
          <a:solidFill>
            <a:schemeClr val="bg1"/>
          </a:solidFill>
        </p:spPr>
        <p:txBody>
          <a:bodyPr wrap="square" lIns="90000" tIns="108000" rIns="90000" bIns="72000" rtlCol="0">
            <a:noAutofit/>
          </a:bodyPr>
          <a:lstStyle/>
          <a:p>
            <a:pPr fontAlgn="base">
              <a:lnSpc>
                <a:spcPct val="120000"/>
              </a:lnSpc>
            </a:pPr>
            <a:r>
              <a:rPr lang="en-GB" sz="1100" b="1" dirty="0"/>
              <a:t>Dressing the Dead</a:t>
            </a:r>
          </a:p>
          <a:p>
            <a:pPr fontAlgn="base">
              <a:lnSpc>
                <a:spcPct val="120000"/>
              </a:lnSpc>
            </a:pPr>
            <a:r>
              <a:rPr lang="en-GB" sz="1000" dirty="0"/>
              <a:t>The dead were carefully dressed and adorned as part of their funerary preparation. Elaborate clothing was fastened with valuable pins and decorated with sewn-on gold ornaments, while jewellery, including gold diadems and bands, further embellished the body. These practices made bodily adornment part of the ritual presentation of the deceased, expressing social status through the clothing and valuables worn in death (</a:t>
            </a:r>
            <a:r>
              <a:rPr lang="en-GB" sz="1000" dirty="0" err="1"/>
              <a:t>Voutsaki</a:t>
            </a:r>
            <a:r>
              <a:rPr lang="en-GB" sz="1000" dirty="0"/>
              <a:t>, 2010, p. 83).</a:t>
            </a:r>
          </a:p>
          <a:p>
            <a:pPr fontAlgn="base">
              <a:lnSpc>
                <a:spcPct val="120000"/>
              </a:lnSpc>
            </a:pPr>
            <a:br>
              <a:rPr lang="en-GB" sz="1000" dirty="0"/>
            </a:br>
            <a:r>
              <a:rPr lang="en-GB" sz="1000" dirty="0"/>
              <a:t>I</a:t>
            </a:r>
            <a:r>
              <a:rPr lang="en-GB" sz="800" dirty="0"/>
              <a:t>mage: Zde (2019), </a:t>
            </a:r>
            <a:r>
              <a:rPr lang="en-GB" sz="800" i="1" dirty="0"/>
              <a:t>Gold jewellery found in the Mycenae chamber tombs</a:t>
            </a:r>
            <a:r>
              <a:rPr lang="en-GB" sz="800" dirty="0"/>
              <a:t>. National Archaeological Museum, Athens.</a:t>
            </a:r>
          </a:p>
          <a:p>
            <a:pPr>
              <a:lnSpc>
                <a:spcPct val="120000"/>
              </a:lnSpc>
            </a:pPr>
            <a:br>
              <a:rPr lang="en-GB" sz="1400" b="1" dirty="0"/>
            </a:br>
            <a:endParaRPr lang="en-GB" sz="800" dirty="0"/>
          </a:p>
        </p:txBody>
      </p:sp>
      <p:sp>
        <p:nvSpPr>
          <p:cNvPr id="157" name="Rectangle 156">
            <a:extLst>
              <a:ext uri="{FF2B5EF4-FFF2-40B4-BE49-F238E27FC236}">
                <a16:creationId xmlns:a16="http://schemas.microsoft.com/office/drawing/2014/main" id="{AE917D06-0666-EDF4-03C6-F980C73A27FF}"/>
              </a:ext>
            </a:extLst>
          </p:cNvPr>
          <p:cNvSpPr/>
          <p:nvPr/>
        </p:nvSpPr>
        <p:spPr>
          <a:xfrm>
            <a:off x="773343" y="16126158"/>
            <a:ext cx="2592000" cy="6038208"/>
          </a:xfrm>
          <a:prstGeom prst="rect">
            <a:avLst/>
          </a:prstGeom>
          <a:noFill/>
          <a:ln w="1270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AE34067A-D799-4CE1-222F-3448F5921DDC}"/>
              </a:ext>
            </a:extLst>
          </p:cNvPr>
          <p:cNvSpPr/>
          <p:nvPr/>
        </p:nvSpPr>
        <p:spPr>
          <a:xfrm>
            <a:off x="-62497" y="-3101289"/>
            <a:ext cx="12462387" cy="16953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0" name="Straight Connector 169">
            <a:extLst>
              <a:ext uri="{FF2B5EF4-FFF2-40B4-BE49-F238E27FC236}">
                <a16:creationId xmlns:a16="http://schemas.microsoft.com/office/drawing/2014/main" id="{3D9C05B0-4F80-AB1F-905F-5A2503B22D03}"/>
              </a:ext>
            </a:extLst>
          </p:cNvPr>
          <p:cNvCxnSpPr>
            <a:cxnSpLocks/>
          </p:cNvCxnSpPr>
          <p:nvPr/>
        </p:nvCxnSpPr>
        <p:spPr>
          <a:xfrm>
            <a:off x="624279" y="2805976"/>
            <a:ext cx="0" cy="21590188"/>
          </a:xfrm>
          <a:prstGeom prst="line">
            <a:avLst/>
          </a:prstGeom>
          <a:ln w="12700">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A9CA6D54-5D21-87BD-4AE0-688153610283}"/>
              </a:ext>
            </a:extLst>
          </p:cNvPr>
          <p:cNvPicPr>
            <a:picLocks noChangeAspect="1"/>
          </p:cNvPicPr>
          <p:nvPr/>
        </p:nvPicPr>
        <p:blipFill>
          <a:blip r:embed="rId24"/>
          <a:stretch>
            <a:fillRect/>
          </a:stretch>
        </p:blipFill>
        <p:spPr>
          <a:xfrm>
            <a:off x="6237671" y="4645142"/>
            <a:ext cx="2932750" cy="2199563"/>
          </a:xfrm>
          <a:prstGeom prst="rect">
            <a:avLst/>
          </a:prstGeom>
        </p:spPr>
      </p:pic>
      <p:sp>
        <p:nvSpPr>
          <p:cNvPr id="6" name="TextBox 5">
            <a:extLst>
              <a:ext uri="{FF2B5EF4-FFF2-40B4-BE49-F238E27FC236}">
                <a16:creationId xmlns:a16="http://schemas.microsoft.com/office/drawing/2014/main" id="{741D4333-A221-5D90-BC14-222CD542C12F}"/>
              </a:ext>
            </a:extLst>
          </p:cNvPr>
          <p:cNvSpPr txBox="1"/>
          <p:nvPr/>
        </p:nvSpPr>
        <p:spPr>
          <a:xfrm>
            <a:off x="701083" y="-2383261"/>
            <a:ext cx="5204630" cy="584775"/>
          </a:xfrm>
          <a:prstGeom prst="rect">
            <a:avLst/>
          </a:prstGeom>
          <a:noFill/>
        </p:spPr>
        <p:txBody>
          <a:bodyPr wrap="none" rtlCol="0">
            <a:spAutoFit/>
          </a:bodyPr>
          <a:lstStyle/>
          <a:p>
            <a:r>
              <a:rPr lang="en-GB" b="1" dirty="0"/>
              <a:t>Death, Display and Status</a:t>
            </a:r>
          </a:p>
          <a:p>
            <a:r>
              <a:rPr lang="en-GB" sz="1400" b="1" dirty="0"/>
              <a:t>Mycenaean Burial Practices and the Expression of Elite Status</a:t>
            </a:r>
          </a:p>
        </p:txBody>
      </p:sp>
    </p:spTree>
    <p:extLst>
      <p:ext uri="{BB962C8B-B14F-4D97-AF65-F5344CB8AC3E}">
        <p14:creationId xmlns:p14="http://schemas.microsoft.com/office/powerpoint/2010/main" val="1300127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516BF-0D40-AA2E-68F8-061EBD6A53F8}"/>
              </a:ext>
            </a:extLst>
          </p:cNvPr>
          <p:cNvSpPr>
            <a:spLocks noGrp="1"/>
          </p:cNvSpPr>
          <p:nvPr>
            <p:ph type="title"/>
          </p:nvPr>
        </p:nvSpPr>
        <p:spPr>
          <a:xfrm>
            <a:off x="838200" y="794626"/>
            <a:ext cx="10515600" cy="671956"/>
          </a:xfrm>
        </p:spPr>
        <p:txBody>
          <a:bodyPr>
            <a:normAutofit fontScale="90000"/>
          </a:bodyPr>
          <a:lstStyle/>
          <a:p>
            <a:pPr>
              <a:lnSpc>
                <a:spcPct val="150000"/>
              </a:lnSpc>
            </a:pPr>
            <a:r>
              <a:rPr lang="en-GB" sz="2000" b="1" dirty="0"/>
              <a:t>Death, Display and Status:</a:t>
            </a:r>
            <a:br>
              <a:rPr lang="en-GB" sz="1600" b="1" dirty="0"/>
            </a:br>
            <a:r>
              <a:rPr lang="en-GB" sz="1600" b="1" dirty="0"/>
              <a:t>Mycenaean Burial Practices and the Expression of Elite Status</a:t>
            </a:r>
            <a:br>
              <a:rPr lang="en-GB" sz="1600" b="1" dirty="0"/>
            </a:br>
            <a:endParaRPr lang="en-US" sz="1600" dirty="0"/>
          </a:p>
        </p:txBody>
      </p:sp>
      <p:sp>
        <p:nvSpPr>
          <p:cNvPr id="3" name="Content Placeholder 2">
            <a:extLst>
              <a:ext uri="{FF2B5EF4-FFF2-40B4-BE49-F238E27FC236}">
                <a16:creationId xmlns:a16="http://schemas.microsoft.com/office/drawing/2014/main" id="{DE65050E-AC48-7FA6-BF96-5C5337536575}"/>
              </a:ext>
            </a:extLst>
          </p:cNvPr>
          <p:cNvSpPr>
            <a:spLocks noGrp="1"/>
          </p:cNvSpPr>
          <p:nvPr>
            <p:ph idx="1"/>
          </p:nvPr>
        </p:nvSpPr>
        <p:spPr>
          <a:xfrm>
            <a:off x="838200" y="1466584"/>
            <a:ext cx="10515600" cy="18273605"/>
          </a:xfrm>
        </p:spPr>
        <p:txBody>
          <a:bodyPr>
            <a:normAutofit fontScale="92500" lnSpcReduction="10000"/>
          </a:bodyPr>
          <a:lstStyle/>
          <a:p>
            <a:pPr marL="0" indent="0">
              <a:lnSpc>
                <a:spcPct val="160000"/>
              </a:lnSpc>
              <a:buNone/>
            </a:pPr>
            <a:r>
              <a:rPr lang="en-GB" sz="1200" dirty="0"/>
              <a:t>Burial practices in Mycenaean Greece offer valuable insights into the structure of society and the expression of status. Tomb architecture, funerary rituals, body preparation, and grave goods all provide evidence of how individuals and groups were represented in death. Changes in these practices over time raise questions about the relationship between wealth, social distinction, competition and power. By exploring the development of Mycenaean burial, this board considers what funerary evidence can reveal about status and the changing social and political landscape of the Mycenaean world.</a:t>
            </a:r>
          </a:p>
          <a:p>
            <a:pPr marL="0" indent="0">
              <a:lnSpc>
                <a:spcPct val="160000"/>
              </a:lnSpc>
              <a:buNone/>
            </a:pPr>
            <a:r>
              <a:rPr lang="en-GB" sz="1200" dirty="0"/>
              <a:t>The selection of images brings together different aspects of this evidence, from the monumental architecture of shaft graves, chamber tombs and tholoi to the objects and bodily adornments interred with the dead. Grave markers, enclosure walls and the positioning of burial spaces also show how status could be expressed beyond the tomb itself. Other images explore funerary performance, including the preparation and presentation of the deceased. Precious objects, weapons and imported goods further raise questions about access to resources, connections with other Aegean communities and the relationship between material wealth and authority.</a:t>
            </a:r>
          </a:p>
          <a:p>
            <a:pPr marL="0" indent="0">
              <a:lnSpc>
                <a:spcPct val="160000"/>
              </a:lnSpc>
              <a:buNone/>
            </a:pPr>
            <a:r>
              <a:rPr lang="en-GB" sz="1200" dirty="0"/>
              <a:t>These examples show that burial was more than a way to dispose of the dead: it allowed people to express and negotiate social relationships, collective identities, and claims to power. </a:t>
            </a:r>
          </a:p>
          <a:p>
            <a:pPr marL="0" indent="0">
              <a:lnSpc>
                <a:spcPct val="160000"/>
              </a:lnSpc>
              <a:buNone/>
            </a:pPr>
            <a:r>
              <a:rPr lang="en-GB" sz="1100" b="1" dirty="0"/>
              <a:t>Reference List</a:t>
            </a:r>
          </a:p>
          <a:p>
            <a:pPr marL="0" indent="0">
              <a:lnSpc>
                <a:spcPct val="160000"/>
              </a:lnSpc>
              <a:buNone/>
            </a:pPr>
            <a:r>
              <a:rPr lang="en-GB" sz="1100" dirty="0"/>
              <a:t>Boyd, M.J. (2016) ‘Becoming Mycenaean? The Living, the Dead, and the Ancestors in the Transformation of Society in Second Millennium BC Southern Greece’, in Renfrew, C., Boyd, M.J. and Morley, I. (eds.) Death Rituals, Social Order and the Archaeology of Immortality in the Ancient World: “Death Shall Have No Dominion”. Cambridge: Cambridge University Press, pp. 200–220.</a:t>
            </a:r>
          </a:p>
          <a:p>
            <a:pPr marL="0" indent="0">
              <a:lnSpc>
                <a:spcPct val="160000"/>
              </a:lnSpc>
              <a:buNone/>
            </a:pPr>
            <a:r>
              <a:rPr lang="en-GB" sz="1100" dirty="0"/>
              <a:t>Fitzsimons, R.D. (2011) ‘Monumental Architecture and the Construction of the Mycenaean State’, in </a:t>
            </a:r>
            <a:r>
              <a:rPr lang="en-GB" sz="1100" dirty="0" err="1"/>
              <a:t>Terrenato</a:t>
            </a:r>
            <a:r>
              <a:rPr lang="en-GB" sz="1100" dirty="0"/>
              <a:t>, N. and Haggis, D.C. (eds.) State Formation in Italy and Greece: Questioning the </a:t>
            </a:r>
            <a:r>
              <a:rPr lang="en-GB" sz="1100" dirty="0" err="1"/>
              <a:t>Neoevolutionist</a:t>
            </a:r>
            <a:r>
              <a:rPr lang="en-GB" sz="1100" dirty="0"/>
              <a:t> Paradigm. Oxford: Oxbow Books, pp. 75–118.</a:t>
            </a:r>
          </a:p>
          <a:p>
            <a:pPr marL="0" indent="0">
              <a:lnSpc>
                <a:spcPct val="160000"/>
              </a:lnSpc>
              <a:buNone/>
            </a:pPr>
            <a:r>
              <a:rPr lang="en-GB" sz="1100" dirty="0"/>
              <a:t>Konstantinidi-</a:t>
            </a:r>
            <a:r>
              <a:rPr lang="en-GB" sz="1100" dirty="0" err="1"/>
              <a:t>Syvridi</a:t>
            </a:r>
            <a:r>
              <a:rPr lang="en-GB" sz="1100" dirty="0"/>
              <a:t>, E. (2018) ‘Mycenae, Shaft Grave III: tomb of the high priestess?’, Journal of Prehistoric Religion, 26, pp. 47–60.</a:t>
            </a:r>
          </a:p>
          <a:p>
            <a:pPr marL="0" indent="0">
              <a:lnSpc>
                <a:spcPct val="160000"/>
              </a:lnSpc>
              <a:buNone/>
            </a:pPr>
            <a:r>
              <a:rPr lang="en-GB" sz="1100" dirty="0"/>
              <a:t>Konstantinidi-</a:t>
            </a:r>
            <a:r>
              <a:rPr lang="en-GB" sz="1100" dirty="0" err="1"/>
              <a:t>Syvridi</a:t>
            </a:r>
            <a:r>
              <a:rPr lang="en-GB" sz="1100" dirty="0"/>
              <a:t>, E. and Paschalidis, C. (2019) ‘The unacknowledged Panayotis Stamatakis and his invaluable contribution to the understanding of Grave Circle A at Mycenae’, Archaeological Reports, 65, pp. 111–126. </a:t>
            </a:r>
            <a:r>
              <a:rPr lang="en-GB" sz="1100" dirty="0">
                <a:hlinkClick r:id="rId2"/>
              </a:rPr>
              <a:t>https://doi.org/10.1017/S0570608419000061</a:t>
            </a:r>
            <a:endParaRPr lang="en-GB" sz="1100" dirty="0"/>
          </a:p>
          <a:p>
            <a:pPr marL="0" indent="0">
              <a:lnSpc>
                <a:spcPct val="160000"/>
              </a:lnSpc>
              <a:buNone/>
            </a:pPr>
            <a:r>
              <a:rPr lang="en-GB" sz="1100" dirty="0"/>
              <a:t>Phillips, R.E. (2026) ‘Towards an Artistic Approach to Burial: Curation and Aesthetics in the Early Mycenaean Mortuary Sphere’, Cambridge Archaeological Journal. </a:t>
            </a:r>
            <a:r>
              <a:rPr lang="en-GB" sz="1100" dirty="0">
                <a:hlinkClick r:id="rId3"/>
              </a:rPr>
              <a:t>https://doi.org/10.1017/S0959774326100766</a:t>
            </a:r>
            <a:endParaRPr lang="en-GB" sz="1100" dirty="0"/>
          </a:p>
          <a:p>
            <a:pPr marL="0" indent="0">
              <a:lnSpc>
                <a:spcPct val="160000"/>
              </a:lnSpc>
              <a:buNone/>
            </a:pPr>
            <a:r>
              <a:rPr lang="en-GB" sz="1100" dirty="0" err="1"/>
              <a:t>Piccardi</a:t>
            </a:r>
            <a:r>
              <a:rPr lang="en-GB" sz="1100" dirty="0"/>
              <a:t>, L. (2024) ‘Fault-related sanctuaries of Mycenae (Greece): The Shaft Grave Circle A’, Geological Society of America Bulletin, 136(3–4), pp. 1205–1220. </a:t>
            </a:r>
            <a:r>
              <a:rPr lang="en-GB" sz="1100" dirty="0">
                <a:hlinkClick r:id="rId4"/>
              </a:rPr>
              <a:t>https://doi.org/10.1130/B36785.1</a:t>
            </a:r>
            <a:endParaRPr lang="en-GB" sz="1100" dirty="0"/>
          </a:p>
          <a:p>
            <a:pPr marL="0" indent="0">
              <a:lnSpc>
                <a:spcPct val="160000"/>
              </a:lnSpc>
              <a:buNone/>
            </a:pPr>
            <a:r>
              <a:rPr lang="en-GB" sz="1100" dirty="0" err="1"/>
              <a:t>Voutsaki</a:t>
            </a:r>
            <a:r>
              <a:rPr lang="en-GB" sz="1100" dirty="0"/>
              <a:t>, S. (2010) ‘Agency and personhood at the onset of the Mycenaean period’, Archaeological Dialogues, 17(1), pp. 65–92. </a:t>
            </a:r>
            <a:r>
              <a:rPr lang="en-GB" sz="1100" dirty="0">
                <a:hlinkClick r:id="rId5"/>
              </a:rPr>
              <a:t>https://doi.org/10.1017/S1380203810000097</a:t>
            </a:r>
            <a:endParaRPr lang="en-GB" sz="1100" dirty="0"/>
          </a:p>
          <a:p>
            <a:pPr marL="0" indent="0">
              <a:lnSpc>
                <a:spcPct val="160000"/>
              </a:lnSpc>
              <a:buNone/>
            </a:pPr>
            <a:endParaRPr lang="en-GB" sz="1100" dirty="0"/>
          </a:p>
          <a:p>
            <a:pPr marL="0" indent="0">
              <a:lnSpc>
                <a:spcPct val="160000"/>
              </a:lnSpc>
              <a:buNone/>
            </a:pPr>
            <a:r>
              <a:rPr lang="en-GB" sz="1100" b="1" dirty="0"/>
              <a:t>Image Credits</a:t>
            </a:r>
            <a:br>
              <a:rPr lang="en-GB" sz="1100" dirty="0"/>
            </a:br>
            <a:br>
              <a:rPr lang="en-GB" sz="1100" dirty="0"/>
            </a:br>
            <a:r>
              <a:rPr lang="en-GB" sz="1100" dirty="0"/>
              <a:t>Ancient-</a:t>
            </a:r>
            <a:r>
              <a:rPr lang="en-GB" sz="1100" dirty="0" err="1"/>
              <a:t>Greece.org</a:t>
            </a:r>
            <a:r>
              <a:rPr lang="en-GB" sz="1100" dirty="0"/>
              <a:t> (n.d.) </a:t>
            </a:r>
            <a:r>
              <a:rPr lang="en-GB" sz="1100" i="1" dirty="0"/>
              <a:t>Grave Circle A, Mycenae</a:t>
            </a:r>
            <a:r>
              <a:rPr lang="en-GB" sz="1100" dirty="0"/>
              <a:t> [online image]. Available at: </a:t>
            </a:r>
            <a:r>
              <a:rPr lang="en-GB" sz="1100" u="sng" dirty="0">
                <a:hlinkClick r:id="rId6"/>
              </a:rPr>
              <a:t>https://ancient-greece.org/wp-content/uploads/Mycenae-6-Featured.jpg</a:t>
            </a:r>
            <a:r>
              <a:rPr lang="en-GB" sz="1100" dirty="0"/>
              <a:t> (Accessed: 18 October 2026).</a:t>
            </a:r>
          </a:p>
          <a:p>
            <a:pPr marL="0" indent="0">
              <a:lnSpc>
                <a:spcPct val="160000"/>
              </a:lnSpc>
              <a:buNone/>
            </a:pPr>
            <a:r>
              <a:rPr lang="en-GB" sz="1100" dirty="0"/>
              <a:t>Ancient-</a:t>
            </a:r>
            <a:r>
              <a:rPr lang="en-GB" sz="1100" dirty="0" err="1"/>
              <a:t>Greece.org</a:t>
            </a:r>
            <a:r>
              <a:rPr lang="en-GB" sz="1100" dirty="0"/>
              <a:t> (n.d.) </a:t>
            </a:r>
            <a:r>
              <a:rPr lang="en-GB" sz="1100" i="1" dirty="0"/>
              <a:t>Mycenae: Grave Circle A Reconstruction</a:t>
            </a:r>
            <a:r>
              <a:rPr lang="en-GB" sz="1100" dirty="0"/>
              <a:t> [image]. Available at: </a:t>
            </a:r>
            <a:r>
              <a:rPr lang="en-GB" sz="1100" u="sng" dirty="0">
                <a:hlinkClick r:id="rId7"/>
              </a:rPr>
              <a:t>https://ancient-greece.org/mycenae-plans-1/?ag_ids=4746,4747,4782,4748</a:t>
            </a:r>
            <a:r>
              <a:rPr lang="en-GB" sz="1100" dirty="0"/>
              <a:t> (Accessed: 18 October 2026).</a:t>
            </a:r>
          </a:p>
          <a:p>
            <a:pPr marL="0" indent="0">
              <a:lnSpc>
                <a:spcPct val="160000"/>
              </a:lnSpc>
              <a:buNone/>
            </a:pPr>
            <a:r>
              <a:rPr lang="en-GB" sz="1100" dirty="0"/>
              <a:t>Balogh, B. (2021) </a:t>
            </a:r>
            <a:r>
              <a:rPr lang="en-GB" sz="1100" i="1" dirty="0"/>
              <a:t>Mycenae, Acropolis: The Royal Palace with the Main Megaron on Summit and the Queen’s Megaron to the Right, 1250 BC</a:t>
            </a:r>
            <a:r>
              <a:rPr lang="en-GB" sz="1100" dirty="0"/>
              <a:t> [illustration]. Archaeology Illustrated. Available at: </a:t>
            </a:r>
            <a:r>
              <a:rPr lang="en-GB" sz="1100" u="sng" dirty="0">
                <a:hlinkClick r:id="rId8"/>
              </a:rPr>
              <a:t>https://archaeologyillustrated.com/collections/mycenae-acropolis-the-royal-palace-with-the-main-megaron-on-summit-and-womens-megaron-to-the-right-1250-bc/</a:t>
            </a:r>
            <a:r>
              <a:rPr lang="en-GB" sz="1100" dirty="0"/>
              <a:t> (Accessed: 18 October 2026).</a:t>
            </a:r>
          </a:p>
          <a:p>
            <a:pPr marL="0" indent="0">
              <a:lnSpc>
                <a:spcPct val="160000"/>
              </a:lnSpc>
              <a:buNone/>
            </a:pPr>
            <a:r>
              <a:rPr lang="en-GB" sz="1100" dirty="0"/>
              <a:t>Bkwillwm (n.d.) </a:t>
            </a:r>
            <a:r>
              <a:rPr lang="en-GB" sz="1100" i="1" dirty="0"/>
              <a:t>Silver bull’s-head rhyton from Mycenae, Grave Circle A, Grave IV</a:t>
            </a:r>
            <a:r>
              <a:rPr lang="en-GB" sz="1100" dirty="0"/>
              <a:t> [photograph]. Wikimedia Commons. Available at: </a:t>
            </a:r>
            <a:r>
              <a:rPr lang="en-GB" sz="1100" u="sng" dirty="0">
                <a:hlinkClick r:id="rId9"/>
              </a:rPr>
              <a:t>https://commons.wikimedia.org/wiki/File:Bull_head_rhyton_Mycenae_Grave_IV,_from_Grave_Circle_A_at_Mycenae,_16th_century_BC_%28Archaeological_Museum,_Athens%29.jpg</a:t>
            </a:r>
            <a:r>
              <a:rPr lang="en-GB" sz="1100" dirty="0"/>
              <a:t> (Accessed: 18 October 2026).</a:t>
            </a:r>
          </a:p>
          <a:p>
            <a:pPr marL="0" indent="0">
              <a:lnSpc>
                <a:spcPct val="160000"/>
              </a:lnSpc>
              <a:buNone/>
            </a:pPr>
            <a:r>
              <a:rPr lang="en-GB" sz="1100" dirty="0"/>
              <a:t>Che, X. (2010) </a:t>
            </a:r>
            <a:r>
              <a:rPr lang="en-GB" sz="1100" i="1" dirty="0"/>
              <a:t>Funerary stele from Grave Circle A, Mycenae</a:t>
            </a:r>
            <a:r>
              <a:rPr lang="en-GB" sz="1100" dirty="0"/>
              <a:t> [photograph]. Wikimedia Commons. Available at: </a:t>
            </a:r>
            <a:r>
              <a:rPr lang="en-GB" sz="1100" u="sng" dirty="0">
                <a:hlinkClick r:id="rId10"/>
              </a:rPr>
              <a:t>https://commons.wikimedia.org/wiki/File%3ANAMA_1428_-_Stele_of_Grave_Circle_A_Mycenae.jpg</a:t>
            </a:r>
            <a:r>
              <a:rPr lang="en-GB" sz="1100" dirty="0"/>
              <a:t> (Accessed: 18 October 2026).</a:t>
            </a:r>
          </a:p>
          <a:p>
            <a:pPr marL="0" indent="0">
              <a:lnSpc>
                <a:spcPct val="160000"/>
              </a:lnSpc>
              <a:buNone/>
            </a:pPr>
            <a:r>
              <a:rPr lang="en-GB" sz="1100" dirty="0" err="1"/>
              <a:t>DieBuche</a:t>
            </a:r>
            <a:r>
              <a:rPr lang="en-GB" sz="1100" dirty="0"/>
              <a:t> (2005) </a:t>
            </a:r>
            <a:r>
              <a:rPr lang="en-GB" sz="1100" i="1" dirty="0"/>
              <a:t>Mask of Agamemnon</a:t>
            </a:r>
            <a:r>
              <a:rPr lang="en-GB" sz="1100" dirty="0"/>
              <a:t> [photograph]. National Archaeological Museum, Athens. Wikimedia Commons. Available at: </a:t>
            </a:r>
            <a:r>
              <a:rPr lang="en-GB" sz="1100" u="sng" dirty="0">
                <a:hlinkClick r:id="rId11"/>
              </a:rPr>
              <a:t>https://en.wikipedia.org/wiki/Grave_Circle_A,_Mycenae#/media/File:MaskeAgamemnon.JPG</a:t>
            </a:r>
            <a:r>
              <a:rPr lang="en-GB" sz="1100" dirty="0"/>
              <a:t> (Accessed: 18 October 2026).</a:t>
            </a:r>
          </a:p>
          <a:p>
            <a:pPr marL="0" indent="0">
              <a:lnSpc>
                <a:spcPct val="160000"/>
              </a:lnSpc>
              <a:buNone/>
            </a:pPr>
            <a:r>
              <a:rPr lang="en-GB" sz="1100" dirty="0"/>
              <a:t>DK Images (n.d.) </a:t>
            </a:r>
            <a:r>
              <a:rPr lang="en-GB" sz="1100" i="1" dirty="0"/>
              <a:t>Tholos Tomb</a:t>
            </a:r>
            <a:r>
              <a:rPr lang="en-GB" sz="1100" dirty="0"/>
              <a:t> [image]. Reproduced on Brown University, </a:t>
            </a:r>
            <a:r>
              <a:rPr lang="en-GB" sz="1100" i="1" dirty="0"/>
              <a:t>Archaeologies of the Greek Past</a:t>
            </a:r>
            <a:r>
              <a:rPr lang="en-GB" sz="1100" dirty="0"/>
              <a:t>. Available at: </a:t>
            </a:r>
            <a:r>
              <a:rPr lang="en-GB" sz="1100" u="sng" dirty="0">
                <a:hlinkClick r:id="rId12"/>
              </a:rPr>
              <a:t>https://webhelper.brown.edu/joukowsky/courses/greekpast/4904.html</a:t>
            </a:r>
            <a:r>
              <a:rPr lang="en-GB" sz="1100" dirty="0"/>
              <a:t> (Accessed: 18 October 2026).</a:t>
            </a:r>
          </a:p>
          <a:p>
            <a:pPr marL="0" indent="0">
              <a:lnSpc>
                <a:spcPct val="160000"/>
              </a:lnSpc>
              <a:buNone/>
            </a:pPr>
            <a:r>
              <a:rPr lang="en-GB" sz="1100" dirty="0"/>
              <a:t>Encyclopaedia Britannica (n.d.) </a:t>
            </a:r>
            <a:r>
              <a:rPr lang="en-GB" sz="1100" i="1" dirty="0"/>
              <a:t>Treasury of Atreus</a:t>
            </a:r>
            <a:r>
              <a:rPr lang="en-GB" sz="1100" dirty="0"/>
              <a:t> [online image]. Available at: </a:t>
            </a:r>
            <a:r>
              <a:rPr lang="en-GB" sz="1100" u="sng" dirty="0">
                <a:hlinkClick r:id="rId13"/>
              </a:rPr>
              <a:t>https://www.britannica.com/topic/Treasury-of-Atreus#/media/1/41923/116974</a:t>
            </a:r>
            <a:r>
              <a:rPr lang="en-GB" sz="1100" u="sng" dirty="0"/>
              <a:t> </a:t>
            </a:r>
            <a:r>
              <a:rPr lang="en-GB" sz="1100" dirty="0"/>
              <a:t>(Accessed: 18 October 2026).</a:t>
            </a:r>
          </a:p>
          <a:p>
            <a:pPr marL="0" indent="0">
              <a:lnSpc>
                <a:spcPct val="160000"/>
              </a:lnSpc>
              <a:buNone/>
            </a:pPr>
            <a:r>
              <a:rPr lang="en-GB" sz="1100" dirty="0" err="1"/>
              <a:t>Jebulon</a:t>
            </a:r>
            <a:r>
              <a:rPr lang="en-GB" sz="1100" dirty="0"/>
              <a:t> (2015) </a:t>
            </a:r>
            <a:r>
              <a:rPr lang="en-GB" sz="1100" i="1" dirty="0"/>
              <a:t>Boar’s tusk helmet with cheek-guards, Mycenae, Tomb 515</a:t>
            </a:r>
            <a:r>
              <a:rPr lang="en-GB" sz="1100" dirty="0"/>
              <a:t> [photograph]. National Archaeological Museum of Athens. Wikimedia Commons. Available at: </a:t>
            </a:r>
            <a:r>
              <a:rPr lang="en-GB" sz="1100" u="sng" dirty="0">
                <a:hlinkClick r:id="rId14"/>
              </a:rPr>
              <a:t>https://commons.wikimedia.org/wiki/File:Boars%27s_tusk_helmet_NAMA6568_Athens_Greece1.jpg</a:t>
            </a:r>
            <a:r>
              <a:rPr lang="en-GB" sz="1100" dirty="0"/>
              <a:t> (Accessed: 18 October 2026).</a:t>
            </a:r>
          </a:p>
          <a:p>
            <a:pPr marL="0" indent="0">
              <a:lnSpc>
                <a:spcPct val="160000"/>
              </a:lnSpc>
              <a:buNone/>
            </a:pPr>
            <a:r>
              <a:rPr lang="en-GB" sz="1100" dirty="0"/>
              <a:t>Levine, D. (n.d.) </a:t>
            </a:r>
            <a:r>
              <a:rPr lang="en-GB" sz="1100" i="1" dirty="0"/>
              <a:t>Shaft Grave 1</a:t>
            </a:r>
            <a:r>
              <a:rPr lang="en-GB" sz="1100" dirty="0"/>
              <a:t> [online image]. University of Arkansas, Mycenae Images. Available at: </a:t>
            </a:r>
            <a:r>
              <a:rPr lang="en-GB" sz="1100" u="sng" dirty="0">
                <a:hlinkClick r:id="rId15"/>
              </a:rPr>
              <a:t>https://wordpressua.uark.edu/dlevine/MycenaeImages/</a:t>
            </a:r>
            <a:r>
              <a:rPr lang="en-GB" sz="1100" dirty="0"/>
              <a:t> (Accessed: 18 October 2026).</a:t>
            </a:r>
          </a:p>
          <a:p>
            <a:pPr marL="0" indent="0">
              <a:lnSpc>
                <a:spcPct val="160000"/>
              </a:lnSpc>
              <a:buNone/>
            </a:pPr>
            <a:r>
              <a:rPr lang="en-GB" sz="1100" dirty="0" err="1"/>
              <a:t>Lookphotos</a:t>
            </a:r>
            <a:r>
              <a:rPr lang="en-GB" sz="1100" dirty="0"/>
              <a:t> / age </a:t>
            </a:r>
            <a:r>
              <a:rPr lang="en-GB" sz="1100" dirty="0" err="1"/>
              <a:t>fotostock</a:t>
            </a:r>
            <a:r>
              <a:rPr lang="en-GB" sz="1100" dirty="0"/>
              <a:t> (n.d.) </a:t>
            </a:r>
            <a:r>
              <a:rPr lang="en-GB" sz="1100" i="1" dirty="0"/>
              <a:t>Interior of the Treasury of Atreus</a:t>
            </a:r>
            <a:r>
              <a:rPr lang="en-GB" sz="1100" dirty="0"/>
              <a:t> [photograph, image ID 70428867]. Available at: </a:t>
            </a:r>
            <a:r>
              <a:rPr lang="en-GB" sz="1100" u="sng" dirty="0">
                <a:hlinkClick r:id="rId16"/>
              </a:rPr>
              <a:t>https://www.lookphotos.com/en/images/70428867-Interior-of-the-Treasury-of-Atreus-is-an-impressive-%C2%B4tholos%C2%B4-beehive-shaped-tomb-on-the-Panagitsa-Hill-at</a:t>
            </a:r>
            <a:r>
              <a:rPr lang="en-GB" sz="1100" dirty="0"/>
              <a:t> (Accessed: 18 October 2026).</a:t>
            </a:r>
          </a:p>
          <a:p>
            <a:pPr marL="0" indent="0">
              <a:lnSpc>
                <a:spcPct val="170000"/>
              </a:lnSpc>
              <a:buNone/>
            </a:pPr>
            <a:r>
              <a:rPr lang="en-GB" sz="1100" dirty="0"/>
              <a:t>Parker, D. (n.d.) </a:t>
            </a:r>
            <a:r>
              <a:rPr lang="en-GB" sz="1100" i="1" dirty="0"/>
              <a:t>Mycenaean chambered tombs, </a:t>
            </a:r>
            <a:r>
              <a:rPr lang="en-GB" sz="1100" i="1" dirty="0" err="1"/>
              <a:t>Aidonia</a:t>
            </a:r>
            <a:r>
              <a:rPr lang="en-GB" sz="1100" dirty="0"/>
              <a:t> [photograph, C056/7116]. Science Photo Library. Available at: </a:t>
            </a:r>
            <a:r>
              <a:rPr lang="en-GB" sz="1100" dirty="0">
                <a:hlinkClick r:id="rId17"/>
              </a:rPr>
              <a:t>https://www.sciencephoto.com/media/1277303/view/mycenaean-chambered-tombs-aidonia</a:t>
            </a:r>
            <a:r>
              <a:rPr lang="en-GB" sz="1100" dirty="0"/>
              <a:t> (Accessed: 18 October 2026).</a:t>
            </a:r>
          </a:p>
          <a:p>
            <a:pPr marL="0" indent="0">
              <a:lnSpc>
                <a:spcPct val="160000"/>
              </a:lnSpc>
              <a:buNone/>
            </a:pPr>
            <a:r>
              <a:rPr lang="en-GB" sz="1100" dirty="0" err="1"/>
              <a:t>Piccardi</a:t>
            </a:r>
            <a:r>
              <a:rPr lang="en-GB" sz="1100" dirty="0"/>
              <a:t>, L. (2024) ‘Fault-related sanctuaries of Mycenae (Greece): The Shaft Grave Circle A’, </a:t>
            </a:r>
            <a:r>
              <a:rPr lang="en-GB" sz="1100" i="1" dirty="0"/>
              <a:t>Geological Society of America Bulletin</a:t>
            </a:r>
            <a:r>
              <a:rPr lang="en-GB" sz="1100" dirty="0"/>
              <a:t>, 136(3–4), pp. 1205–1220. Available at: </a:t>
            </a:r>
            <a:r>
              <a:rPr lang="en-GB" sz="1100" u="sng" dirty="0">
                <a:hlinkClick r:id="rId18"/>
              </a:rPr>
              <a:t>https://doi.org/10.1130/B36785.1</a:t>
            </a:r>
            <a:r>
              <a:rPr lang="en-GB" sz="1100" dirty="0"/>
              <a:t> (Accessed: 18 October 2026).</a:t>
            </a:r>
          </a:p>
          <a:p>
            <a:pPr marL="0" indent="0">
              <a:lnSpc>
                <a:spcPct val="160000"/>
              </a:lnSpc>
              <a:buNone/>
            </a:pPr>
            <a:r>
              <a:rPr lang="en-GB" sz="1100" dirty="0"/>
              <a:t>Schneiderman, J. (2026) </a:t>
            </a:r>
            <a:r>
              <a:rPr lang="en-GB" sz="1100" i="1" dirty="0"/>
              <a:t>Vaulted Tomb of Clytemnestra II, Mycenae</a:t>
            </a:r>
            <a:r>
              <a:rPr lang="en-GB" sz="1100" dirty="0"/>
              <a:t> [photograph]. Getty Images, Creative image 2270985279. Available at: </a:t>
            </a:r>
            <a:r>
              <a:rPr lang="en-GB" sz="1100" u="sng" dirty="0">
                <a:hlinkClick r:id="rId19"/>
              </a:rPr>
              <a:t>https://www.gettyimages.co.uk/detail/photo/vaulted-tomb-of-clytemnestra-ii-mycenae-royalty-free-image/2270985279</a:t>
            </a:r>
            <a:r>
              <a:rPr lang="en-GB" sz="1100" dirty="0"/>
              <a:t> (Accessed: 18 October 2026).</a:t>
            </a:r>
          </a:p>
          <a:p>
            <a:pPr marL="0" indent="0">
              <a:buNone/>
            </a:pPr>
            <a:r>
              <a:rPr lang="en-GB" sz="1100" dirty="0"/>
              <a:t>The Griffin Warrior (n.d.) </a:t>
            </a:r>
            <a:r>
              <a:rPr lang="en-GB" sz="1100" i="1" dirty="0"/>
              <a:t>Tholos Tombs</a:t>
            </a:r>
            <a:r>
              <a:rPr lang="en-GB" sz="1100" dirty="0"/>
              <a:t> [diagram of tholos tomb structure]. Available at: </a:t>
            </a:r>
            <a:r>
              <a:rPr lang="en-GB" sz="1100" dirty="0">
                <a:hlinkClick r:id="rId20"/>
              </a:rPr>
              <a:t>https://griffinwarrior.org/tholos-tombs/</a:t>
            </a:r>
            <a:r>
              <a:rPr lang="en-GB" sz="1100" dirty="0"/>
              <a:t> (Accessed: 23 October 2026).</a:t>
            </a:r>
          </a:p>
          <a:p>
            <a:pPr marL="0" indent="0">
              <a:lnSpc>
                <a:spcPct val="160000"/>
              </a:lnSpc>
              <a:buNone/>
            </a:pPr>
            <a:r>
              <a:rPr lang="en-GB" sz="1100" dirty="0"/>
              <a:t>Zde (2019) </a:t>
            </a:r>
            <a:r>
              <a:rPr lang="en-GB" sz="1100" i="1" dirty="0"/>
              <a:t>Gold jewellery found in the Mycenae chamber tombs</a:t>
            </a:r>
            <a:r>
              <a:rPr lang="en-GB" sz="1100" dirty="0"/>
              <a:t> [photograph]. National Archaeological Museum, Athens. Wikimedia Commons. Available at: </a:t>
            </a:r>
            <a:r>
              <a:rPr lang="en-GB" sz="1100" u="sng" dirty="0">
                <a:hlinkClick r:id="rId21"/>
              </a:rPr>
              <a:t>https://commons.wikimedia.org/wiki/File:Mycenaean_funerary_golden_jewelry,_NAMA,_190916.jpg</a:t>
            </a:r>
            <a:r>
              <a:rPr lang="en-GB" sz="1100" dirty="0"/>
              <a:t> (Accessed: 18 October 2026).</a:t>
            </a:r>
            <a:endParaRPr lang="en-US" sz="1100" dirty="0"/>
          </a:p>
          <a:p>
            <a:pPr marL="0" indent="0">
              <a:lnSpc>
                <a:spcPct val="160000"/>
              </a:lnSpc>
              <a:buNone/>
            </a:pPr>
            <a:r>
              <a:rPr lang="en-GB" sz="1100" dirty="0"/>
              <a:t>Zde (2022) </a:t>
            </a:r>
            <a:r>
              <a:rPr lang="en-GB" sz="1100" i="1" dirty="0"/>
              <a:t>Findings from Grave IV, Grave Circle A, Mycenae</a:t>
            </a:r>
            <a:r>
              <a:rPr lang="en-GB" sz="1100" dirty="0"/>
              <a:t> [photograph]. Wikimedia Commons. Available at: </a:t>
            </a:r>
            <a:r>
              <a:rPr lang="en-GB" sz="1100" u="sng" dirty="0">
                <a:hlinkClick r:id="rId22"/>
              </a:rPr>
              <a:t>https://commons.wikimedia.org/wiki/File:Mycenaean_weapons_and_gold,_Mycenae,_grave_IV_of_grave_circle_A,_NAMA,_225538.jpg</a:t>
            </a:r>
            <a:r>
              <a:rPr lang="en-GB" sz="1100" dirty="0"/>
              <a:t> (Accessed: 18 October 2026).</a:t>
            </a:r>
          </a:p>
          <a:p>
            <a:pPr marL="0" indent="0">
              <a:lnSpc>
                <a:spcPct val="170000"/>
              </a:lnSpc>
              <a:buNone/>
            </a:pPr>
            <a:endParaRPr lang="en-GB" sz="2000" dirty="0"/>
          </a:p>
        </p:txBody>
      </p:sp>
    </p:spTree>
    <p:extLst>
      <p:ext uri="{BB962C8B-B14F-4D97-AF65-F5344CB8AC3E}">
        <p14:creationId xmlns:p14="http://schemas.microsoft.com/office/powerpoint/2010/main" val="25437534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10624</TotalTime>
  <Words>3230</Words>
  <Application>Microsoft Macintosh PowerPoint</Application>
  <PresentationFormat>Custom</PresentationFormat>
  <Paragraphs>96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Death, Display and Status: Mycenaean Burial Practices and the Expression of Elite Status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Lucy Negus (2405169)</dc:creator>
  <cp:lastModifiedBy>Lucy Negus (2405169)</cp:lastModifiedBy>
  <cp:revision>2</cp:revision>
  <dcterms:created xsi:type="dcterms:W3CDTF">2026-10-12T09:56:55Z</dcterms:created>
  <dcterms:modified xsi:type="dcterms:W3CDTF">2026-10-23T16:01:10Z</dcterms:modified>
</cp:coreProperties>
</file>