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80" r:id="rId5"/>
  </p:sldMasterIdLst>
  <p:notesMasterIdLst>
    <p:notesMasterId r:id="rId33"/>
  </p:notesMasterIdLst>
  <p:sldIdLst>
    <p:sldId id="256" r:id="rId6"/>
    <p:sldId id="257" r:id="rId7"/>
    <p:sldId id="267" r:id="rId8"/>
    <p:sldId id="268" r:id="rId9"/>
    <p:sldId id="269" r:id="rId10"/>
    <p:sldId id="270" r:id="rId11"/>
    <p:sldId id="271" r:id="rId12"/>
    <p:sldId id="272" r:id="rId13"/>
    <p:sldId id="273" r:id="rId14"/>
    <p:sldId id="274" r:id="rId15"/>
    <p:sldId id="275" r:id="rId16"/>
    <p:sldId id="276" r:id="rId17"/>
    <p:sldId id="277" r:id="rId18"/>
    <p:sldId id="278" r:id="rId19"/>
    <p:sldId id="279" r:id="rId20"/>
    <p:sldId id="280" r:id="rId21"/>
    <p:sldId id="281" r:id="rId22"/>
    <p:sldId id="282" r:id="rId23"/>
    <p:sldId id="283" r:id="rId24"/>
    <p:sldId id="258" r:id="rId25"/>
    <p:sldId id="259" r:id="rId26"/>
    <p:sldId id="261" r:id="rId27"/>
    <p:sldId id="262" r:id="rId28"/>
    <p:sldId id="263" r:id="rId29"/>
    <p:sldId id="266" r:id="rId30"/>
    <p:sldId id="264" r:id="rId31"/>
    <p:sldId id="26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D22CB1-D334-43F1-8227-74916901B07C}" v="103" dt="2022-04-19T10:34:02.6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6154" autoAdjust="0"/>
  </p:normalViewPr>
  <p:slideViewPr>
    <p:cSldViewPr snapToGrid="0">
      <p:cViewPr varScale="1">
        <p:scale>
          <a:sx n="47" d="100"/>
          <a:sy n="47" d="100"/>
        </p:scale>
        <p:origin x="1348" y="4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42" d="100"/>
          <a:sy n="42" d="100"/>
        </p:scale>
        <p:origin x="2820" y="4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vyana Nikolova (2111481)" userId="8dc33964-0a98-4fcd-9ff3-f28bcfb04ab6" providerId="ADAL" clId="{8BD22CB1-D334-43F1-8227-74916901B07C}"/>
    <pc:docChg chg="undo redo custSel addSld delSld modSld sldOrd addMainMaster modMainMaster">
      <pc:chgData name="Nevyana Nikolova (2111481)" userId="8dc33964-0a98-4fcd-9ff3-f28bcfb04ab6" providerId="ADAL" clId="{8BD22CB1-D334-43F1-8227-74916901B07C}" dt="2022-04-19T10:34:02.696" v="1737"/>
      <pc:docMkLst>
        <pc:docMk/>
      </pc:docMkLst>
      <pc:sldChg chg="addSp delSp modSp mod modTransition setBg modAnim">
        <pc:chgData name="Nevyana Nikolova (2111481)" userId="8dc33964-0a98-4fcd-9ff3-f28bcfb04ab6" providerId="ADAL" clId="{8BD22CB1-D334-43F1-8227-74916901B07C}" dt="2022-04-19T10:33:32.409" v="1733"/>
        <pc:sldMkLst>
          <pc:docMk/>
          <pc:sldMk cId="608728831" sldId="256"/>
        </pc:sldMkLst>
        <pc:spChg chg="mod">
          <ac:chgData name="Nevyana Nikolova (2111481)" userId="8dc33964-0a98-4fcd-9ff3-f28bcfb04ab6" providerId="ADAL" clId="{8BD22CB1-D334-43F1-8227-74916901B07C}" dt="2022-04-19T10:10:54.022" v="1596" actId="1076"/>
          <ac:spMkLst>
            <pc:docMk/>
            <pc:sldMk cId="608728831" sldId="256"/>
            <ac:spMk id="2" creationId="{53B705C9-F05B-4F8E-855B-3D66AE12688D}"/>
          </ac:spMkLst>
        </pc:spChg>
        <pc:spChg chg="mod ord">
          <ac:chgData name="Nevyana Nikolova (2111481)" userId="8dc33964-0a98-4fcd-9ff3-f28bcfb04ab6" providerId="ADAL" clId="{8BD22CB1-D334-43F1-8227-74916901B07C}" dt="2022-04-19T10:11:13.533" v="1601" actId="27636"/>
          <ac:spMkLst>
            <pc:docMk/>
            <pc:sldMk cId="608728831" sldId="256"/>
            <ac:spMk id="3" creationId="{1870EFBD-F66E-4495-834D-5AF8E3C488FB}"/>
          </ac:spMkLst>
        </pc:spChg>
        <pc:spChg chg="add del">
          <ac:chgData name="Nevyana Nikolova (2111481)" userId="8dc33964-0a98-4fcd-9ff3-f28bcfb04ab6" providerId="ADAL" clId="{8BD22CB1-D334-43F1-8227-74916901B07C}" dt="2022-04-08T18:59:31.752" v="717" actId="26606"/>
          <ac:spMkLst>
            <pc:docMk/>
            <pc:sldMk cId="608728831" sldId="256"/>
            <ac:spMk id="8" creationId="{43C823D3-D619-407C-89E0-C6F6B1E7A42A}"/>
          </ac:spMkLst>
        </pc:spChg>
        <pc:spChg chg="add del">
          <ac:chgData name="Nevyana Nikolova (2111481)" userId="8dc33964-0a98-4fcd-9ff3-f28bcfb04ab6" providerId="ADAL" clId="{8BD22CB1-D334-43F1-8227-74916901B07C}" dt="2022-04-09T15:56:29.153" v="941" actId="26606"/>
          <ac:spMkLst>
            <pc:docMk/>
            <pc:sldMk cId="608728831" sldId="256"/>
            <ac:spMk id="9" creationId="{59A309A7-1751-4ABE-A3C1-EEC40366AD89}"/>
          </ac:spMkLst>
        </pc:spChg>
        <pc:spChg chg="add del">
          <ac:chgData name="Nevyana Nikolova (2111481)" userId="8dc33964-0a98-4fcd-9ff3-f28bcfb04ab6" providerId="ADAL" clId="{8BD22CB1-D334-43F1-8227-74916901B07C}" dt="2022-04-08T18:59:13.266" v="712" actId="26606"/>
          <ac:spMkLst>
            <pc:docMk/>
            <pc:sldMk cId="608728831" sldId="256"/>
            <ac:spMk id="10" creationId="{59A309A7-1751-4ABE-A3C1-EEC40366AD89}"/>
          </ac:spMkLst>
        </pc:spChg>
        <pc:spChg chg="add mod">
          <ac:chgData name="Nevyana Nikolova (2111481)" userId="8dc33964-0a98-4fcd-9ff3-f28bcfb04ab6" providerId="ADAL" clId="{8BD22CB1-D334-43F1-8227-74916901B07C}" dt="2022-04-19T10:07:35.765" v="1562" actId="1076"/>
          <ac:spMkLst>
            <pc:docMk/>
            <pc:sldMk cId="608728831" sldId="256"/>
            <ac:spMk id="10" creationId="{7FCF2F82-5E2D-477D-855B-9CD099625179}"/>
          </ac:spMkLst>
        </pc:spChg>
        <pc:spChg chg="add del">
          <ac:chgData name="Nevyana Nikolova (2111481)" userId="8dc33964-0a98-4fcd-9ff3-f28bcfb04ab6" providerId="ADAL" clId="{8BD22CB1-D334-43F1-8227-74916901B07C}" dt="2022-04-09T15:56:29.153" v="941" actId="26606"/>
          <ac:spMkLst>
            <pc:docMk/>
            <pc:sldMk cId="608728831" sldId="256"/>
            <ac:spMk id="11" creationId="{967D8EB6-EAE1-4F9C-B398-83321E287204}"/>
          </ac:spMkLst>
        </pc:spChg>
        <pc:spChg chg="add del">
          <ac:chgData name="Nevyana Nikolova (2111481)" userId="8dc33964-0a98-4fcd-9ff3-f28bcfb04ab6" providerId="ADAL" clId="{8BD22CB1-D334-43F1-8227-74916901B07C}" dt="2022-04-08T18:59:13.266" v="712" actId="26606"/>
          <ac:spMkLst>
            <pc:docMk/>
            <pc:sldMk cId="608728831" sldId="256"/>
            <ac:spMk id="12" creationId="{967D8EB6-EAE1-4F9C-B398-83321E287204}"/>
          </ac:spMkLst>
        </pc:spChg>
        <pc:spChg chg="add del">
          <ac:chgData name="Nevyana Nikolova (2111481)" userId="8dc33964-0a98-4fcd-9ff3-f28bcfb04ab6" providerId="ADAL" clId="{8BD22CB1-D334-43F1-8227-74916901B07C}" dt="2022-04-09T16:03:09.471" v="977" actId="26606"/>
          <ac:spMkLst>
            <pc:docMk/>
            <pc:sldMk cId="608728831" sldId="256"/>
            <ac:spMk id="13" creationId="{463E6235-1649-4B47-9862-4026FC473B6F}"/>
          </ac:spMkLst>
        </pc:spChg>
        <pc:spChg chg="add del">
          <ac:chgData name="Nevyana Nikolova (2111481)" userId="8dc33964-0a98-4fcd-9ff3-f28bcfb04ab6" providerId="ADAL" clId="{8BD22CB1-D334-43F1-8227-74916901B07C}" dt="2022-04-09T16:03:09.471" v="977" actId="26606"/>
          <ac:spMkLst>
            <pc:docMk/>
            <pc:sldMk cId="608728831" sldId="256"/>
            <ac:spMk id="15" creationId="{B9D7E975-9161-4F2D-AC53-69E1912F6B5D}"/>
          </ac:spMkLst>
        </pc:spChg>
        <pc:spChg chg="add del">
          <ac:chgData name="Nevyana Nikolova (2111481)" userId="8dc33964-0a98-4fcd-9ff3-f28bcfb04ab6" providerId="ADAL" clId="{8BD22CB1-D334-43F1-8227-74916901B07C}" dt="2022-04-08T18:59:41.435" v="719" actId="26606"/>
          <ac:spMkLst>
            <pc:docMk/>
            <pc:sldMk cId="608728831" sldId="256"/>
            <ac:spMk id="16" creationId="{D2B78728-A580-49A7-84F9-6EF6F583ADE0}"/>
          </ac:spMkLst>
        </pc:spChg>
        <pc:spChg chg="add del">
          <ac:chgData name="Nevyana Nikolova (2111481)" userId="8dc33964-0a98-4fcd-9ff3-f28bcfb04ab6" providerId="ADAL" clId="{8BD22CB1-D334-43F1-8227-74916901B07C}" dt="2022-04-09T16:03:09.471" v="977" actId="26606"/>
          <ac:spMkLst>
            <pc:docMk/>
            <pc:sldMk cId="608728831" sldId="256"/>
            <ac:spMk id="17" creationId="{827DC2C4-B485-428A-BF4A-472D2967F47F}"/>
          </ac:spMkLst>
        </pc:spChg>
        <pc:spChg chg="add del">
          <ac:chgData name="Nevyana Nikolova (2111481)" userId="8dc33964-0a98-4fcd-9ff3-f28bcfb04ab6" providerId="ADAL" clId="{8BD22CB1-D334-43F1-8227-74916901B07C}" dt="2022-04-08T18:59:29.883" v="715" actId="26606"/>
          <ac:spMkLst>
            <pc:docMk/>
            <pc:sldMk cId="608728831" sldId="256"/>
            <ac:spMk id="18" creationId="{A3363022-C969-41E9-8EB2-E4C94908C1FA}"/>
          </ac:spMkLst>
        </pc:spChg>
        <pc:spChg chg="add del">
          <ac:chgData name="Nevyana Nikolova (2111481)" userId="8dc33964-0a98-4fcd-9ff3-f28bcfb04ab6" providerId="ADAL" clId="{8BD22CB1-D334-43F1-8227-74916901B07C}" dt="2022-04-08T18:59:29.883" v="715" actId="26606"/>
          <ac:spMkLst>
            <pc:docMk/>
            <pc:sldMk cId="608728831" sldId="256"/>
            <ac:spMk id="19" creationId="{8D1AD6B3-BE88-4CEB-BA17-790657CC4729}"/>
          </ac:spMkLst>
        </pc:spChg>
        <pc:spChg chg="add del">
          <ac:chgData name="Nevyana Nikolova (2111481)" userId="8dc33964-0a98-4fcd-9ff3-f28bcfb04ab6" providerId="ADAL" clId="{8BD22CB1-D334-43F1-8227-74916901B07C}" dt="2022-04-09T16:04:50.627" v="1006" actId="26606"/>
          <ac:spMkLst>
            <pc:docMk/>
            <pc:sldMk cId="608728831" sldId="256"/>
            <ac:spMk id="21" creationId="{1ED8053C-AF28-403A-90F2-67A100EDECE4}"/>
          </ac:spMkLst>
        </pc:spChg>
        <pc:spChg chg="add del">
          <ac:chgData name="Nevyana Nikolova (2111481)" userId="8dc33964-0a98-4fcd-9ff3-f28bcfb04ab6" providerId="ADAL" clId="{8BD22CB1-D334-43F1-8227-74916901B07C}" dt="2022-04-09T16:03:11.530" v="980" actId="26606"/>
          <ac:spMkLst>
            <pc:docMk/>
            <pc:sldMk cId="608728831" sldId="256"/>
            <ac:spMk id="22" creationId="{7ADD6C35-4B10-4BFC-BAD6-56B49A790F4B}"/>
          </ac:spMkLst>
        </pc:spChg>
        <pc:spChg chg="add del">
          <ac:chgData name="Nevyana Nikolova (2111481)" userId="8dc33964-0a98-4fcd-9ff3-f28bcfb04ab6" providerId="ADAL" clId="{8BD22CB1-D334-43F1-8227-74916901B07C}" dt="2022-04-08T18:59:31.752" v="717" actId="26606"/>
          <ac:spMkLst>
            <pc:docMk/>
            <pc:sldMk cId="608728831" sldId="256"/>
            <ac:spMk id="23" creationId="{047F8E3E-2FFA-4A0F-B3C7-E57ADDCFB415}"/>
          </ac:spMkLst>
        </pc:spChg>
        <pc:spChg chg="add del">
          <ac:chgData name="Nevyana Nikolova (2111481)" userId="8dc33964-0a98-4fcd-9ff3-f28bcfb04ab6" providerId="ADAL" clId="{8BD22CB1-D334-43F1-8227-74916901B07C}" dt="2022-04-09T16:04:59.301" v="1009" actId="26606"/>
          <ac:spMkLst>
            <pc:docMk/>
            <pc:sldMk cId="608728831" sldId="256"/>
            <ac:spMk id="25" creationId="{1ED8053C-AF28-403A-90F2-67A100EDECE4}"/>
          </ac:spMkLst>
        </pc:spChg>
        <pc:spChg chg="add del">
          <ac:chgData name="Nevyana Nikolova (2111481)" userId="8dc33964-0a98-4fcd-9ff3-f28bcfb04ab6" providerId="ADAL" clId="{8BD22CB1-D334-43F1-8227-74916901B07C}" dt="2022-04-09T16:06:05.616" v="1012" actId="26606"/>
          <ac:spMkLst>
            <pc:docMk/>
            <pc:sldMk cId="608728831" sldId="256"/>
            <ac:spMk id="26" creationId="{B9D7E975-9161-4F2D-AC53-69E1912F6B5D}"/>
          </ac:spMkLst>
        </pc:spChg>
        <pc:spChg chg="add del">
          <ac:chgData name="Nevyana Nikolova (2111481)" userId="8dc33964-0a98-4fcd-9ff3-f28bcfb04ab6" providerId="ADAL" clId="{8BD22CB1-D334-43F1-8227-74916901B07C}" dt="2022-04-09T16:06:05.616" v="1012" actId="26606"/>
          <ac:spMkLst>
            <pc:docMk/>
            <pc:sldMk cId="608728831" sldId="256"/>
            <ac:spMk id="27" creationId="{827DC2C4-B485-428A-BF4A-472D2967F47F}"/>
          </ac:spMkLst>
        </pc:spChg>
        <pc:spChg chg="add del">
          <ac:chgData name="Nevyana Nikolova (2111481)" userId="8dc33964-0a98-4fcd-9ff3-f28bcfb04ab6" providerId="ADAL" clId="{8BD22CB1-D334-43F1-8227-74916901B07C}" dt="2022-04-09T16:06:05.616" v="1012" actId="26606"/>
          <ac:spMkLst>
            <pc:docMk/>
            <pc:sldMk cId="608728831" sldId="256"/>
            <ac:spMk id="30" creationId="{463E6235-1649-4B47-9862-4026FC473B6F}"/>
          </ac:spMkLst>
        </pc:spChg>
        <pc:spChg chg="add del">
          <ac:chgData name="Nevyana Nikolova (2111481)" userId="8dc33964-0a98-4fcd-9ff3-f28bcfb04ab6" providerId="ADAL" clId="{8BD22CB1-D334-43F1-8227-74916901B07C}" dt="2022-04-09T16:07:33.638" v="1022" actId="26606"/>
          <ac:spMkLst>
            <pc:docMk/>
            <pc:sldMk cId="608728831" sldId="256"/>
            <ac:spMk id="31" creationId="{76E6212F-EB21-4328-8386-832840CB431A}"/>
          </ac:spMkLst>
        </pc:spChg>
        <pc:spChg chg="add del">
          <ac:chgData name="Nevyana Nikolova (2111481)" userId="8dc33964-0a98-4fcd-9ff3-f28bcfb04ab6" providerId="ADAL" clId="{8BD22CB1-D334-43F1-8227-74916901B07C}" dt="2022-04-08T18:59:41.435" v="719" actId="26606"/>
          <ac:spMkLst>
            <pc:docMk/>
            <pc:sldMk cId="608728831" sldId="256"/>
            <ac:spMk id="32" creationId="{09588DA8-065E-4F6F-8EFD-43104AB2E0CF}"/>
          </ac:spMkLst>
        </pc:spChg>
        <pc:spChg chg="add del">
          <ac:chgData name="Nevyana Nikolova (2111481)" userId="8dc33964-0a98-4fcd-9ff3-f28bcfb04ab6" providerId="ADAL" clId="{8BD22CB1-D334-43F1-8227-74916901B07C}" dt="2022-04-08T18:59:41.435" v="719" actId="26606"/>
          <ac:spMkLst>
            <pc:docMk/>
            <pc:sldMk cId="608728831" sldId="256"/>
            <ac:spMk id="33" creationId="{C4285719-470E-454C-AF62-8323075F1F5B}"/>
          </ac:spMkLst>
        </pc:spChg>
        <pc:spChg chg="add del">
          <ac:chgData name="Nevyana Nikolova (2111481)" userId="8dc33964-0a98-4fcd-9ff3-f28bcfb04ab6" providerId="ADAL" clId="{8BD22CB1-D334-43F1-8227-74916901B07C}" dt="2022-04-08T18:59:41.435" v="719" actId="26606"/>
          <ac:spMkLst>
            <pc:docMk/>
            <pc:sldMk cId="608728831" sldId="256"/>
            <ac:spMk id="34" creationId="{CD9FE4EF-C4D8-49A0-B2FF-81D8DB7D8A24}"/>
          </ac:spMkLst>
        </pc:spChg>
        <pc:spChg chg="add del">
          <ac:chgData name="Nevyana Nikolova (2111481)" userId="8dc33964-0a98-4fcd-9ff3-f28bcfb04ab6" providerId="ADAL" clId="{8BD22CB1-D334-43F1-8227-74916901B07C}" dt="2022-04-08T18:59:41.435" v="719" actId="26606"/>
          <ac:spMkLst>
            <pc:docMk/>
            <pc:sldMk cId="608728831" sldId="256"/>
            <ac:spMk id="35" creationId="{4300840D-0A0B-4512-BACA-B439D5B9C57C}"/>
          </ac:spMkLst>
        </pc:spChg>
        <pc:spChg chg="add del">
          <ac:chgData name="Nevyana Nikolova (2111481)" userId="8dc33964-0a98-4fcd-9ff3-f28bcfb04ab6" providerId="ADAL" clId="{8BD22CB1-D334-43F1-8227-74916901B07C}" dt="2022-04-08T18:59:41.435" v="719" actId="26606"/>
          <ac:spMkLst>
            <pc:docMk/>
            <pc:sldMk cId="608728831" sldId="256"/>
            <ac:spMk id="36" creationId="{38FAA1A1-D861-433F-88FA-1E9D6FD31D11}"/>
          </ac:spMkLst>
        </pc:spChg>
        <pc:spChg chg="add del">
          <ac:chgData name="Nevyana Nikolova (2111481)" userId="8dc33964-0a98-4fcd-9ff3-f28bcfb04ab6" providerId="ADAL" clId="{8BD22CB1-D334-43F1-8227-74916901B07C}" dt="2022-04-08T18:59:41.435" v="719" actId="26606"/>
          <ac:spMkLst>
            <pc:docMk/>
            <pc:sldMk cId="608728831" sldId="256"/>
            <ac:spMk id="37" creationId="{8D71EDA1-87BF-4D5D-AB79-F346FD19278A}"/>
          </ac:spMkLst>
        </pc:spChg>
        <pc:spChg chg="add del">
          <ac:chgData name="Nevyana Nikolova (2111481)" userId="8dc33964-0a98-4fcd-9ff3-f28bcfb04ab6" providerId="ADAL" clId="{8BD22CB1-D334-43F1-8227-74916901B07C}" dt="2022-04-09T16:07:33.638" v="1022" actId="26606"/>
          <ac:spMkLst>
            <pc:docMk/>
            <pc:sldMk cId="608728831" sldId="256"/>
            <ac:spMk id="38" creationId="{9E74304E-CF2D-41E1-92CF-7FC508311BAE}"/>
          </ac:spMkLst>
        </pc:spChg>
        <pc:spChg chg="add del">
          <ac:chgData name="Nevyana Nikolova (2111481)" userId="8dc33964-0a98-4fcd-9ff3-f28bcfb04ab6" providerId="ADAL" clId="{8BD22CB1-D334-43F1-8227-74916901B07C}" dt="2022-04-08T18:59:56.782" v="721" actId="26606"/>
          <ac:spMkLst>
            <pc:docMk/>
            <pc:sldMk cId="608728831" sldId="256"/>
            <ac:spMk id="39" creationId="{87BF42CA-AD55-48B4-8949-C4DCA60A6AEE}"/>
          </ac:spMkLst>
        </pc:spChg>
        <pc:spChg chg="add del">
          <ac:chgData name="Nevyana Nikolova (2111481)" userId="8dc33964-0a98-4fcd-9ff3-f28bcfb04ab6" providerId="ADAL" clId="{8BD22CB1-D334-43F1-8227-74916901B07C}" dt="2022-04-08T18:59:56.782" v="721" actId="26606"/>
          <ac:spMkLst>
            <pc:docMk/>
            <pc:sldMk cId="608728831" sldId="256"/>
            <ac:spMk id="40" creationId="{66AE1D3D-3106-4CB2-AA7C-0C1642AC0F2E}"/>
          </ac:spMkLst>
        </pc:spChg>
        <pc:spChg chg="add del">
          <ac:chgData name="Nevyana Nikolova (2111481)" userId="8dc33964-0a98-4fcd-9ff3-f28bcfb04ab6" providerId="ADAL" clId="{8BD22CB1-D334-43F1-8227-74916901B07C}" dt="2022-04-09T16:10:30.263" v="1026" actId="26606"/>
          <ac:spMkLst>
            <pc:docMk/>
            <pc:sldMk cId="608728831" sldId="256"/>
            <ac:spMk id="44" creationId="{8AD13924-DC7C-4339-B194-8A4EFFBF2AC6}"/>
          </ac:spMkLst>
        </pc:spChg>
        <pc:spChg chg="add del">
          <ac:chgData name="Nevyana Nikolova (2111481)" userId="8dc33964-0a98-4fcd-9ff3-f28bcfb04ab6" providerId="ADAL" clId="{8BD22CB1-D334-43F1-8227-74916901B07C}" dt="2022-04-08T19:00:03.995" v="723" actId="26606"/>
          <ac:spMkLst>
            <pc:docMk/>
            <pc:sldMk cId="608728831" sldId="256"/>
            <ac:spMk id="45" creationId="{FA3C7DEA-BCC2-4295-8850-147993296189}"/>
          </ac:spMkLst>
        </pc:spChg>
        <pc:spChg chg="add del">
          <ac:chgData name="Nevyana Nikolova (2111481)" userId="8dc33964-0a98-4fcd-9ff3-f28bcfb04ab6" providerId="ADAL" clId="{8BD22CB1-D334-43F1-8227-74916901B07C}" dt="2022-04-08T19:00:03.995" v="723" actId="26606"/>
          <ac:spMkLst>
            <pc:docMk/>
            <pc:sldMk cId="608728831" sldId="256"/>
            <ac:spMk id="46" creationId="{C289949D-B9F6-468A-86FE-2694DC5AE773}"/>
          </ac:spMkLst>
        </pc:spChg>
        <pc:spChg chg="add del">
          <ac:chgData name="Nevyana Nikolova (2111481)" userId="8dc33964-0a98-4fcd-9ff3-f28bcfb04ab6" providerId="ADAL" clId="{8BD22CB1-D334-43F1-8227-74916901B07C}" dt="2022-04-09T16:03:15.006" v="982" actId="26606"/>
          <ac:spMkLst>
            <pc:docMk/>
            <pc:sldMk cId="608728831" sldId="256"/>
            <ac:spMk id="48" creationId="{6B92FAF7-0AD3-4B47-9111-D0E9CD79E247}"/>
          </ac:spMkLst>
        </pc:spChg>
        <pc:spChg chg="add del">
          <ac:chgData name="Nevyana Nikolova (2111481)" userId="8dc33964-0a98-4fcd-9ff3-f28bcfb04ab6" providerId="ADAL" clId="{8BD22CB1-D334-43F1-8227-74916901B07C}" dt="2022-04-09T16:10:30.263" v="1026" actId="26606"/>
          <ac:spMkLst>
            <pc:docMk/>
            <pc:sldMk cId="608728831" sldId="256"/>
            <ac:spMk id="50" creationId="{72458505-C9BA-445F-AE75-CFC7FF04F4E7}"/>
          </ac:spMkLst>
        </pc:spChg>
        <pc:spChg chg="add del">
          <ac:chgData name="Nevyana Nikolova (2111481)" userId="8dc33964-0a98-4fcd-9ff3-f28bcfb04ab6" providerId="ADAL" clId="{8BD22CB1-D334-43F1-8227-74916901B07C}" dt="2022-04-09T16:12:31.840" v="1031" actId="26606"/>
          <ac:spMkLst>
            <pc:docMk/>
            <pc:sldMk cId="608728831" sldId="256"/>
            <ac:spMk id="52" creationId="{7ADD6C35-4B10-4BFC-BAD6-56B49A790F4B}"/>
          </ac:spMkLst>
        </pc:spChg>
        <pc:spChg chg="add del">
          <ac:chgData name="Nevyana Nikolova (2111481)" userId="8dc33964-0a98-4fcd-9ff3-f28bcfb04ab6" providerId="ADAL" clId="{8BD22CB1-D334-43F1-8227-74916901B07C}" dt="2022-04-08T19:00:21.681" v="725" actId="26606"/>
          <ac:spMkLst>
            <pc:docMk/>
            <pc:sldMk cId="608728831" sldId="256"/>
            <ac:spMk id="53" creationId="{88EB6E95-9C89-4CFF-A598-F278D0DFB39E}"/>
          </ac:spMkLst>
        </pc:spChg>
        <pc:spChg chg="add del">
          <ac:chgData name="Nevyana Nikolova (2111481)" userId="8dc33964-0a98-4fcd-9ff3-f28bcfb04ab6" providerId="ADAL" clId="{8BD22CB1-D334-43F1-8227-74916901B07C}" dt="2022-04-08T19:00:21.681" v="725" actId="26606"/>
          <ac:spMkLst>
            <pc:docMk/>
            <pc:sldMk cId="608728831" sldId="256"/>
            <ac:spMk id="54" creationId="{474CD0F4-EA2A-4E5D-AE73-1112C1CA2A19}"/>
          </ac:spMkLst>
        </pc:spChg>
        <pc:spChg chg="add">
          <ac:chgData name="Nevyana Nikolova (2111481)" userId="8dc33964-0a98-4fcd-9ff3-f28bcfb04ab6" providerId="ADAL" clId="{8BD22CB1-D334-43F1-8227-74916901B07C}" dt="2022-04-15T14:47:00.739" v="1127" actId="26606"/>
          <ac:spMkLst>
            <pc:docMk/>
            <pc:sldMk cId="608728831" sldId="256"/>
            <ac:spMk id="59" creationId="{B9D7E975-9161-4F2D-AC53-69E1912F6B5D}"/>
          </ac:spMkLst>
        </pc:spChg>
        <pc:spChg chg="add">
          <ac:chgData name="Nevyana Nikolova (2111481)" userId="8dc33964-0a98-4fcd-9ff3-f28bcfb04ab6" providerId="ADAL" clId="{8BD22CB1-D334-43F1-8227-74916901B07C}" dt="2022-04-15T14:47:00.739" v="1127" actId="26606"/>
          <ac:spMkLst>
            <pc:docMk/>
            <pc:sldMk cId="608728831" sldId="256"/>
            <ac:spMk id="60" creationId="{827DC2C4-B485-428A-BF4A-472D2967F47F}"/>
          </ac:spMkLst>
        </pc:spChg>
        <pc:spChg chg="add">
          <ac:chgData name="Nevyana Nikolova (2111481)" userId="8dc33964-0a98-4fcd-9ff3-f28bcfb04ab6" providerId="ADAL" clId="{8BD22CB1-D334-43F1-8227-74916901B07C}" dt="2022-04-15T14:47:00.739" v="1127" actId="26606"/>
          <ac:spMkLst>
            <pc:docMk/>
            <pc:sldMk cId="608728831" sldId="256"/>
            <ac:spMk id="61" creationId="{463E6235-1649-4B47-9862-4026FC473B6F}"/>
          </ac:spMkLst>
        </pc:spChg>
        <pc:spChg chg="add del">
          <ac:chgData name="Nevyana Nikolova (2111481)" userId="8dc33964-0a98-4fcd-9ff3-f28bcfb04ab6" providerId="ADAL" clId="{8BD22CB1-D334-43F1-8227-74916901B07C}" dt="2022-04-08T19:00:31.403" v="727" actId="26606"/>
          <ac:spMkLst>
            <pc:docMk/>
            <pc:sldMk cId="608728831" sldId="256"/>
            <ac:spMk id="62" creationId="{686EAD33-C5DD-4FAE-B20B-2707A6A92C99}"/>
          </ac:spMkLst>
        </pc:spChg>
        <pc:spChg chg="add del">
          <ac:chgData name="Nevyana Nikolova (2111481)" userId="8dc33964-0a98-4fcd-9ff3-f28bcfb04ab6" providerId="ADAL" clId="{8BD22CB1-D334-43F1-8227-74916901B07C}" dt="2022-04-08T19:00:31.403" v="727" actId="26606"/>
          <ac:spMkLst>
            <pc:docMk/>
            <pc:sldMk cId="608728831" sldId="256"/>
            <ac:spMk id="63" creationId="{C2F7C8AC-27FC-4265-A113-E7CDA1AAD7D6}"/>
          </ac:spMkLst>
        </pc:spChg>
        <pc:spChg chg="add del">
          <ac:chgData name="Nevyana Nikolova (2111481)" userId="8dc33964-0a98-4fcd-9ff3-f28bcfb04ab6" providerId="ADAL" clId="{8BD22CB1-D334-43F1-8227-74916901B07C}" dt="2022-04-09T16:04:05.246" v="1001" actId="26606"/>
          <ac:spMkLst>
            <pc:docMk/>
            <pc:sldMk cId="608728831" sldId="256"/>
            <ac:spMk id="67" creationId="{B9D7E975-9161-4F2D-AC53-69E1912F6B5D}"/>
          </ac:spMkLst>
        </pc:spChg>
        <pc:spChg chg="add del">
          <ac:chgData name="Nevyana Nikolova (2111481)" userId="8dc33964-0a98-4fcd-9ff3-f28bcfb04ab6" providerId="ADAL" clId="{8BD22CB1-D334-43F1-8227-74916901B07C}" dt="2022-04-09T16:04:05.246" v="1001" actId="26606"/>
          <ac:spMkLst>
            <pc:docMk/>
            <pc:sldMk cId="608728831" sldId="256"/>
            <ac:spMk id="68" creationId="{827DC2C4-B485-428A-BF4A-472D2967F47F}"/>
          </ac:spMkLst>
        </pc:spChg>
        <pc:spChg chg="add del">
          <ac:chgData name="Nevyana Nikolova (2111481)" userId="8dc33964-0a98-4fcd-9ff3-f28bcfb04ab6" providerId="ADAL" clId="{8BD22CB1-D334-43F1-8227-74916901B07C}" dt="2022-04-09T16:04:05.246" v="1001" actId="26606"/>
          <ac:spMkLst>
            <pc:docMk/>
            <pc:sldMk cId="608728831" sldId="256"/>
            <ac:spMk id="70" creationId="{463E6235-1649-4B47-9862-4026FC473B6F}"/>
          </ac:spMkLst>
        </pc:spChg>
        <pc:spChg chg="add del">
          <ac:chgData name="Nevyana Nikolova (2111481)" userId="8dc33964-0a98-4fcd-9ff3-f28bcfb04ab6" providerId="ADAL" clId="{8BD22CB1-D334-43F1-8227-74916901B07C}" dt="2022-04-08T19:00:37.297" v="729" actId="26606"/>
          <ac:spMkLst>
            <pc:docMk/>
            <pc:sldMk cId="608728831" sldId="256"/>
            <ac:spMk id="75" creationId="{884769FE-1656-422F-86E1-8C1B16C27BE1}"/>
          </ac:spMkLst>
        </pc:spChg>
        <pc:spChg chg="add del">
          <ac:chgData name="Nevyana Nikolova (2111481)" userId="8dc33964-0a98-4fcd-9ff3-f28bcfb04ab6" providerId="ADAL" clId="{8BD22CB1-D334-43F1-8227-74916901B07C}" dt="2022-04-08T19:00:37.297" v="729" actId="26606"/>
          <ac:spMkLst>
            <pc:docMk/>
            <pc:sldMk cId="608728831" sldId="256"/>
            <ac:spMk id="76" creationId="{CB249F6D-244F-494A-98B9-5CC7413C4FB9}"/>
          </ac:spMkLst>
        </pc:spChg>
        <pc:spChg chg="add del">
          <ac:chgData name="Nevyana Nikolova (2111481)" userId="8dc33964-0a98-4fcd-9ff3-f28bcfb04ab6" providerId="ADAL" clId="{8BD22CB1-D334-43F1-8227-74916901B07C}" dt="2022-04-08T19:00:37.297" v="729" actId="26606"/>
          <ac:spMkLst>
            <pc:docMk/>
            <pc:sldMk cId="608728831" sldId="256"/>
            <ac:spMk id="77" creationId="{506C536E-6ECA-4211-AF8C-A2671C484DA7}"/>
          </ac:spMkLst>
        </pc:spChg>
        <pc:spChg chg="add del">
          <ac:chgData name="Nevyana Nikolova (2111481)" userId="8dc33964-0a98-4fcd-9ff3-f28bcfb04ab6" providerId="ADAL" clId="{8BD22CB1-D334-43F1-8227-74916901B07C}" dt="2022-04-08T19:00:37.297" v="729" actId="26606"/>
          <ac:spMkLst>
            <pc:docMk/>
            <pc:sldMk cId="608728831" sldId="256"/>
            <ac:spMk id="78" creationId="{AEAA70EA-2201-4F5D-AF08-58CFF851CCCD}"/>
          </ac:spMkLst>
        </pc:spChg>
        <pc:spChg chg="add del">
          <ac:chgData name="Nevyana Nikolova (2111481)" userId="8dc33964-0a98-4fcd-9ff3-f28bcfb04ab6" providerId="ADAL" clId="{8BD22CB1-D334-43F1-8227-74916901B07C}" dt="2022-04-09T16:12:56.984" v="1033" actId="26606"/>
          <ac:spMkLst>
            <pc:docMk/>
            <pc:sldMk cId="608728831" sldId="256"/>
            <ac:spMk id="81" creationId="{164E6401-ED0E-4C69-B9F2-C94D98C65445}"/>
          </ac:spMkLst>
        </pc:spChg>
        <pc:spChg chg="add del">
          <ac:chgData name="Nevyana Nikolova (2111481)" userId="8dc33964-0a98-4fcd-9ff3-f28bcfb04ab6" providerId="ADAL" clId="{8BD22CB1-D334-43F1-8227-74916901B07C}" dt="2022-04-09T16:12:56.984" v="1033" actId="26606"/>
          <ac:spMkLst>
            <pc:docMk/>
            <pc:sldMk cId="608728831" sldId="256"/>
            <ac:spMk id="82" creationId="{CE3C5560-7A9C-489F-9148-18C5E1D0F0B2}"/>
          </ac:spMkLst>
        </pc:spChg>
        <pc:spChg chg="add del">
          <ac:chgData name="Nevyana Nikolova (2111481)" userId="8dc33964-0a98-4fcd-9ff3-f28bcfb04ab6" providerId="ADAL" clId="{8BD22CB1-D334-43F1-8227-74916901B07C}" dt="2022-04-09T16:12:56.984" v="1033" actId="26606"/>
          <ac:spMkLst>
            <pc:docMk/>
            <pc:sldMk cId="608728831" sldId="256"/>
            <ac:spMk id="87" creationId="{C39ADB8F-D187-49D7-BDCF-C1B6DC727068}"/>
          </ac:spMkLst>
        </pc:spChg>
        <pc:grpChg chg="add del">
          <ac:chgData name="Nevyana Nikolova (2111481)" userId="8dc33964-0a98-4fcd-9ff3-f28bcfb04ab6" providerId="ADAL" clId="{8BD22CB1-D334-43F1-8227-74916901B07C}" dt="2022-04-08T18:59:29.883" v="715" actId="26606"/>
          <ac:grpSpMkLst>
            <pc:docMk/>
            <pc:sldMk cId="608728831" sldId="256"/>
            <ac:grpSpMk id="14" creationId="{89D1390B-7E13-4B4F-9CB2-391063412E54}"/>
          </ac:grpSpMkLst>
        </pc:grpChg>
        <pc:grpChg chg="add del">
          <ac:chgData name="Nevyana Nikolova (2111481)" userId="8dc33964-0a98-4fcd-9ff3-f28bcfb04ab6" providerId="ADAL" clId="{8BD22CB1-D334-43F1-8227-74916901B07C}" dt="2022-04-08T18:59:31.752" v="717" actId="26606"/>
          <ac:grpSpMkLst>
            <pc:docMk/>
            <pc:sldMk cId="608728831" sldId="256"/>
            <ac:grpSpMk id="24" creationId="{33D939F1-7ABE-4D0E-946A-43F37F556AFD}"/>
          </ac:grpSpMkLst>
        </pc:grpChg>
        <pc:grpChg chg="add del">
          <ac:chgData name="Nevyana Nikolova (2111481)" userId="8dc33964-0a98-4fcd-9ff3-f28bcfb04ab6" providerId="ADAL" clId="{8BD22CB1-D334-43F1-8227-74916901B07C}" dt="2022-04-08T18:59:31.752" v="717" actId="26606"/>
          <ac:grpSpMkLst>
            <pc:docMk/>
            <pc:sldMk cId="608728831" sldId="256"/>
            <ac:grpSpMk id="28" creationId="{9DB3963A-4187-4A72-9DA4-CA6BADE22931}"/>
          </ac:grpSpMkLst>
        </pc:grpChg>
        <pc:grpChg chg="add del">
          <ac:chgData name="Nevyana Nikolova (2111481)" userId="8dc33964-0a98-4fcd-9ff3-f28bcfb04ab6" providerId="ADAL" clId="{8BD22CB1-D334-43F1-8227-74916901B07C}" dt="2022-04-09T16:03:11.530" v="980" actId="26606"/>
          <ac:grpSpMkLst>
            <pc:docMk/>
            <pc:sldMk cId="608728831" sldId="256"/>
            <ac:grpSpMk id="29" creationId="{32AFDD1C-2418-460A-B0D3-EEF55EC823F5}"/>
          </ac:grpSpMkLst>
        </pc:grpChg>
        <pc:grpChg chg="add del">
          <ac:chgData name="Nevyana Nikolova (2111481)" userId="8dc33964-0a98-4fcd-9ff3-f28bcfb04ab6" providerId="ADAL" clId="{8BD22CB1-D334-43F1-8227-74916901B07C}" dt="2022-04-08T18:59:56.782" v="721" actId="26606"/>
          <ac:grpSpMkLst>
            <pc:docMk/>
            <pc:sldMk cId="608728831" sldId="256"/>
            <ac:grpSpMk id="41" creationId="{0A31B6AF-B711-4CDB-8C2B-16E963DDC4C5}"/>
          </ac:grpSpMkLst>
        </pc:grpChg>
        <pc:grpChg chg="add del">
          <ac:chgData name="Nevyana Nikolova (2111481)" userId="8dc33964-0a98-4fcd-9ff3-f28bcfb04ab6" providerId="ADAL" clId="{8BD22CB1-D334-43F1-8227-74916901B07C}" dt="2022-04-09T16:03:11.530" v="980" actId="26606"/>
          <ac:grpSpMkLst>
            <pc:docMk/>
            <pc:sldMk cId="608728831" sldId="256"/>
            <ac:grpSpMk id="42" creationId="{61D22245-3D67-419C-A6B5-DD0EB0D83990}"/>
          </ac:grpSpMkLst>
        </pc:grpChg>
        <pc:grpChg chg="add del">
          <ac:chgData name="Nevyana Nikolova (2111481)" userId="8dc33964-0a98-4fcd-9ff3-f28bcfb04ab6" providerId="ADAL" clId="{8BD22CB1-D334-43F1-8227-74916901B07C}" dt="2022-04-08T19:00:03.995" v="723" actId="26606"/>
          <ac:grpSpMkLst>
            <pc:docMk/>
            <pc:sldMk cId="608728831" sldId="256"/>
            <ac:grpSpMk id="47" creationId="{E4DF0958-0C87-4C28-9554-2FADC788C2B1}"/>
          </ac:grpSpMkLst>
        </pc:grpChg>
        <pc:grpChg chg="add del">
          <ac:chgData name="Nevyana Nikolova (2111481)" userId="8dc33964-0a98-4fcd-9ff3-f28bcfb04ab6" providerId="ADAL" clId="{8BD22CB1-D334-43F1-8227-74916901B07C}" dt="2022-04-09T16:03:15.006" v="982" actId="26606"/>
          <ac:grpSpMkLst>
            <pc:docMk/>
            <pc:sldMk cId="608728831" sldId="256"/>
            <ac:grpSpMk id="49" creationId="{D6A77139-BADB-4B2C-BD41-B67A4D37D758}"/>
          </ac:grpSpMkLst>
        </pc:grpChg>
        <pc:grpChg chg="add del">
          <ac:chgData name="Nevyana Nikolova (2111481)" userId="8dc33964-0a98-4fcd-9ff3-f28bcfb04ab6" providerId="ADAL" clId="{8BD22CB1-D334-43F1-8227-74916901B07C}" dt="2022-04-08T19:00:21.681" v="725" actId="26606"/>
          <ac:grpSpMkLst>
            <pc:docMk/>
            <pc:sldMk cId="608728831" sldId="256"/>
            <ac:grpSpMk id="55" creationId="{A1EDC8FC-C3D1-4FE4-8E66-29767478DBDB}"/>
          </ac:grpSpMkLst>
        </pc:grpChg>
        <pc:grpChg chg="add del">
          <ac:chgData name="Nevyana Nikolova (2111481)" userId="8dc33964-0a98-4fcd-9ff3-f28bcfb04ab6" providerId="ADAL" clId="{8BD22CB1-D334-43F1-8227-74916901B07C}" dt="2022-04-09T16:12:31.840" v="1031" actId="26606"/>
          <ac:grpSpMkLst>
            <pc:docMk/>
            <pc:sldMk cId="608728831" sldId="256"/>
            <ac:grpSpMk id="56" creationId="{32AFDD1C-2418-460A-B0D3-EEF55EC823F5}"/>
          </ac:grpSpMkLst>
        </pc:grpChg>
        <pc:grpChg chg="add del">
          <ac:chgData name="Nevyana Nikolova (2111481)" userId="8dc33964-0a98-4fcd-9ff3-f28bcfb04ab6" providerId="ADAL" clId="{8BD22CB1-D334-43F1-8227-74916901B07C}" dt="2022-04-09T16:03:15.006" v="982" actId="26606"/>
          <ac:grpSpMkLst>
            <pc:docMk/>
            <pc:sldMk cId="608728831" sldId="256"/>
            <ac:grpSpMk id="57" creationId="{2786ABD8-AB9F-46F2-A7D9-36F1F7338CF9}"/>
          </ac:grpSpMkLst>
        </pc:grpChg>
        <pc:grpChg chg="add del">
          <ac:chgData name="Nevyana Nikolova (2111481)" userId="8dc33964-0a98-4fcd-9ff3-f28bcfb04ab6" providerId="ADAL" clId="{8BD22CB1-D334-43F1-8227-74916901B07C}" dt="2022-04-08T19:00:21.681" v="725" actId="26606"/>
          <ac:grpSpMkLst>
            <pc:docMk/>
            <pc:sldMk cId="608728831" sldId="256"/>
            <ac:grpSpMk id="58" creationId="{1BC136B2-4D8D-4561-95D5-56167F4116BD}"/>
          </ac:grpSpMkLst>
        </pc:grpChg>
        <pc:grpChg chg="add del">
          <ac:chgData name="Nevyana Nikolova (2111481)" userId="8dc33964-0a98-4fcd-9ff3-f28bcfb04ab6" providerId="ADAL" clId="{8BD22CB1-D334-43F1-8227-74916901B07C}" dt="2022-04-08T19:00:31.403" v="727" actId="26606"/>
          <ac:grpSpMkLst>
            <pc:docMk/>
            <pc:sldMk cId="608728831" sldId="256"/>
            <ac:grpSpMk id="64" creationId="{A574C829-AF08-4CA3-A132-7BA0448975BB}"/>
          </ac:grpSpMkLst>
        </pc:grpChg>
        <pc:grpChg chg="add del">
          <ac:chgData name="Nevyana Nikolova (2111481)" userId="8dc33964-0a98-4fcd-9ff3-f28bcfb04ab6" providerId="ADAL" clId="{8BD22CB1-D334-43F1-8227-74916901B07C}" dt="2022-04-09T16:12:31.840" v="1031" actId="26606"/>
          <ac:grpSpMkLst>
            <pc:docMk/>
            <pc:sldMk cId="608728831" sldId="256"/>
            <ac:grpSpMk id="66" creationId="{61D22245-3D67-419C-A6B5-DD0EB0D83990}"/>
          </ac:grpSpMkLst>
        </pc:grpChg>
        <pc:grpChg chg="add del">
          <ac:chgData name="Nevyana Nikolova (2111481)" userId="8dc33964-0a98-4fcd-9ff3-f28bcfb04ab6" providerId="ADAL" clId="{8BD22CB1-D334-43F1-8227-74916901B07C}" dt="2022-04-08T19:00:31.403" v="727" actId="26606"/>
          <ac:grpSpMkLst>
            <pc:docMk/>
            <pc:sldMk cId="608728831" sldId="256"/>
            <ac:grpSpMk id="69" creationId="{1D3FC9CC-6461-481B-BB4C-19D576432F73}"/>
          </ac:grpSpMkLst>
        </pc:grpChg>
        <pc:grpChg chg="add del">
          <ac:chgData name="Nevyana Nikolova (2111481)" userId="8dc33964-0a98-4fcd-9ff3-f28bcfb04ab6" providerId="ADAL" clId="{8BD22CB1-D334-43F1-8227-74916901B07C}" dt="2022-04-09T16:12:56.984" v="1033" actId="26606"/>
          <ac:grpSpMkLst>
            <pc:docMk/>
            <pc:sldMk cId="608728831" sldId="256"/>
            <ac:grpSpMk id="84" creationId="{2091CF1D-1F61-41E9-95B3-739B2ACB3C2C}"/>
          </ac:grpSpMkLst>
        </pc:grpChg>
        <pc:picChg chg="add mod ord">
          <ac:chgData name="Nevyana Nikolova (2111481)" userId="8dc33964-0a98-4fcd-9ff3-f28bcfb04ab6" providerId="ADAL" clId="{8BD22CB1-D334-43F1-8227-74916901B07C}" dt="2022-04-19T10:03:51.772" v="1526" actId="1076"/>
          <ac:picMkLst>
            <pc:docMk/>
            <pc:sldMk cId="608728831" sldId="256"/>
            <ac:picMk id="4" creationId="{4C891C00-B0C4-469B-BB92-DEEABF8765B2}"/>
          </ac:picMkLst>
        </pc:picChg>
        <pc:picChg chg="add mod ord">
          <ac:chgData name="Nevyana Nikolova (2111481)" userId="8dc33964-0a98-4fcd-9ff3-f28bcfb04ab6" providerId="ADAL" clId="{8BD22CB1-D334-43F1-8227-74916901B07C}" dt="2022-04-15T14:47:13.774" v="1130" actId="1076"/>
          <ac:picMkLst>
            <pc:docMk/>
            <pc:sldMk cId="608728831" sldId="256"/>
            <ac:picMk id="5" creationId="{C03BD3C8-BA32-4E9B-BEC2-EC3BC1DE7826}"/>
          </ac:picMkLst>
        </pc:picChg>
        <pc:picChg chg="add del">
          <ac:chgData name="Nevyana Nikolova (2111481)" userId="8dc33964-0a98-4fcd-9ff3-f28bcfb04ab6" providerId="ADAL" clId="{8BD22CB1-D334-43F1-8227-74916901B07C}" dt="2022-04-08T18:59:13.266" v="712" actId="26606"/>
          <ac:picMkLst>
            <pc:docMk/>
            <pc:sldMk cId="608728831" sldId="256"/>
            <ac:picMk id="7" creationId="{47ECDA93-6444-BC1D-4FB8-42A36E4044D5}"/>
          </ac:picMkLst>
        </pc:picChg>
        <pc:picChg chg="add del mod">
          <ac:chgData name="Nevyana Nikolova (2111481)" userId="8dc33964-0a98-4fcd-9ff3-f28bcfb04ab6" providerId="ADAL" clId="{8BD22CB1-D334-43F1-8227-74916901B07C}" dt="2022-04-09T16:02:08.422" v="970" actId="931"/>
          <ac:picMkLst>
            <pc:docMk/>
            <pc:sldMk cId="608728831" sldId="256"/>
            <ac:picMk id="7" creationId="{A401A6D7-690C-4C45-8E0D-FCA550DE10C8}"/>
          </ac:picMkLst>
        </pc:picChg>
        <pc:picChg chg="add del mod ord">
          <ac:chgData name="Nevyana Nikolova (2111481)" userId="8dc33964-0a98-4fcd-9ff3-f28bcfb04ab6" providerId="ADAL" clId="{8BD22CB1-D334-43F1-8227-74916901B07C}" dt="2022-04-15T14:44:01.880" v="1112" actId="478"/>
          <ac:picMkLst>
            <pc:docMk/>
            <pc:sldMk cId="608728831" sldId="256"/>
            <ac:picMk id="10" creationId="{C783EAAD-F65E-4828-881B-630FDADC941A}"/>
          </ac:picMkLst>
        </pc:picChg>
        <pc:picChg chg="add del">
          <ac:chgData name="Nevyana Nikolova (2111481)" userId="8dc33964-0a98-4fcd-9ff3-f28bcfb04ab6" providerId="ADAL" clId="{8BD22CB1-D334-43F1-8227-74916901B07C}" dt="2022-04-08T18:59:29.883" v="715" actId="26606"/>
          <ac:picMkLst>
            <pc:docMk/>
            <pc:sldMk cId="608728831" sldId="256"/>
            <ac:picMk id="20" creationId="{BF26493E-7A4C-3DCF-964F-C35B28B970E5}"/>
          </ac:picMkLst>
        </pc:picChg>
        <pc:cxnChg chg="add del">
          <ac:chgData name="Nevyana Nikolova (2111481)" userId="8dc33964-0a98-4fcd-9ff3-f28bcfb04ab6" providerId="ADAL" clId="{8BD22CB1-D334-43F1-8227-74916901B07C}" dt="2022-04-09T16:07:33.638" v="1022" actId="26606"/>
          <ac:cxnSpMkLst>
            <pc:docMk/>
            <pc:sldMk cId="608728831" sldId="256"/>
            <ac:cxnSpMk id="43" creationId="{4717401F-8127-4697-8085-3D6C69B5D25D}"/>
          </ac:cxnSpMkLst>
        </pc:cxnChg>
        <pc:cxnChg chg="add del">
          <ac:chgData name="Nevyana Nikolova (2111481)" userId="8dc33964-0a98-4fcd-9ff3-f28bcfb04ab6" providerId="ADAL" clId="{8BD22CB1-D334-43F1-8227-74916901B07C}" dt="2022-04-09T16:10:30.263" v="1026" actId="26606"/>
          <ac:cxnSpMkLst>
            <pc:docMk/>
            <pc:sldMk cId="608728831" sldId="256"/>
            <ac:cxnSpMk id="51" creationId="{492C71F2-7657-4A22-BE4C-647EEDE915B2}"/>
          </ac:cxnSpMkLst>
        </pc:cxnChg>
        <pc:cxnChg chg="add del">
          <ac:chgData name="Nevyana Nikolova (2111481)" userId="8dc33964-0a98-4fcd-9ff3-f28bcfb04ab6" providerId="ADAL" clId="{8BD22CB1-D334-43F1-8227-74916901B07C}" dt="2022-04-09T16:12:56.984" v="1033" actId="26606"/>
          <ac:cxnSpMkLst>
            <pc:docMk/>
            <pc:sldMk cId="608728831" sldId="256"/>
            <ac:cxnSpMk id="83" creationId="{56020367-4FD5-4596-8E10-C5F095CD8DBF}"/>
          </ac:cxnSpMkLst>
        </pc:cxnChg>
      </pc:sldChg>
      <pc:sldChg chg="addSp modSp mod ord modTransition setBg">
        <pc:chgData name="Nevyana Nikolova (2111481)" userId="8dc33964-0a98-4fcd-9ff3-f28bcfb04ab6" providerId="ADAL" clId="{8BD22CB1-D334-43F1-8227-74916901B07C}" dt="2022-04-19T10:33:32.409" v="1733"/>
        <pc:sldMkLst>
          <pc:docMk/>
          <pc:sldMk cId="4228310180" sldId="257"/>
        </pc:sldMkLst>
        <pc:spChg chg="mod">
          <ac:chgData name="Nevyana Nikolova (2111481)" userId="8dc33964-0a98-4fcd-9ff3-f28bcfb04ab6" providerId="ADAL" clId="{8BD22CB1-D334-43F1-8227-74916901B07C}" dt="2022-04-15T15:04:06.864" v="1263" actId="255"/>
          <ac:spMkLst>
            <pc:docMk/>
            <pc:sldMk cId="4228310180" sldId="257"/>
            <ac:spMk id="2" creationId="{80EACA19-FE04-4BAB-B27B-247BB9F015EE}"/>
          </ac:spMkLst>
        </pc:spChg>
        <pc:spChg chg="mod">
          <ac:chgData name="Nevyana Nikolova (2111481)" userId="8dc33964-0a98-4fcd-9ff3-f28bcfb04ab6" providerId="ADAL" clId="{8BD22CB1-D334-43F1-8227-74916901B07C}" dt="2022-04-19T10:26:13.186" v="1701" actId="1076"/>
          <ac:spMkLst>
            <pc:docMk/>
            <pc:sldMk cId="4228310180" sldId="257"/>
            <ac:spMk id="3" creationId="{F519347D-CECA-4090-80AB-664B913972CF}"/>
          </ac:spMkLst>
        </pc:spChg>
        <pc:spChg chg="add">
          <ac:chgData name="Nevyana Nikolova (2111481)" userId="8dc33964-0a98-4fcd-9ff3-f28bcfb04ab6" providerId="ADAL" clId="{8BD22CB1-D334-43F1-8227-74916901B07C}" dt="2022-04-15T15:03:55.464" v="1261" actId="26606"/>
          <ac:spMkLst>
            <pc:docMk/>
            <pc:sldMk cId="4228310180" sldId="257"/>
            <ac:spMk id="8" creationId="{7515D20E-1AB7-4E74-9236-2B72B63D60B6}"/>
          </ac:spMkLst>
        </pc:spChg>
        <pc:spChg chg="add">
          <ac:chgData name="Nevyana Nikolova (2111481)" userId="8dc33964-0a98-4fcd-9ff3-f28bcfb04ab6" providerId="ADAL" clId="{8BD22CB1-D334-43F1-8227-74916901B07C}" dt="2022-04-15T15:03:55.464" v="1261" actId="26606"/>
          <ac:spMkLst>
            <pc:docMk/>
            <pc:sldMk cId="4228310180" sldId="257"/>
            <ac:spMk id="15" creationId="{3873B707-463F-40B0-8227-E8CC6C67EB25}"/>
          </ac:spMkLst>
        </pc:spChg>
        <pc:spChg chg="add">
          <ac:chgData name="Nevyana Nikolova (2111481)" userId="8dc33964-0a98-4fcd-9ff3-f28bcfb04ab6" providerId="ADAL" clId="{8BD22CB1-D334-43F1-8227-74916901B07C}" dt="2022-04-15T15:03:55.464" v="1261" actId="26606"/>
          <ac:spMkLst>
            <pc:docMk/>
            <pc:sldMk cId="4228310180" sldId="257"/>
            <ac:spMk id="17" creationId="{19C9EAEA-39D0-4B0E-A0EB-51E7B26740B1}"/>
          </ac:spMkLst>
        </pc:spChg>
        <pc:grpChg chg="add">
          <ac:chgData name="Nevyana Nikolova (2111481)" userId="8dc33964-0a98-4fcd-9ff3-f28bcfb04ab6" providerId="ADAL" clId="{8BD22CB1-D334-43F1-8227-74916901B07C}" dt="2022-04-15T15:03:55.464" v="1261" actId="26606"/>
          <ac:grpSpMkLst>
            <pc:docMk/>
            <pc:sldMk cId="4228310180" sldId="257"/>
            <ac:grpSpMk id="10" creationId="{032D8612-31EB-44CF-A1D0-14FD4C705424}"/>
          </ac:grpSpMkLst>
        </pc:grpChg>
      </pc:sldChg>
      <pc:sldChg chg="addSp delSp modSp mod modTransition setBg modAnim">
        <pc:chgData name="Nevyana Nikolova (2111481)" userId="8dc33964-0a98-4fcd-9ff3-f28bcfb04ab6" providerId="ADAL" clId="{8BD22CB1-D334-43F1-8227-74916901B07C}" dt="2022-04-19T10:34:02.696" v="1737"/>
        <pc:sldMkLst>
          <pc:docMk/>
          <pc:sldMk cId="2693840348" sldId="258"/>
        </pc:sldMkLst>
        <pc:spChg chg="mod">
          <ac:chgData name="Nevyana Nikolova (2111481)" userId="8dc33964-0a98-4fcd-9ff3-f28bcfb04ab6" providerId="ADAL" clId="{8BD22CB1-D334-43F1-8227-74916901B07C}" dt="2022-04-19T09:59:31.356" v="1480" actId="20577"/>
          <ac:spMkLst>
            <pc:docMk/>
            <pc:sldMk cId="2693840348" sldId="258"/>
            <ac:spMk id="2" creationId="{CC9B03BC-F0A6-4A37-AD20-16919295EE31}"/>
          </ac:spMkLst>
        </pc:spChg>
        <pc:spChg chg="mod">
          <ac:chgData name="Nevyana Nikolova (2111481)" userId="8dc33964-0a98-4fcd-9ff3-f28bcfb04ab6" providerId="ADAL" clId="{8BD22CB1-D334-43F1-8227-74916901B07C}" dt="2022-04-19T10:01:09.078" v="1510" actId="20577"/>
          <ac:spMkLst>
            <pc:docMk/>
            <pc:sldMk cId="2693840348" sldId="258"/>
            <ac:spMk id="3" creationId="{F5D37B2C-3EBC-4208-A8B6-35778502AD3A}"/>
          </ac:spMkLst>
        </pc:spChg>
        <pc:spChg chg="add del mod">
          <ac:chgData name="Nevyana Nikolova (2111481)" userId="8dc33964-0a98-4fcd-9ff3-f28bcfb04ab6" providerId="ADAL" clId="{8BD22CB1-D334-43F1-8227-74916901B07C}" dt="2022-04-08T17:57:08.282" v="515" actId="11529"/>
          <ac:spMkLst>
            <pc:docMk/>
            <pc:sldMk cId="2693840348" sldId="258"/>
            <ac:spMk id="6" creationId="{325C2BCB-DB15-467D-9502-877CFAA1F354}"/>
          </ac:spMkLst>
        </pc:spChg>
        <pc:spChg chg="add mod">
          <ac:chgData name="Nevyana Nikolova (2111481)" userId="8dc33964-0a98-4fcd-9ff3-f28bcfb04ab6" providerId="ADAL" clId="{8BD22CB1-D334-43F1-8227-74916901B07C}" dt="2022-04-19T10:27:55.041" v="1702" actId="207"/>
          <ac:spMkLst>
            <pc:docMk/>
            <pc:sldMk cId="2693840348" sldId="258"/>
            <ac:spMk id="7" creationId="{A10837D5-C32B-4582-A38C-4E0E0B21BF44}"/>
          </ac:spMkLst>
        </pc:spChg>
        <pc:spChg chg="add mod">
          <ac:chgData name="Nevyana Nikolova (2111481)" userId="8dc33964-0a98-4fcd-9ff3-f28bcfb04ab6" providerId="ADAL" clId="{8BD22CB1-D334-43F1-8227-74916901B07C}" dt="2022-04-19T10:28:02.871" v="1703" actId="207"/>
          <ac:spMkLst>
            <pc:docMk/>
            <pc:sldMk cId="2693840348" sldId="258"/>
            <ac:spMk id="8" creationId="{8B8BB3CD-AC85-4E41-81E6-5A9BD775A636}"/>
          </ac:spMkLst>
        </pc:spChg>
        <pc:spChg chg="add del">
          <ac:chgData name="Nevyana Nikolova (2111481)" userId="8dc33964-0a98-4fcd-9ff3-f28bcfb04ab6" providerId="ADAL" clId="{8BD22CB1-D334-43F1-8227-74916901B07C}" dt="2022-04-08T17:43:09.170" v="318" actId="26606"/>
          <ac:spMkLst>
            <pc:docMk/>
            <pc:sldMk cId="2693840348" sldId="258"/>
            <ac:spMk id="9" creationId="{2550BE34-C2B8-49B8-8519-67A8CAD51AE9}"/>
          </ac:spMkLst>
        </pc:spChg>
        <pc:spChg chg="add del">
          <ac:chgData name="Nevyana Nikolova (2111481)" userId="8dc33964-0a98-4fcd-9ff3-f28bcfb04ab6" providerId="ADAL" clId="{8BD22CB1-D334-43F1-8227-74916901B07C}" dt="2022-04-08T17:43:09.170" v="318" actId="26606"/>
          <ac:spMkLst>
            <pc:docMk/>
            <pc:sldMk cId="2693840348" sldId="258"/>
            <ac:spMk id="11" creationId="{A7457DD9-5A45-400A-AB4B-4B4EDECA25F1}"/>
          </ac:spMkLst>
        </pc:spChg>
        <pc:spChg chg="add del">
          <ac:chgData name="Nevyana Nikolova (2111481)" userId="8dc33964-0a98-4fcd-9ff3-f28bcfb04ab6" providerId="ADAL" clId="{8BD22CB1-D334-43F1-8227-74916901B07C}" dt="2022-04-08T17:43:09.170" v="318" actId="26606"/>
          <ac:spMkLst>
            <pc:docMk/>
            <pc:sldMk cId="2693840348" sldId="258"/>
            <ac:spMk id="13" creationId="{441CF7D6-A660-431A-B0BB-140A0D5556B6}"/>
          </ac:spMkLst>
        </pc:spChg>
        <pc:spChg chg="add del">
          <ac:chgData name="Nevyana Nikolova (2111481)" userId="8dc33964-0a98-4fcd-9ff3-f28bcfb04ab6" providerId="ADAL" clId="{8BD22CB1-D334-43F1-8227-74916901B07C}" dt="2022-04-08T17:43:09.170" v="318" actId="26606"/>
          <ac:spMkLst>
            <pc:docMk/>
            <pc:sldMk cId="2693840348" sldId="258"/>
            <ac:spMk id="15" creationId="{0570A85B-3810-4F95-97B0-CBF4CCDB381C}"/>
          </ac:spMkLst>
        </pc:spChg>
        <pc:spChg chg="add del">
          <ac:chgData name="Nevyana Nikolova (2111481)" userId="8dc33964-0a98-4fcd-9ff3-f28bcfb04ab6" providerId="ADAL" clId="{8BD22CB1-D334-43F1-8227-74916901B07C}" dt="2022-04-08T17:43:27.818" v="320" actId="26606"/>
          <ac:spMkLst>
            <pc:docMk/>
            <pc:sldMk cId="2693840348" sldId="258"/>
            <ac:spMk id="18" creationId="{2B566528-1B12-4246-9431-5C2D7D081168}"/>
          </ac:spMkLst>
        </pc:spChg>
        <pc:spChg chg="add del">
          <ac:chgData name="Nevyana Nikolova (2111481)" userId="8dc33964-0a98-4fcd-9ff3-f28bcfb04ab6" providerId="ADAL" clId="{8BD22CB1-D334-43F1-8227-74916901B07C}" dt="2022-04-08T17:44:58.362" v="322" actId="22"/>
          <ac:spMkLst>
            <pc:docMk/>
            <pc:sldMk cId="2693840348" sldId="258"/>
            <ac:spMk id="22" creationId="{6F84AF3E-9C9B-4492-9617-12A118F9B3AB}"/>
          </ac:spMkLst>
        </pc:spChg>
        <pc:grpChg chg="add del">
          <ac:chgData name="Nevyana Nikolova (2111481)" userId="8dc33964-0a98-4fcd-9ff3-f28bcfb04ab6" providerId="ADAL" clId="{8BD22CB1-D334-43F1-8227-74916901B07C}" dt="2022-04-08T17:43:27.818" v="320" actId="26606"/>
          <ac:grpSpMkLst>
            <pc:docMk/>
            <pc:sldMk cId="2693840348" sldId="258"/>
            <ac:grpSpMk id="19" creationId="{828A5161-06F1-46CF-8AD7-844680A59E13}"/>
          </ac:grpSpMkLst>
        </pc:grpChg>
        <pc:grpChg chg="add del">
          <ac:chgData name="Nevyana Nikolova (2111481)" userId="8dc33964-0a98-4fcd-9ff3-f28bcfb04ab6" providerId="ADAL" clId="{8BD22CB1-D334-43F1-8227-74916901B07C}" dt="2022-04-08T17:43:27.818" v="320" actId="26606"/>
          <ac:grpSpMkLst>
            <pc:docMk/>
            <pc:sldMk cId="2693840348" sldId="258"/>
            <ac:grpSpMk id="21" creationId="{5995D10D-E9C9-47DB-AE7E-801FEF38F5C9}"/>
          </ac:grpSpMkLst>
        </pc:grpChg>
        <pc:graphicFrameChg chg="add mod modGraphic">
          <ac:chgData name="Nevyana Nikolova (2111481)" userId="8dc33964-0a98-4fcd-9ff3-f28bcfb04ab6" providerId="ADAL" clId="{8BD22CB1-D334-43F1-8227-74916901B07C}" dt="2022-04-19T10:28:38.792" v="1705" actId="207"/>
          <ac:graphicFrameMkLst>
            <pc:docMk/>
            <pc:sldMk cId="2693840348" sldId="258"/>
            <ac:graphicFrameMk id="4" creationId="{F7732BE0-F374-44EF-AC1F-10A956C17FF4}"/>
          </ac:graphicFrameMkLst>
        </pc:graphicFrameChg>
      </pc:sldChg>
      <pc:sldChg chg="addSp delSp modSp mod modTransition setBg">
        <pc:chgData name="Nevyana Nikolova (2111481)" userId="8dc33964-0a98-4fcd-9ff3-f28bcfb04ab6" providerId="ADAL" clId="{8BD22CB1-D334-43F1-8227-74916901B07C}" dt="2022-04-19T10:33:32.409" v="1733"/>
        <pc:sldMkLst>
          <pc:docMk/>
          <pc:sldMk cId="2542477620" sldId="259"/>
        </pc:sldMkLst>
        <pc:spChg chg="mod">
          <ac:chgData name="Nevyana Nikolova (2111481)" userId="8dc33964-0a98-4fcd-9ff3-f28bcfb04ab6" providerId="ADAL" clId="{8BD22CB1-D334-43F1-8227-74916901B07C}" dt="2022-04-19T10:01:30.573" v="1512" actId="20577"/>
          <ac:spMkLst>
            <pc:docMk/>
            <pc:sldMk cId="2542477620" sldId="259"/>
            <ac:spMk id="2" creationId="{A9705662-6BE5-4403-B7DA-2118FA0C9861}"/>
          </ac:spMkLst>
        </pc:spChg>
        <pc:spChg chg="add del mod">
          <ac:chgData name="Nevyana Nikolova (2111481)" userId="8dc33964-0a98-4fcd-9ff3-f28bcfb04ab6" providerId="ADAL" clId="{8BD22CB1-D334-43F1-8227-74916901B07C}" dt="2022-04-15T15:08:29.709" v="1301" actId="1076"/>
          <ac:spMkLst>
            <pc:docMk/>
            <pc:sldMk cId="2542477620" sldId="259"/>
            <ac:spMk id="3" creationId="{58C38317-879E-40B0-9CE9-88F97073D80C}"/>
          </ac:spMkLst>
        </pc:spChg>
        <pc:spChg chg="add del">
          <ac:chgData name="Nevyana Nikolova (2111481)" userId="8dc33964-0a98-4fcd-9ff3-f28bcfb04ab6" providerId="ADAL" clId="{8BD22CB1-D334-43F1-8227-74916901B07C}" dt="2022-04-08T18:58:05.384" v="706" actId="26606"/>
          <ac:spMkLst>
            <pc:docMk/>
            <pc:sldMk cId="2542477620" sldId="259"/>
            <ac:spMk id="6" creationId="{BACC6370-2D7E-4714-9D71-7542949D7D5D}"/>
          </ac:spMkLst>
        </pc:spChg>
        <pc:spChg chg="add">
          <ac:chgData name="Nevyana Nikolova (2111481)" userId="8dc33964-0a98-4fcd-9ff3-f28bcfb04ab6" providerId="ADAL" clId="{8BD22CB1-D334-43F1-8227-74916901B07C}" dt="2022-04-15T15:04:59.342" v="1264" actId="26606"/>
          <ac:spMkLst>
            <pc:docMk/>
            <pc:sldMk cId="2542477620" sldId="259"/>
            <ac:spMk id="8" creationId="{8B9AA7C6-5E5A-498E-A6DF-A943376E09BC}"/>
          </ac:spMkLst>
        </pc:spChg>
        <pc:spChg chg="add del">
          <ac:chgData name="Nevyana Nikolova (2111481)" userId="8dc33964-0a98-4fcd-9ff3-f28bcfb04ab6" providerId="ADAL" clId="{8BD22CB1-D334-43F1-8227-74916901B07C}" dt="2022-04-08T18:17:00.635" v="618" actId="26606"/>
          <ac:spMkLst>
            <pc:docMk/>
            <pc:sldMk cId="2542477620" sldId="259"/>
            <ac:spMk id="9" creationId="{3A5B4632-C963-4296-86F0-79AA9EA5AE98}"/>
          </ac:spMkLst>
        </pc:spChg>
        <pc:spChg chg="add del">
          <ac:chgData name="Nevyana Nikolova (2111481)" userId="8dc33964-0a98-4fcd-9ff3-f28bcfb04ab6" providerId="ADAL" clId="{8BD22CB1-D334-43F1-8227-74916901B07C}" dt="2022-04-08T18:58:34.896" v="710" actId="26606"/>
          <ac:spMkLst>
            <pc:docMk/>
            <pc:sldMk cId="2542477620" sldId="259"/>
            <ac:spMk id="10" creationId="{59A309A7-1751-4ABE-A3C1-EEC40366AD89}"/>
          </ac:spMkLst>
        </pc:spChg>
        <pc:spChg chg="add del">
          <ac:chgData name="Nevyana Nikolova (2111481)" userId="8dc33964-0a98-4fcd-9ff3-f28bcfb04ab6" providerId="ADAL" clId="{8BD22CB1-D334-43F1-8227-74916901B07C}" dt="2022-04-08T18:58:05.384" v="706" actId="26606"/>
          <ac:spMkLst>
            <pc:docMk/>
            <pc:sldMk cId="2542477620" sldId="259"/>
            <ac:spMk id="11" creationId="{F68B3F68-107C-434F-AA38-110D5EA91B85}"/>
          </ac:spMkLst>
        </pc:spChg>
        <pc:spChg chg="add mod">
          <ac:chgData name="Nevyana Nikolova (2111481)" userId="8dc33964-0a98-4fcd-9ff3-f28bcfb04ab6" providerId="ADAL" clId="{8BD22CB1-D334-43F1-8227-74916901B07C}" dt="2022-04-19T10:01:33.887" v="1514" actId="20577"/>
          <ac:spMkLst>
            <pc:docMk/>
            <pc:sldMk cId="2542477620" sldId="259"/>
            <ac:spMk id="11" creationId="{FBE3B474-F7BA-4874-BDB5-D6CAD9491F1B}"/>
          </ac:spMkLst>
        </pc:spChg>
        <pc:spChg chg="add del">
          <ac:chgData name="Nevyana Nikolova (2111481)" userId="8dc33964-0a98-4fcd-9ff3-f28bcfb04ab6" providerId="ADAL" clId="{8BD22CB1-D334-43F1-8227-74916901B07C}" dt="2022-04-08T18:58:34.896" v="710" actId="26606"/>
          <ac:spMkLst>
            <pc:docMk/>
            <pc:sldMk cId="2542477620" sldId="259"/>
            <ac:spMk id="12" creationId="{967D8EB6-EAE1-4F9C-B398-83321E287204}"/>
          </ac:spMkLst>
        </pc:spChg>
        <pc:spChg chg="add del">
          <ac:chgData name="Nevyana Nikolova (2111481)" userId="8dc33964-0a98-4fcd-9ff3-f28bcfb04ab6" providerId="ADAL" clId="{8BD22CB1-D334-43F1-8227-74916901B07C}" dt="2022-04-08T18:58:05.384" v="706" actId="26606"/>
          <ac:spMkLst>
            <pc:docMk/>
            <pc:sldMk cId="2542477620" sldId="259"/>
            <ac:spMk id="13" creationId="{AAD0DBB9-1A4B-4391-81D4-CB19F9AB918A}"/>
          </ac:spMkLst>
        </pc:spChg>
        <pc:spChg chg="add mod">
          <ac:chgData name="Nevyana Nikolova (2111481)" userId="8dc33964-0a98-4fcd-9ff3-f28bcfb04ab6" providerId="ADAL" clId="{8BD22CB1-D334-43F1-8227-74916901B07C}" dt="2022-04-15T15:07:21.316" v="1286" actId="5793"/>
          <ac:spMkLst>
            <pc:docMk/>
            <pc:sldMk cId="2542477620" sldId="259"/>
            <ac:spMk id="13" creationId="{E4C814B3-25AB-42B4-874E-D5BC32F59690}"/>
          </ac:spMkLst>
        </pc:spChg>
        <pc:spChg chg="add">
          <ac:chgData name="Nevyana Nikolova (2111481)" userId="8dc33964-0a98-4fcd-9ff3-f28bcfb04ab6" providerId="ADAL" clId="{8BD22CB1-D334-43F1-8227-74916901B07C}" dt="2022-04-15T15:04:59.342" v="1264" actId="26606"/>
          <ac:spMkLst>
            <pc:docMk/>
            <pc:sldMk cId="2542477620" sldId="259"/>
            <ac:spMk id="14" creationId="{81E140AE-0ABF-47C8-BF32-7D2F0CF2BA44}"/>
          </ac:spMkLst>
        </pc:spChg>
        <pc:spChg chg="add del">
          <ac:chgData name="Nevyana Nikolova (2111481)" userId="8dc33964-0a98-4fcd-9ff3-f28bcfb04ab6" providerId="ADAL" clId="{8BD22CB1-D334-43F1-8227-74916901B07C}" dt="2022-04-08T18:58:05.384" v="706" actId="26606"/>
          <ac:spMkLst>
            <pc:docMk/>
            <pc:sldMk cId="2542477620" sldId="259"/>
            <ac:spMk id="15" creationId="{063BBA22-50EA-4C4D-BE05-F1CE4E63AA56}"/>
          </ac:spMkLst>
        </pc:spChg>
        <pc:spChg chg="add">
          <ac:chgData name="Nevyana Nikolova (2111481)" userId="8dc33964-0a98-4fcd-9ff3-f28bcfb04ab6" providerId="ADAL" clId="{8BD22CB1-D334-43F1-8227-74916901B07C}" dt="2022-04-15T15:04:59.342" v="1264" actId="26606"/>
          <ac:spMkLst>
            <pc:docMk/>
            <pc:sldMk cId="2542477620" sldId="259"/>
            <ac:spMk id="16" creationId="{CBC4F608-B4B8-48C3-9572-C0F061B1CD99}"/>
          </ac:spMkLst>
        </pc:spChg>
        <pc:spChg chg="add del">
          <ac:chgData name="Nevyana Nikolova (2111481)" userId="8dc33964-0a98-4fcd-9ff3-f28bcfb04ab6" providerId="ADAL" clId="{8BD22CB1-D334-43F1-8227-74916901B07C}" dt="2022-04-08T18:58:13.611" v="708" actId="26606"/>
          <ac:spMkLst>
            <pc:docMk/>
            <pc:sldMk cId="2542477620" sldId="259"/>
            <ac:spMk id="17" creationId="{58C38317-879E-40B0-9CE9-88F97073D80C}"/>
          </ac:spMkLst>
        </pc:spChg>
        <pc:spChg chg="add del">
          <ac:chgData name="Nevyana Nikolova (2111481)" userId="8dc33964-0a98-4fcd-9ff3-f28bcfb04ab6" providerId="ADAL" clId="{8BD22CB1-D334-43F1-8227-74916901B07C}" dt="2022-04-08T18:58:34.896" v="710" actId="26606"/>
          <ac:spMkLst>
            <pc:docMk/>
            <pc:sldMk cId="2542477620" sldId="259"/>
            <ac:spMk id="21" creationId="{58C38317-879E-40B0-9CE9-88F97073D80C}"/>
          </ac:spMkLst>
        </pc:spChg>
        <pc:grpChg chg="add">
          <ac:chgData name="Nevyana Nikolova (2111481)" userId="8dc33964-0a98-4fcd-9ff3-f28bcfb04ab6" providerId="ADAL" clId="{8BD22CB1-D334-43F1-8227-74916901B07C}" dt="2022-04-15T15:04:59.342" v="1264" actId="26606"/>
          <ac:grpSpMkLst>
            <pc:docMk/>
            <pc:sldMk cId="2542477620" sldId="259"/>
            <ac:grpSpMk id="20" creationId="{83EAB11A-76F7-48F4-9B4F-5BFDF4BF9670}"/>
          </ac:grpSpMkLst>
        </pc:grpChg>
        <pc:graphicFrameChg chg="add del">
          <ac:chgData name="Nevyana Nikolova (2111481)" userId="8dc33964-0a98-4fcd-9ff3-f28bcfb04ab6" providerId="ADAL" clId="{8BD22CB1-D334-43F1-8227-74916901B07C}" dt="2022-04-08T18:17:00.635" v="618" actId="26606"/>
          <ac:graphicFrameMkLst>
            <pc:docMk/>
            <pc:sldMk cId="2542477620" sldId="259"/>
            <ac:graphicFrameMk id="5" creationId="{095047D6-2389-1ED8-D8BA-931FA1E6C80B}"/>
          </ac:graphicFrameMkLst>
        </pc:graphicFrameChg>
        <pc:graphicFrameChg chg="add del">
          <ac:chgData name="Nevyana Nikolova (2111481)" userId="8dc33964-0a98-4fcd-9ff3-f28bcfb04ab6" providerId="ADAL" clId="{8BD22CB1-D334-43F1-8227-74916901B07C}" dt="2022-04-08T18:58:05.384" v="706" actId="26606"/>
          <ac:graphicFrameMkLst>
            <pc:docMk/>
            <pc:sldMk cId="2542477620" sldId="259"/>
            <ac:graphicFrameMk id="7" creationId="{6E9DCF06-39D4-74F5-9D1C-01FFEB2285C7}"/>
          </ac:graphicFrameMkLst>
        </pc:graphicFrameChg>
        <pc:picChg chg="add del">
          <ac:chgData name="Nevyana Nikolova (2111481)" userId="8dc33964-0a98-4fcd-9ff3-f28bcfb04ab6" providerId="ADAL" clId="{8BD22CB1-D334-43F1-8227-74916901B07C}" dt="2022-04-08T18:58:13.611" v="708" actId="26606"/>
          <ac:picMkLst>
            <pc:docMk/>
            <pc:sldMk cId="2542477620" sldId="259"/>
            <ac:picMk id="18" creationId="{8A529F9E-F697-B656-3E1D-A1E8A6ACD2AB}"/>
          </ac:picMkLst>
        </pc:picChg>
        <pc:picChg chg="add del">
          <ac:chgData name="Nevyana Nikolova (2111481)" userId="8dc33964-0a98-4fcd-9ff3-f28bcfb04ab6" providerId="ADAL" clId="{8BD22CB1-D334-43F1-8227-74916901B07C}" dt="2022-04-08T18:58:34.896" v="710" actId="26606"/>
          <ac:picMkLst>
            <pc:docMk/>
            <pc:sldMk cId="2542477620" sldId="259"/>
            <ac:picMk id="22" creationId="{B835774B-66E8-BF25-EF4E-0EFDA25B6D82}"/>
          </ac:picMkLst>
        </pc:picChg>
        <pc:cxnChg chg="add del">
          <ac:chgData name="Nevyana Nikolova (2111481)" userId="8dc33964-0a98-4fcd-9ff3-f28bcfb04ab6" providerId="ADAL" clId="{8BD22CB1-D334-43F1-8227-74916901B07C}" dt="2022-04-08T18:58:13.611" v="708" actId="26606"/>
          <ac:cxnSpMkLst>
            <pc:docMk/>
            <pc:sldMk cId="2542477620" sldId="259"/>
            <ac:cxnSpMk id="19" creationId="{A7F400EE-A8A5-48AF-B4D6-291B52C6F0B0}"/>
          </ac:cxnSpMkLst>
        </pc:cxnChg>
      </pc:sldChg>
      <pc:sldChg chg="addSp delSp modSp del mod setBg">
        <pc:chgData name="Nevyana Nikolova (2111481)" userId="8dc33964-0a98-4fcd-9ff3-f28bcfb04ab6" providerId="ADAL" clId="{8BD22CB1-D334-43F1-8227-74916901B07C}" dt="2022-04-08T18:25:35.030" v="633" actId="2696"/>
        <pc:sldMkLst>
          <pc:docMk/>
          <pc:sldMk cId="1269079889" sldId="260"/>
        </pc:sldMkLst>
        <pc:spChg chg="mod">
          <ac:chgData name="Nevyana Nikolova (2111481)" userId="8dc33964-0a98-4fcd-9ff3-f28bcfb04ab6" providerId="ADAL" clId="{8BD22CB1-D334-43F1-8227-74916901B07C}" dt="2022-04-02T17:21:09.009" v="19"/>
          <ac:spMkLst>
            <pc:docMk/>
            <pc:sldMk cId="1269079889" sldId="260"/>
            <ac:spMk id="2" creationId="{65A54226-BDC9-4551-AED3-BC80B63D36EC}"/>
          </ac:spMkLst>
        </pc:spChg>
        <pc:spChg chg="mod">
          <ac:chgData name="Nevyana Nikolova (2111481)" userId="8dc33964-0a98-4fcd-9ff3-f28bcfb04ab6" providerId="ADAL" clId="{8BD22CB1-D334-43F1-8227-74916901B07C}" dt="2022-04-02T17:21:09.009" v="19"/>
          <ac:spMkLst>
            <pc:docMk/>
            <pc:sldMk cId="1269079889" sldId="260"/>
            <ac:spMk id="3" creationId="{F499EE82-14F8-4EF4-BB10-A79DE92B5EAF}"/>
          </ac:spMkLst>
        </pc:spChg>
        <pc:spChg chg="add del">
          <ac:chgData name="Nevyana Nikolova (2111481)" userId="8dc33964-0a98-4fcd-9ff3-f28bcfb04ab6" providerId="ADAL" clId="{8BD22CB1-D334-43F1-8227-74916901B07C}" dt="2022-04-02T17:15:34.229" v="1" actId="26606"/>
          <ac:spMkLst>
            <pc:docMk/>
            <pc:sldMk cId="1269079889" sldId="260"/>
            <ac:spMk id="8" creationId="{09588DA8-065E-4F6F-8EFD-43104AB2E0CF}"/>
          </ac:spMkLst>
        </pc:spChg>
        <pc:spChg chg="add del">
          <ac:chgData name="Nevyana Nikolova (2111481)" userId="8dc33964-0a98-4fcd-9ff3-f28bcfb04ab6" providerId="ADAL" clId="{8BD22CB1-D334-43F1-8227-74916901B07C}" dt="2022-04-02T17:15:34.229" v="1" actId="26606"/>
          <ac:spMkLst>
            <pc:docMk/>
            <pc:sldMk cId="1269079889" sldId="260"/>
            <ac:spMk id="10" creationId="{C4285719-470E-454C-AF62-8323075F1F5B}"/>
          </ac:spMkLst>
        </pc:spChg>
        <pc:spChg chg="add del">
          <ac:chgData name="Nevyana Nikolova (2111481)" userId="8dc33964-0a98-4fcd-9ff3-f28bcfb04ab6" providerId="ADAL" clId="{8BD22CB1-D334-43F1-8227-74916901B07C}" dt="2022-04-02T17:15:34.229" v="1" actId="26606"/>
          <ac:spMkLst>
            <pc:docMk/>
            <pc:sldMk cId="1269079889" sldId="260"/>
            <ac:spMk id="12" creationId="{CD9FE4EF-C4D8-49A0-B2FF-81D8DB7D8A24}"/>
          </ac:spMkLst>
        </pc:spChg>
        <pc:spChg chg="add del">
          <ac:chgData name="Nevyana Nikolova (2111481)" userId="8dc33964-0a98-4fcd-9ff3-f28bcfb04ab6" providerId="ADAL" clId="{8BD22CB1-D334-43F1-8227-74916901B07C}" dt="2022-04-02T17:15:34.229" v="1" actId="26606"/>
          <ac:spMkLst>
            <pc:docMk/>
            <pc:sldMk cId="1269079889" sldId="260"/>
            <ac:spMk id="14" creationId="{4300840D-0A0B-4512-BACA-B439D5B9C57C}"/>
          </ac:spMkLst>
        </pc:spChg>
        <pc:spChg chg="add del">
          <ac:chgData name="Nevyana Nikolova (2111481)" userId="8dc33964-0a98-4fcd-9ff3-f28bcfb04ab6" providerId="ADAL" clId="{8BD22CB1-D334-43F1-8227-74916901B07C}" dt="2022-04-02T17:15:34.229" v="1" actId="26606"/>
          <ac:spMkLst>
            <pc:docMk/>
            <pc:sldMk cId="1269079889" sldId="260"/>
            <ac:spMk id="16" creationId="{D2B78728-A580-49A7-84F9-6EF6F583ADE0}"/>
          </ac:spMkLst>
        </pc:spChg>
        <pc:spChg chg="add del">
          <ac:chgData name="Nevyana Nikolova (2111481)" userId="8dc33964-0a98-4fcd-9ff3-f28bcfb04ab6" providerId="ADAL" clId="{8BD22CB1-D334-43F1-8227-74916901B07C}" dt="2022-04-02T17:15:34.229" v="1" actId="26606"/>
          <ac:spMkLst>
            <pc:docMk/>
            <pc:sldMk cId="1269079889" sldId="260"/>
            <ac:spMk id="18" creationId="{38FAA1A1-D861-433F-88FA-1E9D6FD31D11}"/>
          </ac:spMkLst>
        </pc:spChg>
        <pc:spChg chg="add del">
          <ac:chgData name="Nevyana Nikolova (2111481)" userId="8dc33964-0a98-4fcd-9ff3-f28bcfb04ab6" providerId="ADAL" clId="{8BD22CB1-D334-43F1-8227-74916901B07C}" dt="2022-04-02T17:15:34.229" v="1" actId="26606"/>
          <ac:spMkLst>
            <pc:docMk/>
            <pc:sldMk cId="1269079889" sldId="260"/>
            <ac:spMk id="20" creationId="{8D71EDA1-87BF-4D5D-AB79-F346FD19278A}"/>
          </ac:spMkLst>
        </pc:spChg>
        <pc:spChg chg="add del">
          <ac:chgData name="Nevyana Nikolova (2111481)" userId="8dc33964-0a98-4fcd-9ff3-f28bcfb04ab6" providerId="ADAL" clId="{8BD22CB1-D334-43F1-8227-74916901B07C}" dt="2022-04-02T17:15:53.351" v="3" actId="26606"/>
          <ac:spMkLst>
            <pc:docMk/>
            <pc:sldMk cId="1269079889" sldId="260"/>
            <ac:spMk id="22" creationId="{98DDA986-B6EE-4642-AC60-0490373E69D0}"/>
          </ac:spMkLst>
        </pc:spChg>
        <pc:spChg chg="add del">
          <ac:chgData name="Nevyana Nikolova (2111481)" userId="8dc33964-0a98-4fcd-9ff3-f28bcfb04ab6" providerId="ADAL" clId="{8BD22CB1-D334-43F1-8227-74916901B07C}" dt="2022-04-02T17:15:53.351" v="3" actId="26606"/>
          <ac:spMkLst>
            <pc:docMk/>
            <pc:sldMk cId="1269079889" sldId="260"/>
            <ac:spMk id="23" creationId="{80B62878-12EF-4E97-A284-47BAFC30DA2E}"/>
          </ac:spMkLst>
        </pc:spChg>
        <pc:spChg chg="add del">
          <ac:chgData name="Nevyana Nikolova (2111481)" userId="8dc33964-0a98-4fcd-9ff3-f28bcfb04ab6" providerId="ADAL" clId="{8BD22CB1-D334-43F1-8227-74916901B07C}" dt="2022-04-02T17:15:53.351" v="3" actId="26606"/>
          <ac:spMkLst>
            <pc:docMk/>
            <pc:sldMk cId="1269079889" sldId="260"/>
            <ac:spMk id="24" creationId="{6D79188D-1ED5-4705-B8C7-5D6FB7670AB3}"/>
          </ac:spMkLst>
        </pc:spChg>
      </pc:sldChg>
      <pc:sldChg chg="addSp delSp modSp mod modTransition setBg">
        <pc:chgData name="Nevyana Nikolova (2111481)" userId="8dc33964-0a98-4fcd-9ff3-f28bcfb04ab6" providerId="ADAL" clId="{8BD22CB1-D334-43F1-8227-74916901B07C}" dt="2022-04-19T10:33:32.409" v="1733"/>
        <pc:sldMkLst>
          <pc:docMk/>
          <pc:sldMk cId="253863253" sldId="261"/>
        </pc:sldMkLst>
        <pc:spChg chg="mod">
          <ac:chgData name="Nevyana Nikolova (2111481)" userId="8dc33964-0a98-4fcd-9ff3-f28bcfb04ab6" providerId="ADAL" clId="{8BD22CB1-D334-43F1-8227-74916901B07C}" dt="2022-04-19T10:01:42.186" v="1516" actId="20577"/>
          <ac:spMkLst>
            <pc:docMk/>
            <pc:sldMk cId="253863253" sldId="261"/>
            <ac:spMk id="2" creationId="{132DE66F-C918-47F0-A870-ADCD22AF4A79}"/>
          </ac:spMkLst>
        </pc:spChg>
        <pc:spChg chg="mod">
          <ac:chgData name="Nevyana Nikolova (2111481)" userId="8dc33964-0a98-4fcd-9ff3-f28bcfb04ab6" providerId="ADAL" clId="{8BD22CB1-D334-43F1-8227-74916901B07C}" dt="2022-04-19T09:26:35.940" v="1334" actId="255"/>
          <ac:spMkLst>
            <pc:docMk/>
            <pc:sldMk cId="253863253" sldId="261"/>
            <ac:spMk id="3" creationId="{CD80B5B5-E7E4-4433-82D2-F739583249FE}"/>
          </ac:spMkLst>
        </pc:spChg>
        <pc:spChg chg="add del">
          <ac:chgData name="Nevyana Nikolova (2111481)" userId="8dc33964-0a98-4fcd-9ff3-f28bcfb04ab6" providerId="ADAL" clId="{8BD22CB1-D334-43F1-8227-74916901B07C}" dt="2022-04-19T09:25:52.467" v="1331" actId="26606"/>
          <ac:spMkLst>
            <pc:docMk/>
            <pc:sldMk cId="253863253" sldId="261"/>
            <ac:spMk id="8" creationId="{3AD318CC-E2A8-4E27-9548-A047A78999B1}"/>
          </ac:spMkLst>
        </pc:spChg>
        <pc:spChg chg="add mod">
          <ac:chgData name="Nevyana Nikolova (2111481)" userId="8dc33964-0a98-4fcd-9ff3-f28bcfb04ab6" providerId="ADAL" clId="{8BD22CB1-D334-43F1-8227-74916901B07C}" dt="2022-04-19T10:06:40.547" v="1554" actId="2711"/>
          <ac:spMkLst>
            <pc:docMk/>
            <pc:sldMk cId="253863253" sldId="261"/>
            <ac:spMk id="13" creationId="{79B6BE14-E9F4-4C6D-8203-1C8FA69EDC1F}"/>
          </ac:spMkLst>
        </pc:spChg>
        <pc:spChg chg="add del">
          <ac:chgData name="Nevyana Nikolova (2111481)" userId="8dc33964-0a98-4fcd-9ff3-f28bcfb04ab6" providerId="ADAL" clId="{8BD22CB1-D334-43F1-8227-74916901B07C}" dt="2022-04-19T09:25:52.467" v="1331" actId="26606"/>
          <ac:spMkLst>
            <pc:docMk/>
            <pc:sldMk cId="253863253" sldId="261"/>
            <ac:spMk id="14" creationId="{2C1BBA94-3F40-40AA-8BB9-E69E25E537C1}"/>
          </ac:spMkLst>
        </pc:spChg>
        <pc:spChg chg="add">
          <ac:chgData name="Nevyana Nikolova (2111481)" userId="8dc33964-0a98-4fcd-9ff3-f28bcfb04ab6" providerId="ADAL" clId="{8BD22CB1-D334-43F1-8227-74916901B07C}" dt="2022-04-19T09:25:52.467" v="1331" actId="26606"/>
          <ac:spMkLst>
            <pc:docMk/>
            <pc:sldMk cId="253863253" sldId="261"/>
            <ac:spMk id="19" creationId="{F13C74B1-5B17-4795-BED0-7140497B445A}"/>
          </ac:spMkLst>
        </pc:spChg>
        <pc:spChg chg="add">
          <ac:chgData name="Nevyana Nikolova (2111481)" userId="8dc33964-0a98-4fcd-9ff3-f28bcfb04ab6" providerId="ADAL" clId="{8BD22CB1-D334-43F1-8227-74916901B07C}" dt="2022-04-19T09:25:52.467" v="1331" actId="26606"/>
          <ac:spMkLst>
            <pc:docMk/>
            <pc:sldMk cId="253863253" sldId="261"/>
            <ac:spMk id="21" creationId="{D4974D33-8DC5-464E-8C6D-BE58F0669C17}"/>
          </ac:spMkLst>
        </pc:spChg>
        <pc:grpChg chg="add del">
          <ac:chgData name="Nevyana Nikolova (2111481)" userId="8dc33964-0a98-4fcd-9ff3-f28bcfb04ab6" providerId="ADAL" clId="{8BD22CB1-D334-43F1-8227-74916901B07C}" dt="2022-04-19T09:25:52.467" v="1331" actId="26606"/>
          <ac:grpSpMkLst>
            <pc:docMk/>
            <pc:sldMk cId="253863253" sldId="261"/>
            <ac:grpSpMk id="10" creationId="{B14B560F-9DD7-4302-A60B-EBD3EF59B073}"/>
          </ac:grpSpMkLst>
        </pc:grpChg>
        <pc:picChg chg="add mod">
          <ac:chgData name="Nevyana Nikolova (2111481)" userId="8dc33964-0a98-4fcd-9ff3-f28bcfb04ab6" providerId="ADAL" clId="{8BD22CB1-D334-43F1-8227-74916901B07C}" dt="2022-04-19T10:06:25.168" v="1551" actId="1076"/>
          <ac:picMkLst>
            <pc:docMk/>
            <pc:sldMk cId="253863253" sldId="261"/>
            <ac:picMk id="4" creationId="{08E61FDA-44E1-4430-9E33-B74E55F4736D}"/>
          </ac:picMkLst>
        </pc:picChg>
        <pc:picChg chg="add del mod">
          <ac:chgData name="Nevyana Nikolova (2111481)" userId="8dc33964-0a98-4fcd-9ff3-f28bcfb04ab6" providerId="ADAL" clId="{8BD22CB1-D334-43F1-8227-74916901B07C}" dt="2022-04-15T15:09:04.080" v="1302" actId="478"/>
          <ac:picMkLst>
            <pc:docMk/>
            <pc:sldMk cId="253863253" sldId="261"/>
            <ac:picMk id="5" creationId="{B8F62D5E-2AF5-4603-B6F9-51314CA1DB44}"/>
          </ac:picMkLst>
        </pc:picChg>
      </pc:sldChg>
      <pc:sldChg chg="addSp delSp modSp mod modTransition setBg">
        <pc:chgData name="Nevyana Nikolova (2111481)" userId="8dc33964-0a98-4fcd-9ff3-f28bcfb04ab6" providerId="ADAL" clId="{8BD22CB1-D334-43F1-8227-74916901B07C}" dt="2022-04-19T10:33:32.409" v="1733"/>
        <pc:sldMkLst>
          <pc:docMk/>
          <pc:sldMk cId="68244552" sldId="262"/>
        </pc:sldMkLst>
        <pc:spChg chg="mod">
          <ac:chgData name="Nevyana Nikolova (2111481)" userId="8dc33964-0a98-4fcd-9ff3-f28bcfb04ab6" providerId="ADAL" clId="{8BD22CB1-D334-43F1-8227-74916901B07C}" dt="2022-04-19T10:01:49.485" v="1518" actId="20577"/>
          <ac:spMkLst>
            <pc:docMk/>
            <pc:sldMk cId="68244552" sldId="262"/>
            <ac:spMk id="2" creationId="{0488D6DF-F5EA-4FD5-A759-AB3002819F09}"/>
          </ac:spMkLst>
        </pc:spChg>
        <pc:spChg chg="mod">
          <ac:chgData name="Nevyana Nikolova (2111481)" userId="8dc33964-0a98-4fcd-9ff3-f28bcfb04ab6" providerId="ADAL" clId="{8BD22CB1-D334-43F1-8227-74916901B07C}" dt="2022-04-15T15:11:13.215" v="1316" actId="255"/>
          <ac:spMkLst>
            <pc:docMk/>
            <pc:sldMk cId="68244552" sldId="262"/>
            <ac:spMk id="3" creationId="{9EA49203-26D5-4B87-9B68-AF796700986B}"/>
          </ac:spMkLst>
        </pc:spChg>
        <pc:spChg chg="add">
          <ac:chgData name="Nevyana Nikolova (2111481)" userId="8dc33964-0a98-4fcd-9ff3-f28bcfb04ab6" providerId="ADAL" clId="{8BD22CB1-D334-43F1-8227-74916901B07C}" dt="2022-04-15T15:10:57.018" v="1314" actId="26606"/>
          <ac:spMkLst>
            <pc:docMk/>
            <pc:sldMk cId="68244552" sldId="262"/>
            <ac:spMk id="8" creationId="{DBF61EA3-B236-439E-9C0B-340980D56BEE}"/>
          </ac:spMkLst>
        </pc:spChg>
        <pc:spChg chg="add del">
          <ac:chgData name="Nevyana Nikolova (2111481)" userId="8dc33964-0a98-4fcd-9ff3-f28bcfb04ab6" providerId="ADAL" clId="{8BD22CB1-D334-43F1-8227-74916901B07C}" dt="2022-04-08T18:42:02.029" v="666" actId="26606"/>
          <ac:spMkLst>
            <pc:docMk/>
            <pc:sldMk cId="68244552" sldId="262"/>
            <ac:spMk id="10" creationId="{59A309A7-1751-4ABE-A3C1-EEC40366AD89}"/>
          </ac:spMkLst>
        </pc:spChg>
        <pc:spChg chg="add del">
          <ac:chgData name="Nevyana Nikolova (2111481)" userId="8dc33964-0a98-4fcd-9ff3-f28bcfb04ab6" providerId="ADAL" clId="{8BD22CB1-D334-43F1-8227-74916901B07C}" dt="2022-04-08T18:42:02.029" v="666" actId="26606"/>
          <ac:spMkLst>
            <pc:docMk/>
            <pc:sldMk cId="68244552" sldId="262"/>
            <ac:spMk id="12" creationId="{967D8EB6-EAE1-4F9C-B398-83321E287204}"/>
          </ac:spMkLst>
        </pc:spChg>
        <pc:spChg chg="add">
          <ac:chgData name="Nevyana Nikolova (2111481)" userId="8dc33964-0a98-4fcd-9ff3-f28bcfb04ab6" providerId="ADAL" clId="{8BD22CB1-D334-43F1-8227-74916901B07C}" dt="2022-04-15T15:10:57.018" v="1314" actId="26606"/>
          <ac:spMkLst>
            <pc:docMk/>
            <pc:sldMk cId="68244552" sldId="262"/>
            <ac:spMk id="14" creationId="{E659831F-0D9A-4C63-9EBB-8435B85A440F}"/>
          </ac:spMkLst>
        </pc:spChg>
        <pc:grpChg chg="add">
          <ac:chgData name="Nevyana Nikolova (2111481)" userId="8dc33964-0a98-4fcd-9ff3-f28bcfb04ab6" providerId="ADAL" clId="{8BD22CB1-D334-43F1-8227-74916901B07C}" dt="2022-04-15T15:10:57.018" v="1314" actId="26606"/>
          <ac:grpSpMkLst>
            <pc:docMk/>
            <pc:sldMk cId="68244552" sldId="262"/>
            <ac:grpSpMk id="5" creationId="{28FAF094-D087-493F-8DF9-A486C2D6BBAA}"/>
          </ac:grpSpMkLst>
        </pc:grpChg>
        <pc:picChg chg="add del">
          <ac:chgData name="Nevyana Nikolova (2111481)" userId="8dc33964-0a98-4fcd-9ff3-f28bcfb04ab6" providerId="ADAL" clId="{8BD22CB1-D334-43F1-8227-74916901B07C}" dt="2022-04-08T18:42:02.029" v="666" actId="26606"/>
          <ac:picMkLst>
            <pc:docMk/>
            <pc:sldMk cId="68244552" sldId="262"/>
            <ac:picMk id="7" creationId="{8C4069C9-D138-5595-FB41-3861BAD88E45}"/>
          </ac:picMkLst>
        </pc:picChg>
      </pc:sldChg>
      <pc:sldChg chg="addSp delSp modSp mod modTransition setBg">
        <pc:chgData name="Nevyana Nikolova (2111481)" userId="8dc33964-0a98-4fcd-9ff3-f28bcfb04ab6" providerId="ADAL" clId="{8BD22CB1-D334-43F1-8227-74916901B07C}" dt="2022-04-19T10:33:32.409" v="1733"/>
        <pc:sldMkLst>
          <pc:docMk/>
          <pc:sldMk cId="3553294594" sldId="263"/>
        </pc:sldMkLst>
        <pc:spChg chg="mod">
          <ac:chgData name="Nevyana Nikolova (2111481)" userId="8dc33964-0a98-4fcd-9ff3-f28bcfb04ab6" providerId="ADAL" clId="{8BD22CB1-D334-43F1-8227-74916901B07C}" dt="2022-04-19T10:00:39.945" v="1506" actId="20577"/>
          <ac:spMkLst>
            <pc:docMk/>
            <pc:sldMk cId="3553294594" sldId="263"/>
            <ac:spMk id="2" creationId="{B0F351C1-B7EB-46D5-9925-AD457AA3307E}"/>
          </ac:spMkLst>
        </pc:spChg>
        <pc:spChg chg="mod">
          <ac:chgData name="Nevyana Nikolova (2111481)" userId="8dc33964-0a98-4fcd-9ff3-f28bcfb04ab6" providerId="ADAL" clId="{8BD22CB1-D334-43F1-8227-74916901B07C}" dt="2022-04-19T10:06:53.192" v="1556"/>
          <ac:spMkLst>
            <pc:docMk/>
            <pc:sldMk cId="3553294594" sldId="263"/>
            <ac:spMk id="3" creationId="{8A605288-9FD8-4AC0-89E6-A51A7C79FE5A}"/>
          </ac:spMkLst>
        </pc:spChg>
        <pc:spChg chg="add del">
          <ac:chgData name="Nevyana Nikolova (2111481)" userId="8dc33964-0a98-4fcd-9ff3-f28bcfb04ab6" providerId="ADAL" clId="{8BD22CB1-D334-43F1-8227-74916901B07C}" dt="2022-04-08T18:56:10.920" v="701" actId="26606"/>
          <ac:spMkLst>
            <pc:docMk/>
            <pc:sldMk cId="3553294594" sldId="263"/>
            <ac:spMk id="10" creationId="{59A309A7-1751-4ABE-A3C1-EEC40366AD89}"/>
          </ac:spMkLst>
        </pc:spChg>
        <pc:spChg chg="add mod">
          <ac:chgData name="Nevyana Nikolova (2111481)" userId="8dc33964-0a98-4fcd-9ff3-f28bcfb04ab6" providerId="ADAL" clId="{8BD22CB1-D334-43F1-8227-74916901B07C}" dt="2022-04-19T10:07:16.518" v="1561" actId="2711"/>
          <ac:spMkLst>
            <pc:docMk/>
            <pc:sldMk cId="3553294594" sldId="263"/>
            <ac:spMk id="10" creationId="{B8441176-38CB-427D-88D5-8FA1979D95C3}"/>
          </ac:spMkLst>
        </pc:spChg>
        <pc:spChg chg="add">
          <ac:chgData name="Nevyana Nikolova (2111481)" userId="8dc33964-0a98-4fcd-9ff3-f28bcfb04ab6" providerId="ADAL" clId="{8BD22CB1-D334-43F1-8227-74916901B07C}" dt="2022-04-15T15:11:39.429" v="1317" actId="26606"/>
          <ac:spMkLst>
            <pc:docMk/>
            <pc:sldMk cId="3553294594" sldId="263"/>
            <ac:spMk id="11" creationId="{117AB3D3-3C9C-4DED-809A-78734805B895}"/>
          </ac:spMkLst>
        </pc:spChg>
        <pc:spChg chg="add del">
          <ac:chgData name="Nevyana Nikolova (2111481)" userId="8dc33964-0a98-4fcd-9ff3-f28bcfb04ab6" providerId="ADAL" clId="{8BD22CB1-D334-43F1-8227-74916901B07C}" dt="2022-04-08T18:56:10.920" v="701" actId="26606"/>
          <ac:spMkLst>
            <pc:docMk/>
            <pc:sldMk cId="3553294594" sldId="263"/>
            <ac:spMk id="12" creationId="{967D8EB6-EAE1-4F9C-B398-83321E287204}"/>
          </ac:spMkLst>
        </pc:spChg>
        <pc:spChg chg="add">
          <ac:chgData name="Nevyana Nikolova (2111481)" userId="8dc33964-0a98-4fcd-9ff3-f28bcfb04ab6" providerId="ADAL" clId="{8BD22CB1-D334-43F1-8227-74916901B07C}" dt="2022-04-15T15:11:39.429" v="1317" actId="26606"/>
          <ac:spMkLst>
            <pc:docMk/>
            <pc:sldMk cId="3553294594" sldId="263"/>
            <ac:spMk id="13" creationId="{3A9A4357-BD1D-4622-A4FE-766E6AB8DE84}"/>
          </ac:spMkLst>
        </pc:spChg>
        <pc:spChg chg="add del">
          <ac:chgData name="Nevyana Nikolova (2111481)" userId="8dc33964-0a98-4fcd-9ff3-f28bcfb04ab6" providerId="ADAL" clId="{8BD22CB1-D334-43F1-8227-74916901B07C}" dt="2022-04-09T16:00:41.409" v="959" actId="26606"/>
          <ac:spMkLst>
            <pc:docMk/>
            <pc:sldMk cId="3553294594" sldId="263"/>
            <ac:spMk id="14" creationId="{8FC9BE17-9A7B-462D-AE50-3D8777387304}"/>
          </ac:spMkLst>
        </pc:spChg>
        <pc:spChg chg="add">
          <ac:chgData name="Nevyana Nikolova (2111481)" userId="8dc33964-0a98-4fcd-9ff3-f28bcfb04ab6" providerId="ADAL" clId="{8BD22CB1-D334-43F1-8227-74916901B07C}" dt="2022-04-15T15:11:39.429" v="1317" actId="26606"/>
          <ac:spMkLst>
            <pc:docMk/>
            <pc:sldMk cId="3553294594" sldId="263"/>
            <ac:spMk id="15" creationId="{E659831F-0D9A-4C63-9EBB-8435B85A440F}"/>
          </ac:spMkLst>
        </pc:spChg>
        <pc:spChg chg="add del">
          <ac:chgData name="Nevyana Nikolova (2111481)" userId="8dc33964-0a98-4fcd-9ff3-f28bcfb04ab6" providerId="ADAL" clId="{8BD22CB1-D334-43F1-8227-74916901B07C}" dt="2022-04-09T16:00:41.409" v="959" actId="26606"/>
          <ac:spMkLst>
            <pc:docMk/>
            <pc:sldMk cId="3553294594" sldId="263"/>
            <ac:spMk id="16" creationId="{3EBE8569-6AEC-4B8C-8D53-2DE337CDBA65}"/>
          </ac:spMkLst>
        </pc:spChg>
        <pc:spChg chg="add">
          <ac:chgData name="Nevyana Nikolova (2111481)" userId="8dc33964-0a98-4fcd-9ff3-f28bcfb04ab6" providerId="ADAL" clId="{8BD22CB1-D334-43F1-8227-74916901B07C}" dt="2022-04-15T15:11:39.429" v="1317" actId="26606"/>
          <ac:spMkLst>
            <pc:docMk/>
            <pc:sldMk cId="3553294594" sldId="263"/>
            <ac:spMk id="17" creationId="{E6995CE5-F890-4ABA-82A2-26507CE8D2A3}"/>
          </ac:spMkLst>
        </pc:spChg>
        <pc:spChg chg="add del">
          <ac:chgData name="Nevyana Nikolova (2111481)" userId="8dc33964-0a98-4fcd-9ff3-f28bcfb04ab6" providerId="ADAL" clId="{8BD22CB1-D334-43F1-8227-74916901B07C}" dt="2022-04-09T16:00:41.409" v="959" actId="26606"/>
          <ac:spMkLst>
            <pc:docMk/>
            <pc:sldMk cId="3553294594" sldId="263"/>
            <ac:spMk id="18" creationId="{55D4142C-5077-457F-A6AD-3FECFDB39685}"/>
          </ac:spMkLst>
        </pc:spChg>
        <pc:spChg chg="add del">
          <ac:chgData name="Nevyana Nikolova (2111481)" userId="8dc33964-0a98-4fcd-9ff3-f28bcfb04ab6" providerId="ADAL" clId="{8BD22CB1-D334-43F1-8227-74916901B07C}" dt="2022-04-09T16:00:41.409" v="959" actId="26606"/>
          <ac:spMkLst>
            <pc:docMk/>
            <pc:sldMk cId="3553294594" sldId="263"/>
            <ac:spMk id="20" creationId="{7A5F0580-5EE9-419F-96EE-B6529EF6E7D0}"/>
          </ac:spMkLst>
        </pc:spChg>
        <pc:picChg chg="add del mod">
          <ac:chgData name="Nevyana Nikolova (2111481)" userId="8dc33964-0a98-4fcd-9ff3-f28bcfb04ab6" providerId="ADAL" clId="{8BD22CB1-D334-43F1-8227-74916901B07C}" dt="2022-04-09T15:58:39.412" v="946" actId="931"/>
          <ac:picMkLst>
            <pc:docMk/>
            <pc:sldMk cId="3553294594" sldId="263"/>
            <ac:picMk id="5" creationId="{68152EB3-F719-4810-B8AF-FC1AD3D4D639}"/>
          </ac:picMkLst>
        </pc:picChg>
        <pc:picChg chg="add del">
          <ac:chgData name="Nevyana Nikolova (2111481)" userId="8dc33964-0a98-4fcd-9ff3-f28bcfb04ab6" providerId="ADAL" clId="{8BD22CB1-D334-43F1-8227-74916901B07C}" dt="2022-04-08T18:55:59.543" v="699" actId="26606"/>
          <ac:picMkLst>
            <pc:docMk/>
            <pc:sldMk cId="3553294594" sldId="263"/>
            <ac:picMk id="5" creationId="{D6C2E775-F9E5-BD65-7ED2-4598854E97FD}"/>
          </ac:picMkLst>
        </pc:picChg>
        <pc:picChg chg="add del mod">
          <ac:chgData name="Nevyana Nikolova (2111481)" userId="8dc33964-0a98-4fcd-9ff3-f28bcfb04ab6" providerId="ADAL" clId="{8BD22CB1-D334-43F1-8227-74916901B07C}" dt="2022-04-09T15:59:49.944" v="951" actId="931"/>
          <ac:picMkLst>
            <pc:docMk/>
            <pc:sldMk cId="3553294594" sldId="263"/>
            <ac:picMk id="7" creationId="{26D7F762-5B46-4969-9604-81F1485EF3DE}"/>
          </ac:picMkLst>
        </pc:picChg>
        <pc:picChg chg="add del">
          <ac:chgData name="Nevyana Nikolova (2111481)" userId="8dc33964-0a98-4fcd-9ff3-f28bcfb04ab6" providerId="ADAL" clId="{8BD22CB1-D334-43F1-8227-74916901B07C}" dt="2022-04-08T18:56:10.920" v="701" actId="26606"/>
          <ac:picMkLst>
            <pc:docMk/>
            <pc:sldMk cId="3553294594" sldId="263"/>
            <ac:picMk id="7" creationId="{60B2FBDF-38B6-465B-9C22-AF4339ACFD9B}"/>
          </ac:picMkLst>
        </pc:picChg>
        <pc:picChg chg="add mod ord">
          <ac:chgData name="Nevyana Nikolova (2111481)" userId="8dc33964-0a98-4fcd-9ff3-f28bcfb04ab6" providerId="ADAL" clId="{8BD22CB1-D334-43F1-8227-74916901B07C}" dt="2022-04-15T15:11:39.429" v="1317" actId="26606"/>
          <ac:picMkLst>
            <pc:docMk/>
            <pc:sldMk cId="3553294594" sldId="263"/>
            <ac:picMk id="9" creationId="{89FC51AF-D910-4FAA-9C37-DDF11A4F0024}"/>
          </ac:picMkLst>
        </pc:picChg>
        <pc:cxnChg chg="add del">
          <ac:chgData name="Nevyana Nikolova (2111481)" userId="8dc33964-0a98-4fcd-9ff3-f28bcfb04ab6" providerId="ADAL" clId="{8BD22CB1-D334-43F1-8227-74916901B07C}" dt="2022-04-08T18:55:59.543" v="699" actId="26606"/>
          <ac:cxnSpMkLst>
            <pc:docMk/>
            <pc:sldMk cId="3553294594" sldId="263"/>
            <ac:cxnSpMk id="9" creationId="{A7F400EE-A8A5-48AF-B4D6-291B52C6F0B0}"/>
          </ac:cxnSpMkLst>
        </pc:cxnChg>
      </pc:sldChg>
      <pc:sldChg chg="addSp modSp mod modTransition setBg">
        <pc:chgData name="Nevyana Nikolova (2111481)" userId="8dc33964-0a98-4fcd-9ff3-f28bcfb04ab6" providerId="ADAL" clId="{8BD22CB1-D334-43F1-8227-74916901B07C}" dt="2022-04-19T10:33:32.409" v="1733"/>
        <pc:sldMkLst>
          <pc:docMk/>
          <pc:sldMk cId="4033246275" sldId="264"/>
        </pc:sldMkLst>
        <pc:spChg chg="mod">
          <ac:chgData name="Nevyana Nikolova (2111481)" userId="8dc33964-0a98-4fcd-9ff3-f28bcfb04ab6" providerId="ADAL" clId="{8BD22CB1-D334-43F1-8227-74916901B07C}" dt="2022-04-19T10:08:31.266" v="1564" actId="20577"/>
          <ac:spMkLst>
            <pc:docMk/>
            <pc:sldMk cId="4033246275" sldId="264"/>
            <ac:spMk id="2" creationId="{1F1D7DF0-E0BA-4E99-B29E-00DDDFA6B6D9}"/>
          </ac:spMkLst>
        </pc:spChg>
        <pc:spChg chg="mod">
          <ac:chgData name="Nevyana Nikolova (2111481)" userId="8dc33964-0a98-4fcd-9ff3-f28bcfb04ab6" providerId="ADAL" clId="{8BD22CB1-D334-43F1-8227-74916901B07C}" dt="2022-04-19T09:49:27.973" v="1367" actId="20577"/>
          <ac:spMkLst>
            <pc:docMk/>
            <pc:sldMk cId="4033246275" sldId="264"/>
            <ac:spMk id="3" creationId="{FA08EAE7-DB02-410D-B002-E8C933FF0DDE}"/>
          </ac:spMkLst>
        </pc:spChg>
        <pc:spChg chg="add">
          <ac:chgData name="Nevyana Nikolova (2111481)" userId="8dc33964-0a98-4fcd-9ff3-f28bcfb04ab6" providerId="ADAL" clId="{8BD22CB1-D334-43F1-8227-74916901B07C}" dt="2022-04-15T15:13:25.344" v="1327" actId="26606"/>
          <ac:spMkLst>
            <pc:docMk/>
            <pc:sldMk cId="4033246275" sldId="264"/>
            <ac:spMk id="8" creationId="{DBF61EA3-B236-439E-9C0B-340980D56BEE}"/>
          </ac:spMkLst>
        </pc:spChg>
        <pc:spChg chg="add">
          <ac:chgData name="Nevyana Nikolova (2111481)" userId="8dc33964-0a98-4fcd-9ff3-f28bcfb04ab6" providerId="ADAL" clId="{8BD22CB1-D334-43F1-8227-74916901B07C}" dt="2022-04-15T15:13:25.344" v="1327" actId="26606"/>
          <ac:spMkLst>
            <pc:docMk/>
            <pc:sldMk cId="4033246275" sldId="264"/>
            <ac:spMk id="14" creationId="{E659831F-0D9A-4C63-9EBB-8435B85A440F}"/>
          </ac:spMkLst>
        </pc:spChg>
        <pc:grpChg chg="add">
          <ac:chgData name="Nevyana Nikolova (2111481)" userId="8dc33964-0a98-4fcd-9ff3-f28bcfb04ab6" providerId="ADAL" clId="{8BD22CB1-D334-43F1-8227-74916901B07C}" dt="2022-04-15T15:13:25.344" v="1327" actId="26606"/>
          <ac:grpSpMkLst>
            <pc:docMk/>
            <pc:sldMk cId="4033246275" sldId="264"/>
            <ac:grpSpMk id="10" creationId="{28FAF094-D087-493F-8DF9-A486C2D6BBAA}"/>
          </ac:grpSpMkLst>
        </pc:grpChg>
      </pc:sldChg>
      <pc:sldChg chg="addSp modSp mod modTransition setBg">
        <pc:chgData name="Nevyana Nikolova (2111481)" userId="8dc33964-0a98-4fcd-9ff3-f28bcfb04ab6" providerId="ADAL" clId="{8BD22CB1-D334-43F1-8227-74916901B07C}" dt="2022-04-19T10:33:32.409" v="1733"/>
        <pc:sldMkLst>
          <pc:docMk/>
          <pc:sldMk cId="3584727654" sldId="265"/>
        </pc:sldMkLst>
        <pc:spChg chg="mod">
          <ac:chgData name="Nevyana Nikolova (2111481)" userId="8dc33964-0a98-4fcd-9ff3-f28bcfb04ab6" providerId="ADAL" clId="{8BD22CB1-D334-43F1-8227-74916901B07C}" dt="2022-04-15T15:13:55.145" v="1330" actId="255"/>
          <ac:spMkLst>
            <pc:docMk/>
            <pc:sldMk cId="3584727654" sldId="265"/>
            <ac:spMk id="3" creationId="{4B0907A6-5342-4B3D-904D-110C6085671E}"/>
          </ac:spMkLst>
        </pc:spChg>
        <pc:spChg chg="add">
          <ac:chgData name="Nevyana Nikolova (2111481)" userId="8dc33964-0a98-4fcd-9ff3-f28bcfb04ab6" providerId="ADAL" clId="{8BD22CB1-D334-43F1-8227-74916901B07C}" dt="2022-04-15T15:13:47.734" v="1329" actId="26606"/>
          <ac:spMkLst>
            <pc:docMk/>
            <pc:sldMk cId="3584727654" sldId="265"/>
            <ac:spMk id="8" creationId="{4DA718D0-4865-4629-8134-44F68D41D574}"/>
          </ac:spMkLst>
        </pc:spChg>
        <pc:spChg chg="add">
          <ac:chgData name="Nevyana Nikolova (2111481)" userId="8dc33964-0a98-4fcd-9ff3-f28bcfb04ab6" providerId="ADAL" clId="{8BD22CB1-D334-43F1-8227-74916901B07C}" dt="2022-04-15T15:13:47.734" v="1329" actId="26606"/>
          <ac:spMkLst>
            <pc:docMk/>
            <pc:sldMk cId="3584727654" sldId="265"/>
            <ac:spMk id="14" creationId="{CBC4F608-B4B8-48C3-9572-C0F061B1CD99}"/>
          </ac:spMkLst>
        </pc:spChg>
        <pc:grpChg chg="add">
          <ac:chgData name="Nevyana Nikolova (2111481)" userId="8dc33964-0a98-4fcd-9ff3-f28bcfb04ab6" providerId="ADAL" clId="{8BD22CB1-D334-43F1-8227-74916901B07C}" dt="2022-04-15T15:13:47.734" v="1329" actId="26606"/>
          <ac:grpSpMkLst>
            <pc:docMk/>
            <pc:sldMk cId="3584727654" sldId="265"/>
            <ac:grpSpMk id="10" creationId="{65167ED7-6315-43AB-B1B6-C326D5FD8F84}"/>
          </ac:grpSpMkLst>
        </pc:grpChg>
      </pc:sldChg>
      <pc:sldChg chg="modSp new del mod">
        <pc:chgData name="Nevyana Nikolova (2111481)" userId="8dc33964-0a98-4fcd-9ff3-f28bcfb04ab6" providerId="ADAL" clId="{8BD22CB1-D334-43F1-8227-74916901B07C}" dt="2022-04-08T18:00:14.196" v="552" actId="2696"/>
        <pc:sldMkLst>
          <pc:docMk/>
          <pc:sldMk cId="634220519" sldId="266"/>
        </pc:sldMkLst>
        <pc:spChg chg="mod">
          <ac:chgData name="Nevyana Nikolova (2111481)" userId="8dc33964-0a98-4fcd-9ff3-f28bcfb04ab6" providerId="ADAL" clId="{8BD22CB1-D334-43F1-8227-74916901B07C}" dt="2022-04-08T16:43:58.245" v="38" actId="27636"/>
          <ac:spMkLst>
            <pc:docMk/>
            <pc:sldMk cId="634220519" sldId="266"/>
            <ac:spMk id="2" creationId="{061EB55B-762E-47C8-9B83-BCFD73EDB91F}"/>
          </ac:spMkLst>
        </pc:spChg>
        <pc:spChg chg="mod">
          <ac:chgData name="Nevyana Nikolova (2111481)" userId="8dc33964-0a98-4fcd-9ff3-f28bcfb04ab6" providerId="ADAL" clId="{8BD22CB1-D334-43F1-8227-74916901B07C}" dt="2022-04-08T17:19:09.396" v="180" actId="20577"/>
          <ac:spMkLst>
            <pc:docMk/>
            <pc:sldMk cId="634220519" sldId="266"/>
            <ac:spMk id="3" creationId="{7FBC59B9-0BDB-4A86-A070-49C056DB0798}"/>
          </ac:spMkLst>
        </pc:spChg>
      </pc:sldChg>
      <pc:sldChg chg="addSp modSp new mod modTransition setBg">
        <pc:chgData name="Nevyana Nikolova (2111481)" userId="8dc33964-0a98-4fcd-9ff3-f28bcfb04ab6" providerId="ADAL" clId="{8BD22CB1-D334-43F1-8227-74916901B07C}" dt="2022-04-19T10:33:32.409" v="1733"/>
        <pc:sldMkLst>
          <pc:docMk/>
          <pc:sldMk cId="3474135521" sldId="266"/>
        </pc:sldMkLst>
        <pc:spChg chg="mod">
          <ac:chgData name="Nevyana Nikolova (2111481)" userId="8dc33964-0a98-4fcd-9ff3-f28bcfb04ab6" providerId="ADAL" clId="{8BD22CB1-D334-43F1-8227-74916901B07C}" dt="2022-04-19T10:02:15.121" v="1521" actId="20577"/>
          <ac:spMkLst>
            <pc:docMk/>
            <pc:sldMk cId="3474135521" sldId="266"/>
            <ac:spMk id="2" creationId="{8D8D552E-D686-4AFA-8568-CF580731C2D1}"/>
          </ac:spMkLst>
        </pc:spChg>
        <pc:spChg chg="mod">
          <ac:chgData name="Nevyana Nikolova (2111481)" userId="8dc33964-0a98-4fcd-9ff3-f28bcfb04ab6" providerId="ADAL" clId="{8BD22CB1-D334-43F1-8227-74916901B07C}" dt="2022-04-15T15:13:13.888" v="1326" actId="255"/>
          <ac:spMkLst>
            <pc:docMk/>
            <pc:sldMk cId="3474135521" sldId="266"/>
            <ac:spMk id="3" creationId="{F9F87C27-959B-41BE-85C3-DF81F0913A98}"/>
          </ac:spMkLst>
        </pc:spChg>
        <pc:spChg chg="add">
          <ac:chgData name="Nevyana Nikolova (2111481)" userId="8dc33964-0a98-4fcd-9ff3-f28bcfb04ab6" providerId="ADAL" clId="{8BD22CB1-D334-43F1-8227-74916901B07C}" dt="2022-04-15T15:12:58.696" v="1324" actId="26606"/>
          <ac:spMkLst>
            <pc:docMk/>
            <pc:sldMk cId="3474135521" sldId="266"/>
            <ac:spMk id="8" creationId="{DBF61EA3-B236-439E-9C0B-340980D56BEE}"/>
          </ac:spMkLst>
        </pc:spChg>
        <pc:spChg chg="add">
          <ac:chgData name="Nevyana Nikolova (2111481)" userId="8dc33964-0a98-4fcd-9ff3-f28bcfb04ab6" providerId="ADAL" clId="{8BD22CB1-D334-43F1-8227-74916901B07C}" dt="2022-04-15T15:12:58.696" v="1324" actId="26606"/>
          <ac:spMkLst>
            <pc:docMk/>
            <pc:sldMk cId="3474135521" sldId="266"/>
            <ac:spMk id="14" creationId="{E659831F-0D9A-4C63-9EBB-8435B85A440F}"/>
          </ac:spMkLst>
        </pc:spChg>
        <pc:grpChg chg="add">
          <ac:chgData name="Nevyana Nikolova (2111481)" userId="8dc33964-0a98-4fcd-9ff3-f28bcfb04ab6" providerId="ADAL" clId="{8BD22CB1-D334-43F1-8227-74916901B07C}" dt="2022-04-15T15:12:58.696" v="1324" actId="26606"/>
          <ac:grpSpMkLst>
            <pc:docMk/>
            <pc:sldMk cId="3474135521" sldId="266"/>
            <ac:grpSpMk id="10" creationId="{28FAF094-D087-493F-8DF9-A486C2D6BBAA}"/>
          </ac:grpSpMkLst>
        </pc:grpChg>
      </pc:sldChg>
      <pc:sldChg chg="modSp add mod modTransition">
        <pc:chgData name="Nevyana Nikolova (2111481)" userId="8dc33964-0a98-4fcd-9ff3-f28bcfb04ab6" providerId="ADAL" clId="{8BD22CB1-D334-43F1-8227-74916901B07C}" dt="2022-04-19T10:33:32.409" v="1733"/>
        <pc:sldMkLst>
          <pc:docMk/>
          <pc:sldMk cId="2390549074" sldId="267"/>
        </pc:sldMkLst>
        <pc:spChg chg="mod">
          <ac:chgData name="Nevyana Nikolova (2111481)" userId="8dc33964-0a98-4fcd-9ff3-f28bcfb04ab6" providerId="ADAL" clId="{8BD22CB1-D334-43F1-8227-74916901B07C}" dt="2022-04-19T09:54:41.063" v="1404" actId="20577"/>
          <ac:spMkLst>
            <pc:docMk/>
            <pc:sldMk cId="2390549074" sldId="267"/>
            <ac:spMk id="6" creationId="{96540885-D107-9BE1-28AF-0F863ABB199F}"/>
          </ac:spMkLst>
        </pc:spChg>
      </pc:sldChg>
      <pc:sldChg chg="addSp delSp modSp add mod modTransition setBg">
        <pc:chgData name="Nevyana Nikolova (2111481)" userId="8dc33964-0a98-4fcd-9ff3-f28bcfb04ab6" providerId="ADAL" clId="{8BD22CB1-D334-43F1-8227-74916901B07C}" dt="2022-04-19T10:33:32.409" v="1733"/>
        <pc:sldMkLst>
          <pc:docMk/>
          <pc:sldMk cId="2634677449" sldId="268"/>
        </pc:sldMkLst>
        <pc:spChg chg="mod">
          <ac:chgData name="Nevyana Nikolova (2111481)" userId="8dc33964-0a98-4fcd-9ff3-f28bcfb04ab6" providerId="ADAL" clId="{8BD22CB1-D334-43F1-8227-74916901B07C}" dt="2022-04-19T09:54:54.021" v="1407" actId="20577"/>
          <ac:spMkLst>
            <pc:docMk/>
            <pc:sldMk cId="2634677449" sldId="268"/>
            <ac:spMk id="2" creationId="{404E8781-430B-6A45-1906-82352CC75A90}"/>
          </ac:spMkLst>
        </pc:spChg>
        <pc:spChg chg="mod">
          <ac:chgData name="Nevyana Nikolova (2111481)" userId="8dc33964-0a98-4fcd-9ff3-f28bcfb04ab6" providerId="ADAL" clId="{8BD22CB1-D334-43F1-8227-74916901B07C}" dt="2022-04-15T14:49:56.273" v="1156" actId="14100"/>
          <ac:spMkLst>
            <pc:docMk/>
            <pc:sldMk cId="2634677449" sldId="268"/>
            <ac:spMk id="3" creationId="{9CF60B4E-DA8E-D6C4-999F-50B1286A295A}"/>
          </ac:spMkLst>
        </pc:spChg>
        <pc:spChg chg="add">
          <ac:chgData name="Nevyana Nikolova (2111481)" userId="8dc33964-0a98-4fcd-9ff3-f28bcfb04ab6" providerId="ADAL" clId="{8BD22CB1-D334-43F1-8227-74916901B07C}" dt="2022-04-15T14:49:23.702" v="1152" actId="26606"/>
          <ac:spMkLst>
            <pc:docMk/>
            <pc:sldMk cId="2634677449" sldId="268"/>
            <ac:spMk id="10" creationId="{201CC55D-ED54-4C5C-95E6-10947BD1103B}"/>
          </ac:spMkLst>
        </pc:spChg>
        <pc:spChg chg="add mod">
          <ac:chgData name="Nevyana Nikolova (2111481)" userId="8dc33964-0a98-4fcd-9ff3-f28bcfb04ab6" providerId="ADAL" clId="{8BD22CB1-D334-43F1-8227-74916901B07C}" dt="2022-04-19T10:05:00.231" v="1537" actId="255"/>
          <ac:spMkLst>
            <pc:docMk/>
            <pc:sldMk cId="2634677449" sldId="268"/>
            <ac:spMk id="15" creationId="{868B30E5-7B5D-4EAF-9D3F-FB8EAB767CE7}"/>
          </ac:spMkLst>
        </pc:spChg>
        <pc:spChg chg="add">
          <ac:chgData name="Nevyana Nikolova (2111481)" userId="8dc33964-0a98-4fcd-9ff3-f28bcfb04ab6" providerId="ADAL" clId="{8BD22CB1-D334-43F1-8227-74916901B07C}" dt="2022-04-15T14:49:23.702" v="1152" actId="26606"/>
          <ac:spMkLst>
            <pc:docMk/>
            <pc:sldMk cId="2634677449" sldId="268"/>
            <ac:spMk id="16" creationId="{3873B707-463F-40B0-8227-E8CC6C67EB25}"/>
          </ac:spMkLst>
        </pc:spChg>
        <pc:spChg chg="add">
          <ac:chgData name="Nevyana Nikolova (2111481)" userId="8dc33964-0a98-4fcd-9ff3-f28bcfb04ab6" providerId="ADAL" clId="{8BD22CB1-D334-43F1-8227-74916901B07C}" dt="2022-04-15T14:49:23.702" v="1152" actId="26606"/>
          <ac:spMkLst>
            <pc:docMk/>
            <pc:sldMk cId="2634677449" sldId="268"/>
            <ac:spMk id="18" creationId="{C13237C8-E62C-4F0D-A318-BD6FB6C2D138}"/>
          </ac:spMkLst>
        </pc:spChg>
        <pc:spChg chg="add">
          <ac:chgData name="Nevyana Nikolova (2111481)" userId="8dc33964-0a98-4fcd-9ff3-f28bcfb04ab6" providerId="ADAL" clId="{8BD22CB1-D334-43F1-8227-74916901B07C}" dt="2022-04-15T14:49:23.702" v="1152" actId="26606"/>
          <ac:spMkLst>
            <pc:docMk/>
            <pc:sldMk cId="2634677449" sldId="268"/>
            <ac:spMk id="20" creationId="{19C9EAEA-39D0-4B0E-A0EB-51E7B26740B1}"/>
          </ac:spMkLst>
        </pc:spChg>
        <pc:grpChg chg="add">
          <ac:chgData name="Nevyana Nikolova (2111481)" userId="8dc33964-0a98-4fcd-9ff3-f28bcfb04ab6" providerId="ADAL" clId="{8BD22CB1-D334-43F1-8227-74916901B07C}" dt="2022-04-15T14:49:23.702" v="1152" actId="26606"/>
          <ac:grpSpMkLst>
            <pc:docMk/>
            <pc:sldMk cId="2634677449" sldId="268"/>
            <ac:grpSpMk id="12" creationId="{1DE889C7-FAD6-4397-98E2-05D503484459}"/>
          </ac:grpSpMkLst>
        </pc:grpChg>
        <pc:picChg chg="del mod">
          <ac:chgData name="Nevyana Nikolova (2111481)" userId="8dc33964-0a98-4fcd-9ff3-f28bcfb04ab6" providerId="ADAL" clId="{8BD22CB1-D334-43F1-8227-74916901B07C}" dt="2022-04-15T14:45:49.251" v="1123" actId="478"/>
          <ac:picMkLst>
            <pc:docMk/>
            <pc:sldMk cId="2634677449" sldId="268"/>
            <ac:picMk id="4" creationId="{14100CD1-76C9-97FF-A087-E2EBCABED581}"/>
          </ac:picMkLst>
        </pc:picChg>
        <pc:picChg chg="mod">
          <ac:chgData name="Nevyana Nikolova (2111481)" userId="8dc33964-0a98-4fcd-9ff3-f28bcfb04ab6" providerId="ADAL" clId="{8BD22CB1-D334-43F1-8227-74916901B07C}" dt="2022-04-19T10:04:29.346" v="1532" actId="1076"/>
          <ac:picMkLst>
            <pc:docMk/>
            <pc:sldMk cId="2634677449" sldId="268"/>
            <ac:picMk id="5" creationId="{DE3DB278-0B09-CA52-A013-090CB73ACF06}"/>
          </ac:picMkLst>
        </pc:picChg>
      </pc:sldChg>
      <pc:sldChg chg="addSp modSp add mod modTransition setBg">
        <pc:chgData name="Nevyana Nikolova (2111481)" userId="8dc33964-0a98-4fcd-9ff3-f28bcfb04ab6" providerId="ADAL" clId="{8BD22CB1-D334-43F1-8227-74916901B07C}" dt="2022-04-19T10:33:32.409" v="1733"/>
        <pc:sldMkLst>
          <pc:docMk/>
          <pc:sldMk cId="534965739" sldId="269"/>
        </pc:sldMkLst>
        <pc:spChg chg="mod">
          <ac:chgData name="Nevyana Nikolova (2111481)" userId="8dc33964-0a98-4fcd-9ff3-f28bcfb04ab6" providerId="ADAL" clId="{8BD22CB1-D334-43F1-8227-74916901B07C}" dt="2022-04-19T09:55:09.542" v="1413" actId="20577"/>
          <ac:spMkLst>
            <pc:docMk/>
            <pc:sldMk cId="534965739" sldId="269"/>
            <ac:spMk id="2" creationId="{B014FEC3-D093-7877-2ADC-C6BB32E83FE1}"/>
          </ac:spMkLst>
        </pc:spChg>
        <pc:spChg chg="mod">
          <ac:chgData name="Nevyana Nikolova (2111481)" userId="8dc33964-0a98-4fcd-9ff3-f28bcfb04ab6" providerId="ADAL" clId="{8BD22CB1-D334-43F1-8227-74916901B07C}" dt="2022-04-19T09:50:33.322" v="1370" actId="20577"/>
          <ac:spMkLst>
            <pc:docMk/>
            <pc:sldMk cId="534965739" sldId="269"/>
            <ac:spMk id="3" creationId="{ED30868A-5354-AA2C-FD67-E1B0F8531289}"/>
          </ac:spMkLst>
        </pc:spChg>
        <pc:spChg chg="add">
          <ac:chgData name="Nevyana Nikolova (2111481)" userId="8dc33964-0a98-4fcd-9ff3-f28bcfb04ab6" providerId="ADAL" clId="{8BD22CB1-D334-43F1-8227-74916901B07C}" dt="2022-04-15T14:50:11.264" v="1157" actId="26606"/>
          <ac:spMkLst>
            <pc:docMk/>
            <pc:sldMk cId="534965739" sldId="269"/>
            <ac:spMk id="9" creationId="{DBC6133C-0615-4CE4-9132-37E609A9BDFA}"/>
          </ac:spMkLst>
        </pc:spChg>
        <pc:spChg chg="add">
          <ac:chgData name="Nevyana Nikolova (2111481)" userId="8dc33964-0a98-4fcd-9ff3-f28bcfb04ab6" providerId="ADAL" clId="{8BD22CB1-D334-43F1-8227-74916901B07C}" dt="2022-04-15T14:50:11.264" v="1157" actId="26606"/>
          <ac:spMkLst>
            <pc:docMk/>
            <pc:sldMk cId="534965739" sldId="269"/>
            <ac:spMk id="11" creationId="{169CC832-2974-4E8D-90ED-3E2941BA7336}"/>
          </ac:spMkLst>
        </pc:spChg>
        <pc:spChg chg="add mod">
          <ac:chgData name="Nevyana Nikolova (2111481)" userId="8dc33964-0a98-4fcd-9ff3-f28bcfb04ab6" providerId="ADAL" clId="{8BD22CB1-D334-43F1-8227-74916901B07C}" dt="2022-04-19T10:05:25.317" v="1542" actId="2711"/>
          <ac:spMkLst>
            <pc:docMk/>
            <pc:sldMk cId="534965739" sldId="269"/>
            <ac:spMk id="12" creationId="{78FCC411-D169-4649-BB76-620B2F571572}"/>
          </ac:spMkLst>
        </pc:spChg>
        <pc:spChg chg="add">
          <ac:chgData name="Nevyana Nikolova (2111481)" userId="8dc33964-0a98-4fcd-9ff3-f28bcfb04ab6" providerId="ADAL" clId="{8BD22CB1-D334-43F1-8227-74916901B07C}" dt="2022-04-15T14:50:11.264" v="1157" actId="26606"/>
          <ac:spMkLst>
            <pc:docMk/>
            <pc:sldMk cId="534965739" sldId="269"/>
            <ac:spMk id="13" creationId="{55222F96-971A-4F90-B841-6BAB416C7AC1}"/>
          </ac:spMkLst>
        </pc:spChg>
        <pc:spChg chg="add">
          <ac:chgData name="Nevyana Nikolova (2111481)" userId="8dc33964-0a98-4fcd-9ff3-f28bcfb04ab6" providerId="ADAL" clId="{8BD22CB1-D334-43F1-8227-74916901B07C}" dt="2022-04-15T14:50:11.264" v="1157" actId="26606"/>
          <ac:spMkLst>
            <pc:docMk/>
            <pc:sldMk cId="534965739" sldId="269"/>
            <ac:spMk id="15" creationId="{08980754-6F4B-43C9-B9BE-127B6BED6586}"/>
          </ac:spMkLst>
        </pc:spChg>
        <pc:spChg chg="add">
          <ac:chgData name="Nevyana Nikolova (2111481)" userId="8dc33964-0a98-4fcd-9ff3-f28bcfb04ab6" providerId="ADAL" clId="{8BD22CB1-D334-43F1-8227-74916901B07C}" dt="2022-04-15T14:50:11.264" v="1157" actId="26606"/>
          <ac:spMkLst>
            <pc:docMk/>
            <pc:sldMk cId="534965739" sldId="269"/>
            <ac:spMk id="17" creationId="{2C1BBA94-3F40-40AA-8BB9-E69E25E537C1}"/>
          </ac:spMkLst>
        </pc:spChg>
        <pc:picChg chg="mod">
          <ac:chgData name="Nevyana Nikolova (2111481)" userId="8dc33964-0a98-4fcd-9ff3-f28bcfb04ab6" providerId="ADAL" clId="{8BD22CB1-D334-43F1-8227-74916901B07C}" dt="2022-04-15T14:50:11.264" v="1157" actId="26606"/>
          <ac:picMkLst>
            <pc:docMk/>
            <pc:sldMk cId="534965739" sldId="269"/>
            <ac:picMk id="4" creationId="{D9BA80DF-9B47-CD66-2752-4B5AAF9A4895}"/>
          </ac:picMkLst>
        </pc:picChg>
      </pc:sldChg>
      <pc:sldChg chg="addSp modSp add mod modTransition setBg">
        <pc:chgData name="Nevyana Nikolova (2111481)" userId="8dc33964-0a98-4fcd-9ff3-f28bcfb04ab6" providerId="ADAL" clId="{8BD22CB1-D334-43F1-8227-74916901B07C}" dt="2022-04-19T10:33:32.409" v="1733"/>
        <pc:sldMkLst>
          <pc:docMk/>
          <pc:sldMk cId="313530605" sldId="270"/>
        </pc:sldMkLst>
        <pc:spChg chg="mod">
          <ac:chgData name="Nevyana Nikolova (2111481)" userId="8dc33964-0a98-4fcd-9ff3-f28bcfb04ab6" providerId="ADAL" clId="{8BD22CB1-D334-43F1-8227-74916901B07C}" dt="2022-04-19T09:55:29.341" v="1418" actId="14100"/>
          <ac:spMkLst>
            <pc:docMk/>
            <pc:sldMk cId="313530605" sldId="270"/>
            <ac:spMk id="2" creationId="{4ADAFD09-4F70-D979-3D7D-AF958D71502F}"/>
          </ac:spMkLst>
        </pc:spChg>
        <pc:spChg chg="mod">
          <ac:chgData name="Nevyana Nikolova (2111481)" userId="8dc33964-0a98-4fcd-9ff3-f28bcfb04ab6" providerId="ADAL" clId="{8BD22CB1-D334-43F1-8227-74916901B07C}" dt="2022-04-15T14:52:17.968" v="1175" actId="14100"/>
          <ac:spMkLst>
            <pc:docMk/>
            <pc:sldMk cId="313530605" sldId="270"/>
            <ac:spMk id="3" creationId="{E1F54624-404F-2C90-594F-964F502EF35D}"/>
          </ac:spMkLst>
        </pc:spChg>
        <pc:spChg chg="add">
          <ac:chgData name="Nevyana Nikolova (2111481)" userId="8dc33964-0a98-4fcd-9ff3-f28bcfb04ab6" providerId="ADAL" clId="{8BD22CB1-D334-43F1-8227-74916901B07C}" dt="2022-04-15T14:51:47.610" v="1169" actId="26606"/>
          <ac:spMkLst>
            <pc:docMk/>
            <pc:sldMk cId="313530605" sldId="270"/>
            <ac:spMk id="8" creationId="{3AD318CC-E2A8-4E27-9548-A047A78999B1}"/>
          </ac:spMkLst>
        </pc:spChg>
        <pc:spChg chg="add">
          <ac:chgData name="Nevyana Nikolova (2111481)" userId="8dc33964-0a98-4fcd-9ff3-f28bcfb04ab6" providerId="ADAL" clId="{8BD22CB1-D334-43F1-8227-74916901B07C}" dt="2022-04-15T14:51:47.610" v="1169" actId="26606"/>
          <ac:spMkLst>
            <pc:docMk/>
            <pc:sldMk cId="313530605" sldId="270"/>
            <ac:spMk id="14" creationId="{2C1BBA94-3F40-40AA-8BB9-E69E25E537C1}"/>
          </ac:spMkLst>
        </pc:spChg>
        <pc:grpChg chg="add">
          <ac:chgData name="Nevyana Nikolova (2111481)" userId="8dc33964-0a98-4fcd-9ff3-f28bcfb04ab6" providerId="ADAL" clId="{8BD22CB1-D334-43F1-8227-74916901B07C}" dt="2022-04-15T14:51:47.610" v="1169" actId="26606"/>
          <ac:grpSpMkLst>
            <pc:docMk/>
            <pc:sldMk cId="313530605" sldId="270"/>
            <ac:grpSpMk id="10" creationId="{B14B560F-9DD7-4302-A60B-EBD3EF59B073}"/>
          </ac:grpSpMkLst>
        </pc:grpChg>
      </pc:sldChg>
      <pc:sldChg chg="addSp modSp add mod modTransition setBg">
        <pc:chgData name="Nevyana Nikolova (2111481)" userId="8dc33964-0a98-4fcd-9ff3-f28bcfb04ab6" providerId="ADAL" clId="{8BD22CB1-D334-43F1-8227-74916901B07C}" dt="2022-04-19T10:33:32.409" v="1733"/>
        <pc:sldMkLst>
          <pc:docMk/>
          <pc:sldMk cId="3839159444" sldId="271"/>
        </pc:sldMkLst>
        <pc:spChg chg="mod">
          <ac:chgData name="Nevyana Nikolova (2111481)" userId="8dc33964-0a98-4fcd-9ff3-f28bcfb04ab6" providerId="ADAL" clId="{8BD22CB1-D334-43F1-8227-74916901B07C}" dt="2022-04-19T09:55:46.748" v="1424" actId="14100"/>
          <ac:spMkLst>
            <pc:docMk/>
            <pc:sldMk cId="3839159444" sldId="271"/>
            <ac:spMk id="2" creationId="{BB0C1D1D-34D2-6F82-B0D7-46FEAF0A8D53}"/>
          </ac:spMkLst>
        </pc:spChg>
        <pc:spChg chg="mod">
          <ac:chgData name="Nevyana Nikolova (2111481)" userId="8dc33964-0a98-4fcd-9ff3-f28bcfb04ab6" providerId="ADAL" clId="{8BD22CB1-D334-43F1-8227-74916901B07C}" dt="2022-04-15T14:53:16.451" v="1182" actId="14100"/>
          <ac:spMkLst>
            <pc:docMk/>
            <pc:sldMk cId="3839159444" sldId="271"/>
            <ac:spMk id="3" creationId="{270F327E-5A8C-978E-08CD-A6A1D0F55F5D}"/>
          </ac:spMkLst>
        </pc:spChg>
        <pc:spChg chg="add">
          <ac:chgData name="Nevyana Nikolova (2111481)" userId="8dc33964-0a98-4fcd-9ff3-f28bcfb04ab6" providerId="ADAL" clId="{8BD22CB1-D334-43F1-8227-74916901B07C}" dt="2022-04-15T14:52:58.049" v="1176" actId="26606"/>
          <ac:spMkLst>
            <pc:docMk/>
            <pc:sldMk cId="3839159444" sldId="271"/>
            <ac:spMk id="8" creationId="{8B9AA7C6-5E5A-498E-A6DF-A943376E09BC}"/>
          </ac:spMkLst>
        </pc:spChg>
        <pc:spChg chg="add">
          <ac:chgData name="Nevyana Nikolova (2111481)" userId="8dc33964-0a98-4fcd-9ff3-f28bcfb04ab6" providerId="ADAL" clId="{8BD22CB1-D334-43F1-8227-74916901B07C}" dt="2022-04-15T14:52:58.049" v="1176" actId="26606"/>
          <ac:spMkLst>
            <pc:docMk/>
            <pc:sldMk cId="3839159444" sldId="271"/>
            <ac:spMk id="14" creationId="{81E140AE-0ABF-47C8-BF32-7D2F0CF2BA44}"/>
          </ac:spMkLst>
        </pc:spChg>
        <pc:spChg chg="add">
          <ac:chgData name="Nevyana Nikolova (2111481)" userId="8dc33964-0a98-4fcd-9ff3-f28bcfb04ab6" providerId="ADAL" clId="{8BD22CB1-D334-43F1-8227-74916901B07C}" dt="2022-04-15T14:52:58.049" v="1176" actId="26606"/>
          <ac:spMkLst>
            <pc:docMk/>
            <pc:sldMk cId="3839159444" sldId="271"/>
            <ac:spMk id="16" creationId="{CBC4F608-B4B8-48C3-9572-C0F061B1CD99}"/>
          </ac:spMkLst>
        </pc:spChg>
        <pc:grpChg chg="add">
          <ac:chgData name="Nevyana Nikolova (2111481)" userId="8dc33964-0a98-4fcd-9ff3-f28bcfb04ab6" providerId="ADAL" clId="{8BD22CB1-D334-43F1-8227-74916901B07C}" dt="2022-04-15T14:52:58.049" v="1176" actId="26606"/>
          <ac:grpSpMkLst>
            <pc:docMk/>
            <pc:sldMk cId="3839159444" sldId="271"/>
            <ac:grpSpMk id="10" creationId="{83EAB11A-76F7-48F4-9B4F-5BFDF4BF9670}"/>
          </ac:grpSpMkLst>
        </pc:grpChg>
      </pc:sldChg>
      <pc:sldChg chg="addSp modSp add mod modTransition setBg">
        <pc:chgData name="Nevyana Nikolova (2111481)" userId="8dc33964-0a98-4fcd-9ff3-f28bcfb04ab6" providerId="ADAL" clId="{8BD22CB1-D334-43F1-8227-74916901B07C}" dt="2022-04-19T10:33:32.409" v="1733"/>
        <pc:sldMkLst>
          <pc:docMk/>
          <pc:sldMk cId="202773255" sldId="272"/>
        </pc:sldMkLst>
        <pc:spChg chg="mod">
          <ac:chgData name="Nevyana Nikolova (2111481)" userId="8dc33964-0a98-4fcd-9ff3-f28bcfb04ab6" providerId="ADAL" clId="{8BD22CB1-D334-43F1-8227-74916901B07C}" dt="2022-04-19T09:55:54.864" v="1429" actId="20577"/>
          <ac:spMkLst>
            <pc:docMk/>
            <pc:sldMk cId="202773255" sldId="272"/>
            <ac:spMk id="2" creationId="{F3263D43-3A31-84E6-322A-44CB82754C95}"/>
          </ac:spMkLst>
        </pc:spChg>
        <pc:spChg chg="mod">
          <ac:chgData name="Nevyana Nikolova (2111481)" userId="8dc33964-0a98-4fcd-9ff3-f28bcfb04ab6" providerId="ADAL" clId="{8BD22CB1-D334-43F1-8227-74916901B07C}" dt="2022-04-15T14:53:45.687" v="1185" actId="2711"/>
          <ac:spMkLst>
            <pc:docMk/>
            <pc:sldMk cId="202773255" sldId="272"/>
            <ac:spMk id="3" creationId="{B0AD511A-C8D8-6A17-1C5A-AA842D77E6BF}"/>
          </ac:spMkLst>
        </pc:spChg>
        <pc:spChg chg="add">
          <ac:chgData name="Nevyana Nikolova (2111481)" userId="8dc33964-0a98-4fcd-9ff3-f28bcfb04ab6" providerId="ADAL" clId="{8BD22CB1-D334-43F1-8227-74916901B07C}" dt="2022-04-15T14:53:30.517" v="1183" actId="26606"/>
          <ac:spMkLst>
            <pc:docMk/>
            <pc:sldMk cId="202773255" sldId="272"/>
            <ac:spMk id="8" creationId="{DBF61EA3-B236-439E-9C0B-340980D56BEE}"/>
          </ac:spMkLst>
        </pc:spChg>
        <pc:spChg chg="add">
          <ac:chgData name="Nevyana Nikolova (2111481)" userId="8dc33964-0a98-4fcd-9ff3-f28bcfb04ab6" providerId="ADAL" clId="{8BD22CB1-D334-43F1-8227-74916901B07C}" dt="2022-04-15T14:53:30.517" v="1183" actId="26606"/>
          <ac:spMkLst>
            <pc:docMk/>
            <pc:sldMk cId="202773255" sldId="272"/>
            <ac:spMk id="14" creationId="{E659831F-0D9A-4C63-9EBB-8435B85A440F}"/>
          </ac:spMkLst>
        </pc:spChg>
        <pc:grpChg chg="add">
          <ac:chgData name="Nevyana Nikolova (2111481)" userId="8dc33964-0a98-4fcd-9ff3-f28bcfb04ab6" providerId="ADAL" clId="{8BD22CB1-D334-43F1-8227-74916901B07C}" dt="2022-04-15T14:53:30.517" v="1183" actId="26606"/>
          <ac:grpSpMkLst>
            <pc:docMk/>
            <pc:sldMk cId="202773255" sldId="272"/>
            <ac:grpSpMk id="10" creationId="{28FAF094-D087-493F-8DF9-A486C2D6BBAA}"/>
          </ac:grpSpMkLst>
        </pc:grpChg>
      </pc:sldChg>
      <pc:sldChg chg="addSp modSp add mod modTransition setBg">
        <pc:chgData name="Nevyana Nikolova (2111481)" userId="8dc33964-0a98-4fcd-9ff3-f28bcfb04ab6" providerId="ADAL" clId="{8BD22CB1-D334-43F1-8227-74916901B07C}" dt="2022-04-19T10:33:32.409" v="1733"/>
        <pc:sldMkLst>
          <pc:docMk/>
          <pc:sldMk cId="487933466" sldId="273"/>
        </pc:sldMkLst>
        <pc:spChg chg="mod">
          <ac:chgData name="Nevyana Nikolova (2111481)" userId="8dc33964-0a98-4fcd-9ff3-f28bcfb04ab6" providerId="ADAL" clId="{8BD22CB1-D334-43F1-8227-74916901B07C}" dt="2022-04-19T09:56:07.758" v="1434" actId="20577"/>
          <ac:spMkLst>
            <pc:docMk/>
            <pc:sldMk cId="487933466" sldId="273"/>
            <ac:spMk id="2" creationId="{E2672EC1-4A3A-F184-6D4A-1408EB26C9ED}"/>
          </ac:spMkLst>
        </pc:spChg>
        <pc:spChg chg="mod">
          <ac:chgData name="Nevyana Nikolova (2111481)" userId="8dc33964-0a98-4fcd-9ff3-f28bcfb04ab6" providerId="ADAL" clId="{8BD22CB1-D334-43F1-8227-74916901B07C}" dt="2022-04-15T14:54:47.119" v="1190" actId="2711"/>
          <ac:spMkLst>
            <pc:docMk/>
            <pc:sldMk cId="487933466" sldId="273"/>
            <ac:spMk id="3" creationId="{82B6D387-3D2B-39F2-ED10-787CC677F9B2}"/>
          </ac:spMkLst>
        </pc:spChg>
        <pc:spChg chg="add">
          <ac:chgData name="Nevyana Nikolova (2111481)" userId="8dc33964-0a98-4fcd-9ff3-f28bcfb04ab6" providerId="ADAL" clId="{8BD22CB1-D334-43F1-8227-74916901B07C}" dt="2022-04-15T14:54:16.321" v="1186" actId="26606"/>
          <ac:spMkLst>
            <pc:docMk/>
            <pc:sldMk cId="487933466" sldId="273"/>
            <ac:spMk id="8" creationId="{4DA718D0-4865-4629-8134-44F68D41D574}"/>
          </ac:spMkLst>
        </pc:spChg>
        <pc:spChg chg="add">
          <ac:chgData name="Nevyana Nikolova (2111481)" userId="8dc33964-0a98-4fcd-9ff3-f28bcfb04ab6" providerId="ADAL" clId="{8BD22CB1-D334-43F1-8227-74916901B07C}" dt="2022-04-15T14:54:16.321" v="1186" actId="26606"/>
          <ac:spMkLst>
            <pc:docMk/>
            <pc:sldMk cId="487933466" sldId="273"/>
            <ac:spMk id="14" creationId="{CBC4F608-B4B8-48C3-9572-C0F061B1CD99}"/>
          </ac:spMkLst>
        </pc:spChg>
        <pc:grpChg chg="add">
          <ac:chgData name="Nevyana Nikolova (2111481)" userId="8dc33964-0a98-4fcd-9ff3-f28bcfb04ab6" providerId="ADAL" clId="{8BD22CB1-D334-43F1-8227-74916901B07C}" dt="2022-04-15T14:54:16.321" v="1186" actId="26606"/>
          <ac:grpSpMkLst>
            <pc:docMk/>
            <pc:sldMk cId="487933466" sldId="273"/>
            <ac:grpSpMk id="10" creationId="{65167ED7-6315-43AB-B1B6-C326D5FD8F84}"/>
          </ac:grpSpMkLst>
        </pc:grpChg>
      </pc:sldChg>
      <pc:sldChg chg="addSp modSp add mod modTransition setBg">
        <pc:chgData name="Nevyana Nikolova (2111481)" userId="8dc33964-0a98-4fcd-9ff3-f28bcfb04ab6" providerId="ADAL" clId="{8BD22CB1-D334-43F1-8227-74916901B07C}" dt="2022-04-19T10:33:32.409" v="1733"/>
        <pc:sldMkLst>
          <pc:docMk/>
          <pc:sldMk cId="3859335477" sldId="274"/>
        </pc:sldMkLst>
        <pc:spChg chg="mod">
          <ac:chgData name="Nevyana Nikolova (2111481)" userId="8dc33964-0a98-4fcd-9ff3-f28bcfb04ab6" providerId="ADAL" clId="{8BD22CB1-D334-43F1-8227-74916901B07C}" dt="2022-04-19T09:56:29.689" v="1437" actId="20577"/>
          <ac:spMkLst>
            <pc:docMk/>
            <pc:sldMk cId="3859335477" sldId="274"/>
            <ac:spMk id="2" creationId="{860FDA36-E534-8902-B820-627C1B863606}"/>
          </ac:spMkLst>
        </pc:spChg>
        <pc:spChg chg="mod">
          <ac:chgData name="Nevyana Nikolova (2111481)" userId="8dc33964-0a98-4fcd-9ff3-f28bcfb04ab6" providerId="ADAL" clId="{8BD22CB1-D334-43F1-8227-74916901B07C}" dt="2022-04-15T14:55:41.413" v="1197" actId="1076"/>
          <ac:spMkLst>
            <pc:docMk/>
            <pc:sldMk cId="3859335477" sldId="274"/>
            <ac:spMk id="3" creationId="{637F9A54-D431-22FA-5610-505ED6D7F576}"/>
          </ac:spMkLst>
        </pc:spChg>
        <pc:spChg chg="add">
          <ac:chgData name="Nevyana Nikolova (2111481)" userId="8dc33964-0a98-4fcd-9ff3-f28bcfb04ab6" providerId="ADAL" clId="{8BD22CB1-D334-43F1-8227-74916901B07C}" dt="2022-04-15T14:55:13.346" v="1192" actId="26606"/>
          <ac:spMkLst>
            <pc:docMk/>
            <pc:sldMk cId="3859335477" sldId="274"/>
            <ac:spMk id="9" creationId="{201CC55D-ED54-4C5C-95E6-10947BD1103B}"/>
          </ac:spMkLst>
        </pc:spChg>
        <pc:spChg chg="add mod">
          <ac:chgData name="Nevyana Nikolova (2111481)" userId="8dc33964-0a98-4fcd-9ff3-f28bcfb04ab6" providerId="ADAL" clId="{8BD22CB1-D334-43F1-8227-74916901B07C}" dt="2022-04-19T10:05:59.781" v="1548" actId="2711"/>
          <ac:spMkLst>
            <pc:docMk/>
            <pc:sldMk cId="3859335477" sldId="274"/>
            <ac:spMk id="14" creationId="{D496D804-5150-4143-86F0-7D3FA4D308C7}"/>
          </ac:spMkLst>
        </pc:spChg>
        <pc:spChg chg="add">
          <ac:chgData name="Nevyana Nikolova (2111481)" userId="8dc33964-0a98-4fcd-9ff3-f28bcfb04ab6" providerId="ADAL" clId="{8BD22CB1-D334-43F1-8227-74916901B07C}" dt="2022-04-15T14:55:13.346" v="1192" actId="26606"/>
          <ac:spMkLst>
            <pc:docMk/>
            <pc:sldMk cId="3859335477" sldId="274"/>
            <ac:spMk id="15" creationId="{3873B707-463F-40B0-8227-E8CC6C67EB25}"/>
          </ac:spMkLst>
        </pc:spChg>
        <pc:spChg chg="add">
          <ac:chgData name="Nevyana Nikolova (2111481)" userId="8dc33964-0a98-4fcd-9ff3-f28bcfb04ab6" providerId="ADAL" clId="{8BD22CB1-D334-43F1-8227-74916901B07C}" dt="2022-04-15T14:55:13.346" v="1192" actId="26606"/>
          <ac:spMkLst>
            <pc:docMk/>
            <pc:sldMk cId="3859335477" sldId="274"/>
            <ac:spMk id="17" creationId="{C13237C8-E62C-4F0D-A318-BD6FB6C2D138}"/>
          </ac:spMkLst>
        </pc:spChg>
        <pc:spChg chg="add">
          <ac:chgData name="Nevyana Nikolova (2111481)" userId="8dc33964-0a98-4fcd-9ff3-f28bcfb04ab6" providerId="ADAL" clId="{8BD22CB1-D334-43F1-8227-74916901B07C}" dt="2022-04-15T14:55:13.346" v="1192" actId="26606"/>
          <ac:spMkLst>
            <pc:docMk/>
            <pc:sldMk cId="3859335477" sldId="274"/>
            <ac:spMk id="19" creationId="{19C9EAEA-39D0-4B0E-A0EB-51E7B26740B1}"/>
          </ac:spMkLst>
        </pc:spChg>
        <pc:grpChg chg="add">
          <ac:chgData name="Nevyana Nikolova (2111481)" userId="8dc33964-0a98-4fcd-9ff3-f28bcfb04ab6" providerId="ADAL" clId="{8BD22CB1-D334-43F1-8227-74916901B07C}" dt="2022-04-15T14:55:13.346" v="1192" actId="26606"/>
          <ac:grpSpMkLst>
            <pc:docMk/>
            <pc:sldMk cId="3859335477" sldId="274"/>
            <ac:grpSpMk id="11" creationId="{1DE889C7-FAD6-4397-98E2-05D503484459}"/>
          </ac:grpSpMkLst>
        </pc:grpChg>
        <pc:picChg chg="mod">
          <ac:chgData name="Nevyana Nikolova (2111481)" userId="8dc33964-0a98-4fcd-9ff3-f28bcfb04ab6" providerId="ADAL" clId="{8BD22CB1-D334-43F1-8227-74916901B07C}" dt="2022-04-15T14:55:13.346" v="1192" actId="26606"/>
          <ac:picMkLst>
            <pc:docMk/>
            <pc:sldMk cId="3859335477" sldId="274"/>
            <ac:picMk id="4" creationId="{DD28712F-C12C-69FE-7305-DA1D1E5E7F51}"/>
          </ac:picMkLst>
        </pc:picChg>
      </pc:sldChg>
      <pc:sldChg chg="addSp modSp add mod modTransition setBg">
        <pc:chgData name="Nevyana Nikolova (2111481)" userId="8dc33964-0a98-4fcd-9ff3-f28bcfb04ab6" providerId="ADAL" clId="{8BD22CB1-D334-43F1-8227-74916901B07C}" dt="2022-04-19T10:33:32.409" v="1733"/>
        <pc:sldMkLst>
          <pc:docMk/>
          <pc:sldMk cId="1301760988" sldId="275"/>
        </pc:sldMkLst>
        <pc:spChg chg="mod">
          <ac:chgData name="Nevyana Nikolova (2111481)" userId="8dc33964-0a98-4fcd-9ff3-f28bcfb04ab6" providerId="ADAL" clId="{8BD22CB1-D334-43F1-8227-74916901B07C}" dt="2022-04-19T09:56:40.598" v="1442" actId="20577"/>
          <ac:spMkLst>
            <pc:docMk/>
            <pc:sldMk cId="1301760988" sldId="275"/>
            <ac:spMk id="2" creationId="{EBD5129A-FF69-D158-479C-06AF2B3787EA}"/>
          </ac:spMkLst>
        </pc:spChg>
        <pc:spChg chg="mod">
          <ac:chgData name="Nevyana Nikolova (2111481)" userId="8dc33964-0a98-4fcd-9ff3-f28bcfb04ab6" providerId="ADAL" clId="{8BD22CB1-D334-43F1-8227-74916901B07C}" dt="2022-04-15T14:56:29.233" v="1200" actId="2711"/>
          <ac:spMkLst>
            <pc:docMk/>
            <pc:sldMk cId="1301760988" sldId="275"/>
            <ac:spMk id="3" creationId="{F74BCF12-DB4B-F4FA-B00E-F68577EC576F}"/>
          </ac:spMkLst>
        </pc:spChg>
        <pc:spChg chg="add">
          <ac:chgData name="Nevyana Nikolova (2111481)" userId="8dc33964-0a98-4fcd-9ff3-f28bcfb04ab6" providerId="ADAL" clId="{8BD22CB1-D334-43F1-8227-74916901B07C}" dt="2022-04-15T14:56:12.032" v="1198" actId="26606"/>
          <ac:spMkLst>
            <pc:docMk/>
            <pc:sldMk cId="1301760988" sldId="275"/>
            <ac:spMk id="8" creationId="{3AD318CC-E2A8-4E27-9548-A047A78999B1}"/>
          </ac:spMkLst>
        </pc:spChg>
        <pc:spChg chg="add">
          <ac:chgData name="Nevyana Nikolova (2111481)" userId="8dc33964-0a98-4fcd-9ff3-f28bcfb04ab6" providerId="ADAL" clId="{8BD22CB1-D334-43F1-8227-74916901B07C}" dt="2022-04-15T14:56:12.032" v="1198" actId="26606"/>
          <ac:spMkLst>
            <pc:docMk/>
            <pc:sldMk cId="1301760988" sldId="275"/>
            <ac:spMk id="14" creationId="{2C1BBA94-3F40-40AA-8BB9-E69E25E537C1}"/>
          </ac:spMkLst>
        </pc:spChg>
        <pc:grpChg chg="add">
          <ac:chgData name="Nevyana Nikolova (2111481)" userId="8dc33964-0a98-4fcd-9ff3-f28bcfb04ab6" providerId="ADAL" clId="{8BD22CB1-D334-43F1-8227-74916901B07C}" dt="2022-04-15T14:56:12.032" v="1198" actId="26606"/>
          <ac:grpSpMkLst>
            <pc:docMk/>
            <pc:sldMk cId="1301760988" sldId="275"/>
            <ac:grpSpMk id="10" creationId="{B14B560F-9DD7-4302-A60B-EBD3EF59B073}"/>
          </ac:grpSpMkLst>
        </pc:grpChg>
      </pc:sldChg>
      <pc:sldChg chg="addSp modSp add mod modTransition setBg">
        <pc:chgData name="Nevyana Nikolova (2111481)" userId="8dc33964-0a98-4fcd-9ff3-f28bcfb04ab6" providerId="ADAL" clId="{8BD22CB1-D334-43F1-8227-74916901B07C}" dt="2022-04-19T10:33:32.409" v="1733"/>
        <pc:sldMkLst>
          <pc:docMk/>
          <pc:sldMk cId="253499694" sldId="276"/>
        </pc:sldMkLst>
        <pc:spChg chg="mod">
          <ac:chgData name="Nevyana Nikolova (2111481)" userId="8dc33964-0a98-4fcd-9ff3-f28bcfb04ab6" providerId="ADAL" clId="{8BD22CB1-D334-43F1-8227-74916901B07C}" dt="2022-04-19T09:56:50.476" v="1446" actId="20577"/>
          <ac:spMkLst>
            <pc:docMk/>
            <pc:sldMk cId="253499694" sldId="276"/>
            <ac:spMk id="2" creationId="{C9C8805E-6045-472C-3B2E-C1B1BDDB5C02}"/>
          </ac:spMkLst>
        </pc:spChg>
        <pc:spChg chg="mod">
          <ac:chgData name="Nevyana Nikolova (2111481)" userId="8dc33964-0a98-4fcd-9ff3-f28bcfb04ab6" providerId="ADAL" clId="{8BD22CB1-D334-43F1-8227-74916901B07C}" dt="2022-04-15T14:56:56.742" v="1203" actId="27636"/>
          <ac:spMkLst>
            <pc:docMk/>
            <pc:sldMk cId="253499694" sldId="276"/>
            <ac:spMk id="3" creationId="{420E43EA-B028-F8B9-42EF-F52A88301065}"/>
          </ac:spMkLst>
        </pc:spChg>
        <pc:spChg chg="add">
          <ac:chgData name="Nevyana Nikolova (2111481)" userId="8dc33964-0a98-4fcd-9ff3-f28bcfb04ab6" providerId="ADAL" clId="{8BD22CB1-D334-43F1-8227-74916901B07C}" dt="2022-04-15T14:56:46.939" v="1201" actId="26606"/>
          <ac:spMkLst>
            <pc:docMk/>
            <pc:sldMk cId="253499694" sldId="276"/>
            <ac:spMk id="8" creationId="{B6CDA21F-E7AF-4C75-8395-33F58D5B0E45}"/>
          </ac:spMkLst>
        </pc:spChg>
        <pc:spChg chg="add">
          <ac:chgData name="Nevyana Nikolova (2111481)" userId="8dc33964-0a98-4fcd-9ff3-f28bcfb04ab6" providerId="ADAL" clId="{8BD22CB1-D334-43F1-8227-74916901B07C}" dt="2022-04-15T14:56:46.939" v="1201" actId="26606"/>
          <ac:spMkLst>
            <pc:docMk/>
            <pc:sldMk cId="253499694" sldId="276"/>
            <ac:spMk id="15" creationId="{D5B0017B-2ECA-49AF-B397-DC140825DF8D}"/>
          </ac:spMkLst>
        </pc:spChg>
        <pc:grpChg chg="add">
          <ac:chgData name="Nevyana Nikolova (2111481)" userId="8dc33964-0a98-4fcd-9ff3-f28bcfb04ab6" providerId="ADAL" clId="{8BD22CB1-D334-43F1-8227-74916901B07C}" dt="2022-04-15T14:56:46.939" v="1201" actId="26606"/>
          <ac:grpSpMkLst>
            <pc:docMk/>
            <pc:sldMk cId="253499694" sldId="276"/>
            <ac:grpSpMk id="10" creationId="{AE1C45F0-260A-458C-96ED-C1F6D2151219}"/>
          </ac:grpSpMkLst>
        </pc:grpChg>
        <pc:cxnChg chg="add">
          <ac:chgData name="Nevyana Nikolova (2111481)" userId="8dc33964-0a98-4fcd-9ff3-f28bcfb04ab6" providerId="ADAL" clId="{8BD22CB1-D334-43F1-8227-74916901B07C}" dt="2022-04-15T14:56:46.939" v="1201" actId="26606"/>
          <ac:cxnSpMkLst>
            <pc:docMk/>
            <pc:sldMk cId="253499694" sldId="276"/>
            <ac:cxnSpMk id="17" creationId="{6CF1BAF6-AD41-4082-B212-8A1F9A2E8779}"/>
          </ac:cxnSpMkLst>
        </pc:cxnChg>
      </pc:sldChg>
      <pc:sldChg chg="addSp delSp modSp add mod modTransition setBg">
        <pc:chgData name="Nevyana Nikolova (2111481)" userId="8dc33964-0a98-4fcd-9ff3-f28bcfb04ab6" providerId="ADAL" clId="{8BD22CB1-D334-43F1-8227-74916901B07C}" dt="2022-04-19T10:33:32.409" v="1733"/>
        <pc:sldMkLst>
          <pc:docMk/>
          <pc:sldMk cId="478358269" sldId="277"/>
        </pc:sldMkLst>
        <pc:spChg chg="mod">
          <ac:chgData name="Nevyana Nikolova (2111481)" userId="8dc33964-0a98-4fcd-9ff3-f28bcfb04ab6" providerId="ADAL" clId="{8BD22CB1-D334-43F1-8227-74916901B07C}" dt="2022-04-19T09:57:11.717" v="1453" actId="14100"/>
          <ac:spMkLst>
            <pc:docMk/>
            <pc:sldMk cId="478358269" sldId="277"/>
            <ac:spMk id="2" creationId="{335CED9A-E8A0-0746-E06F-871F9FC43FBA}"/>
          </ac:spMkLst>
        </pc:spChg>
        <pc:spChg chg="add del">
          <ac:chgData name="Nevyana Nikolova (2111481)" userId="8dc33964-0a98-4fcd-9ff3-f28bcfb04ab6" providerId="ADAL" clId="{8BD22CB1-D334-43F1-8227-74916901B07C}" dt="2022-04-15T14:57:28.479" v="1206" actId="26606"/>
          <ac:spMkLst>
            <pc:docMk/>
            <pc:sldMk cId="478358269" sldId="277"/>
            <ac:spMk id="3" creationId="{41E40B62-9151-DE35-D5B2-98EB095C6880}"/>
          </ac:spMkLst>
        </pc:spChg>
        <pc:spChg chg="add">
          <ac:chgData name="Nevyana Nikolova (2111481)" userId="8dc33964-0a98-4fcd-9ff3-f28bcfb04ab6" providerId="ADAL" clId="{8BD22CB1-D334-43F1-8227-74916901B07C}" dt="2022-04-15T14:57:28.479" v="1206" actId="26606"/>
          <ac:spMkLst>
            <pc:docMk/>
            <pc:sldMk cId="478358269" sldId="277"/>
            <ac:spMk id="8" creationId="{8B9AA7C6-5E5A-498E-A6DF-A943376E09BC}"/>
          </ac:spMkLst>
        </pc:spChg>
        <pc:spChg chg="add del">
          <ac:chgData name="Nevyana Nikolova (2111481)" userId="8dc33964-0a98-4fcd-9ff3-f28bcfb04ab6" providerId="ADAL" clId="{8BD22CB1-D334-43F1-8227-74916901B07C}" dt="2022-04-15T14:57:28.463" v="1205" actId="26606"/>
          <ac:spMkLst>
            <pc:docMk/>
            <pc:sldMk cId="478358269" sldId="277"/>
            <ac:spMk id="9" creationId="{A1F6BF70-C7D1-4AF9-8DB4-BEEB8A9C3529}"/>
          </ac:spMkLst>
        </pc:spChg>
        <pc:spChg chg="add">
          <ac:chgData name="Nevyana Nikolova (2111481)" userId="8dc33964-0a98-4fcd-9ff3-f28bcfb04ab6" providerId="ADAL" clId="{8BD22CB1-D334-43F1-8227-74916901B07C}" dt="2022-04-15T14:57:28.479" v="1206" actId="26606"/>
          <ac:spMkLst>
            <pc:docMk/>
            <pc:sldMk cId="478358269" sldId="277"/>
            <ac:spMk id="14" creationId="{81E140AE-0ABF-47C8-BF32-7D2F0CF2BA44}"/>
          </ac:spMkLst>
        </pc:spChg>
        <pc:spChg chg="add del">
          <ac:chgData name="Nevyana Nikolova (2111481)" userId="8dc33964-0a98-4fcd-9ff3-f28bcfb04ab6" providerId="ADAL" clId="{8BD22CB1-D334-43F1-8227-74916901B07C}" dt="2022-04-15T14:57:28.463" v="1205" actId="26606"/>
          <ac:spMkLst>
            <pc:docMk/>
            <pc:sldMk cId="478358269" sldId="277"/>
            <ac:spMk id="15" creationId="{2C1BBA94-3F40-40AA-8BB9-E69E25E537C1}"/>
          </ac:spMkLst>
        </pc:spChg>
        <pc:spChg chg="add">
          <ac:chgData name="Nevyana Nikolova (2111481)" userId="8dc33964-0a98-4fcd-9ff3-f28bcfb04ab6" providerId="ADAL" clId="{8BD22CB1-D334-43F1-8227-74916901B07C}" dt="2022-04-15T14:57:28.479" v="1206" actId="26606"/>
          <ac:spMkLst>
            <pc:docMk/>
            <pc:sldMk cId="478358269" sldId="277"/>
            <ac:spMk id="16" creationId="{CBC4F608-B4B8-48C3-9572-C0F061B1CD99}"/>
          </ac:spMkLst>
        </pc:spChg>
        <pc:spChg chg="add mod">
          <ac:chgData name="Nevyana Nikolova (2111481)" userId="8dc33964-0a98-4fcd-9ff3-f28bcfb04ab6" providerId="ADAL" clId="{8BD22CB1-D334-43F1-8227-74916901B07C}" dt="2022-04-15T14:58:08.352" v="1218" actId="5793"/>
          <ac:spMkLst>
            <pc:docMk/>
            <pc:sldMk cId="478358269" sldId="277"/>
            <ac:spMk id="19" creationId="{41E40B62-9151-DE35-D5B2-98EB095C6880}"/>
          </ac:spMkLst>
        </pc:spChg>
        <pc:grpChg chg="add">
          <ac:chgData name="Nevyana Nikolova (2111481)" userId="8dc33964-0a98-4fcd-9ff3-f28bcfb04ab6" providerId="ADAL" clId="{8BD22CB1-D334-43F1-8227-74916901B07C}" dt="2022-04-15T14:57:28.479" v="1206" actId="26606"/>
          <ac:grpSpMkLst>
            <pc:docMk/>
            <pc:sldMk cId="478358269" sldId="277"/>
            <ac:grpSpMk id="10" creationId="{83EAB11A-76F7-48F4-9B4F-5BFDF4BF9670}"/>
          </ac:grpSpMkLst>
        </pc:grpChg>
        <pc:grpChg chg="add del">
          <ac:chgData name="Nevyana Nikolova (2111481)" userId="8dc33964-0a98-4fcd-9ff3-f28bcfb04ab6" providerId="ADAL" clId="{8BD22CB1-D334-43F1-8227-74916901B07C}" dt="2022-04-15T14:57:28.463" v="1205" actId="26606"/>
          <ac:grpSpMkLst>
            <pc:docMk/>
            <pc:sldMk cId="478358269" sldId="277"/>
            <ac:grpSpMk id="11" creationId="{0C66A8B6-1F6E-4FCC-93B9-B9986B6FD111}"/>
          </ac:grpSpMkLst>
        </pc:grpChg>
        <pc:graphicFrameChg chg="add del">
          <ac:chgData name="Nevyana Nikolova (2111481)" userId="8dc33964-0a98-4fcd-9ff3-f28bcfb04ab6" providerId="ADAL" clId="{8BD22CB1-D334-43F1-8227-74916901B07C}" dt="2022-04-15T14:57:28.463" v="1205" actId="26606"/>
          <ac:graphicFrameMkLst>
            <pc:docMk/>
            <pc:sldMk cId="478358269" sldId="277"/>
            <ac:graphicFrameMk id="5" creationId="{C30451D4-30EA-A904-A0E4-AE08D42AB18F}"/>
          </ac:graphicFrameMkLst>
        </pc:graphicFrameChg>
      </pc:sldChg>
      <pc:sldChg chg="addSp modSp add mod modTransition setBg">
        <pc:chgData name="Nevyana Nikolova (2111481)" userId="8dc33964-0a98-4fcd-9ff3-f28bcfb04ab6" providerId="ADAL" clId="{8BD22CB1-D334-43F1-8227-74916901B07C}" dt="2022-04-19T10:33:32.409" v="1733"/>
        <pc:sldMkLst>
          <pc:docMk/>
          <pc:sldMk cId="3525679995" sldId="278"/>
        </pc:sldMkLst>
        <pc:spChg chg="mod">
          <ac:chgData name="Nevyana Nikolova (2111481)" userId="8dc33964-0a98-4fcd-9ff3-f28bcfb04ab6" providerId="ADAL" clId="{8BD22CB1-D334-43F1-8227-74916901B07C}" dt="2022-04-19T09:58:14.095" v="1457" actId="20577"/>
          <ac:spMkLst>
            <pc:docMk/>
            <pc:sldMk cId="3525679995" sldId="278"/>
            <ac:spMk id="2" creationId="{B987F2F0-5A7B-31D5-B8FC-B4C7670D4CFD}"/>
          </ac:spMkLst>
        </pc:spChg>
        <pc:spChg chg="mod">
          <ac:chgData name="Nevyana Nikolova (2111481)" userId="8dc33964-0a98-4fcd-9ff3-f28bcfb04ab6" providerId="ADAL" clId="{8BD22CB1-D334-43F1-8227-74916901B07C}" dt="2022-04-15T14:58:55.479" v="1223" actId="20577"/>
          <ac:spMkLst>
            <pc:docMk/>
            <pc:sldMk cId="3525679995" sldId="278"/>
            <ac:spMk id="3" creationId="{F7790662-4625-39B7-A1BE-3B194FB16250}"/>
          </ac:spMkLst>
        </pc:spChg>
        <pc:spChg chg="add">
          <ac:chgData name="Nevyana Nikolova (2111481)" userId="8dc33964-0a98-4fcd-9ff3-f28bcfb04ab6" providerId="ADAL" clId="{8BD22CB1-D334-43F1-8227-74916901B07C}" dt="2022-04-15T14:58:34.391" v="1219" actId="26606"/>
          <ac:spMkLst>
            <pc:docMk/>
            <pc:sldMk cId="3525679995" sldId="278"/>
            <ac:spMk id="8" creationId="{DBF61EA3-B236-439E-9C0B-340980D56BEE}"/>
          </ac:spMkLst>
        </pc:spChg>
        <pc:spChg chg="add">
          <ac:chgData name="Nevyana Nikolova (2111481)" userId="8dc33964-0a98-4fcd-9ff3-f28bcfb04ab6" providerId="ADAL" clId="{8BD22CB1-D334-43F1-8227-74916901B07C}" dt="2022-04-15T14:58:34.391" v="1219" actId="26606"/>
          <ac:spMkLst>
            <pc:docMk/>
            <pc:sldMk cId="3525679995" sldId="278"/>
            <ac:spMk id="14" creationId="{E659831F-0D9A-4C63-9EBB-8435B85A440F}"/>
          </ac:spMkLst>
        </pc:spChg>
        <pc:grpChg chg="add">
          <ac:chgData name="Nevyana Nikolova (2111481)" userId="8dc33964-0a98-4fcd-9ff3-f28bcfb04ab6" providerId="ADAL" clId="{8BD22CB1-D334-43F1-8227-74916901B07C}" dt="2022-04-15T14:58:34.391" v="1219" actId="26606"/>
          <ac:grpSpMkLst>
            <pc:docMk/>
            <pc:sldMk cId="3525679995" sldId="278"/>
            <ac:grpSpMk id="10" creationId="{28FAF094-D087-493F-8DF9-A486C2D6BBAA}"/>
          </ac:grpSpMkLst>
        </pc:grpChg>
      </pc:sldChg>
      <pc:sldChg chg="addSp delSp modSp add mod modTransition setBg">
        <pc:chgData name="Nevyana Nikolova (2111481)" userId="8dc33964-0a98-4fcd-9ff3-f28bcfb04ab6" providerId="ADAL" clId="{8BD22CB1-D334-43F1-8227-74916901B07C}" dt="2022-04-19T10:33:32.409" v="1733"/>
        <pc:sldMkLst>
          <pc:docMk/>
          <pc:sldMk cId="1163831271" sldId="279"/>
        </pc:sldMkLst>
        <pc:spChg chg="mod">
          <ac:chgData name="Nevyana Nikolova (2111481)" userId="8dc33964-0a98-4fcd-9ff3-f28bcfb04ab6" providerId="ADAL" clId="{8BD22CB1-D334-43F1-8227-74916901B07C}" dt="2022-04-19T09:58:22.693" v="1461" actId="20577"/>
          <ac:spMkLst>
            <pc:docMk/>
            <pc:sldMk cId="1163831271" sldId="279"/>
            <ac:spMk id="2" creationId="{168B7C69-1503-66A8-00BA-9440B5B24639}"/>
          </ac:spMkLst>
        </pc:spChg>
        <pc:spChg chg="add del">
          <ac:chgData name="Nevyana Nikolova (2111481)" userId="8dc33964-0a98-4fcd-9ff3-f28bcfb04ab6" providerId="ADAL" clId="{8BD22CB1-D334-43F1-8227-74916901B07C}" dt="2022-04-15T14:59:54.298" v="1230" actId="26606"/>
          <ac:spMkLst>
            <pc:docMk/>
            <pc:sldMk cId="1163831271" sldId="279"/>
            <ac:spMk id="3" creationId="{70BFF1BA-EFF6-F770-E301-E2C1ACAFB61A}"/>
          </ac:spMkLst>
        </pc:spChg>
        <pc:spChg chg="add">
          <ac:chgData name="Nevyana Nikolova (2111481)" userId="8dc33964-0a98-4fcd-9ff3-f28bcfb04ab6" providerId="ADAL" clId="{8BD22CB1-D334-43F1-8227-74916901B07C}" dt="2022-04-15T14:59:54.298" v="1230" actId="26606"/>
          <ac:spMkLst>
            <pc:docMk/>
            <pc:sldMk cId="1163831271" sldId="279"/>
            <ac:spMk id="8" creationId="{DBF61EA3-B236-439E-9C0B-340980D56BEE}"/>
          </ac:spMkLst>
        </pc:spChg>
        <pc:spChg chg="add del">
          <ac:chgData name="Nevyana Nikolova (2111481)" userId="8dc33964-0a98-4fcd-9ff3-f28bcfb04ab6" providerId="ADAL" clId="{8BD22CB1-D334-43F1-8227-74916901B07C}" dt="2022-04-15T14:59:54.283" v="1229" actId="26606"/>
          <ac:spMkLst>
            <pc:docMk/>
            <pc:sldMk cId="1163831271" sldId="279"/>
            <ac:spMk id="9" creationId="{35DB3719-6FDC-4E5D-891D-FF40B7300F64}"/>
          </ac:spMkLst>
        </pc:spChg>
        <pc:spChg chg="add del">
          <ac:chgData name="Nevyana Nikolova (2111481)" userId="8dc33964-0a98-4fcd-9ff3-f28bcfb04ab6" providerId="ADAL" clId="{8BD22CB1-D334-43F1-8227-74916901B07C}" dt="2022-04-15T14:59:54.283" v="1229" actId="26606"/>
          <ac:spMkLst>
            <pc:docMk/>
            <pc:sldMk cId="1163831271" sldId="279"/>
            <ac:spMk id="11" creationId="{E0CBAC23-2E3F-4A90-BA59-F8299F6A5439}"/>
          </ac:spMkLst>
        </pc:spChg>
        <pc:spChg chg="add">
          <ac:chgData name="Nevyana Nikolova (2111481)" userId="8dc33964-0a98-4fcd-9ff3-f28bcfb04ab6" providerId="ADAL" clId="{8BD22CB1-D334-43F1-8227-74916901B07C}" dt="2022-04-15T14:59:54.298" v="1230" actId="26606"/>
          <ac:spMkLst>
            <pc:docMk/>
            <pc:sldMk cId="1163831271" sldId="279"/>
            <ac:spMk id="14" creationId="{E659831F-0D9A-4C63-9EBB-8435B85A440F}"/>
          </ac:spMkLst>
        </pc:spChg>
        <pc:spChg chg="add mod">
          <ac:chgData name="Nevyana Nikolova (2111481)" userId="8dc33964-0a98-4fcd-9ff3-f28bcfb04ab6" providerId="ADAL" clId="{8BD22CB1-D334-43F1-8227-74916901B07C}" dt="2022-04-15T15:00:15.114" v="1235" actId="27636"/>
          <ac:spMkLst>
            <pc:docMk/>
            <pc:sldMk cId="1163831271" sldId="279"/>
            <ac:spMk id="15" creationId="{70BFF1BA-EFF6-F770-E301-E2C1ACAFB61A}"/>
          </ac:spMkLst>
        </pc:spChg>
        <pc:grpChg chg="add">
          <ac:chgData name="Nevyana Nikolova (2111481)" userId="8dc33964-0a98-4fcd-9ff3-f28bcfb04ab6" providerId="ADAL" clId="{8BD22CB1-D334-43F1-8227-74916901B07C}" dt="2022-04-15T14:59:54.298" v="1230" actId="26606"/>
          <ac:grpSpMkLst>
            <pc:docMk/>
            <pc:sldMk cId="1163831271" sldId="279"/>
            <ac:grpSpMk id="10" creationId="{28FAF094-D087-493F-8DF9-A486C2D6BBAA}"/>
          </ac:grpSpMkLst>
        </pc:grpChg>
        <pc:graphicFrameChg chg="add del">
          <ac:chgData name="Nevyana Nikolova (2111481)" userId="8dc33964-0a98-4fcd-9ff3-f28bcfb04ab6" providerId="ADAL" clId="{8BD22CB1-D334-43F1-8227-74916901B07C}" dt="2022-04-15T14:59:54.283" v="1229" actId="26606"/>
          <ac:graphicFrameMkLst>
            <pc:docMk/>
            <pc:sldMk cId="1163831271" sldId="279"/>
            <ac:graphicFrameMk id="5" creationId="{A569A2E0-7E00-3355-B0D2-A8418D5E0A9D}"/>
          </ac:graphicFrameMkLst>
        </pc:graphicFrameChg>
      </pc:sldChg>
      <pc:sldChg chg="addSp modSp add mod modTransition setBg">
        <pc:chgData name="Nevyana Nikolova (2111481)" userId="8dc33964-0a98-4fcd-9ff3-f28bcfb04ab6" providerId="ADAL" clId="{8BD22CB1-D334-43F1-8227-74916901B07C}" dt="2022-04-19T10:33:32.409" v="1733"/>
        <pc:sldMkLst>
          <pc:docMk/>
          <pc:sldMk cId="579754721" sldId="280"/>
        </pc:sldMkLst>
        <pc:spChg chg="mod">
          <ac:chgData name="Nevyana Nikolova (2111481)" userId="8dc33964-0a98-4fcd-9ff3-f28bcfb04ab6" providerId="ADAL" clId="{8BD22CB1-D334-43F1-8227-74916901B07C}" dt="2022-04-19T09:58:29.883" v="1465" actId="20577"/>
          <ac:spMkLst>
            <pc:docMk/>
            <pc:sldMk cId="579754721" sldId="280"/>
            <ac:spMk id="2" creationId="{1C115F85-4E85-FE93-7CAB-77F3B4492800}"/>
          </ac:spMkLst>
        </pc:spChg>
        <pc:spChg chg="mod">
          <ac:chgData name="Nevyana Nikolova (2111481)" userId="8dc33964-0a98-4fcd-9ff3-f28bcfb04ab6" providerId="ADAL" clId="{8BD22CB1-D334-43F1-8227-74916901B07C}" dt="2022-04-15T15:00:54.480" v="1241" actId="2711"/>
          <ac:spMkLst>
            <pc:docMk/>
            <pc:sldMk cId="579754721" sldId="280"/>
            <ac:spMk id="3" creationId="{7B8F0A1C-268C-BD92-D4F7-5C977D0F31E5}"/>
          </ac:spMkLst>
        </pc:spChg>
        <pc:spChg chg="add">
          <ac:chgData name="Nevyana Nikolova (2111481)" userId="8dc33964-0a98-4fcd-9ff3-f28bcfb04ab6" providerId="ADAL" clId="{8BD22CB1-D334-43F1-8227-74916901B07C}" dt="2022-04-15T15:00:40.005" v="1238" actId="26606"/>
          <ac:spMkLst>
            <pc:docMk/>
            <pc:sldMk cId="579754721" sldId="280"/>
            <ac:spMk id="8" creationId="{3AD318CC-E2A8-4E27-9548-A047A78999B1}"/>
          </ac:spMkLst>
        </pc:spChg>
        <pc:spChg chg="add">
          <ac:chgData name="Nevyana Nikolova (2111481)" userId="8dc33964-0a98-4fcd-9ff3-f28bcfb04ab6" providerId="ADAL" clId="{8BD22CB1-D334-43F1-8227-74916901B07C}" dt="2022-04-15T15:00:40.005" v="1238" actId="26606"/>
          <ac:spMkLst>
            <pc:docMk/>
            <pc:sldMk cId="579754721" sldId="280"/>
            <ac:spMk id="14" creationId="{2C1BBA94-3F40-40AA-8BB9-E69E25E537C1}"/>
          </ac:spMkLst>
        </pc:spChg>
        <pc:grpChg chg="add">
          <ac:chgData name="Nevyana Nikolova (2111481)" userId="8dc33964-0a98-4fcd-9ff3-f28bcfb04ab6" providerId="ADAL" clId="{8BD22CB1-D334-43F1-8227-74916901B07C}" dt="2022-04-15T15:00:40.005" v="1238" actId="26606"/>
          <ac:grpSpMkLst>
            <pc:docMk/>
            <pc:sldMk cId="579754721" sldId="280"/>
            <ac:grpSpMk id="10" creationId="{B14B560F-9DD7-4302-A60B-EBD3EF59B073}"/>
          </ac:grpSpMkLst>
        </pc:grpChg>
      </pc:sldChg>
      <pc:sldChg chg="addSp modSp add mod modTransition setBg">
        <pc:chgData name="Nevyana Nikolova (2111481)" userId="8dc33964-0a98-4fcd-9ff3-f28bcfb04ab6" providerId="ADAL" clId="{8BD22CB1-D334-43F1-8227-74916901B07C}" dt="2022-04-19T10:33:32.409" v="1733"/>
        <pc:sldMkLst>
          <pc:docMk/>
          <pc:sldMk cId="4029186724" sldId="281"/>
        </pc:sldMkLst>
        <pc:spChg chg="mod">
          <ac:chgData name="Nevyana Nikolova (2111481)" userId="8dc33964-0a98-4fcd-9ff3-f28bcfb04ab6" providerId="ADAL" clId="{8BD22CB1-D334-43F1-8227-74916901B07C}" dt="2022-04-19T09:58:41.209" v="1469" actId="20577"/>
          <ac:spMkLst>
            <pc:docMk/>
            <pc:sldMk cId="4029186724" sldId="281"/>
            <ac:spMk id="2" creationId="{A7EA1DD0-F333-61FA-C0CE-9EC5A4BF182E}"/>
          </ac:spMkLst>
        </pc:spChg>
        <pc:spChg chg="mod">
          <ac:chgData name="Nevyana Nikolova (2111481)" userId="8dc33964-0a98-4fcd-9ff3-f28bcfb04ab6" providerId="ADAL" clId="{8BD22CB1-D334-43F1-8227-74916901B07C}" dt="2022-04-15T15:02:07.959" v="1248" actId="1076"/>
          <ac:spMkLst>
            <pc:docMk/>
            <pc:sldMk cId="4029186724" sldId="281"/>
            <ac:spMk id="3" creationId="{1BB20F62-7019-85BE-C484-382033AA5F24}"/>
          </ac:spMkLst>
        </pc:spChg>
        <pc:spChg chg="add">
          <ac:chgData name="Nevyana Nikolova (2111481)" userId="8dc33964-0a98-4fcd-9ff3-f28bcfb04ab6" providerId="ADAL" clId="{8BD22CB1-D334-43F1-8227-74916901B07C}" dt="2022-04-15T15:01:37.494" v="1244" actId="26606"/>
          <ac:spMkLst>
            <pc:docMk/>
            <pc:sldMk cId="4029186724" sldId="281"/>
            <ac:spMk id="8" creationId="{4DA718D0-4865-4629-8134-44F68D41D574}"/>
          </ac:spMkLst>
        </pc:spChg>
        <pc:spChg chg="add">
          <ac:chgData name="Nevyana Nikolova (2111481)" userId="8dc33964-0a98-4fcd-9ff3-f28bcfb04ab6" providerId="ADAL" clId="{8BD22CB1-D334-43F1-8227-74916901B07C}" dt="2022-04-15T15:01:37.494" v="1244" actId="26606"/>
          <ac:spMkLst>
            <pc:docMk/>
            <pc:sldMk cId="4029186724" sldId="281"/>
            <ac:spMk id="14" creationId="{CBC4F608-B4B8-48C3-9572-C0F061B1CD99}"/>
          </ac:spMkLst>
        </pc:spChg>
        <pc:grpChg chg="add">
          <ac:chgData name="Nevyana Nikolova (2111481)" userId="8dc33964-0a98-4fcd-9ff3-f28bcfb04ab6" providerId="ADAL" clId="{8BD22CB1-D334-43F1-8227-74916901B07C}" dt="2022-04-15T15:01:37.494" v="1244" actId="26606"/>
          <ac:grpSpMkLst>
            <pc:docMk/>
            <pc:sldMk cId="4029186724" sldId="281"/>
            <ac:grpSpMk id="10" creationId="{65167ED7-6315-43AB-B1B6-C326D5FD8F84}"/>
          </ac:grpSpMkLst>
        </pc:grpChg>
      </pc:sldChg>
      <pc:sldChg chg="addSp modSp add mod modTransition setBg">
        <pc:chgData name="Nevyana Nikolova (2111481)" userId="8dc33964-0a98-4fcd-9ff3-f28bcfb04ab6" providerId="ADAL" clId="{8BD22CB1-D334-43F1-8227-74916901B07C}" dt="2022-04-19T10:33:32.409" v="1733"/>
        <pc:sldMkLst>
          <pc:docMk/>
          <pc:sldMk cId="3258347396" sldId="282"/>
        </pc:sldMkLst>
        <pc:spChg chg="mod">
          <ac:chgData name="Nevyana Nikolova (2111481)" userId="8dc33964-0a98-4fcd-9ff3-f28bcfb04ab6" providerId="ADAL" clId="{8BD22CB1-D334-43F1-8227-74916901B07C}" dt="2022-04-19T09:58:50.639" v="1473" actId="20577"/>
          <ac:spMkLst>
            <pc:docMk/>
            <pc:sldMk cId="3258347396" sldId="282"/>
            <ac:spMk id="2" creationId="{C084708C-038D-15C2-5DC5-DBF70E871843}"/>
          </ac:spMkLst>
        </pc:spChg>
        <pc:spChg chg="mod">
          <ac:chgData name="Nevyana Nikolova (2111481)" userId="8dc33964-0a98-4fcd-9ff3-f28bcfb04ab6" providerId="ADAL" clId="{8BD22CB1-D334-43F1-8227-74916901B07C}" dt="2022-04-15T15:02:54.978" v="1253" actId="255"/>
          <ac:spMkLst>
            <pc:docMk/>
            <pc:sldMk cId="3258347396" sldId="282"/>
            <ac:spMk id="3" creationId="{8EC2B0DF-91FE-2778-1159-CA45CC4E0715}"/>
          </ac:spMkLst>
        </pc:spChg>
        <pc:spChg chg="add">
          <ac:chgData name="Nevyana Nikolova (2111481)" userId="8dc33964-0a98-4fcd-9ff3-f28bcfb04ab6" providerId="ADAL" clId="{8BD22CB1-D334-43F1-8227-74916901B07C}" dt="2022-04-15T15:02:37.173" v="1251" actId="26606"/>
          <ac:spMkLst>
            <pc:docMk/>
            <pc:sldMk cId="3258347396" sldId="282"/>
            <ac:spMk id="8" creationId="{8B9AA7C6-5E5A-498E-A6DF-A943376E09BC}"/>
          </ac:spMkLst>
        </pc:spChg>
        <pc:spChg chg="add">
          <ac:chgData name="Nevyana Nikolova (2111481)" userId="8dc33964-0a98-4fcd-9ff3-f28bcfb04ab6" providerId="ADAL" clId="{8BD22CB1-D334-43F1-8227-74916901B07C}" dt="2022-04-15T15:02:37.173" v="1251" actId="26606"/>
          <ac:spMkLst>
            <pc:docMk/>
            <pc:sldMk cId="3258347396" sldId="282"/>
            <ac:spMk id="14" creationId="{81E140AE-0ABF-47C8-BF32-7D2F0CF2BA44}"/>
          </ac:spMkLst>
        </pc:spChg>
        <pc:spChg chg="add">
          <ac:chgData name="Nevyana Nikolova (2111481)" userId="8dc33964-0a98-4fcd-9ff3-f28bcfb04ab6" providerId="ADAL" clId="{8BD22CB1-D334-43F1-8227-74916901B07C}" dt="2022-04-15T15:02:37.173" v="1251" actId="26606"/>
          <ac:spMkLst>
            <pc:docMk/>
            <pc:sldMk cId="3258347396" sldId="282"/>
            <ac:spMk id="16" creationId="{CBC4F608-B4B8-48C3-9572-C0F061B1CD99}"/>
          </ac:spMkLst>
        </pc:spChg>
        <pc:grpChg chg="add">
          <ac:chgData name="Nevyana Nikolova (2111481)" userId="8dc33964-0a98-4fcd-9ff3-f28bcfb04ab6" providerId="ADAL" clId="{8BD22CB1-D334-43F1-8227-74916901B07C}" dt="2022-04-15T15:02:37.173" v="1251" actId="26606"/>
          <ac:grpSpMkLst>
            <pc:docMk/>
            <pc:sldMk cId="3258347396" sldId="282"/>
            <ac:grpSpMk id="10" creationId="{83EAB11A-76F7-48F4-9B4F-5BFDF4BF9670}"/>
          </ac:grpSpMkLst>
        </pc:grpChg>
      </pc:sldChg>
      <pc:sldChg chg="addSp delSp modSp add mod modTransition setBg">
        <pc:chgData name="Nevyana Nikolova (2111481)" userId="8dc33964-0a98-4fcd-9ff3-f28bcfb04ab6" providerId="ADAL" clId="{8BD22CB1-D334-43F1-8227-74916901B07C}" dt="2022-04-19T10:33:32.409" v="1733"/>
        <pc:sldMkLst>
          <pc:docMk/>
          <pc:sldMk cId="2531839161" sldId="283"/>
        </pc:sldMkLst>
        <pc:spChg chg="mod">
          <ac:chgData name="Nevyana Nikolova (2111481)" userId="8dc33964-0a98-4fcd-9ff3-f28bcfb04ab6" providerId="ADAL" clId="{8BD22CB1-D334-43F1-8227-74916901B07C}" dt="2022-04-19T09:58:59.423" v="1477" actId="20577"/>
          <ac:spMkLst>
            <pc:docMk/>
            <pc:sldMk cId="2531839161" sldId="283"/>
            <ac:spMk id="2" creationId="{D5804FDA-69B5-340E-9320-9A30DA6EADC7}"/>
          </ac:spMkLst>
        </pc:spChg>
        <pc:spChg chg="mod">
          <ac:chgData name="Nevyana Nikolova (2111481)" userId="8dc33964-0a98-4fcd-9ff3-f28bcfb04ab6" providerId="ADAL" clId="{8BD22CB1-D334-43F1-8227-74916901B07C}" dt="2022-04-15T15:03:47.671" v="1260" actId="255"/>
          <ac:spMkLst>
            <pc:docMk/>
            <pc:sldMk cId="2531839161" sldId="283"/>
            <ac:spMk id="3" creationId="{75924194-79DF-BDA2-9FC3-21655F3E9CEA}"/>
          </ac:spMkLst>
        </pc:spChg>
        <pc:spChg chg="add">
          <ac:chgData name="Nevyana Nikolova (2111481)" userId="8dc33964-0a98-4fcd-9ff3-f28bcfb04ab6" providerId="ADAL" clId="{8BD22CB1-D334-43F1-8227-74916901B07C}" dt="2022-04-15T15:03:28.525" v="1258" actId="26606"/>
          <ac:spMkLst>
            <pc:docMk/>
            <pc:sldMk cId="2531839161" sldId="283"/>
            <ac:spMk id="8" creationId="{7515D20E-1AB7-4E74-9236-2B72B63D60B6}"/>
          </ac:spMkLst>
        </pc:spChg>
        <pc:spChg chg="add del">
          <ac:chgData name="Nevyana Nikolova (2111481)" userId="8dc33964-0a98-4fcd-9ff3-f28bcfb04ab6" providerId="ADAL" clId="{8BD22CB1-D334-43F1-8227-74916901B07C}" dt="2022-04-15T15:03:16.524" v="1257" actId="26606"/>
          <ac:spMkLst>
            <pc:docMk/>
            <pc:sldMk cId="2531839161" sldId="283"/>
            <ac:spMk id="9" creationId="{8FC9BE17-9A7B-462D-AE50-3D8777387304}"/>
          </ac:spMkLst>
        </pc:spChg>
        <pc:spChg chg="add del">
          <ac:chgData name="Nevyana Nikolova (2111481)" userId="8dc33964-0a98-4fcd-9ff3-f28bcfb04ab6" providerId="ADAL" clId="{8BD22CB1-D334-43F1-8227-74916901B07C}" dt="2022-04-15T15:03:16.524" v="1257" actId="26606"/>
          <ac:spMkLst>
            <pc:docMk/>
            <pc:sldMk cId="2531839161" sldId="283"/>
            <ac:spMk id="11" creationId="{3EBE8569-6AEC-4B8C-8D53-2DE337CDBA65}"/>
          </ac:spMkLst>
        </pc:spChg>
        <pc:spChg chg="add del">
          <ac:chgData name="Nevyana Nikolova (2111481)" userId="8dc33964-0a98-4fcd-9ff3-f28bcfb04ab6" providerId="ADAL" clId="{8BD22CB1-D334-43F1-8227-74916901B07C}" dt="2022-04-15T15:03:16.524" v="1257" actId="26606"/>
          <ac:spMkLst>
            <pc:docMk/>
            <pc:sldMk cId="2531839161" sldId="283"/>
            <ac:spMk id="13" creationId="{55D4142C-5077-457F-A6AD-3FECFDB39685}"/>
          </ac:spMkLst>
        </pc:spChg>
        <pc:spChg chg="add">
          <ac:chgData name="Nevyana Nikolova (2111481)" userId="8dc33964-0a98-4fcd-9ff3-f28bcfb04ab6" providerId="ADAL" clId="{8BD22CB1-D334-43F1-8227-74916901B07C}" dt="2022-04-15T15:03:28.525" v="1258" actId="26606"/>
          <ac:spMkLst>
            <pc:docMk/>
            <pc:sldMk cId="2531839161" sldId="283"/>
            <ac:spMk id="14" creationId="{3873B707-463F-40B0-8227-E8CC6C67EB25}"/>
          </ac:spMkLst>
        </pc:spChg>
        <pc:spChg chg="add del">
          <ac:chgData name="Nevyana Nikolova (2111481)" userId="8dc33964-0a98-4fcd-9ff3-f28bcfb04ab6" providerId="ADAL" clId="{8BD22CB1-D334-43F1-8227-74916901B07C}" dt="2022-04-15T15:03:16.524" v="1257" actId="26606"/>
          <ac:spMkLst>
            <pc:docMk/>
            <pc:sldMk cId="2531839161" sldId="283"/>
            <ac:spMk id="15" creationId="{7A5F0580-5EE9-419F-96EE-B6529EF6E7D0}"/>
          </ac:spMkLst>
        </pc:spChg>
        <pc:spChg chg="add">
          <ac:chgData name="Nevyana Nikolova (2111481)" userId="8dc33964-0a98-4fcd-9ff3-f28bcfb04ab6" providerId="ADAL" clId="{8BD22CB1-D334-43F1-8227-74916901B07C}" dt="2022-04-15T15:03:28.525" v="1258" actId="26606"/>
          <ac:spMkLst>
            <pc:docMk/>
            <pc:sldMk cId="2531839161" sldId="283"/>
            <ac:spMk id="17" creationId="{19C9EAEA-39D0-4B0E-A0EB-51E7B26740B1}"/>
          </ac:spMkLst>
        </pc:spChg>
        <pc:grpChg chg="add">
          <ac:chgData name="Nevyana Nikolova (2111481)" userId="8dc33964-0a98-4fcd-9ff3-f28bcfb04ab6" providerId="ADAL" clId="{8BD22CB1-D334-43F1-8227-74916901B07C}" dt="2022-04-15T15:03:28.525" v="1258" actId="26606"/>
          <ac:grpSpMkLst>
            <pc:docMk/>
            <pc:sldMk cId="2531839161" sldId="283"/>
            <ac:grpSpMk id="10" creationId="{032D8612-31EB-44CF-A1D0-14FD4C705424}"/>
          </ac:grpSpMkLst>
        </pc:grpChg>
        <pc:picChg chg="add del">
          <ac:chgData name="Nevyana Nikolova (2111481)" userId="8dc33964-0a98-4fcd-9ff3-f28bcfb04ab6" providerId="ADAL" clId="{8BD22CB1-D334-43F1-8227-74916901B07C}" dt="2022-04-15T15:03:16.524" v="1257" actId="26606"/>
          <ac:picMkLst>
            <pc:docMk/>
            <pc:sldMk cId="2531839161" sldId="283"/>
            <ac:picMk id="5" creationId="{EA465B0C-DCA2-A2AF-2CE1-BB665FC5A122}"/>
          </ac:picMkLst>
        </pc:picChg>
      </pc:sldChg>
      <pc:sldMasterChg chg="add modTransition addSldLayout modSldLayout">
        <pc:chgData name="Nevyana Nikolova (2111481)" userId="8dc33964-0a98-4fcd-9ff3-f28bcfb04ab6" providerId="ADAL" clId="{8BD22CB1-D334-43F1-8227-74916901B07C}" dt="2022-04-19T10:33:32.409" v="1733"/>
        <pc:sldMasterMkLst>
          <pc:docMk/>
          <pc:sldMasterMk cId="478986710" sldId="2147483648"/>
        </pc:sldMasterMkLst>
        <pc:sldLayoutChg chg="add modTransition">
          <pc:chgData name="Nevyana Nikolova (2111481)" userId="8dc33964-0a98-4fcd-9ff3-f28bcfb04ab6" providerId="ADAL" clId="{8BD22CB1-D334-43F1-8227-74916901B07C}" dt="2022-04-19T10:33:32.409" v="1733"/>
          <pc:sldLayoutMkLst>
            <pc:docMk/>
            <pc:sldMasterMk cId="478986710" sldId="2147483648"/>
            <pc:sldLayoutMk cId="3369509057" sldId="2147483649"/>
          </pc:sldLayoutMkLst>
        </pc:sldLayoutChg>
        <pc:sldLayoutChg chg="add modTransition">
          <pc:chgData name="Nevyana Nikolova (2111481)" userId="8dc33964-0a98-4fcd-9ff3-f28bcfb04ab6" providerId="ADAL" clId="{8BD22CB1-D334-43F1-8227-74916901B07C}" dt="2022-04-19T10:33:32.409" v="1733"/>
          <pc:sldLayoutMkLst>
            <pc:docMk/>
            <pc:sldMasterMk cId="478986710" sldId="2147483648"/>
            <pc:sldLayoutMk cId="23056067" sldId="2147483650"/>
          </pc:sldLayoutMkLst>
        </pc:sldLayoutChg>
      </pc:sldMasterChg>
      <pc:sldMasterChg chg="replId modSldLayout">
        <pc:chgData name="Nevyana Nikolova (2111481)" userId="8dc33964-0a98-4fcd-9ff3-f28bcfb04ab6" providerId="ADAL" clId="{8BD22CB1-D334-43F1-8227-74916901B07C}" dt="2022-04-15T14:36:20.578" v="1079" actId="27028"/>
        <pc:sldMasterMkLst>
          <pc:docMk/>
          <pc:sldMasterMk cId="262473044" sldId="2147483660"/>
        </pc:sldMasterMkLst>
        <pc:sldLayoutChg chg="replId">
          <pc:chgData name="Nevyana Nikolova (2111481)" userId="8dc33964-0a98-4fcd-9ff3-f28bcfb04ab6" providerId="ADAL" clId="{8BD22CB1-D334-43F1-8227-74916901B07C}" dt="2022-04-15T14:36:20.531" v="1077" actId="27028"/>
          <pc:sldLayoutMkLst>
            <pc:docMk/>
            <pc:sldMasterMk cId="262473044" sldId="2147483660"/>
            <pc:sldLayoutMk cId="2605092871" sldId="2147483661"/>
          </pc:sldLayoutMkLst>
        </pc:sldLayoutChg>
        <pc:sldLayoutChg chg="replId">
          <pc:chgData name="Nevyana Nikolova (2111481)" userId="8dc33964-0a98-4fcd-9ff3-f28bcfb04ab6" providerId="ADAL" clId="{8BD22CB1-D334-43F1-8227-74916901B07C}" dt="2022-04-15T14:36:20.578" v="1079" actId="27028"/>
          <pc:sldLayoutMkLst>
            <pc:docMk/>
            <pc:sldMasterMk cId="262473044" sldId="2147483660"/>
            <pc:sldLayoutMk cId="3734326194" sldId="2147483662"/>
          </pc:sldLayoutMkLst>
        </pc:sldLayoutChg>
      </pc:sldMasterChg>
      <pc:sldMasterChg chg="modTransition modSldLayout">
        <pc:chgData name="Nevyana Nikolova (2111481)" userId="8dc33964-0a98-4fcd-9ff3-f28bcfb04ab6" providerId="ADAL" clId="{8BD22CB1-D334-43F1-8227-74916901B07C}" dt="2022-04-19T10:33:32.409" v="1733"/>
        <pc:sldMasterMkLst>
          <pc:docMk/>
          <pc:sldMasterMk cId="2257465064" sldId="2147483680"/>
        </pc:sldMasterMkLst>
        <pc:sldLayoutChg chg="modTransition">
          <pc:chgData name="Nevyana Nikolova (2111481)" userId="8dc33964-0a98-4fcd-9ff3-f28bcfb04ab6" providerId="ADAL" clId="{8BD22CB1-D334-43F1-8227-74916901B07C}" dt="2022-04-19T10:33:32.409" v="1733"/>
          <pc:sldLayoutMkLst>
            <pc:docMk/>
            <pc:sldMasterMk cId="2257465064" sldId="2147483680"/>
            <pc:sldLayoutMk cId="3215527712" sldId="2147483681"/>
          </pc:sldLayoutMkLst>
        </pc:sldLayoutChg>
        <pc:sldLayoutChg chg="modTransition">
          <pc:chgData name="Nevyana Nikolova (2111481)" userId="8dc33964-0a98-4fcd-9ff3-f28bcfb04ab6" providerId="ADAL" clId="{8BD22CB1-D334-43F1-8227-74916901B07C}" dt="2022-04-19T10:33:32.409" v="1733"/>
          <pc:sldLayoutMkLst>
            <pc:docMk/>
            <pc:sldMasterMk cId="2257465064" sldId="2147483680"/>
            <pc:sldLayoutMk cId="3813791567" sldId="2147483682"/>
          </pc:sldLayoutMkLst>
        </pc:sldLayoutChg>
        <pc:sldLayoutChg chg="modTransition">
          <pc:chgData name="Nevyana Nikolova (2111481)" userId="8dc33964-0a98-4fcd-9ff3-f28bcfb04ab6" providerId="ADAL" clId="{8BD22CB1-D334-43F1-8227-74916901B07C}" dt="2022-04-19T10:33:32.409" v="1733"/>
          <pc:sldLayoutMkLst>
            <pc:docMk/>
            <pc:sldMasterMk cId="2257465064" sldId="2147483680"/>
            <pc:sldLayoutMk cId="3553398407" sldId="2147483683"/>
          </pc:sldLayoutMkLst>
        </pc:sldLayoutChg>
        <pc:sldLayoutChg chg="modTransition">
          <pc:chgData name="Nevyana Nikolova (2111481)" userId="8dc33964-0a98-4fcd-9ff3-f28bcfb04ab6" providerId="ADAL" clId="{8BD22CB1-D334-43F1-8227-74916901B07C}" dt="2022-04-19T10:33:32.409" v="1733"/>
          <pc:sldLayoutMkLst>
            <pc:docMk/>
            <pc:sldMasterMk cId="2257465064" sldId="2147483680"/>
            <pc:sldLayoutMk cId="1727915558" sldId="2147483684"/>
          </pc:sldLayoutMkLst>
        </pc:sldLayoutChg>
        <pc:sldLayoutChg chg="modTransition">
          <pc:chgData name="Nevyana Nikolova (2111481)" userId="8dc33964-0a98-4fcd-9ff3-f28bcfb04ab6" providerId="ADAL" clId="{8BD22CB1-D334-43F1-8227-74916901B07C}" dt="2022-04-19T10:33:32.409" v="1733"/>
          <pc:sldLayoutMkLst>
            <pc:docMk/>
            <pc:sldMasterMk cId="2257465064" sldId="2147483680"/>
            <pc:sldLayoutMk cId="3802485816" sldId="2147483685"/>
          </pc:sldLayoutMkLst>
        </pc:sldLayoutChg>
        <pc:sldLayoutChg chg="modTransition">
          <pc:chgData name="Nevyana Nikolova (2111481)" userId="8dc33964-0a98-4fcd-9ff3-f28bcfb04ab6" providerId="ADAL" clId="{8BD22CB1-D334-43F1-8227-74916901B07C}" dt="2022-04-19T10:33:32.409" v="1733"/>
          <pc:sldLayoutMkLst>
            <pc:docMk/>
            <pc:sldMasterMk cId="2257465064" sldId="2147483680"/>
            <pc:sldLayoutMk cId="2700371326" sldId="2147483686"/>
          </pc:sldLayoutMkLst>
        </pc:sldLayoutChg>
        <pc:sldLayoutChg chg="modTransition">
          <pc:chgData name="Nevyana Nikolova (2111481)" userId="8dc33964-0a98-4fcd-9ff3-f28bcfb04ab6" providerId="ADAL" clId="{8BD22CB1-D334-43F1-8227-74916901B07C}" dt="2022-04-19T10:33:32.409" v="1733"/>
          <pc:sldLayoutMkLst>
            <pc:docMk/>
            <pc:sldMasterMk cId="2257465064" sldId="2147483680"/>
            <pc:sldLayoutMk cId="3113183348" sldId="2147483687"/>
          </pc:sldLayoutMkLst>
        </pc:sldLayoutChg>
        <pc:sldLayoutChg chg="modTransition">
          <pc:chgData name="Nevyana Nikolova (2111481)" userId="8dc33964-0a98-4fcd-9ff3-f28bcfb04ab6" providerId="ADAL" clId="{8BD22CB1-D334-43F1-8227-74916901B07C}" dt="2022-04-19T10:33:32.409" v="1733"/>
          <pc:sldLayoutMkLst>
            <pc:docMk/>
            <pc:sldMasterMk cId="2257465064" sldId="2147483680"/>
            <pc:sldLayoutMk cId="2746791456" sldId="2147483688"/>
          </pc:sldLayoutMkLst>
        </pc:sldLayoutChg>
        <pc:sldLayoutChg chg="modTransition">
          <pc:chgData name="Nevyana Nikolova (2111481)" userId="8dc33964-0a98-4fcd-9ff3-f28bcfb04ab6" providerId="ADAL" clId="{8BD22CB1-D334-43F1-8227-74916901B07C}" dt="2022-04-19T10:33:32.409" v="1733"/>
          <pc:sldLayoutMkLst>
            <pc:docMk/>
            <pc:sldMasterMk cId="2257465064" sldId="2147483680"/>
            <pc:sldLayoutMk cId="941092576" sldId="2147483689"/>
          </pc:sldLayoutMkLst>
        </pc:sldLayoutChg>
        <pc:sldLayoutChg chg="modTransition">
          <pc:chgData name="Nevyana Nikolova (2111481)" userId="8dc33964-0a98-4fcd-9ff3-f28bcfb04ab6" providerId="ADAL" clId="{8BD22CB1-D334-43F1-8227-74916901B07C}" dt="2022-04-19T10:33:32.409" v="1733"/>
          <pc:sldLayoutMkLst>
            <pc:docMk/>
            <pc:sldMasterMk cId="2257465064" sldId="2147483680"/>
            <pc:sldLayoutMk cId="2484305629" sldId="2147483690"/>
          </pc:sldLayoutMkLst>
        </pc:sldLayoutChg>
        <pc:sldLayoutChg chg="modTransition">
          <pc:chgData name="Nevyana Nikolova (2111481)" userId="8dc33964-0a98-4fcd-9ff3-f28bcfb04ab6" providerId="ADAL" clId="{8BD22CB1-D334-43F1-8227-74916901B07C}" dt="2022-04-19T10:33:32.409" v="1733"/>
          <pc:sldLayoutMkLst>
            <pc:docMk/>
            <pc:sldMasterMk cId="2257465064" sldId="2147483680"/>
            <pc:sldLayoutMk cId="1938347823" sldId="214748369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4FBCD8-DBF2-4795-AAA5-E022ABB9DA46}" type="datetimeFigureOut">
              <a:rPr lang="en-GB" smtClean="0"/>
              <a:t>19/04/2022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C2CA3E-B80C-459A-AFAB-42ED31F34700}" type="slidenum">
              <a:rPr lang="en-GB" smtClean="0"/>
              <a:t>‹#›</a:t>
            </a:fld>
            <a:endParaRPr lang="en-GB"/>
          </a:p>
        </p:txBody>
      </p:sp>
    </p:spTree>
    <p:extLst>
      <p:ext uri="{BB962C8B-B14F-4D97-AF65-F5344CB8AC3E}">
        <p14:creationId xmlns:p14="http://schemas.microsoft.com/office/powerpoint/2010/main" val="3175455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BC2CA3E-B80C-459A-AFAB-42ED31F34700}" type="slidenum">
              <a:rPr lang="en-GB" smtClean="0"/>
              <a:t>1</a:t>
            </a:fld>
            <a:endParaRPr lang="en-GB"/>
          </a:p>
        </p:txBody>
      </p:sp>
    </p:spTree>
    <p:extLst>
      <p:ext uri="{BB962C8B-B14F-4D97-AF65-F5344CB8AC3E}">
        <p14:creationId xmlns:p14="http://schemas.microsoft.com/office/powerpoint/2010/main" val="2812444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C2CA3E-B80C-459A-AFAB-42ED31F34700}" type="slidenum">
              <a:rPr lang="en-GB" smtClean="0"/>
              <a:t>20</a:t>
            </a:fld>
            <a:endParaRPr lang="en-GB"/>
          </a:p>
        </p:txBody>
      </p:sp>
    </p:spTree>
    <p:extLst>
      <p:ext uri="{BB962C8B-B14F-4D97-AF65-F5344CB8AC3E}">
        <p14:creationId xmlns:p14="http://schemas.microsoft.com/office/powerpoint/2010/main" val="6861269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D459-12DD-BABF-6D0A-2063B987140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B22074-0E3D-9C09-6DA2-56DE1A91A8A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DDECD2-3293-1607-8365-5FCA1229956D}"/>
              </a:ext>
            </a:extLst>
          </p:cNvPr>
          <p:cNvSpPr>
            <a:spLocks noGrp="1"/>
          </p:cNvSpPr>
          <p:nvPr>
            <p:ph type="dt" sz="half" idx="10"/>
          </p:nvPr>
        </p:nvSpPr>
        <p:spPr/>
        <p:txBody>
          <a:bodyPr/>
          <a:lstStyle/>
          <a:p>
            <a:fld id="{7A6C3767-BA5C-4B47-B91E-1F8C6A0F2446}" type="datetimeFigureOut">
              <a:rPr lang="en-US" smtClean="0"/>
              <a:t>4/19/2022</a:t>
            </a:fld>
            <a:endParaRPr lang="en-US"/>
          </a:p>
        </p:txBody>
      </p:sp>
      <p:sp>
        <p:nvSpPr>
          <p:cNvPr id="5" name="Footer Placeholder 4">
            <a:extLst>
              <a:ext uri="{FF2B5EF4-FFF2-40B4-BE49-F238E27FC236}">
                <a16:creationId xmlns:a16="http://schemas.microsoft.com/office/drawing/2014/main" id="{8043944B-CC84-A5E6-FA64-239C4F28DA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8E8679-27D9-A05E-288B-8C58956E028E}"/>
              </a:ext>
            </a:extLst>
          </p:cNvPr>
          <p:cNvSpPr>
            <a:spLocks noGrp="1"/>
          </p:cNvSpPr>
          <p:nvPr>
            <p:ph type="sldNum" sz="quarter" idx="12"/>
          </p:nvPr>
        </p:nvSpPr>
        <p:spPr/>
        <p:txBody>
          <a:bodyPr/>
          <a:lstStyle/>
          <a:p>
            <a:fld id="{8A102AE4-468C-4043-A324-2E43F4146A2E}" type="slidenum">
              <a:rPr lang="en-US" smtClean="0"/>
              <a:t>‹#›</a:t>
            </a:fld>
            <a:endParaRPr lang="en-US"/>
          </a:p>
        </p:txBody>
      </p:sp>
    </p:spTree>
    <p:extLst>
      <p:ext uri="{BB962C8B-B14F-4D97-AF65-F5344CB8AC3E}">
        <p14:creationId xmlns:p14="http://schemas.microsoft.com/office/powerpoint/2010/main" val="23056067"/>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637D0-163C-E02A-696E-DD2BD9A002E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027A602-077C-65CC-DBE4-6B6AD6D055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FFBE04F-41F7-51D9-0AE6-EDE947475FF9}"/>
              </a:ext>
            </a:extLst>
          </p:cNvPr>
          <p:cNvSpPr>
            <a:spLocks noGrp="1"/>
          </p:cNvSpPr>
          <p:nvPr>
            <p:ph type="dt" sz="half" idx="10"/>
          </p:nvPr>
        </p:nvSpPr>
        <p:spPr/>
        <p:txBody>
          <a:bodyPr/>
          <a:lstStyle/>
          <a:p>
            <a:fld id="{7A6C3767-BA5C-4B47-B91E-1F8C6A0F2446}" type="datetimeFigureOut">
              <a:rPr lang="en-US" smtClean="0"/>
              <a:t>4/19/2022</a:t>
            </a:fld>
            <a:endParaRPr lang="en-US"/>
          </a:p>
        </p:txBody>
      </p:sp>
      <p:sp>
        <p:nvSpPr>
          <p:cNvPr id="5" name="Footer Placeholder 4">
            <a:extLst>
              <a:ext uri="{FF2B5EF4-FFF2-40B4-BE49-F238E27FC236}">
                <a16:creationId xmlns:a16="http://schemas.microsoft.com/office/drawing/2014/main" id="{C2C75903-7F60-127F-6D84-7FD7812BB1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47A84A-A3C0-6440-B7B3-9B5A955CB21C}"/>
              </a:ext>
            </a:extLst>
          </p:cNvPr>
          <p:cNvSpPr>
            <a:spLocks noGrp="1"/>
          </p:cNvSpPr>
          <p:nvPr>
            <p:ph type="sldNum" sz="quarter" idx="12"/>
          </p:nvPr>
        </p:nvSpPr>
        <p:spPr/>
        <p:txBody>
          <a:bodyPr/>
          <a:lstStyle/>
          <a:p>
            <a:fld id="{8A102AE4-468C-4043-A324-2E43F4146A2E}" type="slidenum">
              <a:rPr lang="en-US" smtClean="0"/>
              <a:t>‹#›</a:t>
            </a:fld>
            <a:endParaRPr lang="en-US"/>
          </a:p>
        </p:txBody>
      </p:sp>
    </p:spTree>
    <p:extLst>
      <p:ext uri="{BB962C8B-B14F-4D97-AF65-F5344CB8AC3E}">
        <p14:creationId xmlns:p14="http://schemas.microsoft.com/office/powerpoint/2010/main" val="3369509057"/>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63952-0AEA-4ACD-B29A-FE53F51B1B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363A80-2FC8-4F4C-9E39-816E758216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B82521-C260-4409-A5B9-93C5CED46E6F}"/>
              </a:ext>
            </a:extLst>
          </p:cNvPr>
          <p:cNvSpPr>
            <a:spLocks noGrp="1"/>
          </p:cNvSpPr>
          <p:nvPr>
            <p:ph type="dt" sz="half" idx="10"/>
          </p:nvPr>
        </p:nvSpPr>
        <p:spPr/>
        <p:txBody>
          <a:bodyPr/>
          <a:lstStyle/>
          <a:p>
            <a:fld id="{61800F7F-0367-4828-AE30-2F6638235D9C}" type="datetimeFigureOut">
              <a:rPr lang="en-GB" smtClean="0"/>
              <a:t>19/04/2022</a:t>
            </a:fld>
            <a:endParaRPr lang="en-GB"/>
          </a:p>
        </p:txBody>
      </p:sp>
      <p:sp>
        <p:nvSpPr>
          <p:cNvPr id="5" name="Footer Placeholder 4">
            <a:extLst>
              <a:ext uri="{FF2B5EF4-FFF2-40B4-BE49-F238E27FC236}">
                <a16:creationId xmlns:a16="http://schemas.microsoft.com/office/drawing/2014/main" id="{C016EE12-13B9-40BC-9DD6-3EE7704F65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58D911-82B9-4315-8E04-BEC43ECDDDDE}"/>
              </a:ext>
            </a:extLst>
          </p:cNvPr>
          <p:cNvSpPr>
            <a:spLocks noGrp="1"/>
          </p:cNvSpPr>
          <p:nvPr>
            <p:ph type="sldNum" sz="quarter" idx="12"/>
          </p:nvPr>
        </p:nvSpPr>
        <p:spPr/>
        <p:txBody>
          <a:bodyPr/>
          <a:lstStyle/>
          <a:p>
            <a:fld id="{9EF44159-E807-4670-862E-CCE8AB26DFFE}" type="slidenum">
              <a:rPr lang="en-GB" smtClean="0"/>
              <a:t>‹#›</a:t>
            </a:fld>
            <a:endParaRPr lang="en-GB"/>
          </a:p>
        </p:txBody>
      </p:sp>
    </p:spTree>
    <p:extLst>
      <p:ext uri="{BB962C8B-B14F-4D97-AF65-F5344CB8AC3E}">
        <p14:creationId xmlns:p14="http://schemas.microsoft.com/office/powerpoint/2010/main" val="3215527712"/>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1DE80-2AD6-45BA-B2B4-B002D30239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8CCF47-8706-4E67-8B41-ABBE4876EC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7CF71A-D8B2-4E1D-A490-8E0224DDB519}"/>
              </a:ext>
            </a:extLst>
          </p:cNvPr>
          <p:cNvSpPr>
            <a:spLocks noGrp="1"/>
          </p:cNvSpPr>
          <p:nvPr>
            <p:ph type="dt" sz="half" idx="10"/>
          </p:nvPr>
        </p:nvSpPr>
        <p:spPr/>
        <p:txBody>
          <a:bodyPr/>
          <a:lstStyle/>
          <a:p>
            <a:fld id="{61800F7F-0367-4828-AE30-2F6638235D9C}" type="datetimeFigureOut">
              <a:rPr lang="en-GB" smtClean="0"/>
              <a:t>19/04/2022</a:t>
            </a:fld>
            <a:endParaRPr lang="en-GB"/>
          </a:p>
        </p:txBody>
      </p:sp>
      <p:sp>
        <p:nvSpPr>
          <p:cNvPr id="5" name="Footer Placeholder 4">
            <a:extLst>
              <a:ext uri="{FF2B5EF4-FFF2-40B4-BE49-F238E27FC236}">
                <a16:creationId xmlns:a16="http://schemas.microsoft.com/office/drawing/2014/main" id="{6395825A-1D46-4339-85DA-B3ADF7CD16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8501BA-21ED-457A-9FBC-4E64CC87DCD4}"/>
              </a:ext>
            </a:extLst>
          </p:cNvPr>
          <p:cNvSpPr>
            <a:spLocks noGrp="1"/>
          </p:cNvSpPr>
          <p:nvPr>
            <p:ph type="sldNum" sz="quarter" idx="12"/>
          </p:nvPr>
        </p:nvSpPr>
        <p:spPr/>
        <p:txBody>
          <a:bodyPr/>
          <a:lstStyle/>
          <a:p>
            <a:fld id="{9EF44159-E807-4670-862E-CCE8AB26DFFE}" type="slidenum">
              <a:rPr lang="en-GB" smtClean="0"/>
              <a:t>‹#›</a:t>
            </a:fld>
            <a:endParaRPr lang="en-GB"/>
          </a:p>
        </p:txBody>
      </p:sp>
    </p:spTree>
    <p:extLst>
      <p:ext uri="{BB962C8B-B14F-4D97-AF65-F5344CB8AC3E}">
        <p14:creationId xmlns:p14="http://schemas.microsoft.com/office/powerpoint/2010/main" val="3813791567"/>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900F7-85A6-4F6C-B875-1DD231A764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CB8AADC-9484-4031-8D52-F6D3409328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2BDFA7-D6F2-4655-AA5B-B7A8FB146BBD}"/>
              </a:ext>
            </a:extLst>
          </p:cNvPr>
          <p:cNvSpPr>
            <a:spLocks noGrp="1"/>
          </p:cNvSpPr>
          <p:nvPr>
            <p:ph type="dt" sz="half" idx="10"/>
          </p:nvPr>
        </p:nvSpPr>
        <p:spPr/>
        <p:txBody>
          <a:bodyPr/>
          <a:lstStyle/>
          <a:p>
            <a:fld id="{61800F7F-0367-4828-AE30-2F6638235D9C}" type="datetimeFigureOut">
              <a:rPr lang="en-GB" smtClean="0"/>
              <a:t>19/04/2022</a:t>
            </a:fld>
            <a:endParaRPr lang="en-GB"/>
          </a:p>
        </p:txBody>
      </p:sp>
      <p:sp>
        <p:nvSpPr>
          <p:cNvPr id="5" name="Footer Placeholder 4">
            <a:extLst>
              <a:ext uri="{FF2B5EF4-FFF2-40B4-BE49-F238E27FC236}">
                <a16:creationId xmlns:a16="http://schemas.microsoft.com/office/drawing/2014/main" id="{FDD18616-19D0-4DED-AD44-E0BD00D8C7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899324-4FEB-4670-96D9-129F2DD2EA6E}"/>
              </a:ext>
            </a:extLst>
          </p:cNvPr>
          <p:cNvSpPr>
            <a:spLocks noGrp="1"/>
          </p:cNvSpPr>
          <p:nvPr>
            <p:ph type="sldNum" sz="quarter" idx="12"/>
          </p:nvPr>
        </p:nvSpPr>
        <p:spPr/>
        <p:txBody>
          <a:bodyPr/>
          <a:lstStyle/>
          <a:p>
            <a:fld id="{9EF44159-E807-4670-862E-CCE8AB26DFFE}" type="slidenum">
              <a:rPr lang="en-GB" smtClean="0"/>
              <a:t>‹#›</a:t>
            </a:fld>
            <a:endParaRPr lang="en-GB"/>
          </a:p>
        </p:txBody>
      </p:sp>
    </p:spTree>
    <p:extLst>
      <p:ext uri="{BB962C8B-B14F-4D97-AF65-F5344CB8AC3E}">
        <p14:creationId xmlns:p14="http://schemas.microsoft.com/office/powerpoint/2010/main" val="3553398407"/>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47313-E423-4FBA-A2DD-0535835A0B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55F1AE-0690-4749-B8EC-8E241D300F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E1F636-C636-464B-A789-011561C809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153AE30-98E0-49B4-83BD-BCBC54169ED3}"/>
              </a:ext>
            </a:extLst>
          </p:cNvPr>
          <p:cNvSpPr>
            <a:spLocks noGrp="1"/>
          </p:cNvSpPr>
          <p:nvPr>
            <p:ph type="dt" sz="half" idx="10"/>
          </p:nvPr>
        </p:nvSpPr>
        <p:spPr/>
        <p:txBody>
          <a:bodyPr/>
          <a:lstStyle/>
          <a:p>
            <a:fld id="{61800F7F-0367-4828-AE30-2F6638235D9C}" type="datetimeFigureOut">
              <a:rPr lang="en-GB" smtClean="0"/>
              <a:t>19/04/2022</a:t>
            </a:fld>
            <a:endParaRPr lang="en-GB"/>
          </a:p>
        </p:txBody>
      </p:sp>
      <p:sp>
        <p:nvSpPr>
          <p:cNvPr id="6" name="Footer Placeholder 5">
            <a:extLst>
              <a:ext uri="{FF2B5EF4-FFF2-40B4-BE49-F238E27FC236}">
                <a16:creationId xmlns:a16="http://schemas.microsoft.com/office/drawing/2014/main" id="{B64C6EAE-5137-4394-B517-1F602C77D2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C5391E-2F0C-46CD-9D1B-F7E77E80884F}"/>
              </a:ext>
            </a:extLst>
          </p:cNvPr>
          <p:cNvSpPr>
            <a:spLocks noGrp="1"/>
          </p:cNvSpPr>
          <p:nvPr>
            <p:ph type="sldNum" sz="quarter" idx="12"/>
          </p:nvPr>
        </p:nvSpPr>
        <p:spPr/>
        <p:txBody>
          <a:bodyPr/>
          <a:lstStyle/>
          <a:p>
            <a:fld id="{9EF44159-E807-4670-862E-CCE8AB26DFFE}" type="slidenum">
              <a:rPr lang="en-GB" smtClean="0"/>
              <a:t>‹#›</a:t>
            </a:fld>
            <a:endParaRPr lang="en-GB"/>
          </a:p>
        </p:txBody>
      </p:sp>
    </p:spTree>
    <p:extLst>
      <p:ext uri="{BB962C8B-B14F-4D97-AF65-F5344CB8AC3E}">
        <p14:creationId xmlns:p14="http://schemas.microsoft.com/office/powerpoint/2010/main" val="1727915558"/>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71595-9D39-4486-A3C1-4E34BAE9B1C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9595C9-A8C0-4416-9412-BB1200D536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61063E-2853-4B53-BF43-0E665C73DB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1838A75-4D31-407D-ACC3-0E56EE732D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3734B1E-B1AF-4CCE-94A9-F26EDF95B5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C15CEA-38C6-41EE-90E2-E8D5C0103B94}"/>
              </a:ext>
            </a:extLst>
          </p:cNvPr>
          <p:cNvSpPr>
            <a:spLocks noGrp="1"/>
          </p:cNvSpPr>
          <p:nvPr>
            <p:ph type="dt" sz="half" idx="10"/>
          </p:nvPr>
        </p:nvSpPr>
        <p:spPr/>
        <p:txBody>
          <a:bodyPr/>
          <a:lstStyle/>
          <a:p>
            <a:fld id="{61800F7F-0367-4828-AE30-2F6638235D9C}" type="datetimeFigureOut">
              <a:rPr lang="en-GB" smtClean="0"/>
              <a:t>19/04/2022</a:t>
            </a:fld>
            <a:endParaRPr lang="en-GB"/>
          </a:p>
        </p:txBody>
      </p:sp>
      <p:sp>
        <p:nvSpPr>
          <p:cNvPr id="8" name="Footer Placeholder 7">
            <a:extLst>
              <a:ext uri="{FF2B5EF4-FFF2-40B4-BE49-F238E27FC236}">
                <a16:creationId xmlns:a16="http://schemas.microsoft.com/office/drawing/2014/main" id="{449E22D4-7060-4268-B923-42A4554D876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EE1004-83CA-48D9-A333-83C09D956314}"/>
              </a:ext>
            </a:extLst>
          </p:cNvPr>
          <p:cNvSpPr>
            <a:spLocks noGrp="1"/>
          </p:cNvSpPr>
          <p:nvPr>
            <p:ph type="sldNum" sz="quarter" idx="12"/>
          </p:nvPr>
        </p:nvSpPr>
        <p:spPr/>
        <p:txBody>
          <a:bodyPr/>
          <a:lstStyle/>
          <a:p>
            <a:fld id="{9EF44159-E807-4670-862E-CCE8AB26DFFE}" type="slidenum">
              <a:rPr lang="en-GB" smtClean="0"/>
              <a:t>‹#›</a:t>
            </a:fld>
            <a:endParaRPr lang="en-GB"/>
          </a:p>
        </p:txBody>
      </p:sp>
    </p:spTree>
    <p:extLst>
      <p:ext uri="{BB962C8B-B14F-4D97-AF65-F5344CB8AC3E}">
        <p14:creationId xmlns:p14="http://schemas.microsoft.com/office/powerpoint/2010/main" val="3802485816"/>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A1FD4-9759-469D-9DED-3C854EE108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E5AF08-8B10-48B9-AF00-BA886423899C}"/>
              </a:ext>
            </a:extLst>
          </p:cNvPr>
          <p:cNvSpPr>
            <a:spLocks noGrp="1"/>
          </p:cNvSpPr>
          <p:nvPr>
            <p:ph type="dt" sz="half" idx="10"/>
          </p:nvPr>
        </p:nvSpPr>
        <p:spPr/>
        <p:txBody>
          <a:bodyPr/>
          <a:lstStyle/>
          <a:p>
            <a:fld id="{61800F7F-0367-4828-AE30-2F6638235D9C}" type="datetimeFigureOut">
              <a:rPr lang="en-GB" smtClean="0"/>
              <a:t>19/04/2022</a:t>
            </a:fld>
            <a:endParaRPr lang="en-GB"/>
          </a:p>
        </p:txBody>
      </p:sp>
      <p:sp>
        <p:nvSpPr>
          <p:cNvPr id="4" name="Footer Placeholder 3">
            <a:extLst>
              <a:ext uri="{FF2B5EF4-FFF2-40B4-BE49-F238E27FC236}">
                <a16:creationId xmlns:a16="http://schemas.microsoft.com/office/drawing/2014/main" id="{C634EC87-83F5-40C8-82E9-9E233277B2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290471-11FC-4EFE-AD82-1CF55D4C05BC}"/>
              </a:ext>
            </a:extLst>
          </p:cNvPr>
          <p:cNvSpPr>
            <a:spLocks noGrp="1"/>
          </p:cNvSpPr>
          <p:nvPr>
            <p:ph type="sldNum" sz="quarter" idx="12"/>
          </p:nvPr>
        </p:nvSpPr>
        <p:spPr/>
        <p:txBody>
          <a:bodyPr/>
          <a:lstStyle/>
          <a:p>
            <a:fld id="{9EF44159-E807-4670-862E-CCE8AB26DFFE}" type="slidenum">
              <a:rPr lang="en-GB" smtClean="0"/>
              <a:t>‹#›</a:t>
            </a:fld>
            <a:endParaRPr lang="en-GB"/>
          </a:p>
        </p:txBody>
      </p:sp>
    </p:spTree>
    <p:extLst>
      <p:ext uri="{BB962C8B-B14F-4D97-AF65-F5344CB8AC3E}">
        <p14:creationId xmlns:p14="http://schemas.microsoft.com/office/powerpoint/2010/main" val="2700371326"/>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1C4649-DABD-48F3-9E09-CC55EEF6AFAA}"/>
              </a:ext>
            </a:extLst>
          </p:cNvPr>
          <p:cNvSpPr>
            <a:spLocks noGrp="1"/>
          </p:cNvSpPr>
          <p:nvPr>
            <p:ph type="dt" sz="half" idx="10"/>
          </p:nvPr>
        </p:nvSpPr>
        <p:spPr/>
        <p:txBody>
          <a:bodyPr/>
          <a:lstStyle/>
          <a:p>
            <a:fld id="{61800F7F-0367-4828-AE30-2F6638235D9C}" type="datetimeFigureOut">
              <a:rPr lang="en-GB" smtClean="0"/>
              <a:t>19/04/2022</a:t>
            </a:fld>
            <a:endParaRPr lang="en-GB"/>
          </a:p>
        </p:txBody>
      </p:sp>
      <p:sp>
        <p:nvSpPr>
          <p:cNvPr id="3" name="Footer Placeholder 2">
            <a:extLst>
              <a:ext uri="{FF2B5EF4-FFF2-40B4-BE49-F238E27FC236}">
                <a16:creationId xmlns:a16="http://schemas.microsoft.com/office/drawing/2014/main" id="{0886AC10-DD77-4E4E-A6C0-98E540A903E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A2A7CA5-2A24-45FB-8A31-B1F2E84F5B85}"/>
              </a:ext>
            </a:extLst>
          </p:cNvPr>
          <p:cNvSpPr>
            <a:spLocks noGrp="1"/>
          </p:cNvSpPr>
          <p:nvPr>
            <p:ph type="sldNum" sz="quarter" idx="12"/>
          </p:nvPr>
        </p:nvSpPr>
        <p:spPr/>
        <p:txBody>
          <a:bodyPr/>
          <a:lstStyle/>
          <a:p>
            <a:fld id="{9EF44159-E807-4670-862E-CCE8AB26DFFE}" type="slidenum">
              <a:rPr lang="en-GB" smtClean="0"/>
              <a:t>‹#›</a:t>
            </a:fld>
            <a:endParaRPr lang="en-GB"/>
          </a:p>
        </p:txBody>
      </p:sp>
    </p:spTree>
    <p:extLst>
      <p:ext uri="{BB962C8B-B14F-4D97-AF65-F5344CB8AC3E}">
        <p14:creationId xmlns:p14="http://schemas.microsoft.com/office/powerpoint/2010/main" val="3113183348"/>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98103-D111-4929-ADC0-65613BA181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CE8BBB0-CF76-4C23-93D9-C7570952C6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5C28E93-097B-48DE-BA1F-7E5FA02316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F94B10-D562-4B82-94D8-6C394C2BB0A6}"/>
              </a:ext>
            </a:extLst>
          </p:cNvPr>
          <p:cNvSpPr>
            <a:spLocks noGrp="1"/>
          </p:cNvSpPr>
          <p:nvPr>
            <p:ph type="dt" sz="half" idx="10"/>
          </p:nvPr>
        </p:nvSpPr>
        <p:spPr/>
        <p:txBody>
          <a:bodyPr/>
          <a:lstStyle/>
          <a:p>
            <a:fld id="{61800F7F-0367-4828-AE30-2F6638235D9C}" type="datetimeFigureOut">
              <a:rPr lang="en-GB" smtClean="0"/>
              <a:t>19/04/2022</a:t>
            </a:fld>
            <a:endParaRPr lang="en-GB"/>
          </a:p>
        </p:txBody>
      </p:sp>
      <p:sp>
        <p:nvSpPr>
          <p:cNvPr id="6" name="Footer Placeholder 5">
            <a:extLst>
              <a:ext uri="{FF2B5EF4-FFF2-40B4-BE49-F238E27FC236}">
                <a16:creationId xmlns:a16="http://schemas.microsoft.com/office/drawing/2014/main" id="{0FA1F083-1CAF-4C32-BDFD-8796660F73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D19D7D-57BD-43E8-8A3C-7C82B5416F3C}"/>
              </a:ext>
            </a:extLst>
          </p:cNvPr>
          <p:cNvSpPr>
            <a:spLocks noGrp="1"/>
          </p:cNvSpPr>
          <p:nvPr>
            <p:ph type="sldNum" sz="quarter" idx="12"/>
          </p:nvPr>
        </p:nvSpPr>
        <p:spPr/>
        <p:txBody>
          <a:bodyPr/>
          <a:lstStyle/>
          <a:p>
            <a:fld id="{9EF44159-E807-4670-862E-CCE8AB26DFFE}" type="slidenum">
              <a:rPr lang="en-GB" smtClean="0"/>
              <a:t>‹#›</a:t>
            </a:fld>
            <a:endParaRPr lang="en-GB"/>
          </a:p>
        </p:txBody>
      </p:sp>
    </p:spTree>
    <p:extLst>
      <p:ext uri="{BB962C8B-B14F-4D97-AF65-F5344CB8AC3E}">
        <p14:creationId xmlns:p14="http://schemas.microsoft.com/office/powerpoint/2010/main" val="2746791456"/>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47B00-2731-4D1A-9988-B25EB255E5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FB650C1-5027-446D-996A-C42212C44E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C229FC-A98B-47AE-9F4F-DEC7427818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49018C-73CC-421E-9CF6-76538E28E5F8}"/>
              </a:ext>
            </a:extLst>
          </p:cNvPr>
          <p:cNvSpPr>
            <a:spLocks noGrp="1"/>
          </p:cNvSpPr>
          <p:nvPr>
            <p:ph type="dt" sz="half" idx="10"/>
          </p:nvPr>
        </p:nvSpPr>
        <p:spPr/>
        <p:txBody>
          <a:bodyPr/>
          <a:lstStyle/>
          <a:p>
            <a:fld id="{61800F7F-0367-4828-AE30-2F6638235D9C}" type="datetimeFigureOut">
              <a:rPr lang="en-GB" smtClean="0"/>
              <a:t>19/04/2022</a:t>
            </a:fld>
            <a:endParaRPr lang="en-GB"/>
          </a:p>
        </p:txBody>
      </p:sp>
      <p:sp>
        <p:nvSpPr>
          <p:cNvPr id="6" name="Footer Placeholder 5">
            <a:extLst>
              <a:ext uri="{FF2B5EF4-FFF2-40B4-BE49-F238E27FC236}">
                <a16:creationId xmlns:a16="http://schemas.microsoft.com/office/drawing/2014/main" id="{A292996D-9B97-4B00-9C1F-C970B25492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3FA951-C71F-4834-8A10-6C251F3113CB}"/>
              </a:ext>
            </a:extLst>
          </p:cNvPr>
          <p:cNvSpPr>
            <a:spLocks noGrp="1"/>
          </p:cNvSpPr>
          <p:nvPr>
            <p:ph type="sldNum" sz="quarter" idx="12"/>
          </p:nvPr>
        </p:nvSpPr>
        <p:spPr/>
        <p:txBody>
          <a:bodyPr/>
          <a:lstStyle/>
          <a:p>
            <a:fld id="{9EF44159-E807-4670-862E-CCE8AB26DFFE}" type="slidenum">
              <a:rPr lang="en-GB" smtClean="0"/>
              <a:t>‹#›</a:t>
            </a:fld>
            <a:endParaRPr lang="en-GB"/>
          </a:p>
        </p:txBody>
      </p:sp>
    </p:spTree>
    <p:extLst>
      <p:ext uri="{BB962C8B-B14F-4D97-AF65-F5344CB8AC3E}">
        <p14:creationId xmlns:p14="http://schemas.microsoft.com/office/powerpoint/2010/main" val="941092576"/>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C3723-649B-4773-B3A7-C62FA9259E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4ADBD8-46D1-436A-9F6E-DFD50162FB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287055-47A8-4174-9114-B0033FB1AD1F}"/>
              </a:ext>
            </a:extLst>
          </p:cNvPr>
          <p:cNvSpPr>
            <a:spLocks noGrp="1"/>
          </p:cNvSpPr>
          <p:nvPr>
            <p:ph type="dt" sz="half" idx="10"/>
          </p:nvPr>
        </p:nvSpPr>
        <p:spPr/>
        <p:txBody>
          <a:bodyPr/>
          <a:lstStyle/>
          <a:p>
            <a:fld id="{61800F7F-0367-4828-AE30-2F6638235D9C}" type="datetimeFigureOut">
              <a:rPr lang="en-GB" smtClean="0"/>
              <a:t>19/04/2022</a:t>
            </a:fld>
            <a:endParaRPr lang="en-GB"/>
          </a:p>
        </p:txBody>
      </p:sp>
      <p:sp>
        <p:nvSpPr>
          <p:cNvPr id="5" name="Footer Placeholder 4">
            <a:extLst>
              <a:ext uri="{FF2B5EF4-FFF2-40B4-BE49-F238E27FC236}">
                <a16:creationId xmlns:a16="http://schemas.microsoft.com/office/drawing/2014/main" id="{4FB43387-1244-4997-98BF-ECA021C808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080DBD-8F14-4124-877E-B5BCEC0641D8}"/>
              </a:ext>
            </a:extLst>
          </p:cNvPr>
          <p:cNvSpPr>
            <a:spLocks noGrp="1"/>
          </p:cNvSpPr>
          <p:nvPr>
            <p:ph type="sldNum" sz="quarter" idx="12"/>
          </p:nvPr>
        </p:nvSpPr>
        <p:spPr/>
        <p:txBody>
          <a:bodyPr/>
          <a:lstStyle/>
          <a:p>
            <a:fld id="{9EF44159-E807-4670-862E-CCE8AB26DFFE}" type="slidenum">
              <a:rPr lang="en-GB" smtClean="0"/>
              <a:t>‹#›</a:t>
            </a:fld>
            <a:endParaRPr lang="en-GB"/>
          </a:p>
        </p:txBody>
      </p:sp>
    </p:spTree>
    <p:extLst>
      <p:ext uri="{BB962C8B-B14F-4D97-AF65-F5344CB8AC3E}">
        <p14:creationId xmlns:p14="http://schemas.microsoft.com/office/powerpoint/2010/main" val="2484305629"/>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23BBA-6B2F-4B3D-BB79-DC6EF81116D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0275E8-9700-45BE-A9E7-ECACEA1493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370B4F-9B84-425C-AB51-A6B5978C294A}"/>
              </a:ext>
            </a:extLst>
          </p:cNvPr>
          <p:cNvSpPr>
            <a:spLocks noGrp="1"/>
          </p:cNvSpPr>
          <p:nvPr>
            <p:ph type="dt" sz="half" idx="10"/>
          </p:nvPr>
        </p:nvSpPr>
        <p:spPr/>
        <p:txBody>
          <a:bodyPr/>
          <a:lstStyle/>
          <a:p>
            <a:fld id="{61800F7F-0367-4828-AE30-2F6638235D9C}" type="datetimeFigureOut">
              <a:rPr lang="en-GB" smtClean="0"/>
              <a:t>19/04/2022</a:t>
            </a:fld>
            <a:endParaRPr lang="en-GB"/>
          </a:p>
        </p:txBody>
      </p:sp>
      <p:sp>
        <p:nvSpPr>
          <p:cNvPr id="5" name="Footer Placeholder 4">
            <a:extLst>
              <a:ext uri="{FF2B5EF4-FFF2-40B4-BE49-F238E27FC236}">
                <a16:creationId xmlns:a16="http://schemas.microsoft.com/office/drawing/2014/main" id="{0B99D56D-C7A1-4497-B3CF-5003CB34CC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E2405E-BE1E-4BAF-A882-9DF60E383007}"/>
              </a:ext>
            </a:extLst>
          </p:cNvPr>
          <p:cNvSpPr>
            <a:spLocks noGrp="1"/>
          </p:cNvSpPr>
          <p:nvPr>
            <p:ph type="sldNum" sz="quarter" idx="12"/>
          </p:nvPr>
        </p:nvSpPr>
        <p:spPr/>
        <p:txBody>
          <a:bodyPr/>
          <a:lstStyle/>
          <a:p>
            <a:fld id="{9EF44159-E807-4670-862E-CCE8AB26DFFE}" type="slidenum">
              <a:rPr lang="en-GB" smtClean="0"/>
              <a:t>‹#›</a:t>
            </a:fld>
            <a:endParaRPr lang="en-GB"/>
          </a:p>
        </p:txBody>
      </p:sp>
    </p:spTree>
    <p:extLst>
      <p:ext uri="{BB962C8B-B14F-4D97-AF65-F5344CB8AC3E}">
        <p14:creationId xmlns:p14="http://schemas.microsoft.com/office/powerpoint/2010/main" val="1938347823"/>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50E370-921F-65C2-DDB8-3936C445BA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3568C84-EFC2-C175-3FD0-E129287403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12F947F-6886-7725-2848-59E3CBDB15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6C3767-BA5C-4B47-B91E-1F8C6A0F2446}" type="datetimeFigureOut">
              <a:rPr lang="en-US" smtClean="0"/>
              <a:t>4/19/2022</a:t>
            </a:fld>
            <a:endParaRPr lang="en-US"/>
          </a:p>
        </p:txBody>
      </p:sp>
      <p:sp>
        <p:nvSpPr>
          <p:cNvPr id="5" name="Footer Placeholder 4">
            <a:extLst>
              <a:ext uri="{FF2B5EF4-FFF2-40B4-BE49-F238E27FC236}">
                <a16:creationId xmlns:a16="http://schemas.microsoft.com/office/drawing/2014/main" id="{0EC1BEAE-5278-37D5-9C81-EF14EE8B87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DE92FC6-0FE1-6435-8045-991C7926CE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102AE4-468C-4043-A324-2E43F4146A2E}" type="slidenum">
              <a:rPr lang="en-US" smtClean="0"/>
              <a:t>‹#›</a:t>
            </a:fld>
            <a:endParaRPr lang="en-US"/>
          </a:p>
        </p:txBody>
      </p:sp>
    </p:spTree>
    <p:extLst>
      <p:ext uri="{BB962C8B-B14F-4D97-AF65-F5344CB8AC3E}">
        <p14:creationId xmlns:p14="http://schemas.microsoft.com/office/powerpoint/2010/main" val="478986710"/>
      </p:ext>
    </p:extLst>
  </p:cSld>
  <p:clrMap bg1="lt1" tx1="dk1" bg2="lt2" tx2="dk2" accent1="accent1" accent2="accent2" accent3="accent3" accent4="accent4" accent5="accent5" accent6="accent6" hlink="hlink" folHlink="folHlink"/>
  <p:sldLayoutIdLst>
    <p:sldLayoutId id="2147483650" r:id="rId1"/>
    <p:sldLayoutId id="2147483649" r:id="rId2"/>
  </p:sldLayoutIdLst>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CD59B7-6102-4C69-A38C-0FAF6CDA46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3C5F4D-1701-46C2-97EE-75161B9739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F982F0-346A-4106-BF91-7314D927B5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6C3767-BA5C-4B47-B91E-1F8C6A0F2446}" type="datetimeFigureOut">
              <a:rPr lang="en-US" smtClean="0"/>
              <a:t>4/19/2022</a:t>
            </a:fld>
            <a:endParaRPr lang="en-US"/>
          </a:p>
        </p:txBody>
      </p:sp>
      <p:sp>
        <p:nvSpPr>
          <p:cNvPr id="5" name="Footer Placeholder 4">
            <a:extLst>
              <a:ext uri="{FF2B5EF4-FFF2-40B4-BE49-F238E27FC236}">
                <a16:creationId xmlns:a16="http://schemas.microsoft.com/office/drawing/2014/main" id="{9051D105-7066-4702-BF73-4B9C066973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7FA135F-1B03-45CD-9AA9-6B5B82EF96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102AE4-468C-4043-A324-2E43F4146A2E}" type="slidenum">
              <a:rPr lang="en-US" smtClean="0"/>
              <a:t>‹#›</a:t>
            </a:fld>
            <a:endParaRPr lang="en-US"/>
          </a:p>
        </p:txBody>
      </p:sp>
    </p:spTree>
    <p:extLst>
      <p:ext uri="{BB962C8B-B14F-4D97-AF65-F5344CB8AC3E}">
        <p14:creationId xmlns:p14="http://schemas.microsoft.com/office/powerpoint/2010/main" val="225746506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9">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ight Triangle 1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13">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C891C00-B0C4-469B-BB92-DEEABF8765B2}"/>
              </a:ext>
            </a:extLst>
          </p:cNvPr>
          <p:cNvPicPr>
            <a:picLocks noChangeAspect="1"/>
          </p:cNvPicPr>
          <p:nvPr/>
        </p:nvPicPr>
        <p:blipFill>
          <a:blip r:embed="rId3"/>
          <a:stretch>
            <a:fillRect/>
          </a:stretch>
        </p:blipFill>
        <p:spPr>
          <a:xfrm>
            <a:off x="525986" y="503570"/>
            <a:ext cx="6492875" cy="4294188"/>
          </a:xfrm>
          <a:prstGeom prst="rect">
            <a:avLst/>
          </a:prstGeom>
        </p:spPr>
      </p:pic>
      <p:pic>
        <p:nvPicPr>
          <p:cNvPr id="5" name="Picture 4" descr="Text&#10;&#10;Description automatically generated with low confidence">
            <a:extLst>
              <a:ext uri="{FF2B5EF4-FFF2-40B4-BE49-F238E27FC236}">
                <a16:creationId xmlns:a16="http://schemas.microsoft.com/office/drawing/2014/main" id="{C03BD3C8-BA32-4E9B-BEC2-EC3BC1DE78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5174" y="5538788"/>
            <a:ext cx="2890326" cy="554038"/>
          </a:xfrm>
          <a:prstGeom prst="rect">
            <a:avLst/>
          </a:prstGeom>
        </p:spPr>
      </p:pic>
      <p:sp>
        <p:nvSpPr>
          <p:cNvPr id="2" name="Title 1">
            <a:extLst>
              <a:ext uri="{FF2B5EF4-FFF2-40B4-BE49-F238E27FC236}">
                <a16:creationId xmlns:a16="http://schemas.microsoft.com/office/drawing/2014/main" id="{53B705C9-F05B-4F8E-855B-3D66AE12688D}"/>
              </a:ext>
            </a:extLst>
          </p:cNvPr>
          <p:cNvSpPr>
            <a:spLocks noGrp="1"/>
          </p:cNvSpPr>
          <p:nvPr>
            <p:ph type="ctrTitle"/>
          </p:nvPr>
        </p:nvSpPr>
        <p:spPr>
          <a:xfrm>
            <a:off x="7691466" y="554511"/>
            <a:ext cx="3816063" cy="698794"/>
          </a:xfrm>
        </p:spPr>
        <p:txBody>
          <a:bodyPr anchor="b">
            <a:normAutofit fontScale="90000"/>
          </a:bodyPr>
          <a:lstStyle/>
          <a:p>
            <a:pPr algn="l"/>
            <a:br>
              <a:rPr lang="en-GB" sz="3400" dirty="0">
                <a:latin typeface="Arial" panose="020B0604020202020204" pitchFamily="34" charset="0"/>
                <a:cs typeface="Arial" panose="020B0604020202020204" pitchFamily="34" charset="0"/>
              </a:rPr>
            </a:br>
            <a:br>
              <a:rPr lang="en-GB" sz="3400" dirty="0">
                <a:latin typeface="Arial" panose="020B0604020202020204" pitchFamily="34" charset="0"/>
                <a:cs typeface="Arial" panose="020B0604020202020204" pitchFamily="34" charset="0"/>
              </a:rPr>
            </a:br>
            <a:br>
              <a:rPr lang="en-GB" sz="3400" dirty="0">
                <a:latin typeface="Arial" panose="020B0604020202020204" pitchFamily="34" charset="0"/>
                <a:cs typeface="Arial" panose="020B0604020202020204" pitchFamily="34" charset="0"/>
              </a:rPr>
            </a:br>
            <a:br>
              <a:rPr lang="en-GB" sz="34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TEAM WORKING</a:t>
            </a:r>
          </a:p>
        </p:txBody>
      </p:sp>
      <p:sp>
        <p:nvSpPr>
          <p:cNvPr id="3" name="Subtitle 2">
            <a:extLst>
              <a:ext uri="{FF2B5EF4-FFF2-40B4-BE49-F238E27FC236}">
                <a16:creationId xmlns:a16="http://schemas.microsoft.com/office/drawing/2014/main" id="{1870EFBD-F66E-4495-834D-5AF8E3C488FB}"/>
              </a:ext>
            </a:extLst>
          </p:cNvPr>
          <p:cNvSpPr>
            <a:spLocks noGrp="1"/>
          </p:cNvSpPr>
          <p:nvPr>
            <p:ph type="subTitle" idx="1"/>
          </p:nvPr>
        </p:nvSpPr>
        <p:spPr>
          <a:xfrm>
            <a:off x="7750225" y="1792182"/>
            <a:ext cx="3698543" cy="2443904"/>
          </a:xfrm>
        </p:spPr>
        <p:txBody>
          <a:bodyPr anchor="t">
            <a:normAutofit fontScale="40000" lnSpcReduction="20000"/>
          </a:bodyPr>
          <a:lstStyle/>
          <a:p>
            <a:pPr algn="l"/>
            <a:r>
              <a:rPr lang="en-GB" sz="4300" dirty="0">
                <a:latin typeface="Arial" panose="020B0604020202020204" pitchFamily="34" charset="0"/>
                <a:cs typeface="Arial" panose="020B0604020202020204" pitchFamily="34" charset="0"/>
              </a:rPr>
              <a:t>Module: Effective team working and communication (BMSW4002_LON)</a:t>
            </a:r>
            <a:br>
              <a:rPr lang="en-GB" sz="4300" dirty="0">
                <a:latin typeface="Arial" panose="020B0604020202020204" pitchFamily="34" charset="0"/>
                <a:cs typeface="Arial" panose="020B0604020202020204" pitchFamily="34" charset="0"/>
              </a:rPr>
            </a:br>
            <a:r>
              <a:rPr lang="en-GB" sz="4300" dirty="0">
                <a:latin typeface="Arial" panose="020B0604020202020204" pitchFamily="34" charset="0"/>
                <a:cs typeface="Arial" panose="020B0604020202020204" pitchFamily="34" charset="0"/>
              </a:rPr>
              <a:t>Lecturer: Mr Soban Sadiq</a:t>
            </a:r>
            <a:br>
              <a:rPr lang="en-GB" sz="4300" dirty="0">
                <a:latin typeface="Arial" panose="020B0604020202020204" pitchFamily="34" charset="0"/>
                <a:cs typeface="Arial" panose="020B0604020202020204" pitchFamily="34" charset="0"/>
              </a:rPr>
            </a:br>
            <a:endParaRPr lang="en-GB" sz="4300" dirty="0">
              <a:latin typeface="Arial" panose="020B0604020202020204" pitchFamily="34" charset="0"/>
              <a:cs typeface="Arial" panose="020B0604020202020204" pitchFamily="34" charset="0"/>
            </a:endParaRPr>
          </a:p>
          <a:p>
            <a:pPr algn="l"/>
            <a:r>
              <a:rPr lang="en-GB" sz="4300" dirty="0">
                <a:latin typeface="Arial" panose="020B0604020202020204" pitchFamily="34" charset="0"/>
                <a:cs typeface="Arial" panose="020B0604020202020204" pitchFamily="34" charset="0"/>
              </a:rPr>
              <a:t>Members:</a:t>
            </a:r>
          </a:p>
          <a:p>
            <a:pPr algn="l"/>
            <a:r>
              <a:rPr lang="en-GB" sz="4300" dirty="0">
                <a:latin typeface="Arial" panose="020B0604020202020204" pitchFamily="34" charset="0"/>
                <a:cs typeface="Arial" panose="020B0604020202020204" pitchFamily="34" charset="0"/>
              </a:rPr>
              <a:t>Dayana </a:t>
            </a:r>
            <a:r>
              <a:rPr lang="en-GB" sz="4300" dirty="0" err="1">
                <a:latin typeface="Arial" panose="020B0604020202020204" pitchFamily="34" charset="0"/>
                <a:cs typeface="Arial" panose="020B0604020202020204" pitchFamily="34" charset="0"/>
              </a:rPr>
              <a:t>Pantaleeva</a:t>
            </a:r>
            <a:r>
              <a:rPr lang="en-GB" sz="4300" dirty="0">
                <a:latin typeface="Arial" panose="020B0604020202020204" pitchFamily="34" charset="0"/>
                <a:cs typeface="Arial" panose="020B0604020202020204" pitchFamily="34" charset="0"/>
              </a:rPr>
              <a:t> (2112058) </a:t>
            </a:r>
          </a:p>
          <a:p>
            <a:pPr algn="l"/>
            <a:r>
              <a:rPr lang="en-GB" sz="4300" dirty="0" err="1">
                <a:latin typeface="Arial" panose="020B0604020202020204" pitchFamily="34" charset="0"/>
                <a:cs typeface="Arial" panose="020B0604020202020204" pitchFamily="34" charset="0"/>
              </a:rPr>
              <a:t>Danail</a:t>
            </a:r>
            <a:r>
              <a:rPr lang="en-GB" sz="4300" dirty="0">
                <a:latin typeface="Arial" panose="020B0604020202020204" pitchFamily="34" charset="0"/>
                <a:cs typeface="Arial" panose="020B0604020202020204" pitchFamily="34" charset="0"/>
              </a:rPr>
              <a:t> </a:t>
            </a:r>
            <a:r>
              <a:rPr lang="en-GB" sz="4300" dirty="0" err="1">
                <a:latin typeface="Arial" panose="020B0604020202020204" pitchFamily="34" charset="0"/>
                <a:cs typeface="Arial" panose="020B0604020202020204" pitchFamily="34" charset="0"/>
              </a:rPr>
              <a:t>Mishev</a:t>
            </a:r>
            <a:r>
              <a:rPr lang="en-GB" sz="4300" dirty="0">
                <a:latin typeface="Arial" panose="020B0604020202020204" pitchFamily="34" charset="0"/>
                <a:cs typeface="Arial" panose="020B0604020202020204" pitchFamily="34" charset="0"/>
              </a:rPr>
              <a:t> (2112447) </a:t>
            </a:r>
          </a:p>
          <a:p>
            <a:pPr algn="l"/>
            <a:r>
              <a:rPr lang="en-GB" sz="4300" dirty="0">
                <a:latin typeface="Arial" panose="020B0604020202020204" pitchFamily="34" charset="0"/>
                <a:cs typeface="Arial" panose="020B0604020202020204" pitchFamily="34" charset="0"/>
              </a:rPr>
              <a:t>Group Leader: Nevyana Nikolova (2111481) – 20-25 slides</a:t>
            </a:r>
          </a:p>
          <a:p>
            <a:pPr algn="l"/>
            <a:endParaRPr lang="en-GB" sz="5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7FCF2F82-5E2D-477D-855B-9CD099625179}"/>
              </a:ext>
            </a:extLst>
          </p:cNvPr>
          <p:cNvSpPr txBox="1"/>
          <p:nvPr/>
        </p:nvSpPr>
        <p:spPr>
          <a:xfrm>
            <a:off x="4232399" y="4766790"/>
            <a:ext cx="3109049" cy="338554"/>
          </a:xfrm>
          <a:prstGeom prst="rect">
            <a:avLst/>
          </a:prstGeom>
          <a:noFill/>
        </p:spPr>
        <p:txBody>
          <a:bodyPr wrap="square">
            <a:spAutoFit/>
          </a:bodyPr>
          <a:lstStyle/>
          <a:p>
            <a:r>
              <a:rPr lang="fr-FR" sz="1600" dirty="0">
                <a:latin typeface="Arial" panose="020B0604020202020204" pitchFamily="34" charset="0"/>
                <a:cs typeface="Arial" panose="020B0604020202020204" pitchFamily="34" charset="0"/>
              </a:rPr>
              <a:t>Source: (www.blog.bit.ai,2021)</a:t>
            </a:r>
          </a:p>
        </p:txBody>
      </p:sp>
    </p:spTree>
    <p:extLst>
      <p:ext uri="{BB962C8B-B14F-4D97-AF65-F5344CB8AC3E}">
        <p14:creationId xmlns:p14="http://schemas.microsoft.com/office/powerpoint/2010/main" val="608728831"/>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ACA19-FE04-4BAB-B27B-247BB9F015EE}"/>
              </a:ext>
            </a:extLst>
          </p:cNvPr>
          <p:cNvSpPr>
            <a:spLocks noGrp="1"/>
          </p:cNvSpPr>
          <p:nvPr>
            <p:ph type="title"/>
          </p:nvPr>
        </p:nvSpPr>
        <p:spPr>
          <a:xfrm>
            <a:off x="994466" y="1298798"/>
            <a:ext cx="3892732" cy="4382588"/>
          </a:xfrm>
        </p:spPr>
        <p:txBody>
          <a:bodyPr anchor="ctr">
            <a:normAutofit/>
          </a:bodyPr>
          <a:lstStyle/>
          <a:p>
            <a:r>
              <a:rPr lang="en-GB" sz="4800" dirty="0">
                <a:latin typeface="Arial" panose="020B0604020202020204" pitchFamily="34" charset="0"/>
                <a:cs typeface="Arial" panose="020B0604020202020204" pitchFamily="34" charset="0"/>
              </a:rPr>
              <a:t>OVERVIEW</a:t>
            </a:r>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19347D-CECA-4090-80AB-664B913972CF}"/>
              </a:ext>
            </a:extLst>
          </p:cNvPr>
          <p:cNvSpPr>
            <a:spLocks noGrp="1"/>
          </p:cNvSpPr>
          <p:nvPr>
            <p:ph idx="1"/>
          </p:nvPr>
        </p:nvSpPr>
        <p:spPr>
          <a:xfrm>
            <a:off x="6417331" y="2476678"/>
            <a:ext cx="5403558" cy="4003810"/>
          </a:xfrm>
        </p:spPr>
        <p:txBody>
          <a:bodyPr anchor="ctr">
            <a:normAutofit/>
          </a:bodyPr>
          <a:lstStyle/>
          <a:p>
            <a:r>
              <a:rPr lang="en-GB" sz="2000" dirty="0">
                <a:latin typeface="Arial" panose="020B0604020202020204" pitchFamily="34" charset="0"/>
                <a:cs typeface="Arial" panose="020B0604020202020204" pitchFamily="34" charset="0"/>
              </a:rPr>
              <a:t>1. INTRODUCTION</a:t>
            </a:r>
          </a:p>
          <a:p>
            <a:r>
              <a:rPr lang="en-GB" sz="2000" dirty="0">
                <a:latin typeface="Arial" panose="020B0604020202020204" pitchFamily="34" charset="0"/>
                <a:cs typeface="Arial" panose="020B0604020202020204" pitchFamily="34" charset="0"/>
              </a:rPr>
              <a:t>2. Benefits of Teamworking</a:t>
            </a:r>
          </a:p>
          <a:p>
            <a:r>
              <a:rPr lang="en-GB" sz="2000" dirty="0">
                <a:latin typeface="Arial" panose="020B0604020202020204" pitchFamily="34" charset="0"/>
                <a:cs typeface="Arial" panose="020B0604020202020204" pitchFamily="34" charset="0"/>
              </a:rPr>
              <a:t>3. Stages of team development</a:t>
            </a:r>
          </a:p>
          <a:p>
            <a:r>
              <a:rPr lang="en-GB" sz="2000" dirty="0">
                <a:latin typeface="Arial" panose="020B0604020202020204" pitchFamily="34" charset="0"/>
                <a:cs typeface="Arial" panose="020B0604020202020204" pitchFamily="34" charset="0"/>
              </a:rPr>
              <a:t>4. Team Roles </a:t>
            </a:r>
          </a:p>
          <a:p>
            <a:r>
              <a:rPr lang="en-GB" sz="2000" dirty="0">
                <a:latin typeface="Arial" panose="020B0604020202020204" pitchFamily="34" charset="0"/>
                <a:cs typeface="Arial" panose="020B0604020202020204" pitchFamily="34" charset="0"/>
              </a:rPr>
              <a:t>5. MANAGING CONFLICT</a:t>
            </a:r>
          </a:p>
          <a:p>
            <a:r>
              <a:rPr lang="en-GB" sz="2000" dirty="0">
                <a:latin typeface="Arial" panose="020B0604020202020204" pitchFamily="34" charset="0"/>
                <a:cs typeface="Arial" panose="020B0604020202020204" pitchFamily="34" charset="0"/>
              </a:rPr>
              <a:t>6. SUCCESSFUL TEAM WORKING</a:t>
            </a:r>
          </a:p>
          <a:p>
            <a:r>
              <a:rPr lang="en-GB" sz="2000" dirty="0">
                <a:latin typeface="Arial" panose="020B0604020202020204" pitchFamily="34" charset="0"/>
                <a:cs typeface="Arial" panose="020B0604020202020204" pitchFamily="34" charset="0"/>
              </a:rPr>
              <a:t>7. Conclusion</a:t>
            </a:r>
          </a:p>
          <a:p>
            <a:r>
              <a:rPr lang="en-GB" sz="2000" dirty="0">
                <a:latin typeface="Arial" panose="020B0604020202020204" pitchFamily="34" charset="0"/>
                <a:cs typeface="Arial" panose="020B0604020202020204" pitchFamily="34" charset="0"/>
              </a:rPr>
              <a:t>8. References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8310180"/>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6540885-D107-9BE1-28AF-0F863ABB199F}"/>
              </a:ext>
            </a:extLst>
          </p:cNvPr>
          <p:cNvSpPr/>
          <p:nvPr/>
        </p:nvSpPr>
        <p:spPr>
          <a:xfrm>
            <a:off x="1758462" y="1682368"/>
            <a:ext cx="8534400" cy="3237809"/>
          </a:xfrm>
          <a:prstGeom prst="rect">
            <a:avLst/>
          </a:prstGeom>
        </p:spPr>
        <p:txBody>
          <a:bodyPr wrap="square">
            <a:spAutoFit/>
          </a:bodyPr>
          <a:lstStyle/>
          <a:p>
            <a:pPr lvl="0" algn="ctr">
              <a:lnSpc>
                <a:spcPct val="90000"/>
              </a:lnSpc>
              <a:spcAft>
                <a:spcPts val="600"/>
              </a:spcAft>
              <a:buClr>
                <a:schemeClr val="accent1"/>
              </a:buClr>
            </a:pPr>
            <a:r>
              <a:rPr lang="en-US" sz="2400" dirty="0">
                <a:latin typeface="Arial" panose="020B0604020202020204" pitchFamily="34" charset="0"/>
                <a:cs typeface="Arial" panose="020B0604020202020204" pitchFamily="34" charset="0"/>
              </a:rPr>
              <a:t>1. INTRODUCTION</a:t>
            </a:r>
          </a:p>
          <a:p>
            <a:pPr lvl="0" algn="ctr">
              <a:lnSpc>
                <a:spcPct val="90000"/>
              </a:lnSpc>
              <a:spcAft>
                <a:spcPts val="600"/>
              </a:spcAft>
              <a:buClr>
                <a:schemeClr val="accent1"/>
              </a:buClr>
            </a:pPr>
            <a:endParaRPr lang="en-US" sz="2400" dirty="0">
              <a:latin typeface="Arial" panose="020B0604020202020204" pitchFamily="34" charset="0"/>
              <a:cs typeface="Arial" panose="020B0604020202020204" pitchFamily="34" charset="0"/>
            </a:endParaRPr>
          </a:p>
          <a:p>
            <a:pPr lvl="0">
              <a:lnSpc>
                <a:spcPct val="90000"/>
              </a:lnSpc>
              <a:spcAft>
                <a:spcPts val="600"/>
              </a:spcAft>
              <a:buClr>
                <a:schemeClr val="accent1"/>
              </a:buClr>
            </a:pPr>
            <a:r>
              <a:rPr lang="en-US" sz="2400" dirty="0">
                <a:latin typeface="Arial" panose="020B0604020202020204" pitchFamily="34" charset="0"/>
                <a:cs typeface="Arial" panose="020B0604020202020204" pitchFamily="34" charset="0"/>
              </a:rPr>
              <a:t>Team working is the process of collaborating with a group of people to achieve a common goal. Teamwork is an important aspect of many businesses since it is often vital for employees to work well together and give their all in each situation. Despite any personal dispute between individuals, teamwork means that people will try to work together, using their own strengths and delivering constructive feedback.</a:t>
            </a:r>
          </a:p>
        </p:txBody>
      </p:sp>
    </p:spTree>
    <p:extLst>
      <p:ext uri="{BB962C8B-B14F-4D97-AF65-F5344CB8AC3E}">
        <p14:creationId xmlns:p14="http://schemas.microsoft.com/office/powerpoint/2010/main" val="2390549074"/>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4E8781-430B-6A45-1906-82352CC75A90}"/>
              </a:ext>
            </a:extLst>
          </p:cNvPr>
          <p:cNvSpPr>
            <a:spLocks noGrp="1"/>
          </p:cNvSpPr>
          <p:nvPr>
            <p:ph type="title"/>
          </p:nvPr>
        </p:nvSpPr>
        <p:spPr>
          <a:xfrm>
            <a:off x="589560" y="856180"/>
            <a:ext cx="4560584" cy="1128068"/>
          </a:xfrm>
        </p:spPr>
        <p:txBody>
          <a:bodyPr anchor="ctr">
            <a:noAutofit/>
          </a:bodyPr>
          <a:lstStyle/>
          <a:p>
            <a:r>
              <a:rPr lang="en-US" sz="4000" dirty="0">
                <a:latin typeface="Arial" panose="020B0604020202020204" pitchFamily="34" charset="0"/>
                <a:cs typeface="Arial" panose="020B0604020202020204" pitchFamily="34" charset="0"/>
              </a:rPr>
              <a:t>2. Benefits of Teamworking</a:t>
            </a:r>
            <a:endParaRPr lang="en-US" sz="4000" dirty="0"/>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F60B4E-DA8E-D6C4-999F-50B1286A295A}"/>
              </a:ext>
            </a:extLst>
          </p:cNvPr>
          <p:cNvSpPr>
            <a:spLocks noGrp="1"/>
          </p:cNvSpPr>
          <p:nvPr>
            <p:ph idx="1"/>
          </p:nvPr>
        </p:nvSpPr>
        <p:spPr>
          <a:xfrm>
            <a:off x="590719" y="3005020"/>
            <a:ext cx="5505281" cy="3305070"/>
          </a:xfrm>
        </p:spPr>
        <p:txBody>
          <a:bodyPr anchor="ctr">
            <a:normAutofit/>
          </a:bodyPr>
          <a:lstStyle/>
          <a:p>
            <a:pPr lvl="0"/>
            <a:r>
              <a:rPr lang="en-US" dirty="0">
                <a:latin typeface="Arial" panose="020B0604020202020204" pitchFamily="34" charset="0"/>
                <a:cs typeface="Arial" panose="020B0604020202020204" pitchFamily="34" charset="0"/>
              </a:rPr>
              <a:t>Increases productivity </a:t>
            </a:r>
          </a:p>
          <a:p>
            <a:pPr lvl="0"/>
            <a:r>
              <a:rPr lang="en-GB" dirty="0">
                <a:latin typeface="Arial" panose="020B0604020202020204" pitchFamily="34" charset="0"/>
                <a:cs typeface="Arial" panose="020B0604020202020204" pitchFamily="34" charset="0"/>
              </a:rPr>
              <a:t>Greater synergy</a:t>
            </a:r>
          </a:p>
          <a:p>
            <a:pPr lvl="0"/>
            <a:r>
              <a:rPr lang="en-US" dirty="0">
                <a:latin typeface="Arial" panose="020B0604020202020204" pitchFamily="34" charset="0"/>
                <a:cs typeface="Arial" panose="020B0604020202020204" pitchFamily="34" charset="0"/>
              </a:rPr>
              <a:t>Increases innovation</a:t>
            </a:r>
          </a:p>
          <a:p>
            <a:pPr lvl="0"/>
            <a:r>
              <a:rPr lang="en-US" dirty="0">
                <a:latin typeface="Arial" panose="020B0604020202020204" pitchFamily="34" charset="0"/>
                <a:cs typeface="Arial" panose="020B0604020202020204" pitchFamily="34" charset="0"/>
              </a:rPr>
              <a:t>Engage </a:t>
            </a:r>
            <a:r>
              <a:rPr lang="en-US" dirty="0" err="1">
                <a:latin typeface="Arial" panose="020B0604020202020204" pitchFamily="34" charset="0"/>
                <a:cs typeface="Arial" panose="020B0604020202020204" pitchFamily="34" charset="0"/>
              </a:rPr>
              <a:t>employess</a:t>
            </a:r>
            <a:r>
              <a:rPr lang="en-US" dirty="0">
                <a:latin typeface="Arial" panose="020B0604020202020204" pitchFamily="34" charset="0"/>
                <a:cs typeface="Arial" panose="020B0604020202020204" pitchFamily="34" charset="0"/>
              </a:rPr>
              <a:t> </a:t>
            </a:r>
          </a:p>
          <a:p>
            <a:pPr lvl="0"/>
            <a:r>
              <a:rPr lang="en-US" dirty="0">
                <a:latin typeface="Arial" panose="020B0604020202020204" pitchFamily="34" charset="0"/>
                <a:cs typeface="Arial" panose="020B0604020202020204" pitchFamily="34" charset="0"/>
              </a:rPr>
              <a:t>Enhances </a:t>
            </a:r>
            <a:r>
              <a:rPr lang="en-US" dirty="0" err="1">
                <a:latin typeface="Arial" panose="020B0604020202020204" pitchFamily="34" charset="0"/>
                <a:cs typeface="Arial" panose="020B0604020202020204" pitchFamily="34" charset="0"/>
              </a:rPr>
              <a:t>flexability</a:t>
            </a: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Build trust </a:t>
            </a:r>
          </a:p>
          <a:p>
            <a:pPr marL="0" lvl="0" indent="0">
              <a:buNone/>
            </a:pPr>
            <a:endParaRPr lang="en-GB" sz="2000" dirty="0">
              <a:latin typeface="Arial" panose="020B0604020202020204" pitchFamily="34" charset="0"/>
              <a:cs typeface="Arial" panose="020B0604020202020204" pitchFamily="34" charset="0"/>
            </a:endParaRPr>
          </a:p>
          <a:p>
            <a:pPr marL="0" indent="0">
              <a:buNone/>
            </a:pPr>
            <a:endParaRPr lang="en-US" sz="2000" dirty="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loyees engaging with each other on communication platform">
            <a:extLst>
              <a:ext uri="{FF2B5EF4-FFF2-40B4-BE49-F238E27FC236}">
                <a16:creationId xmlns:a16="http://schemas.microsoft.com/office/drawing/2014/main" id="{DE3DB278-0B09-CA52-A013-090CB73ACF0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420" r="8981" b="1"/>
          <a:stretch/>
        </p:blipFill>
        <p:spPr bwMode="auto">
          <a:xfrm>
            <a:off x="5977788" y="758408"/>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868B30E5-7B5D-4EAF-9D3F-FB8EAB767CE7}"/>
              </a:ext>
            </a:extLst>
          </p:cNvPr>
          <p:cNvSpPr txBox="1"/>
          <p:nvPr/>
        </p:nvSpPr>
        <p:spPr>
          <a:xfrm>
            <a:off x="8144229" y="5464024"/>
            <a:ext cx="3258969" cy="369332"/>
          </a:xfrm>
          <a:prstGeom prst="rect">
            <a:avLst/>
          </a:prstGeom>
          <a:noFill/>
        </p:spPr>
        <p:txBody>
          <a:bodyPr wrap="square">
            <a:spAutoFit/>
          </a:bodyPr>
          <a:lstStyle/>
          <a:p>
            <a:r>
              <a:rPr lang="fr-FR" sz="1600" dirty="0">
                <a:latin typeface="Arial" panose="020B0604020202020204" pitchFamily="34" charset="0"/>
                <a:cs typeface="Arial" panose="020B0604020202020204" pitchFamily="34" charset="0"/>
              </a:rPr>
              <a:t>Source: (www.blog.bit.ai,2021</a:t>
            </a:r>
            <a:r>
              <a:rPr lang="fr-FR" dirty="0"/>
              <a:t>)</a:t>
            </a:r>
          </a:p>
        </p:txBody>
      </p:sp>
    </p:spTree>
    <p:extLst>
      <p:ext uri="{BB962C8B-B14F-4D97-AF65-F5344CB8AC3E}">
        <p14:creationId xmlns:p14="http://schemas.microsoft.com/office/powerpoint/2010/main" val="2634677449"/>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14FEC3-D093-7877-2ADC-C6BB32E83FE1}"/>
              </a:ext>
            </a:extLst>
          </p:cNvPr>
          <p:cNvSpPr>
            <a:spLocks noGrp="1"/>
          </p:cNvSpPr>
          <p:nvPr>
            <p:ph type="title"/>
          </p:nvPr>
        </p:nvSpPr>
        <p:spPr>
          <a:xfrm>
            <a:off x="645064" y="624110"/>
            <a:ext cx="6184973" cy="740665"/>
          </a:xfrm>
        </p:spPr>
        <p:txBody>
          <a:bodyPr anchor="b">
            <a:noAutofit/>
          </a:bodyPr>
          <a:lstStyle/>
          <a:p>
            <a:r>
              <a:rPr lang="en-US" sz="4000" i="1" dirty="0">
                <a:latin typeface="Arial" panose="020B0604020202020204" pitchFamily="34" charset="0"/>
                <a:cs typeface="Arial" panose="020B0604020202020204" pitchFamily="34" charset="0"/>
              </a:rPr>
              <a:t>3. Stages of team development</a:t>
            </a:r>
            <a:endParaRPr lang="en-US" sz="4000" dirty="0"/>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30868A-5354-AA2C-FD67-E1B0F8531289}"/>
              </a:ext>
            </a:extLst>
          </p:cNvPr>
          <p:cNvSpPr>
            <a:spLocks noGrp="1"/>
          </p:cNvSpPr>
          <p:nvPr>
            <p:ph idx="1"/>
          </p:nvPr>
        </p:nvSpPr>
        <p:spPr>
          <a:xfrm>
            <a:off x="310233" y="2031101"/>
            <a:ext cx="4862267" cy="3511943"/>
          </a:xfrm>
        </p:spPr>
        <p:txBody>
          <a:bodyPr anchor="ctr">
            <a:normAutofit/>
          </a:bodyPr>
          <a:lstStyle/>
          <a:p>
            <a:pPr marL="0" indent="0">
              <a:buNone/>
            </a:pPr>
            <a:r>
              <a:rPr lang="en-US" dirty="0">
                <a:latin typeface="Arial" panose="020B0604020202020204" pitchFamily="34" charset="0"/>
                <a:cs typeface="Arial" panose="020B0604020202020204" pitchFamily="34" charset="0"/>
              </a:rPr>
              <a:t>These stages are known as </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FORMING, STORMING, NORMING and PERFORMING.</a:t>
            </a:r>
          </a:p>
          <a:p>
            <a:pPr marL="0" indent="0">
              <a:buNone/>
            </a:pPr>
            <a:endParaRPr lang="en-US" sz="1800" dirty="0"/>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To Be Productive (aka 2bProductive Blog): Leadership in Stages of Team  Development">
            <a:extLst>
              <a:ext uri="{FF2B5EF4-FFF2-40B4-BE49-F238E27FC236}">
                <a16:creationId xmlns:a16="http://schemas.microsoft.com/office/drawing/2014/main" id="{D9BA80DF-9B47-CD66-2752-4B5AAF9A489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87738" y="1778930"/>
            <a:ext cx="5628018" cy="306726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78FCC411-D169-4649-BB76-620B2F571572}"/>
              </a:ext>
            </a:extLst>
          </p:cNvPr>
          <p:cNvSpPr txBox="1"/>
          <p:nvPr/>
        </p:nvSpPr>
        <p:spPr>
          <a:xfrm>
            <a:off x="8314899" y="4749908"/>
            <a:ext cx="3135573" cy="369332"/>
          </a:xfrm>
          <a:prstGeom prst="rect">
            <a:avLst/>
          </a:prstGeom>
          <a:noFill/>
        </p:spPr>
        <p:txBody>
          <a:bodyPr wrap="square">
            <a:spAutoFit/>
          </a:bodyPr>
          <a:lstStyle/>
          <a:p>
            <a:r>
              <a:rPr lang="fr-FR" sz="1600" dirty="0">
                <a:latin typeface="Arial" panose="020B0604020202020204" pitchFamily="34" charset="0"/>
                <a:cs typeface="Arial" panose="020B0604020202020204" pitchFamily="34" charset="0"/>
              </a:rPr>
              <a:t>Source: (www.blog.bit.ai,2021</a:t>
            </a:r>
            <a:r>
              <a:rPr lang="fr-FR" dirty="0"/>
              <a:t>)</a:t>
            </a:r>
          </a:p>
        </p:txBody>
      </p:sp>
    </p:spTree>
    <p:extLst>
      <p:ext uri="{BB962C8B-B14F-4D97-AF65-F5344CB8AC3E}">
        <p14:creationId xmlns:p14="http://schemas.microsoft.com/office/powerpoint/2010/main" val="534965739"/>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AFD09-4F70-D979-3D7D-AF958D71502F}"/>
              </a:ext>
            </a:extLst>
          </p:cNvPr>
          <p:cNvSpPr>
            <a:spLocks noGrp="1"/>
          </p:cNvSpPr>
          <p:nvPr>
            <p:ph type="title"/>
          </p:nvPr>
        </p:nvSpPr>
        <p:spPr>
          <a:xfrm>
            <a:off x="645064" y="1463040"/>
            <a:ext cx="4274361" cy="2690949"/>
          </a:xfrm>
        </p:spPr>
        <p:txBody>
          <a:bodyPr anchor="t">
            <a:normAutofit/>
          </a:bodyPr>
          <a:lstStyle/>
          <a:p>
            <a:r>
              <a:rPr lang="en-US" sz="4800" dirty="0">
                <a:latin typeface="Arial" panose="020B0604020202020204" pitchFamily="34" charset="0"/>
                <a:cs typeface="Arial" panose="020B0604020202020204" pitchFamily="34" charset="0"/>
              </a:rPr>
              <a:t>3.1 FORMING</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F54624-404F-2C90-594F-964F502EF35D}"/>
              </a:ext>
            </a:extLst>
          </p:cNvPr>
          <p:cNvSpPr>
            <a:spLocks noGrp="1"/>
          </p:cNvSpPr>
          <p:nvPr>
            <p:ph idx="1"/>
          </p:nvPr>
        </p:nvSpPr>
        <p:spPr>
          <a:xfrm>
            <a:off x="4919426" y="1463039"/>
            <a:ext cx="6279179" cy="4300447"/>
          </a:xfrm>
        </p:spPr>
        <p:txBody>
          <a:bodyPr anchor="t">
            <a:normAutofit/>
          </a:bodyPr>
          <a:lstStyle/>
          <a:p>
            <a:r>
              <a:rPr lang="en-US" dirty="0">
                <a:latin typeface="Arial" panose="020B0604020202020204" pitchFamily="34" charset="0"/>
                <a:cs typeface="Arial" panose="020B0604020202020204" pitchFamily="34" charset="0"/>
              </a:rPr>
              <a:t>The first step of team development</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crew has recently been introduced</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group becomes more familiar </a:t>
            </a:r>
          </a:p>
          <a:p>
            <a:endParaRPr lang="en-US" sz="2200" dirty="0">
              <a:latin typeface="Arial" panose="020B0604020202020204" pitchFamily="34" charset="0"/>
              <a:cs typeface="Arial" panose="020B0604020202020204" pitchFamily="34" charset="0"/>
            </a:endParaRPr>
          </a:p>
          <a:p>
            <a:pPr marL="0" indent="0">
              <a:buNone/>
            </a:pPr>
            <a:endParaRPr lang="en-US" sz="2200" dirty="0"/>
          </a:p>
        </p:txBody>
      </p:sp>
    </p:spTree>
    <p:extLst>
      <p:ext uri="{BB962C8B-B14F-4D97-AF65-F5344CB8AC3E}">
        <p14:creationId xmlns:p14="http://schemas.microsoft.com/office/powerpoint/2010/main" val="313530605"/>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0C1D1D-34D2-6F82-B0D7-46FEAF0A8D53}"/>
              </a:ext>
            </a:extLst>
          </p:cNvPr>
          <p:cNvSpPr>
            <a:spLocks noGrp="1"/>
          </p:cNvSpPr>
          <p:nvPr>
            <p:ph type="title"/>
          </p:nvPr>
        </p:nvSpPr>
        <p:spPr>
          <a:xfrm>
            <a:off x="648391" y="1239927"/>
            <a:ext cx="4855543" cy="4680583"/>
          </a:xfrm>
        </p:spPr>
        <p:txBody>
          <a:bodyPr anchor="ctr">
            <a:normAutofit/>
          </a:bodyPr>
          <a:lstStyle/>
          <a:p>
            <a:r>
              <a:rPr lang="en-US" sz="5200" dirty="0">
                <a:latin typeface="Arial" panose="020B0604020202020204" pitchFamily="34" charset="0"/>
                <a:cs typeface="Arial" panose="020B0604020202020204" pitchFamily="34" charset="0"/>
              </a:rPr>
              <a:t>3.2 STORMING</a:t>
            </a:r>
          </a:p>
        </p:txBody>
      </p:sp>
      <p:sp>
        <p:nvSpPr>
          <p:cNvPr id="3" name="Content Placeholder 2">
            <a:extLst>
              <a:ext uri="{FF2B5EF4-FFF2-40B4-BE49-F238E27FC236}">
                <a16:creationId xmlns:a16="http://schemas.microsoft.com/office/drawing/2014/main" id="{270F327E-5A8C-978E-08CD-A6A1D0F55F5D}"/>
              </a:ext>
            </a:extLst>
          </p:cNvPr>
          <p:cNvSpPr>
            <a:spLocks noGrp="1"/>
          </p:cNvSpPr>
          <p:nvPr>
            <p:ph idx="1"/>
          </p:nvPr>
        </p:nvSpPr>
        <p:spPr>
          <a:xfrm>
            <a:off x="5268036" y="1239927"/>
            <a:ext cx="5995711" cy="4680583"/>
          </a:xfrm>
        </p:spPr>
        <p:txBody>
          <a:bodyPr anchor="ctr">
            <a:normAutofit/>
          </a:bodyPr>
          <a:lstStyle/>
          <a:p>
            <a:r>
              <a:rPr lang="en-US" dirty="0">
                <a:latin typeface="Arial" panose="020B0604020202020204" pitchFamily="34" charset="0"/>
                <a:cs typeface="Arial" panose="020B0604020202020204" pitchFamily="34" charset="0"/>
              </a:rPr>
              <a:t>The truth and weight of achieving the task hit everyone </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Members may dispute over how to perform a task</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Some teams skip the storming stage altogether</a:t>
            </a:r>
          </a:p>
          <a:p>
            <a:pPr marL="0" indent="0">
              <a:buNone/>
            </a:pPr>
            <a:endParaRPr lang="en-US" sz="2000" dirty="0"/>
          </a:p>
        </p:txBody>
      </p:sp>
    </p:spTree>
    <p:extLst>
      <p:ext uri="{BB962C8B-B14F-4D97-AF65-F5344CB8AC3E}">
        <p14:creationId xmlns:p14="http://schemas.microsoft.com/office/powerpoint/2010/main" val="3839159444"/>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263D43-3A31-84E6-322A-44CB82754C95}"/>
              </a:ext>
            </a:extLst>
          </p:cNvPr>
          <p:cNvSpPr>
            <a:spLocks noGrp="1"/>
          </p:cNvSpPr>
          <p:nvPr>
            <p:ph type="title"/>
          </p:nvPr>
        </p:nvSpPr>
        <p:spPr>
          <a:xfrm>
            <a:off x="808638" y="318691"/>
            <a:ext cx="9236700" cy="1188950"/>
          </a:xfrm>
        </p:spPr>
        <p:txBody>
          <a:bodyPr anchor="b">
            <a:normAutofit/>
          </a:bodyPr>
          <a:lstStyle/>
          <a:p>
            <a:r>
              <a:rPr lang="en-US" sz="5400" dirty="0">
                <a:latin typeface="Arial" panose="020B0604020202020204" pitchFamily="34" charset="0"/>
                <a:cs typeface="Arial" panose="020B0604020202020204" pitchFamily="34" charset="0"/>
              </a:rPr>
              <a:t>3.3 NORMING</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AD511A-C8D8-6A17-1C5A-AA842D77E6BF}"/>
              </a:ext>
            </a:extLst>
          </p:cNvPr>
          <p:cNvSpPr>
            <a:spLocks noGrp="1"/>
          </p:cNvSpPr>
          <p:nvPr>
            <p:ph idx="1"/>
          </p:nvPr>
        </p:nvSpPr>
        <p:spPr>
          <a:xfrm>
            <a:off x="793660" y="2599509"/>
            <a:ext cx="10143668" cy="3435531"/>
          </a:xfrm>
        </p:spPr>
        <p:txBody>
          <a:bodyPr anchor="ctr">
            <a:normAutofit/>
          </a:bodyPr>
          <a:lstStyle/>
          <a:p>
            <a:pPr lvl="0"/>
            <a:r>
              <a:rPr lang="en-US" dirty="0">
                <a:latin typeface="Arial" panose="020B0604020202020204" pitchFamily="34" charset="0"/>
                <a:cs typeface="Arial" panose="020B0604020202020204" pitchFamily="34" charset="0"/>
              </a:rPr>
              <a:t>People begin to discover their team members' strengths </a:t>
            </a:r>
          </a:p>
          <a:p>
            <a:pPr lvl="0"/>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Everyone working together as a team</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Groups may still have a few conflicts</a:t>
            </a:r>
          </a:p>
          <a:p>
            <a:endParaRPr lang="en-US" sz="2400" dirty="0"/>
          </a:p>
        </p:txBody>
      </p:sp>
    </p:spTree>
    <p:extLst>
      <p:ext uri="{BB962C8B-B14F-4D97-AF65-F5344CB8AC3E}">
        <p14:creationId xmlns:p14="http://schemas.microsoft.com/office/powerpoint/2010/main" val="202773255"/>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672EC1-4A3A-F184-6D4A-1408EB26C9ED}"/>
              </a:ext>
            </a:extLst>
          </p:cNvPr>
          <p:cNvSpPr>
            <a:spLocks noGrp="1"/>
          </p:cNvSpPr>
          <p:nvPr>
            <p:ph type="title"/>
          </p:nvPr>
        </p:nvSpPr>
        <p:spPr>
          <a:xfrm>
            <a:off x="1289304" y="179844"/>
            <a:ext cx="9849751" cy="1349671"/>
          </a:xfrm>
        </p:spPr>
        <p:txBody>
          <a:bodyPr anchor="b">
            <a:normAutofit/>
          </a:bodyPr>
          <a:lstStyle/>
          <a:p>
            <a:r>
              <a:rPr lang="en-US" sz="4800" dirty="0">
                <a:latin typeface="Arial" panose="020B0604020202020204" pitchFamily="34" charset="0"/>
                <a:cs typeface="Arial" panose="020B0604020202020204" pitchFamily="34" charset="0"/>
              </a:rPr>
              <a:t>3.4 PERFORMING</a:t>
            </a:r>
          </a:p>
        </p:txBody>
      </p:sp>
      <p:sp>
        <p:nvSpPr>
          <p:cNvPr id="3" name="Content Placeholder 2">
            <a:extLst>
              <a:ext uri="{FF2B5EF4-FFF2-40B4-BE49-F238E27FC236}">
                <a16:creationId xmlns:a16="http://schemas.microsoft.com/office/drawing/2014/main" id="{82B6D387-3D2B-39F2-ED10-787CC677F9B2}"/>
              </a:ext>
            </a:extLst>
          </p:cNvPr>
          <p:cNvSpPr>
            <a:spLocks noGrp="1"/>
          </p:cNvSpPr>
          <p:nvPr>
            <p:ph idx="1"/>
          </p:nvPr>
        </p:nvSpPr>
        <p:spPr>
          <a:xfrm>
            <a:off x="1289304" y="2902913"/>
            <a:ext cx="9849751" cy="3032168"/>
          </a:xfrm>
        </p:spPr>
        <p:txBody>
          <a:bodyPr anchor="ctr">
            <a:normAutofit/>
          </a:bodyPr>
          <a:lstStyle/>
          <a:p>
            <a:pPr lvl="0"/>
            <a:r>
              <a:rPr lang="en-US" dirty="0">
                <a:latin typeface="Arial" panose="020B0604020202020204" pitchFamily="34" charset="0"/>
                <a:cs typeface="Arial" panose="020B0604020202020204" pitchFamily="34" charset="0"/>
              </a:rPr>
              <a:t>Members are confident, motivated and experienced </a:t>
            </a:r>
          </a:p>
          <a:p>
            <a:pPr lvl="0"/>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Everyone is on the same page</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This level is the one that every group aspires to achieve </a:t>
            </a:r>
          </a:p>
          <a:p>
            <a:pPr marL="0" indent="0">
              <a:buNone/>
            </a:pPr>
            <a:endParaRPr lang="en-US" sz="2000" dirty="0"/>
          </a:p>
        </p:txBody>
      </p:sp>
    </p:spTree>
    <p:extLst>
      <p:ext uri="{BB962C8B-B14F-4D97-AF65-F5344CB8AC3E}">
        <p14:creationId xmlns:p14="http://schemas.microsoft.com/office/powerpoint/2010/main" val="487933466"/>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0FDA36-E534-8902-B820-627C1B863606}"/>
              </a:ext>
            </a:extLst>
          </p:cNvPr>
          <p:cNvSpPr>
            <a:spLocks noGrp="1"/>
          </p:cNvSpPr>
          <p:nvPr>
            <p:ph type="title"/>
          </p:nvPr>
        </p:nvSpPr>
        <p:spPr>
          <a:xfrm>
            <a:off x="589560" y="856180"/>
            <a:ext cx="4560584" cy="1128068"/>
          </a:xfrm>
        </p:spPr>
        <p:txBody>
          <a:bodyPr anchor="ctr">
            <a:normAutofit/>
          </a:bodyPr>
          <a:lstStyle/>
          <a:p>
            <a:r>
              <a:rPr lang="en-US" sz="4800" dirty="0">
                <a:latin typeface="Arial" panose="020B0604020202020204" pitchFamily="34" charset="0"/>
                <a:cs typeface="Arial" panose="020B0604020202020204" pitchFamily="34" charset="0"/>
              </a:rPr>
              <a:t>4. Team Roles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7F9A54-D431-22FA-5610-505ED6D7F576}"/>
              </a:ext>
            </a:extLst>
          </p:cNvPr>
          <p:cNvSpPr>
            <a:spLocks noGrp="1"/>
          </p:cNvSpPr>
          <p:nvPr>
            <p:ph idx="1"/>
          </p:nvPr>
        </p:nvSpPr>
        <p:spPr>
          <a:xfrm>
            <a:off x="590719" y="2527407"/>
            <a:ext cx="4559425" cy="3979585"/>
          </a:xfrm>
        </p:spPr>
        <p:txBody>
          <a:bodyPr anchor="ctr">
            <a:normAutofit fontScale="92500" lnSpcReduction="10000"/>
          </a:bodyPr>
          <a:lstStyle/>
          <a:p>
            <a:pPr marL="0" indent="0">
              <a:buNone/>
            </a:pPr>
            <a:r>
              <a:rPr lang="en-US" dirty="0">
                <a:latin typeface="Arial" panose="020B0604020202020204" pitchFamily="34" charset="0"/>
                <a:cs typeface="Arial" panose="020B0604020202020204" pitchFamily="34" charset="0"/>
              </a:rPr>
              <a:t>The team role hypothesis was created by Dr. Meredith Belbin and is based on shared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characteristics. To balance teams and </a:t>
            </a:r>
            <a:r>
              <a:rPr lang="en-US" dirty="0" err="1">
                <a:latin typeface="Arial" panose="020B0604020202020204" pitchFamily="34" charset="0"/>
                <a:cs typeface="Arial" panose="020B0604020202020204" pitchFamily="34" charset="0"/>
              </a:rPr>
              <a:t>maximise</a:t>
            </a:r>
            <a:r>
              <a:rPr lang="en-US" dirty="0">
                <a:latin typeface="Arial" panose="020B0604020202020204" pitchFamily="34" charset="0"/>
                <a:cs typeface="Arial" panose="020B0604020202020204" pitchFamily="34" charset="0"/>
              </a:rPr>
              <a:t> efficiency, the Belbin model separates responsibilities into action-oriented, thought-oriented, and people-oriented categories.</a:t>
            </a:r>
          </a:p>
          <a:p>
            <a:endParaRPr lang="en-US"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elbin's team roles">
            <a:extLst>
              <a:ext uri="{FF2B5EF4-FFF2-40B4-BE49-F238E27FC236}">
                <a16:creationId xmlns:a16="http://schemas.microsoft.com/office/drawing/2014/main" id="{DD28712F-C12C-69FE-7305-DA1D1E5E7F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2075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D496D804-5150-4143-86F0-7D3FA4D308C7}"/>
              </a:ext>
            </a:extLst>
          </p:cNvPr>
          <p:cNvSpPr txBox="1"/>
          <p:nvPr/>
        </p:nvSpPr>
        <p:spPr>
          <a:xfrm>
            <a:off x="8447964" y="6058648"/>
            <a:ext cx="3153317" cy="338554"/>
          </a:xfrm>
          <a:prstGeom prst="rect">
            <a:avLst/>
          </a:prstGeom>
          <a:noFill/>
        </p:spPr>
        <p:txBody>
          <a:bodyPr wrap="square">
            <a:spAutoFit/>
          </a:bodyPr>
          <a:lstStyle/>
          <a:p>
            <a:r>
              <a:rPr lang="fr-FR" sz="1600" dirty="0">
                <a:latin typeface="Arial" panose="020B0604020202020204" pitchFamily="34" charset="0"/>
                <a:cs typeface="Arial" panose="020B0604020202020204" pitchFamily="34" charset="0"/>
              </a:rPr>
              <a:t>Source: (www.blog.bit.ai,2021)</a:t>
            </a:r>
          </a:p>
        </p:txBody>
      </p:sp>
    </p:spTree>
    <p:extLst>
      <p:ext uri="{BB962C8B-B14F-4D97-AF65-F5344CB8AC3E}">
        <p14:creationId xmlns:p14="http://schemas.microsoft.com/office/powerpoint/2010/main" val="3859335477"/>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5129A-FF69-D158-479C-06AF2B3787EA}"/>
              </a:ext>
            </a:extLst>
          </p:cNvPr>
          <p:cNvSpPr>
            <a:spLocks noGrp="1"/>
          </p:cNvSpPr>
          <p:nvPr>
            <p:ph type="title"/>
          </p:nvPr>
        </p:nvSpPr>
        <p:spPr>
          <a:xfrm>
            <a:off x="645065" y="1463040"/>
            <a:ext cx="3796306" cy="2690949"/>
          </a:xfrm>
        </p:spPr>
        <p:txBody>
          <a:bodyPr anchor="t">
            <a:normAutofit/>
          </a:bodyPr>
          <a:lstStyle/>
          <a:p>
            <a:r>
              <a:rPr lang="en-US" sz="4800" dirty="0">
                <a:latin typeface="Arial" panose="020B0604020202020204" pitchFamily="34" charset="0"/>
                <a:cs typeface="Arial" panose="020B0604020202020204" pitchFamily="34" charset="0"/>
              </a:rPr>
              <a:t>4.1 Shaper</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4BCF12-DB4B-F4FA-B00E-F68577EC576F}"/>
              </a:ext>
            </a:extLst>
          </p:cNvPr>
          <p:cNvSpPr>
            <a:spLocks noGrp="1"/>
          </p:cNvSpPr>
          <p:nvPr>
            <p:ph idx="1"/>
          </p:nvPr>
        </p:nvSpPr>
        <p:spPr>
          <a:xfrm>
            <a:off x="5656218" y="1463039"/>
            <a:ext cx="5542387" cy="4300447"/>
          </a:xfrm>
        </p:spPr>
        <p:txBody>
          <a:bodyPr anchor="t">
            <a:normAutofit/>
          </a:bodyPr>
          <a:lstStyle/>
          <a:p>
            <a:pPr lvl="0"/>
            <a:r>
              <a:rPr lang="en-US" dirty="0">
                <a:latin typeface="Arial" panose="020B0604020202020204" pitchFamily="34" charset="0"/>
                <a:cs typeface="Arial" panose="020B0604020202020204" pitchFamily="34" charset="0"/>
              </a:rPr>
              <a:t>Action-oriented</a:t>
            </a:r>
          </a:p>
          <a:p>
            <a:pPr marL="0" lvl="0" indent="0">
              <a:buNone/>
            </a:pP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Natural leaders </a:t>
            </a:r>
          </a:p>
          <a:p>
            <a:pPr marL="0" lvl="0" indent="0">
              <a:buNone/>
            </a:pPr>
            <a:r>
              <a:rPr lang="en-US" dirty="0">
                <a:latin typeface="Arial" panose="020B0604020202020204" pitchFamily="34" charset="0"/>
                <a:cs typeface="Arial" panose="020B0604020202020204" pitchFamily="34" charset="0"/>
              </a:rPr>
              <a:t> </a:t>
            </a:r>
          </a:p>
          <a:p>
            <a:pPr lvl="0"/>
            <a:r>
              <a:rPr lang="en-US" dirty="0">
                <a:latin typeface="Arial" panose="020B0604020202020204" pitchFamily="34" charset="0"/>
                <a:cs typeface="Arial" panose="020B0604020202020204" pitchFamily="34" charset="0"/>
              </a:rPr>
              <a:t>Excel in management positions</a:t>
            </a:r>
          </a:p>
          <a:p>
            <a:pPr marL="0" lvl="0" indent="0">
              <a:buNone/>
            </a:pP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Fast to discover a solution</a:t>
            </a:r>
            <a:endParaRPr lang="en-GB" dirty="0">
              <a:latin typeface="Arial" panose="020B0604020202020204" pitchFamily="34" charset="0"/>
              <a:cs typeface="Arial" panose="020B0604020202020204" pitchFamily="34" charset="0"/>
            </a:endParaRPr>
          </a:p>
          <a:p>
            <a:pPr marL="0" indent="0">
              <a:buNone/>
            </a:pPr>
            <a:endParaRPr lang="en-US" sz="2200" dirty="0"/>
          </a:p>
        </p:txBody>
      </p:sp>
    </p:spTree>
    <p:extLst>
      <p:ext uri="{BB962C8B-B14F-4D97-AF65-F5344CB8AC3E}">
        <p14:creationId xmlns:p14="http://schemas.microsoft.com/office/powerpoint/2010/main" val="1301760988"/>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8805E-6045-472C-3B2E-C1B1BDDB5C02}"/>
              </a:ext>
            </a:extLst>
          </p:cNvPr>
          <p:cNvSpPr>
            <a:spLocks noGrp="1"/>
          </p:cNvSpPr>
          <p:nvPr>
            <p:ph type="title"/>
          </p:nvPr>
        </p:nvSpPr>
        <p:spPr>
          <a:xfrm>
            <a:off x="1043631" y="809898"/>
            <a:ext cx="9942716" cy="1554480"/>
          </a:xfrm>
        </p:spPr>
        <p:txBody>
          <a:bodyPr anchor="ctr">
            <a:normAutofit/>
          </a:bodyPr>
          <a:lstStyle/>
          <a:p>
            <a:r>
              <a:rPr lang="en-US" sz="4800" dirty="0">
                <a:latin typeface="Arial" panose="020B0604020202020204" pitchFamily="34" charset="0"/>
                <a:cs typeface="Arial" panose="020B0604020202020204" pitchFamily="34" charset="0"/>
              </a:rPr>
              <a:t>4.2 Implementer</a:t>
            </a:r>
            <a:endParaRPr lang="en-US" sz="4800" dirty="0"/>
          </a:p>
        </p:txBody>
      </p:sp>
      <p:sp>
        <p:nvSpPr>
          <p:cNvPr id="3" name="Content Placeholder 2">
            <a:extLst>
              <a:ext uri="{FF2B5EF4-FFF2-40B4-BE49-F238E27FC236}">
                <a16:creationId xmlns:a16="http://schemas.microsoft.com/office/drawing/2014/main" id="{420E43EA-B028-F8B9-42EF-F52A88301065}"/>
              </a:ext>
            </a:extLst>
          </p:cNvPr>
          <p:cNvSpPr>
            <a:spLocks noGrp="1"/>
          </p:cNvSpPr>
          <p:nvPr>
            <p:ph idx="1"/>
          </p:nvPr>
        </p:nvSpPr>
        <p:spPr>
          <a:xfrm>
            <a:off x="1045028" y="3017522"/>
            <a:ext cx="9941319" cy="3124658"/>
          </a:xfrm>
        </p:spPr>
        <p:txBody>
          <a:bodyPr anchor="ctr">
            <a:normAutofit fontScale="92500" lnSpcReduction="10000"/>
          </a:bodyPr>
          <a:lstStyle/>
          <a:p>
            <a:r>
              <a:rPr lang="en-US" dirty="0">
                <a:latin typeface="Arial" panose="020B0604020202020204" pitchFamily="34" charset="0"/>
                <a:cs typeface="Arial" panose="020B0604020202020204" pitchFamily="34" charset="0"/>
              </a:rPr>
              <a:t>Action-oriented</a:t>
            </a:r>
          </a:p>
          <a:p>
            <a:pPr marL="0" indent="0">
              <a:buNone/>
            </a:pP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Keep their environments in order</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Quite disciplined</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Backbone of a team</a:t>
            </a:r>
          </a:p>
          <a:p>
            <a:endParaRPr lang="en-US" sz="22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499694"/>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7"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5CED9A-E8A0-0746-E06F-871F9FC43FBA}"/>
              </a:ext>
            </a:extLst>
          </p:cNvPr>
          <p:cNvSpPr>
            <a:spLocks noGrp="1"/>
          </p:cNvSpPr>
          <p:nvPr>
            <p:ph type="title"/>
          </p:nvPr>
        </p:nvSpPr>
        <p:spPr>
          <a:xfrm>
            <a:off x="750627" y="1239927"/>
            <a:ext cx="3984067" cy="4680583"/>
          </a:xfrm>
        </p:spPr>
        <p:txBody>
          <a:bodyPr anchor="ctr">
            <a:normAutofit/>
          </a:bodyPr>
          <a:lstStyle/>
          <a:p>
            <a:r>
              <a:rPr lang="en-GB" sz="4800" dirty="0">
                <a:latin typeface="Arial" panose="020B0604020202020204" pitchFamily="34" charset="0"/>
                <a:cs typeface="Arial" panose="020B0604020202020204" pitchFamily="34" charset="0"/>
              </a:rPr>
              <a:t>4.3 Completer finisher</a:t>
            </a:r>
            <a:endParaRPr lang="en-US" sz="4800" dirty="0"/>
          </a:p>
        </p:txBody>
      </p:sp>
      <p:sp>
        <p:nvSpPr>
          <p:cNvPr id="19" name="Content Placeholder 2">
            <a:extLst>
              <a:ext uri="{FF2B5EF4-FFF2-40B4-BE49-F238E27FC236}">
                <a16:creationId xmlns:a16="http://schemas.microsoft.com/office/drawing/2014/main" id="{41E40B62-9151-DE35-D5B2-98EB095C6880}"/>
              </a:ext>
            </a:extLst>
          </p:cNvPr>
          <p:cNvSpPr>
            <a:spLocks noGrp="1"/>
          </p:cNvSpPr>
          <p:nvPr>
            <p:ph idx="1"/>
          </p:nvPr>
        </p:nvSpPr>
        <p:spPr>
          <a:xfrm>
            <a:off x="5162204" y="473829"/>
            <a:ext cx="6101543" cy="5446681"/>
          </a:xfrm>
        </p:spPr>
        <p:txBody>
          <a:bodyPr anchor="ctr">
            <a:normAutofit fontScale="92500" lnSpcReduction="10000"/>
          </a:bodyPr>
          <a:lstStyle/>
          <a:p>
            <a:pPr lvl="0"/>
            <a:r>
              <a:rPr lang="en-US" dirty="0">
                <a:latin typeface="Arial" panose="020B0604020202020204" pitchFamily="34" charset="0"/>
                <a:cs typeface="Arial" panose="020B0604020202020204" pitchFamily="34" charset="0"/>
              </a:rPr>
              <a:t>Action-oriented </a:t>
            </a:r>
          </a:p>
          <a:p>
            <a:pPr marL="0" lvl="0" indent="0">
              <a:buNone/>
            </a:pP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Heads-down persons </a:t>
            </a:r>
          </a:p>
          <a:p>
            <a:pPr marL="0" lvl="0" indent="0">
              <a:buNone/>
            </a:pP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Notice tiny details</a:t>
            </a:r>
          </a:p>
          <a:p>
            <a:pPr marL="0" lvl="0" indent="0">
              <a:buNone/>
            </a:pPr>
            <a:r>
              <a:rPr lang="en-US" dirty="0">
                <a:latin typeface="Arial" panose="020B0604020202020204" pitchFamily="34" charset="0"/>
                <a:cs typeface="Arial" panose="020B0604020202020204" pitchFamily="34" charset="0"/>
              </a:rPr>
              <a:t>  </a:t>
            </a:r>
          </a:p>
          <a:p>
            <a:pPr lvl="0"/>
            <a:r>
              <a:rPr lang="en-US" dirty="0">
                <a:latin typeface="Arial" panose="020B0604020202020204" pitchFamily="34" charset="0"/>
                <a:cs typeface="Arial" panose="020B0604020202020204" pitchFamily="34" charset="0"/>
              </a:rPr>
              <a:t>Strive for perfection</a:t>
            </a:r>
          </a:p>
          <a:p>
            <a:pPr marL="0" lvl="0" indent="0">
              <a:buNone/>
            </a:pP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May be more introverted</a:t>
            </a:r>
          </a:p>
          <a:p>
            <a:pPr marL="0" lv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Push others to create high-quality work</a:t>
            </a:r>
            <a:endParaRPr lang="en-GB" dirty="0">
              <a:latin typeface="Arial" panose="020B0604020202020204" pitchFamily="34" charset="0"/>
              <a:cs typeface="Arial" panose="020B0604020202020204" pitchFamily="34" charset="0"/>
            </a:endParaRPr>
          </a:p>
          <a:p>
            <a:pPr marL="0" indent="0">
              <a:buNone/>
            </a:pPr>
            <a:endParaRPr lang="en-US" sz="2000" dirty="0"/>
          </a:p>
        </p:txBody>
      </p:sp>
    </p:spTree>
    <p:extLst>
      <p:ext uri="{BB962C8B-B14F-4D97-AF65-F5344CB8AC3E}">
        <p14:creationId xmlns:p14="http://schemas.microsoft.com/office/powerpoint/2010/main" val="478358269"/>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7F2F0-5A7B-31D5-B8FC-B4C7670D4CFD}"/>
              </a:ext>
            </a:extLst>
          </p:cNvPr>
          <p:cNvSpPr>
            <a:spLocks noGrp="1"/>
          </p:cNvSpPr>
          <p:nvPr>
            <p:ph type="title"/>
          </p:nvPr>
        </p:nvSpPr>
        <p:spPr>
          <a:xfrm>
            <a:off x="808638" y="386930"/>
            <a:ext cx="9236700" cy="1188950"/>
          </a:xfrm>
        </p:spPr>
        <p:txBody>
          <a:bodyPr anchor="b">
            <a:normAutofit/>
          </a:bodyPr>
          <a:lstStyle/>
          <a:p>
            <a:r>
              <a:rPr lang="en-US" sz="4800" dirty="0">
                <a:latin typeface="Arial" panose="020B0604020202020204" pitchFamily="34" charset="0"/>
                <a:cs typeface="Arial" panose="020B0604020202020204" pitchFamily="34" charset="0"/>
              </a:rPr>
              <a:t>4.4 Plant</a:t>
            </a:r>
            <a:endParaRPr lang="en-US" sz="48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790662-4625-39B7-A1BE-3B194FB16250}"/>
              </a:ext>
            </a:extLst>
          </p:cNvPr>
          <p:cNvSpPr>
            <a:spLocks noGrp="1"/>
          </p:cNvSpPr>
          <p:nvPr>
            <p:ph idx="1"/>
          </p:nvPr>
        </p:nvSpPr>
        <p:spPr>
          <a:xfrm>
            <a:off x="793660" y="2599509"/>
            <a:ext cx="10143668" cy="3435531"/>
          </a:xfrm>
        </p:spPr>
        <p:txBody>
          <a:bodyPr anchor="ctr">
            <a:normAutofit lnSpcReduction="10000"/>
          </a:bodyPr>
          <a:lstStyle/>
          <a:p>
            <a:r>
              <a:rPr lang="en-US" dirty="0">
                <a:latin typeface="Arial" panose="020B0604020202020204" pitchFamily="34" charset="0"/>
                <a:cs typeface="Arial" panose="020B0604020202020204" pitchFamily="34" charset="0"/>
              </a:rPr>
              <a:t>Thought-oriented </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Prefer to brainstorm and clarify their own ideas</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May prefer to work alone</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They contribute essential information</a:t>
            </a:r>
          </a:p>
          <a:p>
            <a:endParaRPr lang="en-US" sz="2400" dirty="0"/>
          </a:p>
        </p:txBody>
      </p:sp>
    </p:spTree>
    <p:extLst>
      <p:ext uri="{BB962C8B-B14F-4D97-AF65-F5344CB8AC3E}">
        <p14:creationId xmlns:p14="http://schemas.microsoft.com/office/powerpoint/2010/main" val="3525679995"/>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B7C69-1503-66A8-00BA-9440B5B24639}"/>
              </a:ext>
            </a:extLst>
          </p:cNvPr>
          <p:cNvSpPr>
            <a:spLocks noGrp="1"/>
          </p:cNvSpPr>
          <p:nvPr>
            <p:ph type="title"/>
          </p:nvPr>
        </p:nvSpPr>
        <p:spPr>
          <a:xfrm>
            <a:off x="808638" y="386930"/>
            <a:ext cx="9236700" cy="1188950"/>
          </a:xfrm>
        </p:spPr>
        <p:txBody>
          <a:bodyPr anchor="b">
            <a:normAutofit/>
          </a:bodyPr>
          <a:lstStyle/>
          <a:p>
            <a:r>
              <a:rPr lang="en-US" sz="4800" dirty="0">
                <a:latin typeface="Arial" panose="020B0604020202020204" pitchFamily="34" charset="0"/>
                <a:cs typeface="Arial" panose="020B0604020202020204" pitchFamily="34" charset="0"/>
              </a:rPr>
              <a:t>4.5 </a:t>
            </a:r>
            <a:r>
              <a:rPr lang="en-US" sz="4800" dirty="0" err="1">
                <a:latin typeface="Arial" panose="020B0604020202020204" pitchFamily="34" charset="0"/>
                <a:cs typeface="Arial" panose="020B0604020202020204" pitchFamily="34" charset="0"/>
              </a:rPr>
              <a:t>Teamworker</a:t>
            </a:r>
            <a:endParaRPr lang="en-US" sz="48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3"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70BFF1BA-EFF6-F770-E301-E2C1ACAFB61A}"/>
              </a:ext>
            </a:extLst>
          </p:cNvPr>
          <p:cNvSpPr>
            <a:spLocks noGrp="1"/>
          </p:cNvSpPr>
          <p:nvPr>
            <p:ph idx="1"/>
          </p:nvPr>
        </p:nvSpPr>
        <p:spPr>
          <a:xfrm>
            <a:off x="793660" y="2599509"/>
            <a:ext cx="10143668" cy="3435531"/>
          </a:xfrm>
        </p:spPr>
        <p:txBody>
          <a:bodyPr anchor="ctr">
            <a:normAutofit fontScale="85000" lnSpcReduction="20000"/>
          </a:bodyPr>
          <a:lstStyle/>
          <a:p>
            <a:pPr lvl="0"/>
            <a:r>
              <a:rPr lang="en-US" sz="4000" dirty="0">
                <a:latin typeface="Arial" panose="020B0604020202020204" pitchFamily="34" charset="0"/>
                <a:cs typeface="Arial" panose="020B0604020202020204" pitchFamily="34" charset="0"/>
              </a:rPr>
              <a:t>People-oriented</a:t>
            </a:r>
          </a:p>
          <a:p>
            <a:pPr marL="0" lvl="0" indent="0">
              <a:buNone/>
            </a:pPr>
            <a:endParaRPr lang="en-US" sz="4000" dirty="0">
              <a:latin typeface="Arial" panose="020B0604020202020204" pitchFamily="34" charset="0"/>
              <a:cs typeface="Arial" panose="020B0604020202020204" pitchFamily="34" charset="0"/>
            </a:endParaRPr>
          </a:p>
          <a:p>
            <a:pPr lvl="0"/>
            <a:r>
              <a:rPr lang="en-US" sz="4000" dirty="0">
                <a:latin typeface="Arial" panose="020B0604020202020204" pitchFamily="34" charset="0"/>
                <a:cs typeface="Arial" panose="020B0604020202020204" pitchFamily="34" charset="0"/>
              </a:rPr>
              <a:t>Can easily adapt to changes </a:t>
            </a:r>
          </a:p>
          <a:p>
            <a:pPr marL="0" lvl="0" indent="0">
              <a:buNone/>
            </a:pPr>
            <a:endParaRPr lang="en-US" sz="4000" dirty="0">
              <a:latin typeface="Arial" panose="020B0604020202020204" pitchFamily="34" charset="0"/>
              <a:cs typeface="Arial" panose="020B0604020202020204" pitchFamily="34" charset="0"/>
            </a:endParaRPr>
          </a:p>
          <a:p>
            <a:pPr lvl="0"/>
            <a:r>
              <a:rPr lang="en-US" sz="4000" dirty="0">
                <a:latin typeface="Arial" panose="020B0604020202020204" pitchFamily="34" charset="0"/>
                <a:cs typeface="Arial" panose="020B0604020202020204" pitchFamily="34" charset="0"/>
              </a:rPr>
              <a:t>Know how to maintain peace </a:t>
            </a:r>
          </a:p>
          <a:p>
            <a:pPr marL="0" lvl="0" indent="0">
              <a:buNone/>
            </a:pPr>
            <a:endParaRPr lang="en-US" sz="4000" dirty="0">
              <a:latin typeface="Arial" panose="020B0604020202020204" pitchFamily="34" charset="0"/>
              <a:cs typeface="Arial" panose="020B0604020202020204" pitchFamily="34" charset="0"/>
            </a:endParaRPr>
          </a:p>
          <a:p>
            <a:pPr lvl="0"/>
            <a:r>
              <a:rPr lang="en-US" sz="4000" dirty="0">
                <a:latin typeface="Arial" panose="020B0604020202020204" pitchFamily="34" charset="0"/>
                <a:cs typeface="Arial" panose="020B0604020202020204" pitchFamily="34" charset="0"/>
              </a:rPr>
              <a:t>Offer assistance</a:t>
            </a:r>
          </a:p>
          <a:p>
            <a:endParaRPr lang="en-US" sz="2400" dirty="0"/>
          </a:p>
        </p:txBody>
      </p:sp>
    </p:spTree>
    <p:extLst>
      <p:ext uri="{BB962C8B-B14F-4D97-AF65-F5344CB8AC3E}">
        <p14:creationId xmlns:p14="http://schemas.microsoft.com/office/powerpoint/2010/main" val="1163831271"/>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15F85-4E85-FE93-7CAB-77F3B4492800}"/>
              </a:ext>
            </a:extLst>
          </p:cNvPr>
          <p:cNvSpPr>
            <a:spLocks noGrp="1"/>
          </p:cNvSpPr>
          <p:nvPr>
            <p:ph type="title"/>
          </p:nvPr>
        </p:nvSpPr>
        <p:spPr>
          <a:xfrm>
            <a:off x="645065" y="1463040"/>
            <a:ext cx="3796306" cy="2690949"/>
          </a:xfrm>
        </p:spPr>
        <p:txBody>
          <a:bodyPr anchor="t">
            <a:normAutofit/>
          </a:bodyPr>
          <a:lstStyle/>
          <a:p>
            <a:r>
              <a:rPr lang="en-GB" sz="4800" dirty="0">
                <a:latin typeface="Arial" panose="020B0604020202020204" pitchFamily="34" charset="0"/>
                <a:cs typeface="Arial" panose="020B0604020202020204" pitchFamily="34" charset="0"/>
              </a:rPr>
              <a:t>4.6 Monitor evaluator</a:t>
            </a:r>
            <a:endParaRPr lang="en-US" sz="4800"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8F0A1C-268C-BD92-D4F7-5C977D0F31E5}"/>
              </a:ext>
            </a:extLst>
          </p:cNvPr>
          <p:cNvSpPr>
            <a:spLocks noGrp="1"/>
          </p:cNvSpPr>
          <p:nvPr>
            <p:ph idx="1"/>
          </p:nvPr>
        </p:nvSpPr>
        <p:spPr>
          <a:xfrm>
            <a:off x="5656218" y="1463039"/>
            <a:ext cx="5542387" cy="4300447"/>
          </a:xfrm>
        </p:spPr>
        <p:txBody>
          <a:bodyPr anchor="t">
            <a:normAutofit lnSpcReduction="10000"/>
          </a:bodyPr>
          <a:lstStyle/>
          <a:p>
            <a:r>
              <a:rPr lang="en-US" dirty="0">
                <a:latin typeface="Arial" panose="020B0604020202020204" pitchFamily="34" charset="0"/>
                <a:cs typeface="Arial" panose="020B0604020202020204" pitchFamily="34" charset="0"/>
              </a:rPr>
              <a:t>Thought-provoking</a:t>
            </a:r>
          </a:p>
          <a:p>
            <a:pPr marL="0" indent="0">
              <a:buNone/>
            </a:pP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Logical thinker</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Put their emotions aside when solving problems</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Evaluate ideas to see if they are viable</a:t>
            </a:r>
          </a:p>
          <a:p>
            <a:endParaRPr lang="en-US" sz="2200" dirty="0"/>
          </a:p>
        </p:txBody>
      </p:sp>
    </p:spTree>
    <p:extLst>
      <p:ext uri="{BB962C8B-B14F-4D97-AF65-F5344CB8AC3E}">
        <p14:creationId xmlns:p14="http://schemas.microsoft.com/office/powerpoint/2010/main" val="579754721"/>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EA1DD0-F333-61FA-C0CE-9EC5A4BF182E}"/>
              </a:ext>
            </a:extLst>
          </p:cNvPr>
          <p:cNvSpPr>
            <a:spLocks noGrp="1"/>
          </p:cNvSpPr>
          <p:nvPr>
            <p:ph type="title"/>
          </p:nvPr>
        </p:nvSpPr>
        <p:spPr>
          <a:xfrm>
            <a:off x="853120" y="-225111"/>
            <a:ext cx="9849751" cy="1349671"/>
          </a:xfrm>
        </p:spPr>
        <p:txBody>
          <a:bodyPr anchor="b">
            <a:normAutofit/>
          </a:bodyPr>
          <a:lstStyle/>
          <a:p>
            <a:r>
              <a:rPr lang="en-GB" sz="4800" dirty="0">
                <a:latin typeface="Arial" panose="020B0604020202020204" pitchFamily="34" charset="0"/>
                <a:cs typeface="Arial" panose="020B0604020202020204" pitchFamily="34" charset="0"/>
              </a:rPr>
              <a:t>4.7 Resource investigator</a:t>
            </a:r>
            <a:endParaRPr lang="en-US" sz="4800" dirty="0"/>
          </a:p>
        </p:txBody>
      </p:sp>
      <p:sp>
        <p:nvSpPr>
          <p:cNvPr id="3" name="Content Placeholder 2">
            <a:extLst>
              <a:ext uri="{FF2B5EF4-FFF2-40B4-BE49-F238E27FC236}">
                <a16:creationId xmlns:a16="http://schemas.microsoft.com/office/drawing/2014/main" id="{1BB20F62-7019-85BE-C484-382033AA5F24}"/>
              </a:ext>
            </a:extLst>
          </p:cNvPr>
          <p:cNvSpPr>
            <a:spLocks noGrp="1"/>
          </p:cNvSpPr>
          <p:nvPr>
            <p:ph idx="1"/>
          </p:nvPr>
        </p:nvSpPr>
        <p:spPr>
          <a:xfrm>
            <a:off x="1210516" y="2525135"/>
            <a:ext cx="9849751" cy="3032168"/>
          </a:xfrm>
        </p:spPr>
        <p:txBody>
          <a:bodyPr anchor="ctr">
            <a:normAutofit/>
          </a:bodyPr>
          <a:lstStyle/>
          <a:p>
            <a:pPr lvl="0"/>
            <a:r>
              <a:rPr lang="en-US" dirty="0">
                <a:latin typeface="Arial" panose="020B0604020202020204" pitchFamily="34" charset="0"/>
                <a:cs typeface="Arial" panose="020B0604020202020204" pitchFamily="34" charset="0"/>
              </a:rPr>
              <a:t>People-oriented</a:t>
            </a:r>
          </a:p>
          <a:p>
            <a:pPr marL="0" lvl="0" indent="0">
              <a:buNone/>
            </a:pP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Taking on new challenges</a:t>
            </a:r>
          </a:p>
          <a:p>
            <a:pPr marL="0" lvl="0" indent="0">
              <a:buNone/>
            </a:pP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Enjoy interacting with others</a:t>
            </a:r>
          </a:p>
          <a:p>
            <a:endParaRPr lang="en-US" sz="2000" dirty="0"/>
          </a:p>
        </p:txBody>
      </p:sp>
    </p:spTree>
    <p:extLst>
      <p:ext uri="{BB962C8B-B14F-4D97-AF65-F5344CB8AC3E}">
        <p14:creationId xmlns:p14="http://schemas.microsoft.com/office/powerpoint/2010/main" val="4029186724"/>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4708C-038D-15C2-5DC5-DBF70E871843}"/>
              </a:ext>
            </a:extLst>
          </p:cNvPr>
          <p:cNvSpPr>
            <a:spLocks noGrp="1"/>
          </p:cNvSpPr>
          <p:nvPr>
            <p:ph type="title"/>
          </p:nvPr>
        </p:nvSpPr>
        <p:spPr>
          <a:xfrm>
            <a:off x="1153618" y="1239927"/>
            <a:ext cx="4008586" cy="4680583"/>
          </a:xfrm>
        </p:spPr>
        <p:txBody>
          <a:bodyPr anchor="ctr">
            <a:normAutofit/>
          </a:bodyPr>
          <a:lstStyle/>
          <a:p>
            <a:r>
              <a:rPr lang="en-US" sz="4800" dirty="0">
                <a:latin typeface="Arial" panose="020B0604020202020204" pitchFamily="34" charset="0"/>
                <a:cs typeface="Arial" panose="020B0604020202020204" pitchFamily="34" charset="0"/>
              </a:rPr>
              <a:t>4.8 Coordinator</a:t>
            </a:r>
            <a:endParaRPr lang="en-US" sz="4800" dirty="0"/>
          </a:p>
        </p:txBody>
      </p:sp>
      <p:sp>
        <p:nvSpPr>
          <p:cNvPr id="3" name="Content Placeholder 2">
            <a:extLst>
              <a:ext uri="{FF2B5EF4-FFF2-40B4-BE49-F238E27FC236}">
                <a16:creationId xmlns:a16="http://schemas.microsoft.com/office/drawing/2014/main" id="{8EC2B0DF-91FE-2778-1159-CA45CC4E0715}"/>
              </a:ext>
            </a:extLst>
          </p:cNvPr>
          <p:cNvSpPr>
            <a:spLocks noGrp="1"/>
          </p:cNvSpPr>
          <p:nvPr>
            <p:ph idx="1"/>
          </p:nvPr>
        </p:nvSpPr>
        <p:spPr>
          <a:xfrm>
            <a:off x="6291923" y="1239927"/>
            <a:ext cx="4971824" cy="4680583"/>
          </a:xfrm>
        </p:spPr>
        <p:txBody>
          <a:bodyPr anchor="ctr">
            <a:normAutofit/>
          </a:bodyPr>
          <a:lstStyle/>
          <a:p>
            <a:pPr lvl="0"/>
            <a:r>
              <a:rPr lang="en-US" dirty="0">
                <a:latin typeface="Arial" panose="020B0604020202020204" pitchFamily="34" charset="0"/>
                <a:cs typeface="Arial" panose="020B0604020202020204" pitchFamily="34" charset="0"/>
              </a:rPr>
              <a:t>People-oriented</a:t>
            </a:r>
          </a:p>
          <a:p>
            <a:pPr marL="0" lvl="0" indent="0">
              <a:buNone/>
            </a:pPr>
            <a:r>
              <a:rPr lang="en-US" dirty="0">
                <a:latin typeface="Arial" panose="020B0604020202020204" pitchFamily="34" charset="0"/>
                <a:cs typeface="Arial" panose="020B0604020202020204" pitchFamily="34" charset="0"/>
              </a:rPr>
              <a:t> </a:t>
            </a:r>
          </a:p>
          <a:p>
            <a:pPr lvl="0"/>
            <a:r>
              <a:rPr lang="en-US" dirty="0">
                <a:latin typeface="Arial" panose="020B0604020202020204" pitchFamily="34" charset="0"/>
                <a:cs typeface="Arial" panose="020B0604020202020204" pitchFamily="34" charset="0"/>
              </a:rPr>
              <a:t>Excellent communication skills</a:t>
            </a:r>
          </a:p>
          <a:p>
            <a:pPr marL="0" lvl="0" indent="0">
              <a:buNone/>
            </a:pP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Hold leadership positions </a:t>
            </a:r>
          </a:p>
          <a:p>
            <a:pPr marL="0" lvl="0" indent="0">
              <a:buNone/>
            </a:pP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Trusted to make decisions</a:t>
            </a:r>
          </a:p>
          <a:p>
            <a:endParaRPr lang="en-US" sz="2000" dirty="0"/>
          </a:p>
        </p:txBody>
      </p:sp>
    </p:spTree>
    <p:extLst>
      <p:ext uri="{BB962C8B-B14F-4D97-AF65-F5344CB8AC3E}">
        <p14:creationId xmlns:p14="http://schemas.microsoft.com/office/powerpoint/2010/main" val="3258347396"/>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04FDA-69B5-340E-9320-9A30DA6EADC7}"/>
              </a:ext>
            </a:extLst>
          </p:cNvPr>
          <p:cNvSpPr>
            <a:spLocks noGrp="1"/>
          </p:cNvSpPr>
          <p:nvPr>
            <p:ph type="title"/>
          </p:nvPr>
        </p:nvSpPr>
        <p:spPr>
          <a:xfrm>
            <a:off x="1045028" y="1336329"/>
            <a:ext cx="3892732" cy="4382588"/>
          </a:xfrm>
        </p:spPr>
        <p:txBody>
          <a:bodyPr anchor="ctr">
            <a:normAutofit/>
          </a:bodyPr>
          <a:lstStyle/>
          <a:p>
            <a:r>
              <a:rPr lang="en-US" sz="4800" dirty="0">
                <a:latin typeface="Arial" panose="020B0604020202020204" pitchFamily="34" charset="0"/>
                <a:cs typeface="Arial" panose="020B0604020202020204" pitchFamily="34" charset="0"/>
              </a:rPr>
              <a:t>4.9 Specialist</a:t>
            </a:r>
            <a:endParaRPr lang="en-US" sz="4800" dirty="0"/>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6"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924194-79DF-BDA2-9FC3-21655F3E9CEA}"/>
              </a:ext>
            </a:extLst>
          </p:cNvPr>
          <p:cNvSpPr>
            <a:spLocks noGrp="1"/>
          </p:cNvSpPr>
          <p:nvPr>
            <p:ph idx="1"/>
          </p:nvPr>
        </p:nvSpPr>
        <p:spPr>
          <a:xfrm>
            <a:off x="6096001" y="1336329"/>
            <a:ext cx="5260848" cy="4382588"/>
          </a:xfrm>
        </p:spPr>
        <p:txBody>
          <a:bodyPr anchor="ctr">
            <a:normAutofit/>
          </a:bodyPr>
          <a:lstStyle/>
          <a:p>
            <a:pPr lvl="0"/>
            <a:r>
              <a:rPr lang="en-US" dirty="0">
                <a:latin typeface="Arial" panose="020B0604020202020204" pitchFamily="34" charset="0"/>
                <a:cs typeface="Arial" panose="020B0604020202020204" pitchFamily="34" charset="0"/>
              </a:rPr>
              <a:t>Experts in their field </a:t>
            </a:r>
          </a:p>
          <a:p>
            <a:pPr marL="0" lvl="0" indent="0">
              <a:buNone/>
            </a:pP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Thought-oriented</a:t>
            </a:r>
          </a:p>
          <a:p>
            <a:pPr marL="0" lvl="0" indent="0">
              <a:buNone/>
            </a:pPr>
            <a:r>
              <a:rPr lang="en-US" dirty="0">
                <a:latin typeface="Arial" panose="020B0604020202020204" pitchFamily="34" charset="0"/>
                <a:cs typeface="Arial" panose="020B0604020202020204" pitchFamily="34" charset="0"/>
              </a:rPr>
              <a:t> </a:t>
            </a:r>
          </a:p>
          <a:p>
            <a:pPr lvl="0"/>
            <a:r>
              <a:rPr lang="en-US" dirty="0">
                <a:latin typeface="Arial" panose="020B0604020202020204" pitchFamily="34" charset="0"/>
                <a:cs typeface="Arial" panose="020B0604020202020204" pitchFamily="34" charset="0"/>
              </a:rPr>
              <a:t>Prefer to work alone</a:t>
            </a:r>
          </a:p>
          <a:p>
            <a:pPr marL="0" lvl="0" indent="0">
              <a:buNone/>
            </a:pP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They are more independent</a:t>
            </a:r>
          </a:p>
          <a:p>
            <a:endParaRPr lang="en-US" sz="2000" dirty="0"/>
          </a:p>
        </p:txBody>
      </p:sp>
    </p:spTree>
    <p:extLst>
      <p:ext uri="{BB962C8B-B14F-4D97-AF65-F5344CB8AC3E}">
        <p14:creationId xmlns:p14="http://schemas.microsoft.com/office/powerpoint/2010/main" val="2531839161"/>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B03BC-F0A6-4A37-AD20-16919295EE31}"/>
              </a:ext>
            </a:extLst>
          </p:cNvPr>
          <p:cNvSpPr>
            <a:spLocks noGrp="1"/>
          </p:cNvSpPr>
          <p:nvPr>
            <p:ph type="title"/>
          </p:nvPr>
        </p:nvSpPr>
        <p:spPr>
          <a:xfrm>
            <a:off x="101600" y="369242"/>
            <a:ext cx="11252200" cy="162126"/>
          </a:xfrm>
        </p:spPr>
        <p:txBody>
          <a:bodyPr>
            <a:noAutofit/>
          </a:bodyPr>
          <a:lstStyle/>
          <a:p>
            <a:r>
              <a:rPr lang="en-GB" sz="4000" dirty="0">
                <a:latin typeface="Arial" panose="020B0604020202020204" pitchFamily="34" charset="0"/>
                <a:cs typeface="Arial" panose="020B0604020202020204" pitchFamily="34" charset="0"/>
              </a:rPr>
              <a:t>5. MANAGING CONFLICT </a:t>
            </a:r>
          </a:p>
        </p:txBody>
      </p:sp>
      <p:sp>
        <p:nvSpPr>
          <p:cNvPr id="3" name="Content Placeholder 2">
            <a:extLst>
              <a:ext uri="{FF2B5EF4-FFF2-40B4-BE49-F238E27FC236}">
                <a16:creationId xmlns:a16="http://schemas.microsoft.com/office/drawing/2014/main" id="{F5D37B2C-3EBC-4208-A8B6-35778502AD3A}"/>
              </a:ext>
            </a:extLst>
          </p:cNvPr>
          <p:cNvSpPr>
            <a:spLocks noGrp="1"/>
          </p:cNvSpPr>
          <p:nvPr>
            <p:ph idx="1"/>
          </p:nvPr>
        </p:nvSpPr>
        <p:spPr>
          <a:xfrm>
            <a:off x="101600" y="1257300"/>
            <a:ext cx="12090400" cy="5384800"/>
          </a:xfrm>
        </p:spPr>
        <p:style>
          <a:lnRef idx="2">
            <a:schemeClr val="accent6"/>
          </a:lnRef>
          <a:fillRef idx="1">
            <a:schemeClr val="lt1"/>
          </a:fillRef>
          <a:effectRef idx="0">
            <a:schemeClr val="accent6"/>
          </a:effectRef>
          <a:fontRef idx="minor">
            <a:schemeClr val="dk1"/>
          </a:fontRef>
        </p:style>
        <p:txBody>
          <a:bodyPr>
            <a:normAutofit/>
          </a:bodyPr>
          <a:lstStyle/>
          <a:p>
            <a:pPr marL="0" indent="0">
              <a:buNone/>
            </a:pPr>
            <a:r>
              <a:rPr lang="en-GB" dirty="0"/>
              <a:t> 5.1 THE THOMAS-KILMANN INSTRUMENT</a:t>
            </a:r>
          </a:p>
          <a:p>
            <a:pPr marL="0" indent="0">
              <a:buNone/>
            </a:pPr>
            <a:r>
              <a:rPr lang="en-GB" sz="2400" b="1" dirty="0">
                <a:latin typeface="Arial" panose="020B0604020202020204" pitchFamily="34" charset="0"/>
                <a:cs typeface="Arial" panose="020B0604020202020204" pitchFamily="34" charset="0"/>
              </a:rPr>
              <a:t>Assertiveness</a:t>
            </a:r>
          </a:p>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Focus on what </a:t>
            </a:r>
          </a:p>
          <a:p>
            <a:pPr marL="0" indent="0">
              <a:buNone/>
            </a:pPr>
            <a:r>
              <a:rPr lang="en-GB" sz="2000" dirty="0">
                <a:latin typeface="Arial" panose="020B0604020202020204" pitchFamily="34" charset="0"/>
                <a:cs typeface="Arial" panose="020B0604020202020204" pitchFamily="34" charset="0"/>
              </a:rPr>
              <a:t>I need</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r>
              <a:rPr lang="en-GB" sz="2400" b="1" dirty="0">
                <a:latin typeface="Arial" panose="020B0604020202020204" pitchFamily="34" charset="0"/>
                <a:cs typeface="Arial" panose="020B0604020202020204" pitchFamily="34" charset="0"/>
              </a:rPr>
              <a:t>Co-</a:t>
            </a:r>
            <a:r>
              <a:rPr lang="en-GB" sz="2400" b="1" dirty="0" err="1">
                <a:latin typeface="Arial" panose="020B0604020202020204" pitchFamily="34" charset="0"/>
                <a:cs typeface="Arial" panose="020B0604020202020204" pitchFamily="34" charset="0"/>
              </a:rPr>
              <a:t>operativeness</a:t>
            </a:r>
            <a:endParaRPr lang="en-GB" sz="2400" b="1"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Consider other needs </a:t>
            </a:r>
          </a:p>
          <a:p>
            <a:endParaRPr lang="en-GB" dirty="0"/>
          </a:p>
          <a:p>
            <a:endParaRPr lang="en-GB" dirty="0"/>
          </a:p>
        </p:txBody>
      </p:sp>
      <p:graphicFrame>
        <p:nvGraphicFramePr>
          <p:cNvPr id="4" name="Table 4">
            <a:extLst>
              <a:ext uri="{FF2B5EF4-FFF2-40B4-BE49-F238E27FC236}">
                <a16:creationId xmlns:a16="http://schemas.microsoft.com/office/drawing/2014/main" id="{F7732BE0-F374-44EF-AC1F-10A956C17FF4}"/>
              </a:ext>
            </a:extLst>
          </p:cNvPr>
          <p:cNvGraphicFramePr>
            <a:graphicFrameLocks noGrp="1"/>
          </p:cNvGraphicFramePr>
          <p:nvPr>
            <p:extLst>
              <p:ext uri="{D42A27DB-BD31-4B8C-83A1-F6EECF244321}">
                <p14:modId xmlns:p14="http://schemas.microsoft.com/office/powerpoint/2010/main" val="1317555801"/>
              </p:ext>
            </p:extLst>
          </p:nvPr>
        </p:nvGraphicFramePr>
        <p:xfrm>
          <a:off x="2298701" y="2176781"/>
          <a:ext cx="9613900" cy="3299274"/>
        </p:xfrm>
        <a:graphic>
          <a:graphicData uri="http://schemas.openxmlformats.org/drawingml/2006/table">
            <a:tbl>
              <a:tblPr firstRow="1" bandRow="1">
                <a:tableStyleId>{5C22544A-7EE6-4342-B048-85BDC9FD1C3A}</a:tableStyleId>
              </a:tblPr>
              <a:tblGrid>
                <a:gridCol w="1714499">
                  <a:extLst>
                    <a:ext uri="{9D8B030D-6E8A-4147-A177-3AD203B41FA5}">
                      <a16:colId xmlns:a16="http://schemas.microsoft.com/office/drawing/2014/main" val="4271107303"/>
                    </a:ext>
                  </a:extLst>
                </a:gridCol>
                <a:gridCol w="1841500">
                  <a:extLst>
                    <a:ext uri="{9D8B030D-6E8A-4147-A177-3AD203B41FA5}">
                      <a16:colId xmlns:a16="http://schemas.microsoft.com/office/drawing/2014/main" val="1722020468"/>
                    </a:ext>
                  </a:extLst>
                </a:gridCol>
                <a:gridCol w="1981200">
                  <a:extLst>
                    <a:ext uri="{9D8B030D-6E8A-4147-A177-3AD203B41FA5}">
                      <a16:colId xmlns:a16="http://schemas.microsoft.com/office/drawing/2014/main" val="1360674346"/>
                    </a:ext>
                  </a:extLst>
                </a:gridCol>
                <a:gridCol w="1663700">
                  <a:extLst>
                    <a:ext uri="{9D8B030D-6E8A-4147-A177-3AD203B41FA5}">
                      <a16:colId xmlns:a16="http://schemas.microsoft.com/office/drawing/2014/main" val="4133551511"/>
                    </a:ext>
                  </a:extLst>
                </a:gridCol>
                <a:gridCol w="2413001">
                  <a:extLst>
                    <a:ext uri="{9D8B030D-6E8A-4147-A177-3AD203B41FA5}">
                      <a16:colId xmlns:a16="http://schemas.microsoft.com/office/drawing/2014/main" val="286179969"/>
                    </a:ext>
                  </a:extLst>
                </a:gridCol>
              </a:tblGrid>
              <a:tr h="677994">
                <a:tc>
                  <a:txBody>
                    <a:bodyPr/>
                    <a:lstStyle/>
                    <a:p>
                      <a:r>
                        <a:rPr lang="en-GB" sz="2000">
                          <a:solidFill>
                            <a:schemeClr val="tx1">
                              <a:lumMod val="75000"/>
                              <a:lumOff val="25000"/>
                            </a:schemeClr>
                          </a:solidFill>
                          <a:latin typeface="Arial" panose="020B0604020202020204" pitchFamily="34" charset="0"/>
                          <a:cs typeface="Arial" panose="020B0604020202020204" pitchFamily="34" charset="0"/>
                        </a:rPr>
                        <a:t>Competition </a:t>
                      </a:r>
                      <a:endParaRPr lang="en-GB" sz="2000" dirty="0">
                        <a:solidFill>
                          <a:schemeClr val="tx1">
                            <a:lumMod val="75000"/>
                            <a:lumOff val="25000"/>
                          </a:schemeClr>
                        </a:solidFill>
                        <a:latin typeface="Arial" panose="020B0604020202020204" pitchFamily="34" charset="0"/>
                        <a:cs typeface="Arial" panose="020B0604020202020204" pitchFamily="34" charset="0"/>
                      </a:endParaRPr>
                    </a:p>
                  </a:txBody>
                  <a:tcPr>
                    <a:solidFill>
                      <a:schemeClr val="bg1">
                        <a:lumMod val="95000"/>
                      </a:schemeClr>
                    </a:solidFill>
                  </a:tcPr>
                </a:tc>
                <a:tc>
                  <a:txBody>
                    <a:bodyPr/>
                    <a:lstStyle/>
                    <a:p>
                      <a:r>
                        <a:rPr lang="en-GB" sz="2000">
                          <a:solidFill>
                            <a:schemeClr val="tx1">
                              <a:lumMod val="75000"/>
                              <a:lumOff val="25000"/>
                            </a:schemeClr>
                          </a:solidFill>
                          <a:latin typeface="Arial" panose="020B0604020202020204" pitchFamily="34" charset="0"/>
                          <a:cs typeface="Arial" panose="020B0604020202020204" pitchFamily="34" charset="0"/>
                        </a:rPr>
                        <a:t>Collaboration</a:t>
                      </a:r>
                      <a:endParaRPr lang="en-GB" sz="2000" dirty="0">
                        <a:solidFill>
                          <a:schemeClr val="tx1">
                            <a:lumMod val="75000"/>
                            <a:lumOff val="25000"/>
                          </a:schemeClr>
                        </a:solidFill>
                        <a:latin typeface="Arial" panose="020B0604020202020204" pitchFamily="34" charset="0"/>
                        <a:cs typeface="Arial" panose="020B0604020202020204" pitchFamily="34" charset="0"/>
                      </a:endParaRPr>
                    </a:p>
                  </a:txBody>
                  <a:tcPr>
                    <a:solidFill>
                      <a:schemeClr val="bg1">
                        <a:lumMod val="95000"/>
                      </a:schemeClr>
                    </a:solidFill>
                  </a:tcPr>
                </a:tc>
                <a:tc>
                  <a:txBody>
                    <a:bodyPr/>
                    <a:lstStyle/>
                    <a:p>
                      <a:r>
                        <a:rPr lang="en-GB" sz="2000">
                          <a:solidFill>
                            <a:schemeClr val="tx1">
                              <a:lumMod val="75000"/>
                              <a:lumOff val="25000"/>
                            </a:schemeClr>
                          </a:solidFill>
                          <a:latin typeface="Arial" panose="020B0604020202020204" pitchFamily="34" charset="0"/>
                          <a:cs typeface="Arial" panose="020B0604020202020204" pitchFamily="34" charset="0"/>
                        </a:rPr>
                        <a:t>Compromise</a:t>
                      </a:r>
                      <a:endParaRPr lang="en-GB" sz="2000" dirty="0">
                        <a:solidFill>
                          <a:schemeClr val="tx1">
                            <a:lumMod val="75000"/>
                            <a:lumOff val="25000"/>
                          </a:schemeClr>
                        </a:solidFill>
                        <a:latin typeface="Arial" panose="020B0604020202020204" pitchFamily="34" charset="0"/>
                        <a:cs typeface="Arial" panose="020B0604020202020204" pitchFamily="34" charset="0"/>
                      </a:endParaRPr>
                    </a:p>
                  </a:txBody>
                  <a:tcPr>
                    <a:solidFill>
                      <a:schemeClr val="bg1">
                        <a:lumMod val="95000"/>
                      </a:schemeClr>
                    </a:solidFill>
                  </a:tcPr>
                </a:tc>
                <a:tc>
                  <a:txBody>
                    <a:bodyPr/>
                    <a:lstStyle/>
                    <a:p>
                      <a:r>
                        <a:rPr lang="en-GB" sz="2000">
                          <a:solidFill>
                            <a:schemeClr val="tx1">
                              <a:lumMod val="75000"/>
                              <a:lumOff val="25000"/>
                            </a:schemeClr>
                          </a:solidFill>
                          <a:latin typeface="Arial" panose="020B0604020202020204" pitchFamily="34" charset="0"/>
                          <a:cs typeface="Arial" panose="020B0604020202020204" pitchFamily="34" charset="0"/>
                        </a:rPr>
                        <a:t>Avoidance</a:t>
                      </a:r>
                      <a:endParaRPr lang="en-GB" sz="2000" dirty="0">
                        <a:solidFill>
                          <a:schemeClr val="tx1">
                            <a:lumMod val="75000"/>
                            <a:lumOff val="25000"/>
                          </a:schemeClr>
                        </a:solidFill>
                        <a:latin typeface="Arial" panose="020B0604020202020204" pitchFamily="34" charset="0"/>
                        <a:cs typeface="Arial" panose="020B0604020202020204" pitchFamily="34" charset="0"/>
                      </a:endParaRPr>
                    </a:p>
                  </a:txBody>
                  <a:tcPr>
                    <a:solidFill>
                      <a:schemeClr val="bg1">
                        <a:lumMod val="95000"/>
                      </a:schemeClr>
                    </a:solidFill>
                  </a:tcPr>
                </a:tc>
                <a:tc>
                  <a:txBody>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Accommodation</a:t>
                      </a:r>
                    </a:p>
                  </a:txBody>
                  <a:tcPr>
                    <a:solidFill>
                      <a:schemeClr val="bg1">
                        <a:lumMod val="95000"/>
                      </a:schemeClr>
                    </a:solidFill>
                  </a:tcPr>
                </a:tc>
                <a:extLst>
                  <a:ext uri="{0D108BD9-81ED-4DB2-BD59-A6C34878D82A}">
                    <a16:rowId xmlns:a16="http://schemas.microsoft.com/office/drawing/2014/main" val="3185876188"/>
                  </a:ext>
                </a:extLst>
              </a:tr>
              <a:tr h="1267554">
                <a:tc>
                  <a:txBody>
                    <a:bodyPr/>
                    <a:lstStyle/>
                    <a:p>
                      <a:r>
                        <a:rPr lang="en-GB" sz="2000" dirty="0">
                          <a:solidFill>
                            <a:schemeClr val="tx1">
                              <a:lumMod val="95000"/>
                              <a:lumOff val="5000"/>
                            </a:schemeClr>
                          </a:solidFill>
                          <a:latin typeface="Arial" panose="020B0604020202020204" pitchFamily="34" charset="0"/>
                          <a:cs typeface="Arial" panose="020B0604020202020204" pitchFamily="34" charset="0"/>
                        </a:rPr>
                        <a:t>Orientation toward zero</a:t>
                      </a:r>
                    </a:p>
                  </a:txBody>
                  <a:tcPr>
                    <a:solidFill>
                      <a:schemeClr val="bg1">
                        <a:lumMod val="95000"/>
                      </a:schemeClr>
                    </a:solidFill>
                  </a:tcPr>
                </a:tc>
                <a:tc>
                  <a:txBody>
                    <a:bodyPr/>
                    <a:lstStyle/>
                    <a:p>
                      <a:r>
                        <a:rPr lang="en-GB" sz="2000">
                          <a:solidFill>
                            <a:schemeClr val="tx1">
                              <a:lumMod val="85000"/>
                              <a:lumOff val="15000"/>
                            </a:schemeClr>
                          </a:solidFill>
                          <a:latin typeface="Arial" panose="020B0604020202020204" pitchFamily="34" charset="0"/>
                          <a:cs typeface="Arial" panose="020B0604020202020204" pitchFamily="34" charset="0"/>
                        </a:rPr>
                        <a:t> Extend the range of possible options</a:t>
                      </a:r>
                      <a:endParaRPr lang="en-GB" sz="2000" dirty="0">
                        <a:solidFill>
                          <a:schemeClr val="tx1">
                            <a:lumMod val="85000"/>
                            <a:lumOff val="15000"/>
                          </a:schemeClr>
                        </a:solidFill>
                        <a:latin typeface="Arial" panose="020B0604020202020204" pitchFamily="34" charset="0"/>
                        <a:cs typeface="Arial" panose="020B0604020202020204" pitchFamily="34" charset="0"/>
                      </a:endParaRPr>
                    </a:p>
                  </a:txBody>
                  <a:tcPr>
                    <a:solidFill>
                      <a:schemeClr val="bg1">
                        <a:lumMod val="95000"/>
                      </a:schemeClr>
                    </a:solidFill>
                  </a:tcPr>
                </a:tc>
                <a:tc>
                  <a:txBody>
                    <a:bodyPr/>
                    <a:lstStyle/>
                    <a:p>
                      <a:r>
                        <a:rPr lang="en-GB" sz="2000">
                          <a:solidFill>
                            <a:schemeClr val="tx1">
                              <a:lumMod val="85000"/>
                              <a:lumOff val="15000"/>
                            </a:schemeClr>
                          </a:solidFill>
                          <a:latin typeface="Arial" panose="020B0604020202020204" pitchFamily="34" charset="0"/>
                          <a:cs typeface="Arial" panose="020B0604020202020204" pitchFamily="34" charset="0"/>
                        </a:rPr>
                        <a:t>A minimum standard to be accepted by all </a:t>
                      </a:r>
                      <a:endParaRPr lang="en-GB" sz="2000" dirty="0">
                        <a:solidFill>
                          <a:schemeClr val="tx1">
                            <a:lumMod val="85000"/>
                            <a:lumOff val="15000"/>
                          </a:schemeClr>
                        </a:solidFill>
                        <a:latin typeface="Arial" panose="020B0604020202020204" pitchFamily="34" charset="0"/>
                        <a:cs typeface="Arial" panose="020B0604020202020204" pitchFamily="34" charset="0"/>
                      </a:endParaRPr>
                    </a:p>
                  </a:txBody>
                  <a:tcPr>
                    <a:solidFill>
                      <a:schemeClr val="bg1">
                        <a:lumMod val="95000"/>
                      </a:schemeClr>
                    </a:solidFill>
                  </a:tcPr>
                </a:tc>
                <a:tc>
                  <a:txBody>
                    <a:bodyPr/>
                    <a:lstStyle/>
                    <a:p>
                      <a:r>
                        <a:rPr lang="en-GB" sz="2000">
                          <a:solidFill>
                            <a:schemeClr val="tx1">
                              <a:lumMod val="95000"/>
                              <a:lumOff val="5000"/>
                            </a:schemeClr>
                          </a:solidFill>
                          <a:latin typeface="Arial" panose="020B0604020202020204" pitchFamily="34" charset="0"/>
                          <a:cs typeface="Arial" panose="020B0604020202020204" pitchFamily="34" charset="0"/>
                        </a:rPr>
                        <a:t>Draw back from the situation</a:t>
                      </a:r>
                    </a:p>
                    <a:p>
                      <a:endParaRPr lang="en-GB" sz="2000" dirty="0">
                        <a:solidFill>
                          <a:schemeClr val="bg1">
                            <a:lumMod val="95000"/>
                          </a:schemeClr>
                        </a:solidFill>
                        <a:latin typeface="Arial" panose="020B0604020202020204" pitchFamily="34" charset="0"/>
                        <a:cs typeface="Arial" panose="020B0604020202020204" pitchFamily="34" charset="0"/>
                      </a:endParaRPr>
                    </a:p>
                  </a:txBody>
                  <a:tcPr>
                    <a:solidFill>
                      <a:schemeClr val="bg1">
                        <a:lumMod val="95000"/>
                      </a:schemeClr>
                    </a:solidFill>
                  </a:tcPr>
                </a:tc>
                <a:tc>
                  <a:txBody>
                    <a:bodyPr/>
                    <a:lstStyle/>
                    <a:p>
                      <a:r>
                        <a:rPr lang="en-GB" sz="2000" dirty="0">
                          <a:solidFill>
                            <a:schemeClr val="tx1">
                              <a:lumMod val="85000"/>
                              <a:lumOff val="15000"/>
                            </a:schemeClr>
                          </a:solidFill>
                          <a:latin typeface="Arial" panose="020B0604020202020204" pitchFamily="34" charset="0"/>
                          <a:cs typeface="Arial" panose="020B0604020202020204" pitchFamily="34" charset="0"/>
                        </a:rPr>
                        <a:t>Join the party</a:t>
                      </a:r>
                    </a:p>
                  </a:txBody>
                  <a:tcPr>
                    <a:solidFill>
                      <a:schemeClr val="bg1">
                        <a:lumMod val="95000"/>
                      </a:schemeClr>
                    </a:solidFill>
                  </a:tcPr>
                </a:tc>
                <a:extLst>
                  <a:ext uri="{0D108BD9-81ED-4DB2-BD59-A6C34878D82A}">
                    <a16:rowId xmlns:a16="http://schemas.microsoft.com/office/drawing/2014/main" val="2979230466"/>
                  </a:ext>
                </a:extLst>
              </a:tr>
              <a:tr h="1267554">
                <a:tc>
                  <a:txBody>
                    <a:bodyPr/>
                    <a:lstStyle/>
                    <a:p>
                      <a:pPr marL="0" algn="l" defTabSz="914400" rtl="0" eaLnBrk="1" latinLnBrk="0" hangingPunct="1"/>
                      <a:r>
                        <a:rPr lang="en-GB" sz="2000" kern="1200" dirty="0">
                          <a:solidFill>
                            <a:schemeClr val="tx1">
                              <a:lumMod val="95000"/>
                              <a:lumOff val="5000"/>
                            </a:schemeClr>
                          </a:solidFill>
                          <a:latin typeface="Arial" panose="020B0604020202020204" pitchFamily="34" charset="0"/>
                          <a:ea typeface="+mn-ea"/>
                          <a:cs typeface="Arial" panose="020B0604020202020204" pitchFamily="34" charset="0"/>
                        </a:rPr>
                        <a:t>Power struggle, win or lose </a:t>
                      </a:r>
                    </a:p>
                  </a:txBody>
                  <a:tcPr>
                    <a:solidFill>
                      <a:schemeClr val="bg1">
                        <a:lumMod val="95000"/>
                      </a:schemeClr>
                    </a:solidFill>
                  </a:tcPr>
                </a:tc>
                <a:tc>
                  <a:txBody>
                    <a:bodyPr/>
                    <a:lstStyle/>
                    <a:p>
                      <a:r>
                        <a:rPr lang="en-GB" sz="2000">
                          <a:solidFill>
                            <a:schemeClr val="bg1">
                              <a:lumMod val="95000"/>
                            </a:schemeClr>
                          </a:solidFill>
                          <a:latin typeface="Arial" panose="020B0604020202020204" pitchFamily="34" charset="0"/>
                          <a:cs typeface="Arial" panose="020B0604020202020204" pitchFamily="34" charset="0"/>
                        </a:rPr>
                        <a:t> </a:t>
                      </a:r>
                      <a:r>
                        <a:rPr lang="en-GB" sz="2000">
                          <a:solidFill>
                            <a:schemeClr val="tx1">
                              <a:lumMod val="85000"/>
                              <a:lumOff val="15000"/>
                            </a:schemeClr>
                          </a:solidFill>
                          <a:latin typeface="Arial" panose="020B0604020202020204" pitchFamily="34" charset="0"/>
                          <a:cs typeface="Arial" panose="020B0604020202020204" pitchFamily="34" charset="0"/>
                        </a:rPr>
                        <a:t>Achieve success/ Positive outcomes</a:t>
                      </a:r>
                      <a:endParaRPr lang="en-GB" sz="2000" dirty="0">
                        <a:solidFill>
                          <a:schemeClr val="tx1">
                            <a:lumMod val="85000"/>
                            <a:lumOff val="15000"/>
                          </a:schemeClr>
                        </a:solidFill>
                        <a:latin typeface="Arial" panose="020B0604020202020204" pitchFamily="34" charset="0"/>
                        <a:cs typeface="Arial" panose="020B0604020202020204" pitchFamily="34" charset="0"/>
                      </a:endParaRPr>
                    </a:p>
                  </a:txBody>
                  <a:tcPr>
                    <a:solidFill>
                      <a:schemeClr val="bg1">
                        <a:lumMod val="95000"/>
                      </a:schemeClr>
                    </a:solidFill>
                  </a:tcPr>
                </a:tc>
                <a:tc>
                  <a:txBody>
                    <a:bodyPr/>
                    <a:lstStyle/>
                    <a:p>
                      <a:r>
                        <a:rPr lang="en-GB" sz="2000" dirty="0">
                          <a:solidFill>
                            <a:schemeClr val="tx1">
                              <a:lumMod val="85000"/>
                              <a:lumOff val="15000"/>
                            </a:schemeClr>
                          </a:solidFill>
                          <a:latin typeface="Arial" panose="020B0604020202020204" pitchFamily="34" charset="0"/>
                          <a:cs typeface="Arial" panose="020B0604020202020204" pitchFamily="34" charset="0"/>
                        </a:rPr>
                        <a:t>Relationships unaffected </a:t>
                      </a:r>
                    </a:p>
                  </a:txBody>
                  <a:tcPr>
                    <a:solidFill>
                      <a:schemeClr val="bg1">
                        <a:lumMod val="95000"/>
                      </a:schemeClr>
                    </a:solidFill>
                  </a:tcPr>
                </a:tc>
                <a:tc>
                  <a:txBody>
                    <a:bodyPr/>
                    <a:lstStyle/>
                    <a:p>
                      <a:r>
                        <a:rPr lang="en-GB" sz="2000" dirty="0">
                          <a:solidFill>
                            <a:schemeClr val="bg1">
                              <a:lumMod val="95000"/>
                            </a:schemeClr>
                          </a:solidFill>
                          <a:latin typeface="Arial" panose="020B0604020202020204" pitchFamily="34" charset="0"/>
                          <a:cs typeface="Arial" panose="020B0604020202020204" pitchFamily="34" charset="0"/>
                        </a:rPr>
                        <a:t> </a:t>
                      </a:r>
                      <a:r>
                        <a:rPr lang="en-GB" sz="2000" dirty="0">
                          <a:solidFill>
                            <a:schemeClr val="tx1">
                              <a:lumMod val="75000"/>
                              <a:lumOff val="25000"/>
                            </a:schemeClr>
                          </a:solidFill>
                          <a:latin typeface="Arial" panose="020B0604020202020204" pitchFamily="34" charset="0"/>
                          <a:cs typeface="Arial" panose="020B0604020202020204" pitchFamily="34" charset="0"/>
                        </a:rPr>
                        <a:t>Keep a neutral attitude </a:t>
                      </a:r>
                    </a:p>
                    <a:p>
                      <a:endParaRPr lang="en-GB" sz="2000" dirty="0">
                        <a:solidFill>
                          <a:schemeClr val="bg1">
                            <a:lumMod val="95000"/>
                          </a:schemeClr>
                        </a:solidFill>
                        <a:latin typeface="Arial" panose="020B0604020202020204" pitchFamily="34" charset="0"/>
                        <a:cs typeface="Arial" panose="020B0604020202020204" pitchFamily="34" charset="0"/>
                      </a:endParaRPr>
                    </a:p>
                  </a:txBody>
                  <a:tcPr>
                    <a:solidFill>
                      <a:schemeClr val="bg1">
                        <a:lumMod val="95000"/>
                      </a:schemeClr>
                    </a:solidFill>
                  </a:tcPr>
                </a:tc>
                <a:tc>
                  <a:txBody>
                    <a:bodyPr/>
                    <a:lstStyle/>
                    <a:p>
                      <a:r>
                        <a:rPr lang="en-GB" sz="2000" dirty="0">
                          <a:solidFill>
                            <a:schemeClr val="bg1">
                              <a:lumMod val="95000"/>
                            </a:schemeClr>
                          </a:solidFill>
                          <a:latin typeface="Arial" panose="020B0604020202020204" pitchFamily="34" charset="0"/>
                          <a:cs typeface="Arial" panose="020B0604020202020204" pitchFamily="34" charset="0"/>
                        </a:rPr>
                        <a:t> </a:t>
                      </a:r>
                      <a:r>
                        <a:rPr lang="en-GB" sz="2000" dirty="0">
                          <a:solidFill>
                            <a:schemeClr val="tx1">
                              <a:lumMod val="85000"/>
                              <a:lumOff val="15000"/>
                            </a:schemeClr>
                          </a:solidFill>
                          <a:latin typeface="Arial" panose="020B0604020202020204" pitchFamily="34" charset="0"/>
                          <a:cs typeface="Arial" panose="020B0604020202020204" pitchFamily="34" charset="0"/>
                        </a:rPr>
                        <a:t>Harmony is key</a:t>
                      </a:r>
                    </a:p>
                  </a:txBody>
                  <a:tcPr>
                    <a:solidFill>
                      <a:schemeClr val="bg1">
                        <a:lumMod val="95000"/>
                      </a:schemeClr>
                    </a:solidFill>
                  </a:tcPr>
                </a:tc>
                <a:extLst>
                  <a:ext uri="{0D108BD9-81ED-4DB2-BD59-A6C34878D82A}">
                    <a16:rowId xmlns:a16="http://schemas.microsoft.com/office/drawing/2014/main" val="2211440607"/>
                  </a:ext>
                </a:extLst>
              </a:tr>
            </a:tbl>
          </a:graphicData>
        </a:graphic>
      </p:graphicFrame>
      <p:sp>
        <p:nvSpPr>
          <p:cNvPr id="7" name="Arrow: Up 6">
            <a:extLst>
              <a:ext uri="{FF2B5EF4-FFF2-40B4-BE49-F238E27FC236}">
                <a16:creationId xmlns:a16="http://schemas.microsoft.com/office/drawing/2014/main" id="{A10837D5-C32B-4582-A38C-4E0E0B21BF44}"/>
              </a:ext>
            </a:extLst>
          </p:cNvPr>
          <p:cNvSpPr/>
          <p:nvPr/>
        </p:nvSpPr>
        <p:spPr>
          <a:xfrm rot="10800000" flipH="1" flipV="1">
            <a:off x="852169" y="4280385"/>
            <a:ext cx="1000762" cy="1102360"/>
          </a:xfrm>
          <a:prstGeom prst="up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8B8BB3CD-AC85-4E41-81E6-5A9BD775A636}"/>
              </a:ext>
            </a:extLst>
          </p:cNvPr>
          <p:cNvSpPr/>
          <p:nvPr/>
        </p:nvSpPr>
        <p:spPr>
          <a:xfrm>
            <a:off x="2298701" y="5663757"/>
            <a:ext cx="1193800" cy="943887"/>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Tree>
    <p:extLst>
      <p:ext uri="{BB962C8B-B14F-4D97-AF65-F5344CB8AC3E}">
        <p14:creationId xmlns:p14="http://schemas.microsoft.com/office/powerpoint/2010/main" val="2693840348"/>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23"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705662-6BE5-4403-B7DA-2118FA0C9861}"/>
              </a:ext>
            </a:extLst>
          </p:cNvPr>
          <p:cNvSpPr>
            <a:spLocks noGrp="1"/>
          </p:cNvSpPr>
          <p:nvPr>
            <p:ph type="title"/>
          </p:nvPr>
        </p:nvSpPr>
        <p:spPr>
          <a:xfrm>
            <a:off x="1153618" y="99416"/>
            <a:ext cx="4008586" cy="807237"/>
          </a:xfrm>
        </p:spPr>
        <p:txBody>
          <a:bodyPr anchor="ctr">
            <a:normAutofit/>
          </a:bodyPr>
          <a:lstStyle/>
          <a:p>
            <a:r>
              <a:rPr lang="en-GB" sz="5200" dirty="0">
                <a:latin typeface="Arial" panose="020B0604020202020204" pitchFamily="34" charset="0"/>
                <a:cs typeface="Arial" panose="020B0604020202020204" pitchFamily="34" charset="0"/>
              </a:rPr>
              <a:t>5.2 Listen </a:t>
            </a:r>
          </a:p>
        </p:txBody>
      </p:sp>
      <p:sp>
        <p:nvSpPr>
          <p:cNvPr id="3" name="Content Placeholder 2">
            <a:extLst>
              <a:ext uri="{FF2B5EF4-FFF2-40B4-BE49-F238E27FC236}">
                <a16:creationId xmlns:a16="http://schemas.microsoft.com/office/drawing/2014/main" id="{58C38317-879E-40B0-9CE9-88F97073D80C}"/>
              </a:ext>
            </a:extLst>
          </p:cNvPr>
          <p:cNvSpPr>
            <a:spLocks noGrp="1"/>
          </p:cNvSpPr>
          <p:nvPr>
            <p:ph idx="1"/>
          </p:nvPr>
        </p:nvSpPr>
        <p:spPr>
          <a:xfrm>
            <a:off x="888306" y="1615106"/>
            <a:ext cx="8333418" cy="1812941"/>
          </a:xfrm>
        </p:spPr>
        <p:txBody>
          <a:bodyPr anchor="ctr">
            <a:normAutofit fontScale="77500" lnSpcReduction="20000"/>
          </a:bodyPr>
          <a:lstStyle/>
          <a:p>
            <a:r>
              <a:rPr lang="en-GB" sz="2600" dirty="0"/>
              <a:t> </a:t>
            </a:r>
            <a:r>
              <a:rPr lang="en-GB" sz="3100" dirty="0">
                <a:latin typeface="Arial" panose="020B0604020202020204" pitchFamily="34" charset="0"/>
                <a:cs typeface="Arial" panose="020B0604020202020204" pitchFamily="34" charset="0"/>
              </a:rPr>
              <a:t>Listening to what others have to say and showing support</a:t>
            </a:r>
          </a:p>
          <a:p>
            <a:pPr marL="0" indent="0">
              <a:buNone/>
            </a:pPr>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 Understanding of the ideas they have in common</a:t>
            </a:r>
          </a:p>
          <a:p>
            <a:endParaRPr lang="en-GB" sz="2000" dirty="0"/>
          </a:p>
          <a:p>
            <a:pPr marL="0" indent="0">
              <a:buNone/>
            </a:pPr>
            <a:r>
              <a:rPr lang="en-GB" sz="2000" dirty="0">
                <a:latin typeface="Arial" panose="020B0604020202020204" pitchFamily="34" charset="0"/>
                <a:cs typeface="Arial" panose="020B0604020202020204" pitchFamily="34" charset="0"/>
              </a:rPr>
              <a:t> </a:t>
            </a:r>
          </a:p>
          <a:p>
            <a:pPr marL="0" indent="0">
              <a:buNone/>
            </a:pPr>
            <a:endParaRPr lang="en-GB" sz="2000" dirty="0"/>
          </a:p>
          <a:p>
            <a:endParaRPr lang="en-GB" sz="2000" dirty="0"/>
          </a:p>
        </p:txBody>
      </p:sp>
      <p:sp>
        <p:nvSpPr>
          <p:cNvPr id="11" name="TextBox 10">
            <a:extLst>
              <a:ext uri="{FF2B5EF4-FFF2-40B4-BE49-F238E27FC236}">
                <a16:creationId xmlns:a16="http://schemas.microsoft.com/office/drawing/2014/main" id="{FBE3B474-F7BA-4874-BDB5-D6CAD9491F1B}"/>
              </a:ext>
            </a:extLst>
          </p:cNvPr>
          <p:cNvSpPr txBox="1"/>
          <p:nvPr/>
        </p:nvSpPr>
        <p:spPr>
          <a:xfrm>
            <a:off x="1227919" y="3428682"/>
            <a:ext cx="6100548" cy="830997"/>
          </a:xfrm>
          <a:prstGeom prst="rect">
            <a:avLst/>
          </a:prstGeom>
          <a:noFill/>
        </p:spPr>
        <p:txBody>
          <a:bodyPr wrap="square">
            <a:spAutoFit/>
          </a:bodyPr>
          <a:lstStyle/>
          <a:p>
            <a:r>
              <a:rPr lang="en-GB" sz="4800" dirty="0">
                <a:latin typeface="Arial" panose="020B0604020202020204" pitchFamily="34" charset="0"/>
                <a:cs typeface="Arial" panose="020B0604020202020204" pitchFamily="34" charset="0"/>
              </a:rPr>
              <a:t>5.3 Acknowledge</a:t>
            </a:r>
          </a:p>
        </p:txBody>
      </p:sp>
      <p:sp>
        <p:nvSpPr>
          <p:cNvPr id="13" name="TextBox 12">
            <a:extLst>
              <a:ext uri="{FF2B5EF4-FFF2-40B4-BE49-F238E27FC236}">
                <a16:creationId xmlns:a16="http://schemas.microsoft.com/office/drawing/2014/main" id="{E4C814B3-25AB-42B4-874E-D5BC32F59690}"/>
              </a:ext>
            </a:extLst>
          </p:cNvPr>
          <p:cNvSpPr txBox="1"/>
          <p:nvPr/>
        </p:nvSpPr>
        <p:spPr>
          <a:xfrm>
            <a:off x="888306" y="4370481"/>
            <a:ext cx="9809363" cy="1384995"/>
          </a:xfrm>
          <a:prstGeom prst="rect">
            <a:avLst/>
          </a:prstGeom>
          <a:noFill/>
        </p:spPr>
        <p:txBody>
          <a:bodyPr wrap="square">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Recognition or appreciation of a particular action</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 Achievement or contribution</a:t>
            </a:r>
          </a:p>
        </p:txBody>
      </p:sp>
    </p:spTree>
    <p:extLst>
      <p:ext uri="{BB962C8B-B14F-4D97-AF65-F5344CB8AC3E}">
        <p14:creationId xmlns:p14="http://schemas.microsoft.com/office/powerpoint/2010/main" val="2542477620"/>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2DE66F-C918-47F0-A870-ADCD22AF4A79}"/>
              </a:ext>
            </a:extLst>
          </p:cNvPr>
          <p:cNvSpPr>
            <a:spLocks noGrp="1"/>
          </p:cNvSpPr>
          <p:nvPr>
            <p:ph type="title"/>
          </p:nvPr>
        </p:nvSpPr>
        <p:spPr>
          <a:xfrm>
            <a:off x="640080" y="325369"/>
            <a:ext cx="4368602" cy="1956841"/>
          </a:xfrm>
        </p:spPr>
        <p:txBody>
          <a:bodyPr anchor="b">
            <a:normAutofit/>
          </a:bodyPr>
          <a:lstStyle/>
          <a:p>
            <a:r>
              <a:rPr lang="en-GB" dirty="0">
                <a:latin typeface="Arial" panose="020B0604020202020204" pitchFamily="34" charset="0"/>
                <a:cs typeface="Arial" panose="020B0604020202020204" pitchFamily="34" charset="0"/>
              </a:rPr>
              <a:t>5.4 RESPOND</a:t>
            </a:r>
            <a:r>
              <a:rPr lang="en-GB" sz="5400" dirty="0"/>
              <a:t> </a:t>
            </a:r>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80B5B5-E7E4-4433-82D2-F739583249FE}"/>
              </a:ext>
            </a:extLst>
          </p:cNvPr>
          <p:cNvSpPr>
            <a:spLocks noGrp="1"/>
          </p:cNvSpPr>
          <p:nvPr>
            <p:ph idx="1"/>
          </p:nvPr>
        </p:nvSpPr>
        <p:spPr>
          <a:xfrm>
            <a:off x="640080" y="2872899"/>
            <a:ext cx="4243589" cy="3320668"/>
          </a:xfrm>
        </p:spPr>
        <p:txBody>
          <a:bodyPr>
            <a:normAutofit/>
          </a:bodyPr>
          <a:lstStyle/>
          <a:p>
            <a:r>
              <a:rPr lang="en-GB" sz="2400" dirty="0">
                <a:latin typeface="Arial" panose="020B0604020202020204" pitchFamily="34" charset="0"/>
                <a:cs typeface="Arial" panose="020B0604020202020204" pitchFamily="34" charset="0"/>
              </a:rPr>
              <a:t>Being honest is important </a:t>
            </a:r>
          </a:p>
          <a:p>
            <a:pPr marL="0" indent="0">
              <a:buNone/>
            </a:pP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Working in a team is enjoyable</a:t>
            </a:r>
          </a:p>
        </p:txBody>
      </p:sp>
      <p:pic>
        <p:nvPicPr>
          <p:cNvPr id="4" name="Picture 3">
            <a:extLst>
              <a:ext uri="{FF2B5EF4-FFF2-40B4-BE49-F238E27FC236}">
                <a16:creationId xmlns:a16="http://schemas.microsoft.com/office/drawing/2014/main" id="{08E61FDA-44E1-4430-9E33-B74E55F4736D}"/>
              </a:ext>
            </a:extLst>
          </p:cNvPr>
          <p:cNvPicPr>
            <a:picLocks noChangeAspect="1"/>
          </p:cNvPicPr>
          <p:nvPr/>
        </p:nvPicPr>
        <p:blipFill rotWithShape="1">
          <a:blip r:embed="rId2"/>
          <a:srcRect l="1394" r="19116"/>
          <a:stretch/>
        </p:blipFill>
        <p:spPr>
          <a:xfrm>
            <a:off x="5313225"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3" name="TextBox 12">
            <a:extLst>
              <a:ext uri="{FF2B5EF4-FFF2-40B4-BE49-F238E27FC236}">
                <a16:creationId xmlns:a16="http://schemas.microsoft.com/office/drawing/2014/main" id="{79B6BE14-E9F4-4C6D-8203-1C8FA69EDC1F}"/>
              </a:ext>
            </a:extLst>
          </p:cNvPr>
          <p:cNvSpPr txBox="1"/>
          <p:nvPr/>
        </p:nvSpPr>
        <p:spPr>
          <a:xfrm>
            <a:off x="8963167" y="6193567"/>
            <a:ext cx="3060511" cy="338554"/>
          </a:xfrm>
          <a:prstGeom prst="rect">
            <a:avLst/>
          </a:prstGeom>
          <a:noFill/>
        </p:spPr>
        <p:txBody>
          <a:bodyPr wrap="square">
            <a:spAutoFit/>
          </a:bodyPr>
          <a:lstStyle/>
          <a:p>
            <a:r>
              <a:rPr lang="fr-FR" sz="1600" dirty="0">
                <a:latin typeface="Arial" panose="020B0604020202020204" pitchFamily="34" charset="0"/>
                <a:cs typeface="Arial" panose="020B0604020202020204" pitchFamily="34" charset="0"/>
              </a:rPr>
              <a:t>Source: (www.blog.bit.ai,2021)</a:t>
            </a:r>
          </a:p>
        </p:txBody>
      </p:sp>
    </p:spTree>
    <p:extLst>
      <p:ext uri="{BB962C8B-B14F-4D97-AF65-F5344CB8AC3E}">
        <p14:creationId xmlns:p14="http://schemas.microsoft.com/office/powerpoint/2010/main" val="253863253"/>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88D6DF-F5EA-4FD5-A759-AB3002819F09}"/>
              </a:ext>
            </a:extLst>
          </p:cNvPr>
          <p:cNvSpPr>
            <a:spLocks noGrp="1"/>
          </p:cNvSpPr>
          <p:nvPr>
            <p:ph type="title"/>
          </p:nvPr>
        </p:nvSpPr>
        <p:spPr>
          <a:xfrm>
            <a:off x="808638" y="318691"/>
            <a:ext cx="9236700" cy="1188950"/>
          </a:xfrm>
        </p:spPr>
        <p:txBody>
          <a:bodyPr anchor="b">
            <a:normAutofit/>
          </a:bodyPr>
          <a:lstStyle/>
          <a:p>
            <a:r>
              <a:rPr lang="en-GB" sz="4800" dirty="0">
                <a:latin typeface="Arial" panose="020B0604020202020204" pitchFamily="34" charset="0"/>
                <a:cs typeface="Arial" panose="020B0604020202020204" pitchFamily="34" charset="0"/>
              </a:rPr>
              <a:t>5.5 Resolve differences</a:t>
            </a:r>
          </a:p>
        </p:txBody>
      </p:sp>
      <p:grpSp>
        <p:nvGrpSpPr>
          <p:cNvPr id="5"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A49203-26D5-4B87-9B68-AF796700986B}"/>
              </a:ext>
            </a:extLst>
          </p:cNvPr>
          <p:cNvSpPr>
            <a:spLocks noGrp="1"/>
          </p:cNvSpPr>
          <p:nvPr>
            <p:ph idx="1"/>
          </p:nvPr>
        </p:nvSpPr>
        <p:spPr>
          <a:xfrm>
            <a:off x="793660" y="2599509"/>
            <a:ext cx="10143668" cy="3435531"/>
          </a:xfrm>
        </p:spPr>
        <p:txBody>
          <a:bodyPr anchor="ctr">
            <a:noAutofit/>
          </a:bodyPr>
          <a:lstStyle/>
          <a:p>
            <a:r>
              <a:rPr lang="en-GB" dirty="0">
                <a:latin typeface="Arial" panose="020B0604020202020204" pitchFamily="34" charset="0"/>
                <a:cs typeface="Arial" panose="020B0604020202020204" pitchFamily="34" charset="0"/>
              </a:rPr>
              <a:t>Develop a healthy culture</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Spot conflict early by learning how to spot the signs</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Defining conflict resolution rules</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Do not take sides</a:t>
            </a:r>
          </a:p>
        </p:txBody>
      </p:sp>
    </p:spTree>
    <p:extLst>
      <p:ext uri="{BB962C8B-B14F-4D97-AF65-F5344CB8AC3E}">
        <p14:creationId xmlns:p14="http://schemas.microsoft.com/office/powerpoint/2010/main" val="68244552"/>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F351C1-B7EB-46D5-9925-AD457AA3307E}"/>
              </a:ext>
            </a:extLst>
          </p:cNvPr>
          <p:cNvSpPr>
            <a:spLocks noGrp="1"/>
          </p:cNvSpPr>
          <p:nvPr>
            <p:ph type="title"/>
          </p:nvPr>
        </p:nvSpPr>
        <p:spPr>
          <a:xfrm>
            <a:off x="793662" y="386930"/>
            <a:ext cx="10066122" cy="1298448"/>
          </a:xfrm>
        </p:spPr>
        <p:txBody>
          <a:bodyPr anchor="b">
            <a:normAutofit/>
          </a:bodyPr>
          <a:lstStyle/>
          <a:p>
            <a:r>
              <a:rPr lang="en-GB" sz="4800" dirty="0">
                <a:latin typeface="Arial" panose="020B0604020202020204" pitchFamily="34" charset="0"/>
                <a:cs typeface="Arial" panose="020B0604020202020204" pitchFamily="34" charset="0"/>
              </a:rPr>
              <a:t>6. SUCCESSFUL TEAM WORKING</a:t>
            </a:r>
          </a:p>
        </p:txBody>
      </p:sp>
      <p:sp>
        <p:nvSpPr>
          <p:cNvPr id="13" name="Rectangle 1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605288-9FD8-4AC0-89E6-A51A7C79FE5A}"/>
              </a:ext>
            </a:extLst>
          </p:cNvPr>
          <p:cNvSpPr>
            <a:spLocks noGrp="1"/>
          </p:cNvSpPr>
          <p:nvPr>
            <p:ph idx="1"/>
          </p:nvPr>
        </p:nvSpPr>
        <p:spPr>
          <a:xfrm>
            <a:off x="341194" y="2388359"/>
            <a:ext cx="6332561" cy="3850600"/>
          </a:xfrm>
        </p:spPr>
        <p:txBody>
          <a:bodyPr anchor="ctr">
            <a:noAutofit/>
          </a:bodyPr>
          <a:lstStyle/>
          <a:p>
            <a:r>
              <a:rPr lang="en-GB" sz="2400" dirty="0">
                <a:latin typeface="Arial" panose="020B0604020202020204" pitchFamily="34" charset="0"/>
                <a:cs typeface="Arial" panose="020B0604020202020204" pitchFamily="34" charset="0"/>
              </a:rPr>
              <a:t>The communication process</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Delegating </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Several ideas</a:t>
            </a:r>
          </a:p>
          <a:p>
            <a:pPr marL="0" indent="0">
              <a:buNone/>
            </a:pP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Providing support</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Aims for the future</a:t>
            </a:r>
          </a:p>
        </p:txBody>
      </p:sp>
      <p:pic>
        <p:nvPicPr>
          <p:cNvPr id="9" name="Picture 8" descr="A picture containing graphical user interface&#10;&#10;Description automatically generated">
            <a:extLst>
              <a:ext uri="{FF2B5EF4-FFF2-40B4-BE49-F238E27FC236}">
                <a16:creationId xmlns:a16="http://schemas.microsoft.com/office/drawing/2014/main" id="{89FC51AF-D910-4FAA-9C37-DDF11A4F0024}"/>
              </a:ext>
            </a:extLst>
          </p:cNvPr>
          <p:cNvPicPr>
            <a:picLocks noChangeAspect="1"/>
          </p:cNvPicPr>
          <p:nvPr/>
        </p:nvPicPr>
        <p:blipFill rotWithShape="1">
          <a:blip r:embed="rId2">
            <a:extLst>
              <a:ext uri="{28A0092B-C50C-407E-A947-70E740481C1C}">
                <a14:useLocalDpi xmlns:a14="http://schemas.microsoft.com/office/drawing/2010/main" val="0"/>
              </a:ext>
            </a:extLst>
          </a:blip>
          <a:srcRect l="4044" r="3398"/>
          <a:stretch/>
        </p:blipFill>
        <p:spPr>
          <a:xfrm>
            <a:off x="5911532" y="2484255"/>
            <a:ext cx="5150277" cy="3714244"/>
          </a:xfrm>
          <a:prstGeom prst="rect">
            <a:avLst/>
          </a:prstGeom>
        </p:spPr>
      </p:pic>
      <p:sp>
        <p:nvSpPr>
          <p:cNvPr id="17" name="Rectangle 1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B8441176-38CB-427D-88D5-8FA1979D95C3}"/>
              </a:ext>
            </a:extLst>
          </p:cNvPr>
          <p:cNvSpPr txBox="1"/>
          <p:nvPr/>
        </p:nvSpPr>
        <p:spPr>
          <a:xfrm>
            <a:off x="8138192" y="6197634"/>
            <a:ext cx="3134859" cy="369332"/>
          </a:xfrm>
          <a:prstGeom prst="rect">
            <a:avLst/>
          </a:prstGeom>
          <a:noFill/>
        </p:spPr>
        <p:txBody>
          <a:bodyPr wrap="square">
            <a:spAutoFit/>
          </a:bodyPr>
          <a:lstStyle/>
          <a:p>
            <a:r>
              <a:rPr lang="fr-FR" sz="1600" dirty="0">
                <a:latin typeface="Arial" panose="020B0604020202020204" pitchFamily="34" charset="0"/>
                <a:cs typeface="Arial" panose="020B0604020202020204" pitchFamily="34" charset="0"/>
              </a:rPr>
              <a:t>Source: (www.blog.bit.ai,2021</a:t>
            </a:r>
            <a:r>
              <a:rPr lang="fr-FR" dirty="0"/>
              <a:t>)</a:t>
            </a:r>
          </a:p>
        </p:txBody>
      </p:sp>
    </p:spTree>
    <p:extLst>
      <p:ext uri="{BB962C8B-B14F-4D97-AF65-F5344CB8AC3E}">
        <p14:creationId xmlns:p14="http://schemas.microsoft.com/office/powerpoint/2010/main" val="3553294594"/>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8D552E-D686-4AFA-8568-CF580731C2D1}"/>
              </a:ext>
            </a:extLst>
          </p:cNvPr>
          <p:cNvSpPr>
            <a:spLocks noGrp="1"/>
          </p:cNvSpPr>
          <p:nvPr>
            <p:ph type="title"/>
          </p:nvPr>
        </p:nvSpPr>
        <p:spPr>
          <a:xfrm>
            <a:off x="808638" y="386930"/>
            <a:ext cx="9236700" cy="1188950"/>
          </a:xfrm>
        </p:spPr>
        <p:txBody>
          <a:bodyPr anchor="b">
            <a:normAutofit/>
          </a:bodyPr>
          <a:lstStyle/>
          <a:p>
            <a:r>
              <a:rPr lang="en-GB" sz="4800" dirty="0">
                <a:latin typeface="Arial" panose="020B0604020202020204" pitchFamily="34" charset="0"/>
                <a:cs typeface="Arial" panose="020B0604020202020204" pitchFamily="34" charset="0"/>
              </a:rPr>
              <a:t>7. Conclusion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F87C27-959B-41BE-85C3-DF81F0913A98}"/>
              </a:ext>
            </a:extLst>
          </p:cNvPr>
          <p:cNvSpPr>
            <a:spLocks noGrp="1"/>
          </p:cNvSpPr>
          <p:nvPr>
            <p:ph idx="1"/>
          </p:nvPr>
        </p:nvSpPr>
        <p:spPr>
          <a:xfrm>
            <a:off x="793660" y="2599509"/>
            <a:ext cx="10143668" cy="3435531"/>
          </a:xfrm>
        </p:spPr>
        <p:txBody>
          <a:bodyPr anchor="ctr">
            <a:normAutofit/>
          </a:bodyPr>
          <a:lstStyle/>
          <a:p>
            <a:r>
              <a:rPr lang="en-GB" dirty="0">
                <a:latin typeface="Arial" panose="020B0604020202020204" pitchFamily="34" charset="0"/>
                <a:cs typeface="Arial" panose="020B0604020202020204" pitchFamily="34" charset="0"/>
              </a:rPr>
              <a:t> Working together, shares ideas and responsibilities, which reduces stress on everyone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Support and guidance can be provided by teammates</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Carry out the team's duties and keep the team's goals in mind</a:t>
            </a:r>
          </a:p>
        </p:txBody>
      </p:sp>
    </p:spTree>
    <p:extLst>
      <p:ext uri="{BB962C8B-B14F-4D97-AF65-F5344CB8AC3E}">
        <p14:creationId xmlns:p14="http://schemas.microsoft.com/office/powerpoint/2010/main" val="3474135521"/>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1D7DF0-E0BA-4E99-B29E-00DDDFA6B6D9}"/>
              </a:ext>
            </a:extLst>
          </p:cNvPr>
          <p:cNvSpPr>
            <a:spLocks noGrp="1"/>
          </p:cNvSpPr>
          <p:nvPr>
            <p:ph type="title"/>
          </p:nvPr>
        </p:nvSpPr>
        <p:spPr>
          <a:xfrm>
            <a:off x="808638" y="318692"/>
            <a:ext cx="9236700" cy="1188950"/>
          </a:xfrm>
        </p:spPr>
        <p:txBody>
          <a:bodyPr anchor="b">
            <a:normAutofit/>
          </a:bodyPr>
          <a:lstStyle/>
          <a:p>
            <a:r>
              <a:rPr lang="en-GB" sz="5400" dirty="0"/>
              <a:t> 8. </a:t>
            </a:r>
            <a:r>
              <a:rPr lang="en-GB" sz="4800" dirty="0">
                <a:latin typeface="Arial" panose="020B0604020202020204" pitchFamily="34" charset="0"/>
                <a:cs typeface="Arial" panose="020B0604020202020204" pitchFamily="34" charset="0"/>
              </a:rPr>
              <a:t>References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08EAE7-DB02-410D-B002-E8C933FF0DDE}"/>
              </a:ext>
            </a:extLst>
          </p:cNvPr>
          <p:cNvSpPr>
            <a:spLocks noGrp="1"/>
          </p:cNvSpPr>
          <p:nvPr>
            <p:ph idx="1"/>
          </p:nvPr>
        </p:nvSpPr>
        <p:spPr>
          <a:xfrm>
            <a:off x="808638" y="3300187"/>
            <a:ext cx="10383856" cy="3254971"/>
          </a:xfrm>
        </p:spPr>
        <p:txBody>
          <a:bodyPr anchor="ctr">
            <a:normAutofit fontScale="70000" lnSpcReduction="20000"/>
          </a:bodyPr>
          <a:lstStyle/>
          <a:p>
            <a:pPr marL="0" indent="0">
              <a:buNone/>
            </a:pPr>
            <a:r>
              <a:rPr lang="en-GB" sz="2600" dirty="0">
                <a:latin typeface="Arial" panose="020B0604020202020204" pitchFamily="34" charset="0"/>
                <a:cs typeface="Arial" panose="020B0604020202020204" pitchFamily="34" charset="0"/>
              </a:rPr>
              <a:t>Asana, 2022, Team roles: 9 types to create a balanced team (Online) Available at: https://asana.com/resources/team-roles (Accessed: 16 April 2022)</a:t>
            </a:r>
          </a:p>
          <a:p>
            <a:pPr marL="0" indent="0">
              <a:buNone/>
            </a:pPr>
            <a:r>
              <a:rPr lang="en-GB" sz="2600" dirty="0">
                <a:latin typeface="Arial" panose="020B0604020202020204" pitchFamily="34" charset="0"/>
                <a:cs typeface="Arial" panose="020B0604020202020204" pitchFamily="34" charset="0"/>
              </a:rPr>
              <a:t>Bit Tech Labs Inc., 2021, Top 10 Benefits of Teamwork You Must Know! (Online)  Available at: https://blog.bit.ai/benefits-of-teamwork/ (Accessed: 16 April 2022)</a:t>
            </a:r>
          </a:p>
          <a:p>
            <a:pPr marL="0" indent="0">
              <a:buNone/>
            </a:pPr>
            <a:r>
              <a:rPr lang="en-GB" sz="2600" dirty="0" err="1">
                <a:latin typeface="Arial" panose="020B0604020202020204" pitchFamily="34" charset="0"/>
                <a:cs typeface="Arial" panose="020B0604020202020204" pitchFamily="34" charset="0"/>
              </a:rPr>
              <a:t>Octanner</a:t>
            </a:r>
            <a:r>
              <a:rPr lang="en-GB" sz="2600" dirty="0">
                <a:latin typeface="Arial" panose="020B0604020202020204" pitchFamily="34" charset="0"/>
                <a:cs typeface="Arial" panose="020B0604020202020204" pitchFamily="34" charset="0"/>
              </a:rPr>
              <a:t>, 2018, The teamwork definition and fostering collaboration at work (Online)  Available at: https://www.octanner.com/insights/articles/2018/9/13/the_teamwork_definit.html (Accessed: 16 April 2022)</a:t>
            </a:r>
          </a:p>
          <a:p>
            <a:pPr marL="0" indent="0">
              <a:buNone/>
            </a:pPr>
            <a:r>
              <a:rPr lang="en-GB" sz="2600" dirty="0">
                <a:latin typeface="Arial" panose="020B0604020202020204" pitchFamily="34" charset="0"/>
                <a:cs typeface="Arial" panose="020B0604020202020204" pitchFamily="34" charset="0"/>
              </a:rPr>
              <a:t>Toggl, 2022, 5 Stages of Team Development (Online) Available at: https://toggl.com/track/stages-of-team-development/ (Accessed: 16 April 2022)</a:t>
            </a:r>
          </a:p>
          <a:p>
            <a:pPr marL="0" indent="0">
              <a:buNone/>
            </a:pPr>
            <a:r>
              <a:rPr lang="en-GB" sz="2600" dirty="0">
                <a:latin typeface="Arial" panose="020B0604020202020204" pitchFamily="34" charset="0"/>
                <a:cs typeface="Arial" panose="020B0604020202020204" pitchFamily="34" charset="0"/>
              </a:rPr>
              <a:t>Adair, J. E., 2009. How to grow leaders : the seven key principles of effective leadership development. London: Kogan Page.</a:t>
            </a:r>
          </a:p>
          <a:p>
            <a:pPr marL="0" indent="0">
              <a:buNone/>
            </a:pPr>
            <a:r>
              <a:rPr lang="en-GB" sz="2600" dirty="0">
                <a:latin typeface="Arial" panose="020B0604020202020204" pitchFamily="34" charset="0"/>
                <a:cs typeface="Arial" panose="020B0604020202020204" pitchFamily="34" charset="0"/>
              </a:rPr>
              <a:t>Griffith, B. A., 2015. Working in team : moving from high potential to high performance. Los Angeles: SAGE.</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4033246275"/>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0907A6-5342-4B3D-904D-110C6085671E}"/>
              </a:ext>
            </a:extLst>
          </p:cNvPr>
          <p:cNvSpPr>
            <a:spLocks noGrp="1"/>
          </p:cNvSpPr>
          <p:nvPr>
            <p:ph idx="1"/>
          </p:nvPr>
        </p:nvSpPr>
        <p:spPr>
          <a:xfrm>
            <a:off x="1289304" y="2902913"/>
            <a:ext cx="9849751" cy="3032168"/>
          </a:xfrm>
        </p:spPr>
        <p:txBody>
          <a:bodyPr anchor="ctr">
            <a:normAutofit/>
          </a:bodyPr>
          <a:lstStyle/>
          <a:p>
            <a:pPr marL="0" indent="0">
              <a:buNone/>
            </a:pPr>
            <a:r>
              <a:rPr lang="en-GB" sz="4800" dirty="0">
                <a:latin typeface="Arial" panose="020B0604020202020204" pitchFamily="34" charset="0"/>
                <a:cs typeface="Arial" panose="020B0604020202020204" pitchFamily="34" charset="0"/>
              </a:rPr>
              <a:t>THANK YOU  </a:t>
            </a:r>
          </a:p>
        </p:txBody>
      </p:sp>
    </p:spTree>
    <p:extLst>
      <p:ext uri="{BB962C8B-B14F-4D97-AF65-F5344CB8AC3E}">
        <p14:creationId xmlns:p14="http://schemas.microsoft.com/office/powerpoint/2010/main" val="3584727654"/>
      </p:ext>
    </p:extLst>
  </p:cSld>
  <p:clrMapOvr>
    <a:masterClrMapping/>
  </p:clrMapOvr>
  <mc:AlternateContent xmlns:mc="http://schemas.openxmlformats.org/markup-compatibility/2006">
    <mc:Choice xmlns:p14="http://schemas.microsoft.com/office/powerpoint/2010/main" Requires="p14">
      <p:transition spd="slow" p14:dur="2000">
        <p14:doors dir="ver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7" ma:contentTypeDescription="Create a new document." ma:contentTypeScope="" ma:versionID="5fa7c256be7ba3fc53bd599d5d61be4c">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b565dbfaed653aa37d1af157fe96ed5c"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21E88BE-2472-40D2-A267-6AE51F348C89}">
  <ds:schemaRefs>
    <ds:schemaRef ds:uri="http://schemas.openxmlformats.org/package/2006/metadata/core-properties"/>
    <ds:schemaRef ds:uri="http://schemas.microsoft.com/office/2006/metadata/properties"/>
    <ds:schemaRef ds:uri="http://purl.org/dc/elements/1.1/"/>
    <ds:schemaRef ds:uri="http://purl.org/dc/dcmitype/"/>
    <ds:schemaRef ds:uri="http://purl.org/dc/terms/"/>
    <ds:schemaRef ds:uri="9823f8e4-81f3-4a59-a026-c1a9717271fd"/>
    <ds:schemaRef ds:uri="http://schemas.microsoft.com/office/2006/documentManagement/types"/>
    <ds:schemaRef ds:uri="http://schemas.microsoft.com/office/infopath/2007/PartnerControls"/>
    <ds:schemaRef ds:uri="95817cb9-f0eb-4f4d-892c-47ab9f8957c0"/>
    <ds:schemaRef ds:uri="http://www.w3.org/XML/1998/namespace"/>
  </ds:schemaRefs>
</ds:datastoreItem>
</file>

<file path=customXml/itemProps2.xml><?xml version="1.0" encoding="utf-8"?>
<ds:datastoreItem xmlns:ds="http://schemas.openxmlformats.org/officeDocument/2006/customXml" ds:itemID="{813BA434-18A3-4E3B-A6A4-6EFB997B28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39E2319-E5BE-4F50-BE09-0A2CEE8AB67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425</TotalTime>
  <Words>978</Words>
  <Application>Microsoft Office PowerPoint</Application>
  <PresentationFormat>Widescreen</PresentationFormat>
  <Paragraphs>215</Paragraphs>
  <Slides>27</Slides>
  <Notes>2</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27</vt:i4>
      </vt:variant>
    </vt:vector>
  </HeadingPairs>
  <TitlesOfParts>
    <vt:vector size="32" baseType="lpstr">
      <vt:lpstr>Arial</vt:lpstr>
      <vt:lpstr>Calibri</vt:lpstr>
      <vt:lpstr>Calibri Light</vt:lpstr>
      <vt:lpstr>Office Theme</vt:lpstr>
      <vt:lpstr>1_Office Theme</vt:lpstr>
      <vt:lpstr>    TEAM WORKING</vt:lpstr>
      <vt:lpstr>OVERVIEW</vt:lpstr>
      <vt:lpstr>PowerPoint Presentation</vt:lpstr>
      <vt:lpstr>2. Benefits of Teamworking</vt:lpstr>
      <vt:lpstr>3. Stages of team development</vt:lpstr>
      <vt:lpstr>3.1 FORMING</vt:lpstr>
      <vt:lpstr>3.2 STORMING</vt:lpstr>
      <vt:lpstr>3.3 NORMING</vt:lpstr>
      <vt:lpstr>3.4 PERFORMING</vt:lpstr>
      <vt:lpstr>4. Team Roles </vt:lpstr>
      <vt:lpstr>4.1 Shaper</vt:lpstr>
      <vt:lpstr>4.2 Implementer</vt:lpstr>
      <vt:lpstr>4.3 Completer finisher</vt:lpstr>
      <vt:lpstr>4.4 Plant</vt:lpstr>
      <vt:lpstr>4.5 Teamworker</vt:lpstr>
      <vt:lpstr>4.6 Monitor evaluator</vt:lpstr>
      <vt:lpstr>4.7 Resource investigator</vt:lpstr>
      <vt:lpstr>4.8 Coordinator</vt:lpstr>
      <vt:lpstr>4.9 Specialist</vt:lpstr>
      <vt:lpstr>5. MANAGING CONFLICT </vt:lpstr>
      <vt:lpstr>5.2 Listen </vt:lpstr>
      <vt:lpstr>5.4 RESPOND </vt:lpstr>
      <vt:lpstr>5.5 Resolve differences</vt:lpstr>
      <vt:lpstr>6. SUCCESSFUL TEAM WORKING</vt:lpstr>
      <vt:lpstr>7. Conclusion</vt:lpstr>
      <vt:lpstr> 8. 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WORKING</dc:title>
  <dc:creator>Nevyana Nikolova (2111481)</dc:creator>
  <cp:lastModifiedBy>Nevyana Nikolova (2111481)</cp:lastModifiedBy>
  <cp:revision>1</cp:revision>
  <dcterms:created xsi:type="dcterms:W3CDTF">2022-04-02T16:34:56Z</dcterms:created>
  <dcterms:modified xsi:type="dcterms:W3CDTF">2022-04-19T10:34:08Z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