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4" r:id="rId4"/>
    <p:sldId id="271" r:id="rId5"/>
    <p:sldId id="269" r:id="rId6"/>
    <p:sldId id="266" r:id="rId7"/>
    <p:sldId id="258" r:id="rId8"/>
    <p:sldId id="259" r:id="rId9"/>
    <p:sldId id="260" r:id="rId10"/>
    <p:sldId id="261" r:id="rId11"/>
    <p:sldId id="270" r:id="rId12"/>
    <p:sldId id="257" r:id="rId13"/>
    <p:sldId id="262" r:id="rId14"/>
    <p:sldId id="267" r:id="rId15"/>
    <p:sldId id="263" r:id="rId16"/>
    <p:sldId id="268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660"/>
  </p:normalViewPr>
  <p:slideViewPr>
    <p:cSldViewPr>
      <p:cViewPr varScale="1">
        <p:scale>
          <a:sx n="72" d="100"/>
          <a:sy n="72" d="100"/>
        </p:scale>
        <p:origin x="135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D32E0-B304-4BC2-8D8C-AF7EDC114EB7}" type="datetimeFigureOut">
              <a:rPr lang="en-US" smtClean="0"/>
              <a:t>10/24/2019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764704"/>
            <a:ext cx="7772400" cy="1470025"/>
          </a:xfrm>
        </p:spPr>
        <p:txBody>
          <a:bodyPr/>
          <a:lstStyle/>
          <a:p>
            <a:r>
              <a:rPr lang="en-GB" b="1" dirty="0"/>
              <a:t>HOSPITALITY &amp; GUEST SERVICES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3600400"/>
          </a:xfrm>
        </p:spPr>
        <p:txBody>
          <a:bodyPr/>
          <a:lstStyle/>
          <a:p>
            <a:pPr algn="l"/>
            <a:r>
              <a:rPr lang="en-GB" b="1" dirty="0"/>
              <a:t> M4X01915</a:t>
            </a:r>
          </a:p>
          <a:p>
            <a:pPr algn="l"/>
            <a:r>
              <a:rPr lang="en-GB" b="1" dirty="0"/>
              <a:t>Module Leader: Dr Abdi Rahman</a:t>
            </a:r>
          </a:p>
          <a:p>
            <a:pPr algn="l"/>
            <a:endParaRPr lang="en-GB" b="1" dirty="0"/>
          </a:p>
          <a:p>
            <a:pPr algn="l"/>
            <a:r>
              <a:rPr lang="en-GB" b="1" dirty="0"/>
              <a:t>Rohan Dubrey, </a:t>
            </a:r>
            <a:r>
              <a:rPr lang="en-GB" b="1" dirty="0" err="1"/>
              <a:t>Mubaraca</a:t>
            </a:r>
            <a:r>
              <a:rPr lang="en-GB" b="1" dirty="0"/>
              <a:t> </a:t>
            </a:r>
            <a:r>
              <a:rPr lang="en-GB" b="1" dirty="0" err="1"/>
              <a:t>Mombassa</a:t>
            </a:r>
            <a:r>
              <a:rPr lang="en-GB" b="1" dirty="0"/>
              <a:t>, Anna </a:t>
            </a:r>
            <a:r>
              <a:rPr lang="en-GB" b="1" dirty="0" err="1"/>
              <a:t>Mobio</a:t>
            </a:r>
            <a:r>
              <a:rPr lang="en-GB" b="1" dirty="0"/>
              <a:t> and </a:t>
            </a:r>
            <a:r>
              <a:rPr lang="en-GB" b="1" dirty="0" err="1"/>
              <a:t>Riachel</a:t>
            </a:r>
            <a:r>
              <a:rPr lang="en-GB" b="1" dirty="0"/>
              <a:t> Jeffreys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presentation is to evaluate guest service experience within  Hilton Hotels USA.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Throughout the presentation, cutting edge services and strategies applied will be explained, in order to demonstrate  thorough understanding and appreciation of the service experience.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will cover..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 on Hilton</a:t>
            </a:r>
          </a:p>
          <a:p>
            <a:r>
              <a:rPr lang="en-GB" dirty="0"/>
              <a:t>USP</a:t>
            </a:r>
          </a:p>
          <a:p>
            <a:r>
              <a:rPr lang="en-GB" dirty="0"/>
              <a:t>SWOT</a:t>
            </a:r>
          </a:p>
          <a:p>
            <a:r>
              <a:rPr lang="en-GB" dirty="0"/>
              <a:t>PESTEL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Q&amp;A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6DADF-BCAD-498A-9917-862C9BF2C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on Hilton Hotel USA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56B46B-74B0-42B5-A653-F1B5E17E5BEF}"/>
              </a:ext>
            </a:extLst>
          </p:cNvPr>
          <p:cNvSpPr txBox="1"/>
          <p:nvPr/>
        </p:nvSpPr>
        <p:spPr>
          <a:xfrm>
            <a:off x="457200" y="1417638"/>
            <a:ext cx="82296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Conrad Hilton in Cisco, Texas.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Hilton Hotels Corporation, now known as Hilton Worldwide, is a global hospitality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The headquarters were in Beverly Hills, California from 1969 till 2009. It then relocated to Fairfax County, Virginia.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Until 2013, Hilton was ranked 38th in terms of size among privately held company by Forbes. </a:t>
            </a:r>
          </a:p>
        </p:txBody>
      </p:sp>
    </p:spTree>
    <p:extLst>
      <p:ext uri="{BB962C8B-B14F-4D97-AF65-F5344CB8AC3E}">
        <p14:creationId xmlns:p14="http://schemas.microsoft.com/office/powerpoint/2010/main" val="3833923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600F5-46FE-4F2E-BF4E-3041962E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en-GB" dirty="0"/>
              <a:t>Hilton Hotel USP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3E1171-A52E-4854-9EE2-799B981A95FE}"/>
              </a:ext>
            </a:extLst>
          </p:cNvPr>
          <p:cNvSpPr txBox="1"/>
          <p:nvPr/>
        </p:nvSpPr>
        <p:spPr>
          <a:xfrm>
            <a:off x="251520" y="1700808"/>
            <a:ext cx="85176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Standardization of services delivered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Keen focus on customer 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Constantly critiquing and analysing the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Integrated IT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Global research programme supporting reinvention of brand.</a:t>
            </a:r>
          </a:p>
        </p:txBody>
      </p:sp>
    </p:spTree>
    <p:extLst>
      <p:ext uri="{BB962C8B-B14F-4D97-AF65-F5344CB8AC3E}">
        <p14:creationId xmlns:p14="http://schemas.microsoft.com/office/powerpoint/2010/main" val="3536421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 Service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/>
              <a:t>Guestology</a:t>
            </a:r>
            <a:r>
              <a:rPr lang="en-GB" sz="1800" dirty="0"/>
              <a:t> (service product, service setting and service delivery).</a:t>
            </a:r>
          </a:p>
          <a:p>
            <a:r>
              <a:rPr lang="en-GB" sz="1800" dirty="0"/>
              <a:t>Room Service </a:t>
            </a:r>
          </a:p>
          <a:p>
            <a:r>
              <a:rPr lang="en-GB" sz="1800" dirty="0" err="1"/>
              <a:t>Wifi</a:t>
            </a:r>
            <a:r>
              <a:rPr lang="en-GB" sz="1800" dirty="0"/>
              <a:t> connectivity throughout hotel</a:t>
            </a:r>
          </a:p>
          <a:p>
            <a:r>
              <a:rPr lang="en-GB" sz="1800" dirty="0"/>
              <a:t>Celebrate in style  welcome drink in room</a:t>
            </a:r>
          </a:p>
          <a:p>
            <a:r>
              <a:rPr lang="en-GB" sz="1800" dirty="0"/>
              <a:t>Restaurant/ food &amp; beverage</a:t>
            </a:r>
          </a:p>
          <a:p>
            <a:r>
              <a:rPr lang="en-GB" sz="1800" dirty="0"/>
              <a:t>Family fun package</a:t>
            </a:r>
          </a:p>
          <a:p>
            <a:r>
              <a:rPr lang="en-GB" sz="1800" dirty="0"/>
              <a:t>Spa/jacuzzi/gym</a:t>
            </a:r>
          </a:p>
          <a:p>
            <a:r>
              <a:rPr lang="en-GB" sz="1800" dirty="0"/>
              <a:t>Entertainment</a:t>
            </a:r>
          </a:p>
          <a:p>
            <a:r>
              <a:rPr lang="en-GB" sz="1800" dirty="0"/>
              <a:t>Promotions  &amp; special offer/discount for members</a:t>
            </a:r>
          </a:p>
          <a:p>
            <a:r>
              <a:rPr lang="en-GB" sz="1800" dirty="0"/>
              <a:t>Free Parking for guests</a:t>
            </a:r>
          </a:p>
          <a:p>
            <a:r>
              <a:rPr lang="en-GB" sz="1800" dirty="0"/>
              <a:t>Military family rate</a:t>
            </a:r>
          </a:p>
          <a:p>
            <a:endParaRPr lang="en-GB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i="1" dirty="0"/>
              <a:t>HILTON HOTEL &amp; RESORT (Strengths)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043608" y="1124744"/>
            <a:ext cx="7314606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Their brand  recognition and reputation.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Hilton has a satisfaction guarantee  at all  of their properties.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If  the traveller  is not satisfied , then they are entitled to get their money back.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This backs up  their reputation and make guest want to stay with them because they know they will receive great service.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Hilton hotel is its diversity, or large amount of variation, in brands.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As listed there are several Hotels under the Hilton Umbrella.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Hilton hotel are able to hit different market segments by having such a diversified brand.</a:t>
            </a:r>
          </a:p>
          <a:p>
            <a:pPr>
              <a:buFont typeface="Wingdings" pitchFamily="2" charset="2"/>
              <a:buChar char="§"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 Weaknesses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2910" y="1785926"/>
            <a:ext cx="750099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The biggest weakness the Hilton hotel faces is due to their globalisation, or their entry into the global market.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Operations are affected by the different cultures and government cultures.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PESTEL(politic, economic, social, technologic, environment, legal)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Lateness to expand to other countries ( for a long time the company had a majority of hotels in the USA only) 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Hotels Opportunities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57224" y="1500174"/>
            <a:ext cx="75724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Hilton has picked the right time to start expanding globally.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There will continue to be rapid growth in emerging markets in other countries.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Other countries are developing their infrastructures and improving economic conditions, which will make it easier for tourism to be successful.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Being able to break into the green traveller segment ( travellers are wanting more green tourism and has become a trend).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Hotels Threats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1600" y="1484784"/>
            <a:ext cx="7600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Increased competition in every market 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Similarity to other big brands such as Marriott and Hyatt in regards to the amenities they offer.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Prices competition against other brands that have the same types of hotels.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biggest threats the brand is up against are increased competition in every market and decreased in business travel.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42FD-8138-4C5D-B024-5838F59D8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 PESTEL (analysis)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190A0F-6A53-4A67-9257-4927A47EEF9D}"/>
              </a:ext>
            </a:extLst>
          </p:cNvPr>
          <p:cNvSpPr txBox="1"/>
          <p:nvPr/>
        </p:nvSpPr>
        <p:spPr>
          <a:xfrm>
            <a:off x="755576" y="1556792"/>
            <a:ext cx="77768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 – Skilled migrants with experience to work from ethnic background, due to Trump administration political issues.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Economical –  Brexit would pose a problem for UK expansion due to uncertainty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– Trend in customers booking Air B&amp;B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Technological – Implementing integrated IT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– Changing weather conditions. Customers seeking sun, sea and sand.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Legal – Proving the rights of workers before employment.</a:t>
            </a:r>
          </a:p>
        </p:txBody>
      </p:sp>
    </p:spTree>
    <p:extLst>
      <p:ext uri="{BB962C8B-B14F-4D97-AF65-F5344CB8AC3E}">
        <p14:creationId xmlns:p14="http://schemas.microsoft.com/office/powerpoint/2010/main" val="1088561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LAHITW_gallery_exterior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357298"/>
            <a:ext cx="8501122" cy="421484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00166" y="857232"/>
            <a:ext cx="3249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HILTON HOTEL &amp; RESORT  in USA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5804" y="1417638"/>
            <a:ext cx="82296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Hilton Hotel is a widely known Hotel brand that is found all over the world.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Kolbs</a:t>
            </a:r>
            <a:r>
              <a:rPr lang="en-GB" dirty="0"/>
              <a:t> learning cycle used to reflect on guest service experience. 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strengths of this hotel brand include brand recognition, reputation, and brand diversity, or the variety of different choices.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weaknesses of the hotel brand include late entry into the global market, also known as globalisation, and differences in operations from country to country.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opportunities that Hilton hotels can embrace are to continue expanding globally and breaking into the green tourism market.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biggest threats the brand encounters are up increased competition in every market and decreased in business travel.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03B8C-C057-47FB-87E5-351DD2DD6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7682E9-FA19-412C-B9ED-6999D9A96C98}"/>
              </a:ext>
            </a:extLst>
          </p:cNvPr>
          <p:cNvSpPr txBox="1"/>
          <p:nvPr/>
        </p:nvSpPr>
        <p:spPr>
          <a:xfrm>
            <a:off x="179512" y="1268760"/>
            <a:ext cx="88569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Ford, R. and Dickson, D. (2008). The Father of </a:t>
            </a:r>
            <a:r>
              <a:rPr lang="en-GB" dirty="0" err="1"/>
              <a:t>Guestology</a:t>
            </a:r>
            <a:r>
              <a:rPr lang="en-GB" dirty="0"/>
              <a:t>. Journal of Applied Management and Entrepreneurship, Sheffield Vol.13(3), pp.80-99.</a:t>
            </a:r>
          </a:p>
          <a:p>
            <a:endParaRPr lang="en-GB" dirty="0"/>
          </a:p>
          <a:p>
            <a:r>
              <a:rPr lang="en-GB" dirty="0"/>
              <a:t>Heppell, M. (2011). Five star service - How to deliver exceptional customer service. London: Prentice Hall.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Johnston, R., Clark, G. and </a:t>
            </a:r>
            <a:r>
              <a:rPr lang="en-GB" dirty="0" err="1"/>
              <a:t>Shulver</a:t>
            </a:r>
            <a:r>
              <a:rPr lang="en-GB" dirty="0"/>
              <a:t>, M. (2012). Service Operations Management. Harlow, United Kingdom: Pearson Education Limited.</a:t>
            </a:r>
          </a:p>
          <a:p>
            <a:endParaRPr lang="en-GB" dirty="0"/>
          </a:p>
          <a:p>
            <a:r>
              <a:rPr lang="en-GB" dirty="0"/>
              <a:t>Kotler, P. (2014). Kotler on marketing. London: Free Press.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Martin, M. (2015). Business Model of Hilton Hotels. [online] </a:t>
            </a:r>
            <a:r>
              <a:rPr lang="en-GB" dirty="0" err="1"/>
              <a:t>Cleverism</a:t>
            </a:r>
            <a:r>
              <a:rPr lang="en-GB" dirty="0"/>
              <a:t>. Available at: https://www.cleverism.com/business-model-hilton-hotels/ [Accessed 24 Oct. 2019].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Rutherford, D. and Fallon, M. (2010). Hotel Management and Operations. London: Wiley.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483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 images of Hilton hotels &amp; Resorts</a:t>
            </a:r>
          </a:p>
        </p:txBody>
      </p:sp>
      <p:pic>
        <p:nvPicPr>
          <p:cNvPr id="3" name="Picture 2" descr="IMG_20191022_1029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000240"/>
            <a:ext cx="2443222" cy="1571636"/>
          </a:xfrm>
          <a:prstGeom prst="rect">
            <a:avLst/>
          </a:prstGeom>
        </p:spPr>
      </p:pic>
      <p:pic>
        <p:nvPicPr>
          <p:cNvPr id="4" name="Picture 3" descr="home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57555" y="1928802"/>
            <a:ext cx="2500330" cy="1643074"/>
          </a:xfrm>
          <a:prstGeom prst="rect">
            <a:avLst/>
          </a:prstGeom>
        </p:spPr>
      </p:pic>
      <p:pic>
        <p:nvPicPr>
          <p:cNvPr id="5" name="Picture 4" descr="LONTLDI_meetings_full_northvi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15074" y="1928802"/>
            <a:ext cx="2340880" cy="1714512"/>
          </a:xfrm>
          <a:prstGeom prst="rect">
            <a:avLst/>
          </a:prstGeom>
        </p:spPr>
      </p:pic>
      <p:pic>
        <p:nvPicPr>
          <p:cNvPr id="6" name="Picture 5" descr="FRAHAHI_rooms_full_pressuite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4193724"/>
            <a:ext cx="2571768" cy="1883619"/>
          </a:xfrm>
          <a:prstGeom prst="rect">
            <a:avLst/>
          </a:prstGeom>
        </p:spPr>
      </p:pic>
      <p:pic>
        <p:nvPicPr>
          <p:cNvPr id="7" name="Picture 6" descr="IMG_20191022_10303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14678" y="4286256"/>
            <a:ext cx="2643206" cy="1789306"/>
          </a:xfrm>
          <a:prstGeom prst="rect">
            <a:avLst/>
          </a:prstGeom>
        </p:spPr>
      </p:pic>
      <p:pic>
        <p:nvPicPr>
          <p:cNvPr id="8" name="Picture 7" descr="IMG_20191022_10243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43636" y="4286256"/>
            <a:ext cx="2500330" cy="178595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1BADA-FE87-4239-BA20-13BCD0018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and Answers</a:t>
            </a:r>
          </a:p>
        </p:txBody>
      </p:sp>
    </p:spTree>
    <p:extLst>
      <p:ext uri="{BB962C8B-B14F-4D97-AF65-F5344CB8AC3E}">
        <p14:creationId xmlns:p14="http://schemas.microsoft.com/office/powerpoint/2010/main" val="3636247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881</TotalTime>
  <Words>917</Words>
  <Application>Microsoft Office PowerPoint</Application>
  <PresentationFormat>On-screen Show (4:3)</PresentationFormat>
  <Paragraphs>129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Theme</vt:lpstr>
      <vt:lpstr>HOSPITALITY &amp; GUEST SERVICES</vt:lpstr>
      <vt:lpstr>INTRODUCTION</vt:lpstr>
      <vt:lpstr>We will cover..</vt:lpstr>
      <vt:lpstr>Introduction on Hilton Hotel USA</vt:lpstr>
      <vt:lpstr>Hilton Hotel USP</vt:lpstr>
      <vt:lpstr>Guest Service Experience</vt:lpstr>
      <vt:lpstr>HILTON HOTEL &amp; RESORT (Strengths) </vt:lpstr>
      <vt:lpstr>Hilton Hotel Weaknesses</vt:lpstr>
      <vt:lpstr>Hilton Hotels Opportunities</vt:lpstr>
      <vt:lpstr>Hilton Hotels Threats</vt:lpstr>
      <vt:lpstr>Hilton Hotel PESTEL (analysis)</vt:lpstr>
      <vt:lpstr>PowerPoint Presentation</vt:lpstr>
      <vt:lpstr>Conclusion</vt:lpstr>
      <vt:lpstr>Reference List</vt:lpstr>
      <vt:lpstr>Some  images of Hilton hotels &amp; Resorts</vt:lpstr>
      <vt:lpstr>Question and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&amp; GUEST SERVICES</dc:title>
  <dc:creator>User</dc:creator>
  <cp:lastModifiedBy>Rohan Dubrey</cp:lastModifiedBy>
  <cp:revision>80</cp:revision>
  <dcterms:created xsi:type="dcterms:W3CDTF">2019-10-22T13:17:04Z</dcterms:created>
  <dcterms:modified xsi:type="dcterms:W3CDTF">2019-10-24T14:12:57Z</dcterms:modified>
</cp:coreProperties>
</file>