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7" r:id="rId2"/>
    <p:sldId id="272" r:id="rId3"/>
    <p:sldId id="266" r:id="rId4"/>
    <p:sldId id="273" r:id="rId5"/>
    <p:sldId id="282" r:id="rId6"/>
    <p:sldId id="289" r:id="rId7"/>
    <p:sldId id="290" r:id="rId8"/>
    <p:sldId id="291" r:id="rId9"/>
    <p:sldId id="292" r:id="rId10"/>
    <p:sldId id="293" r:id="rId11"/>
    <p:sldId id="294" r:id="rId12"/>
    <p:sldId id="29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CCE"/>
    <a:srgbClr val="E6E6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3181" autoAdjust="0"/>
    <p:restoredTop sz="93810" autoAdjust="0"/>
  </p:normalViewPr>
  <p:slideViewPr>
    <p:cSldViewPr snapToGrid="0" showGuides="1">
      <p:cViewPr>
        <p:scale>
          <a:sx n="111" d="100"/>
          <a:sy n="111" d="100"/>
        </p:scale>
        <p:origin x="78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24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3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elino Da Rocha Pinto Mota (2522860)" userId="f4427888-215b-4220-820a-9e31a28f50a1" providerId="ADAL" clId="{8A0CC95D-75D7-4F11-93E9-37B649FADD2A}"/>
    <pc:docChg chg="undo custSel addSld delSld modSld sldOrd">
      <pc:chgData name="Adelino Da Rocha Pinto Mota (2522860)" userId="f4427888-215b-4220-820a-9e31a28f50a1" providerId="ADAL" clId="{8A0CC95D-75D7-4F11-93E9-37B649FADD2A}" dt="2026-10-13T07:22:13.938" v="1082" actId="27696"/>
      <pc:docMkLst>
        <pc:docMk/>
      </pc:docMkLst>
      <pc:sldChg chg="addSp delSp modSp mod addAnim delAnim">
        <pc:chgData name="Adelino Da Rocha Pinto Mota (2522860)" userId="f4427888-215b-4220-820a-9e31a28f50a1" providerId="ADAL" clId="{8A0CC95D-75D7-4F11-93E9-37B649FADD2A}" dt="2026-10-13T07:20:40.019" v="1077" actId="27696"/>
        <pc:sldMkLst>
          <pc:docMk/>
          <pc:sldMk cId="1495496538" sldId="257"/>
        </pc:sldMkLst>
        <pc:spChg chg="mod">
          <ac:chgData name="Adelino Da Rocha Pinto Mota (2522860)" userId="f4427888-215b-4220-820a-9e31a28f50a1" providerId="ADAL" clId="{8A0CC95D-75D7-4F11-93E9-37B649FADD2A}" dt="2026-10-13T07:13:38.946" v="1070" actId="2711"/>
          <ac:spMkLst>
            <pc:docMk/>
            <pc:sldMk cId="1495496538" sldId="257"/>
            <ac:spMk id="5" creationId="{1D6C68FD-2A09-86ED-E829-E19378F99645}"/>
          </ac:spMkLst>
        </pc:spChg>
        <pc:picChg chg="add mod">
          <ac:chgData name="Adelino Da Rocha Pinto Mota (2522860)" userId="f4427888-215b-4220-820a-9e31a28f50a1" providerId="ADAL" clId="{8A0CC95D-75D7-4F11-93E9-37B649FADD2A}" dt="2026-10-13T07:12:26.552" v="1069" actId="1076"/>
          <ac:picMkLst>
            <pc:docMk/>
            <pc:sldMk cId="1495496538" sldId="257"/>
            <ac:picMk id="2" creationId="{A71C3EAB-CD34-F702-0C7F-BC738143ACF6}"/>
          </ac:picMkLst>
        </pc:picChg>
        <pc:picChg chg="del">
          <ac:chgData name="Adelino Da Rocha Pinto Mota (2522860)" userId="f4427888-215b-4220-820a-9e31a28f50a1" providerId="ADAL" clId="{8A0CC95D-75D7-4F11-93E9-37B649FADD2A}" dt="2026-10-13T07:12:14.676" v="1065" actId="478"/>
          <ac:picMkLst>
            <pc:docMk/>
            <pc:sldMk cId="1495496538" sldId="257"/>
            <ac:picMk id="14" creationId="{360385CB-0FCF-B01E-1835-AA0FCF8D0ADE}"/>
          </ac:picMkLst>
        </pc:picChg>
      </pc:sldChg>
      <pc:sldChg chg="addSp delSp modSp mod ord">
        <pc:chgData name="Adelino Da Rocha Pinto Mota (2522860)" userId="f4427888-215b-4220-820a-9e31a28f50a1" providerId="ADAL" clId="{8A0CC95D-75D7-4F11-93E9-37B649FADD2A}" dt="2026-10-13T03:34:08.827" v="705" actId="1076"/>
        <pc:sldMkLst>
          <pc:docMk/>
          <pc:sldMk cId="1300311978" sldId="266"/>
        </pc:sldMkLst>
        <pc:spChg chg="add del mod">
          <ac:chgData name="Adelino Da Rocha Pinto Mota (2522860)" userId="f4427888-215b-4220-820a-9e31a28f50a1" providerId="ADAL" clId="{8A0CC95D-75D7-4F11-93E9-37B649FADD2A}" dt="2026-10-12T23:21:03.434" v="8" actId="21"/>
          <ac:spMkLst>
            <pc:docMk/>
            <pc:sldMk cId="1300311978" sldId="266"/>
            <ac:spMk id="3" creationId="{61FA2C79-C10D-0F10-16F0-3B2758E47506}"/>
          </ac:spMkLst>
        </pc:spChg>
        <pc:spChg chg="del">
          <ac:chgData name="Adelino Da Rocha Pinto Mota (2522860)" userId="f4427888-215b-4220-820a-9e31a28f50a1" providerId="ADAL" clId="{8A0CC95D-75D7-4F11-93E9-37B649FADD2A}" dt="2026-10-12T23:20:58.425" v="7" actId="21"/>
          <ac:spMkLst>
            <pc:docMk/>
            <pc:sldMk cId="1300311978" sldId="266"/>
            <ac:spMk id="6" creationId="{DE253D32-8B7B-47D0-BB63-402C3DB9B549}"/>
          </ac:spMkLst>
        </pc:spChg>
        <pc:spChg chg="mod">
          <ac:chgData name="Adelino Da Rocha Pinto Mota (2522860)" userId="f4427888-215b-4220-820a-9e31a28f50a1" providerId="ADAL" clId="{8A0CC95D-75D7-4F11-93E9-37B649FADD2A}" dt="2026-10-13T03:34:08.827" v="705" actId="1076"/>
          <ac:spMkLst>
            <pc:docMk/>
            <pc:sldMk cId="1300311978" sldId="266"/>
            <ac:spMk id="7" creationId="{1D6EB617-E017-4B26-9576-8578E948979A}"/>
          </ac:spMkLst>
        </pc:spChg>
        <pc:picChg chg="mod">
          <ac:chgData name="Adelino Da Rocha Pinto Mota (2522860)" userId="f4427888-215b-4220-820a-9e31a28f50a1" providerId="ADAL" clId="{8A0CC95D-75D7-4F11-93E9-37B649FADD2A}" dt="2026-10-12T23:20:26.735" v="6" actId="14100"/>
          <ac:picMkLst>
            <pc:docMk/>
            <pc:sldMk cId="1300311978" sldId="266"/>
            <ac:picMk id="10" creationId="{618DD966-19F0-4350-AC58-AE86C210BDD3}"/>
          </ac:picMkLst>
        </pc:picChg>
      </pc:sldChg>
      <pc:sldChg chg="addSp delSp modSp add del mod addAnim delAnim">
        <pc:chgData name="Adelino Da Rocha Pinto Mota (2522860)" userId="f4427888-215b-4220-820a-9e31a28f50a1" providerId="ADAL" clId="{8A0CC95D-75D7-4F11-93E9-37B649FADD2A}" dt="2026-10-13T07:20:41.435" v="1078" actId="27696"/>
        <pc:sldMkLst>
          <pc:docMk/>
          <pc:sldMk cId="3462884272" sldId="272"/>
        </pc:sldMkLst>
        <pc:spChg chg="add mod">
          <ac:chgData name="Adelino Da Rocha Pinto Mota (2522860)" userId="f4427888-215b-4220-820a-9e31a28f50a1" providerId="ADAL" clId="{8A0CC95D-75D7-4F11-93E9-37B649FADD2A}" dt="2026-10-13T03:40:20.634" v="806" actId="20577"/>
          <ac:spMkLst>
            <pc:docMk/>
            <pc:sldMk cId="3462884272" sldId="272"/>
            <ac:spMk id="4" creationId="{CB2404B7-E17B-96AC-8921-D34559832DA4}"/>
          </ac:spMkLst>
        </pc:spChg>
        <pc:spChg chg="del mod">
          <ac:chgData name="Adelino Da Rocha Pinto Mota (2522860)" userId="f4427888-215b-4220-820a-9e31a28f50a1" providerId="ADAL" clId="{8A0CC95D-75D7-4F11-93E9-37B649FADD2A}" dt="2026-10-12T23:35:06.741" v="27" actId="478"/>
          <ac:spMkLst>
            <pc:docMk/>
            <pc:sldMk cId="3462884272" sldId="272"/>
            <ac:spMk id="5" creationId="{6F3494C0-ABDD-4C4D-8C46-49B8F20CC7E9}"/>
          </ac:spMkLst>
        </pc:spChg>
        <pc:spChg chg="add del mod">
          <ac:chgData name="Adelino Da Rocha Pinto Mota (2522860)" userId="f4427888-215b-4220-820a-9e31a28f50a1" providerId="ADAL" clId="{8A0CC95D-75D7-4F11-93E9-37B649FADD2A}" dt="2026-10-12T23:34:39.936" v="23" actId="931"/>
          <ac:spMkLst>
            <pc:docMk/>
            <pc:sldMk cId="3462884272" sldId="272"/>
            <ac:spMk id="7" creationId="{795D90F5-AB1D-13C4-FE57-4EC27129899B}"/>
          </ac:spMkLst>
        </pc:spChg>
        <pc:spChg chg="add del mod">
          <ac:chgData name="Adelino Da Rocha Pinto Mota (2522860)" userId="f4427888-215b-4220-820a-9e31a28f50a1" providerId="ADAL" clId="{8A0CC95D-75D7-4F11-93E9-37B649FADD2A}" dt="2026-10-12T23:35:19.796" v="29" actId="478"/>
          <ac:spMkLst>
            <pc:docMk/>
            <pc:sldMk cId="3462884272" sldId="272"/>
            <ac:spMk id="11" creationId="{F22F1785-5ADE-241D-F27B-2180F94EAE35}"/>
          </ac:spMkLst>
        </pc:spChg>
        <pc:picChg chg="del mod">
          <ac:chgData name="Adelino Da Rocha Pinto Mota (2522860)" userId="f4427888-215b-4220-820a-9e31a28f50a1" providerId="ADAL" clId="{8A0CC95D-75D7-4F11-93E9-37B649FADD2A}" dt="2026-10-12T23:28:37.336" v="20" actId="478"/>
          <ac:picMkLst>
            <pc:docMk/>
            <pc:sldMk cId="3462884272" sldId="272"/>
            <ac:picMk id="8" creationId="{2DE860BC-070C-49AE-AF30-7F05D59402B6}"/>
          </ac:picMkLst>
        </pc:picChg>
        <pc:picChg chg="add mod ord">
          <ac:chgData name="Adelino Da Rocha Pinto Mota (2522860)" userId="f4427888-215b-4220-820a-9e31a28f50a1" providerId="ADAL" clId="{8A0CC95D-75D7-4F11-93E9-37B649FADD2A}" dt="2026-10-12T23:40:18.475" v="53" actId="14100"/>
          <ac:picMkLst>
            <pc:docMk/>
            <pc:sldMk cId="3462884272" sldId="272"/>
            <ac:picMk id="9" creationId="{4DB5FB9D-0282-6046-B098-9E59AB18A140}"/>
          </ac:picMkLst>
        </pc:picChg>
      </pc:sldChg>
      <pc:sldChg chg="addSp delSp modSp mod modClrScheme chgLayout">
        <pc:chgData name="Adelino Da Rocha Pinto Mota (2522860)" userId="f4427888-215b-4220-820a-9e31a28f50a1" providerId="ADAL" clId="{8A0CC95D-75D7-4F11-93E9-37B649FADD2A}" dt="2026-10-13T00:15:55.577" v="186" actId="1076"/>
        <pc:sldMkLst>
          <pc:docMk/>
          <pc:sldMk cId="3242389936" sldId="273"/>
        </pc:sldMkLst>
        <pc:spChg chg="mod">
          <ac:chgData name="Adelino Da Rocha Pinto Mota (2522860)" userId="f4427888-215b-4220-820a-9e31a28f50a1" providerId="ADAL" clId="{8A0CC95D-75D7-4F11-93E9-37B649FADD2A}" dt="2026-10-13T00:03:35.703" v="76" actId="26606"/>
          <ac:spMkLst>
            <pc:docMk/>
            <pc:sldMk cId="3242389936" sldId="273"/>
            <ac:spMk id="3" creationId="{774AF259-0EA0-486A-A345-68549DF558C8}"/>
          </ac:spMkLst>
        </pc:spChg>
        <pc:spChg chg="add del mod">
          <ac:chgData name="Adelino Da Rocha Pinto Mota (2522860)" userId="f4427888-215b-4220-820a-9e31a28f50a1" providerId="ADAL" clId="{8A0CC95D-75D7-4F11-93E9-37B649FADD2A}" dt="2026-10-13T00:07:35.037" v="89" actId="478"/>
          <ac:spMkLst>
            <pc:docMk/>
            <pc:sldMk cId="3242389936" sldId="273"/>
            <ac:spMk id="4" creationId="{62D0C40C-EF55-7D90-71A9-D701391228A8}"/>
          </ac:spMkLst>
        </pc:spChg>
        <pc:spChg chg="mod">
          <ac:chgData name="Adelino Da Rocha Pinto Mota (2522860)" userId="f4427888-215b-4220-820a-9e31a28f50a1" providerId="ADAL" clId="{8A0CC95D-75D7-4F11-93E9-37B649FADD2A}" dt="2026-10-13T00:13:05.329" v="180" actId="20577"/>
          <ac:spMkLst>
            <pc:docMk/>
            <pc:sldMk cId="3242389936" sldId="273"/>
            <ac:spMk id="5" creationId="{9151932C-7145-4FBD-B81D-9ADC42401B87}"/>
          </ac:spMkLst>
        </pc:spChg>
        <pc:spChg chg="del mod ord">
          <ac:chgData name="Adelino Da Rocha Pinto Mota (2522860)" userId="f4427888-215b-4220-820a-9e31a28f50a1" providerId="ADAL" clId="{8A0CC95D-75D7-4F11-93E9-37B649FADD2A}" dt="2026-10-13T00:07:30.202" v="88" actId="478"/>
          <ac:spMkLst>
            <pc:docMk/>
            <pc:sldMk cId="3242389936" sldId="273"/>
            <ac:spMk id="6" creationId="{33DA7B46-E592-40C7-91D7-A26B47A30C67}"/>
          </ac:spMkLst>
        </pc:spChg>
        <pc:spChg chg="del mod ord">
          <ac:chgData name="Adelino Da Rocha Pinto Mota (2522860)" userId="f4427888-215b-4220-820a-9e31a28f50a1" providerId="ADAL" clId="{8A0CC95D-75D7-4F11-93E9-37B649FADD2A}" dt="2026-10-13T00:07:41.467" v="90" actId="478"/>
          <ac:spMkLst>
            <pc:docMk/>
            <pc:sldMk cId="3242389936" sldId="273"/>
            <ac:spMk id="7" creationId="{A7F42263-DE86-44BB-AC19-CD7982D365B2}"/>
          </ac:spMkLst>
        </pc:spChg>
        <pc:spChg chg="add del mod">
          <ac:chgData name="Adelino Da Rocha Pinto Mota (2522860)" userId="f4427888-215b-4220-820a-9e31a28f50a1" providerId="ADAL" clId="{8A0CC95D-75D7-4F11-93E9-37B649FADD2A}" dt="2026-10-13T00:07:48.761" v="91" actId="478"/>
          <ac:spMkLst>
            <pc:docMk/>
            <pc:sldMk cId="3242389936" sldId="273"/>
            <ac:spMk id="9" creationId="{58169AF2-AE46-6298-4BF1-63EEB6F8B0D6}"/>
          </ac:spMkLst>
        </pc:spChg>
        <pc:spChg chg="add del mod">
          <ac:chgData name="Adelino Da Rocha Pinto Mota (2522860)" userId="f4427888-215b-4220-820a-9e31a28f50a1" providerId="ADAL" clId="{8A0CC95D-75D7-4F11-93E9-37B649FADD2A}" dt="2026-10-13T00:03:27.556" v="75" actId="931"/>
          <ac:spMkLst>
            <pc:docMk/>
            <pc:sldMk cId="3242389936" sldId="273"/>
            <ac:spMk id="9" creationId="{CAC291E2-AB89-9239-8B65-ED1D24F1D472}"/>
          </ac:spMkLst>
        </pc:spChg>
        <pc:picChg chg="del mod">
          <ac:chgData name="Adelino Da Rocha Pinto Mota (2522860)" userId="f4427888-215b-4220-820a-9e31a28f50a1" providerId="ADAL" clId="{8A0CC95D-75D7-4F11-93E9-37B649FADD2A}" dt="2026-10-13T00:02:53.259" v="74" actId="478"/>
          <ac:picMkLst>
            <pc:docMk/>
            <pc:sldMk cId="3242389936" sldId="273"/>
            <ac:picMk id="11" creationId="{D38CA64A-11C5-4BD7-8A2D-E6D58794D6DC}"/>
          </ac:picMkLst>
        </pc:picChg>
        <pc:picChg chg="add mod ord">
          <ac:chgData name="Adelino Da Rocha Pinto Mota (2522860)" userId="f4427888-215b-4220-820a-9e31a28f50a1" providerId="ADAL" clId="{8A0CC95D-75D7-4F11-93E9-37B649FADD2A}" dt="2026-10-13T00:15:55.577" v="186" actId="1076"/>
          <ac:picMkLst>
            <pc:docMk/>
            <pc:sldMk cId="3242389936" sldId="273"/>
            <ac:picMk id="13" creationId="{945639CB-46EC-4FB0-D3FE-1F775178EB04}"/>
          </ac:picMkLst>
        </pc:picChg>
      </pc:sldChg>
      <pc:sldChg chg="addSp delSp modSp mod modClrScheme addAnim delAnim chgLayout">
        <pc:chgData name="Adelino Da Rocha Pinto Mota (2522860)" userId="f4427888-215b-4220-820a-9e31a28f50a1" providerId="ADAL" clId="{8A0CC95D-75D7-4F11-93E9-37B649FADD2A}" dt="2026-10-13T06:11:54.768" v="959" actId="20577"/>
        <pc:sldMkLst>
          <pc:docMk/>
          <pc:sldMk cId="196070355" sldId="282"/>
        </pc:sldMkLst>
        <pc:spChg chg="add">
          <ac:chgData name="Adelino Da Rocha Pinto Mota (2522860)" userId="f4427888-215b-4220-820a-9e31a28f50a1" providerId="ADAL" clId="{8A0CC95D-75D7-4F11-93E9-37B649FADD2A}" dt="2026-10-13T01:46:29.146" v="255" actId="139"/>
          <ac:spMkLst>
            <pc:docMk/>
            <pc:sldMk cId="196070355" sldId="282"/>
            <ac:spMk id="2" creationId="{183D02FB-5B3D-DDE5-4620-5043785C675B}"/>
          </ac:spMkLst>
        </pc:spChg>
        <pc:spChg chg="add del mod ord">
          <ac:chgData name="Adelino Da Rocha Pinto Mota (2522860)" userId="f4427888-215b-4220-820a-9e31a28f50a1" providerId="ADAL" clId="{8A0CC95D-75D7-4F11-93E9-37B649FADD2A}" dt="2026-10-13T02:30:32.926" v="501" actId="478"/>
          <ac:spMkLst>
            <pc:docMk/>
            <pc:sldMk cId="196070355" sldId="282"/>
            <ac:spMk id="3" creationId="{FFBE928F-CA79-55B6-6E59-D98D2CE498A0}"/>
          </ac:spMkLst>
        </pc:spChg>
        <pc:spChg chg="add del mod">
          <ac:chgData name="Adelino Da Rocha Pinto Mota (2522860)" userId="f4427888-215b-4220-820a-9e31a28f50a1" providerId="ADAL" clId="{8A0CC95D-75D7-4F11-93E9-37B649FADD2A}" dt="2026-10-13T01:28:32.767" v="215" actId="931"/>
          <ac:spMkLst>
            <pc:docMk/>
            <pc:sldMk cId="196070355" sldId="282"/>
            <ac:spMk id="4" creationId="{40C96DF3-246E-FDA9-6239-5AF79946C047}"/>
          </ac:spMkLst>
        </pc:spChg>
        <pc:spChg chg="add mod">
          <ac:chgData name="Adelino Da Rocha Pinto Mota (2522860)" userId="f4427888-215b-4220-820a-9e31a28f50a1" providerId="ADAL" clId="{8A0CC95D-75D7-4F11-93E9-37B649FADD2A}" dt="2026-10-13T02:45:59.676" v="528" actId="14100"/>
          <ac:spMkLst>
            <pc:docMk/>
            <pc:sldMk cId="196070355" sldId="282"/>
            <ac:spMk id="4" creationId="{5C3549F3-2569-D259-D29E-A24B744969AC}"/>
          </ac:spMkLst>
        </pc:spChg>
        <pc:spChg chg="add mod">
          <ac:chgData name="Adelino Da Rocha Pinto Mota (2522860)" userId="f4427888-215b-4220-820a-9e31a28f50a1" providerId="ADAL" clId="{8A0CC95D-75D7-4F11-93E9-37B649FADD2A}" dt="2026-10-13T02:45:57.683" v="527" actId="14100"/>
          <ac:spMkLst>
            <pc:docMk/>
            <pc:sldMk cId="196070355" sldId="282"/>
            <ac:spMk id="5" creationId="{B19FBBD9-E35C-E71E-23FD-AC9718C50F74}"/>
          </ac:spMkLst>
        </pc:spChg>
        <pc:spChg chg="add mod">
          <ac:chgData name="Adelino Da Rocha Pinto Mota (2522860)" userId="f4427888-215b-4220-820a-9e31a28f50a1" providerId="ADAL" clId="{8A0CC95D-75D7-4F11-93E9-37B649FADD2A}" dt="2026-10-13T01:48:47.080" v="271" actId="14100"/>
          <ac:spMkLst>
            <pc:docMk/>
            <pc:sldMk cId="196070355" sldId="282"/>
            <ac:spMk id="6" creationId="{89B628CC-95BD-3ED2-8BBE-EA9EDC49FAFF}"/>
          </ac:spMkLst>
        </pc:spChg>
        <pc:spChg chg="add del mod">
          <ac:chgData name="Adelino Da Rocha Pinto Mota (2522860)" userId="f4427888-215b-4220-820a-9e31a28f50a1" providerId="ADAL" clId="{8A0CC95D-75D7-4F11-93E9-37B649FADD2A}" dt="2026-10-13T02:28:26.890" v="498" actId="478"/>
          <ac:spMkLst>
            <pc:docMk/>
            <pc:sldMk cId="196070355" sldId="282"/>
            <ac:spMk id="7" creationId="{9C5BDB1D-6E91-B61C-4527-D798C3DDCC9B}"/>
          </ac:spMkLst>
        </pc:spChg>
        <pc:spChg chg="add mod">
          <ac:chgData name="Adelino Da Rocha Pinto Mota (2522860)" userId="f4427888-215b-4220-820a-9e31a28f50a1" providerId="ADAL" clId="{8A0CC95D-75D7-4F11-93E9-37B649FADD2A}" dt="2026-10-13T06:11:54.768" v="959" actId="20577"/>
          <ac:spMkLst>
            <pc:docMk/>
            <pc:sldMk cId="196070355" sldId="282"/>
            <ac:spMk id="7" creationId="{C6D83E29-ACC9-1193-51CF-1C35AA79AFB9}"/>
          </ac:spMkLst>
        </pc:spChg>
        <pc:spChg chg="add del mod">
          <ac:chgData name="Adelino Da Rocha Pinto Mota (2522860)" userId="f4427888-215b-4220-820a-9e31a28f50a1" providerId="ADAL" clId="{8A0CC95D-75D7-4F11-93E9-37B649FADD2A}" dt="2026-10-13T01:30:42.689" v="219" actId="931"/>
          <ac:spMkLst>
            <pc:docMk/>
            <pc:sldMk cId="196070355" sldId="282"/>
            <ac:spMk id="7" creationId="{E1E72EFF-202A-8E61-6253-41AEA98488EF}"/>
          </ac:spMkLst>
        </pc:spChg>
        <pc:spChg chg="add del mod">
          <ac:chgData name="Adelino Da Rocha Pinto Mota (2522860)" userId="f4427888-215b-4220-820a-9e31a28f50a1" providerId="ADAL" clId="{8A0CC95D-75D7-4F11-93E9-37B649FADD2A}" dt="2026-10-13T01:54:39.075" v="334" actId="478"/>
          <ac:spMkLst>
            <pc:docMk/>
            <pc:sldMk cId="196070355" sldId="282"/>
            <ac:spMk id="9" creationId="{1D3EC0EC-36A1-E8A0-5C2F-72F7EF5C8D78}"/>
          </ac:spMkLst>
        </pc:spChg>
        <pc:spChg chg="add del mod">
          <ac:chgData name="Adelino Da Rocha Pinto Mota (2522860)" userId="f4427888-215b-4220-820a-9e31a28f50a1" providerId="ADAL" clId="{8A0CC95D-75D7-4F11-93E9-37B649FADD2A}" dt="2026-10-13T03:46:21.438" v="816" actId="22"/>
          <ac:spMkLst>
            <pc:docMk/>
            <pc:sldMk cId="196070355" sldId="282"/>
            <ac:spMk id="13" creationId="{2622AF95-9CD2-2E7D-B44B-7856DF0D862F}"/>
          </ac:spMkLst>
        </pc:spChg>
        <pc:spChg chg="add mod">
          <ac:chgData name="Adelino Da Rocha Pinto Mota (2522860)" userId="f4427888-215b-4220-820a-9e31a28f50a1" providerId="ADAL" clId="{8A0CC95D-75D7-4F11-93E9-37B649FADD2A}" dt="2026-10-13T01:30:56.444" v="220" actId="26606"/>
          <ac:spMkLst>
            <pc:docMk/>
            <pc:sldMk cId="196070355" sldId="282"/>
            <ac:spMk id="15" creationId="{506F4265-3065-E5B0-B1C4-3C7B5F76912C}"/>
          </ac:spMkLst>
        </pc:spChg>
        <pc:spChg chg="add del mod">
          <ac:chgData name="Adelino Da Rocha Pinto Mota (2522860)" userId="f4427888-215b-4220-820a-9e31a28f50a1" providerId="ADAL" clId="{8A0CC95D-75D7-4F11-93E9-37B649FADD2A}" dt="2026-10-13T02:18:16.316" v="458" actId="478"/>
          <ac:spMkLst>
            <pc:docMk/>
            <pc:sldMk cId="196070355" sldId="282"/>
            <ac:spMk id="16" creationId="{4BAF1091-295D-9110-9D22-939DBBF59E91}"/>
          </ac:spMkLst>
        </pc:spChg>
        <pc:spChg chg="add del mod">
          <ac:chgData name="Adelino Da Rocha Pinto Mota (2522860)" userId="f4427888-215b-4220-820a-9e31a28f50a1" providerId="ADAL" clId="{8A0CC95D-75D7-4F11-93E9-37B649FADD2A}" dt="2026-10-13T01:58:00.460" v="349" actId="478"/>
          <ac:spMkLst>
            <pc:docMk/>
            <pc:sldMk cId="196070355" sldId="282"/>
            <ac:spMk id="18" creationId="{931D9D0F-E52F-EDCE-674E-9F1631E400EB}"/>
          </ac:spMkLst>
        </pc:spChg>
        <pc:spChg chg="add del mod">
          <ac:chgData name="Adelino Da Rocha Pinto Mota (2522860)" userId="f4427888-215b-4220-820a-9e31a28f50a1" providerId="ADAL" clId="{8A0CC95D-75D7-4F11-93E9-37B649FADD2A}" dt="2026-10-13T01:58:02.712" v="350" actId="478"/>
          <ac:spMkLst>
            <pc:docMk/>
            <pc:sldMk cId="196070355" sldId="282"/>
            <ac:spMk id="20" creationId="{17272F8F-8251-ED90-2747-113DE59E1FC0}"/>
          </ac:spMkLst>
        </pc:spChg>
        <pc:spChg chg="add del">
          <ac:chgData name="Adelino Da Rocha Pinto Mota (2522860)" userId="f4427888-215b-4220-820a-9e31a28f50a1" providerId="ADAL" clId="{8A0CC95D-75D7-4F11-93E9-37B649FADD2A}" dt="2026-10-13T02:04:40.888" v="365" actId="22"/>
          <ac:spMkLst>
            <pc:docMk/>
            <pc:sldMk cId="196070355" sldId="282"/>
            <ac:spMk id="25" creationId="{7705B3BA-FF0A-0D17-F0EE-C4F7AE4BECED}"/>
          </ac:spMkLst>
        </pc:spChg>
        <pc:spChg chg="add del">
          <ac:chgData name="Adelino Da Rocha Pinto Mota (2522860)" userId="f4427888-215b-4220-820a-9e31a28f50a1" providerId="ADAL" clId="{8A0CC95D-75D7-4F11-93E9-37B649FADD2A}" dt="2026-10-13T02:04:40.888" v="365" actId="22"/>
          <ac:spMkLst>
            <pc:docMk/>
            <pc:sldMk cId="196070355" sldId="282"/>
            <ac:spMk id="27" creationId="{279FFA98-AEDE-F14D-D846-281A2DAFEE60}"/>
          </ac:spMkLst>
        </pc:spChg>
        <pc:spChg chg="add del">
          <ac:chgData name="Adelino Da Rocha Pinto Mota (2522860)" userId="f4427888-215b-4220-820a-9e31a28f50a1" providerId="ADAL" clId="{8A0CC95D-75D7-4F11-93E9-37B649FADD2A}" dt="2026-10-13T02:04:40.888" v="365" actId="22"/>
          <ac:spMkLst>
            <pc:docMk/>
            <pc:sldMk cId="196070355" sldId="282"/>
            <ac:spMk id="29" creationId="{44A3D724-7C00-E58F-A070-16B4B26A856E}"/>
          </ac:spMkLst>
        </pc:spChg>
        <pc:spChg chg="add del mod">
          <ac:chgData name="Adelino Da Rocha Pinto Mota (2522860)" userId="f4427888-215b-4220-820a-9e31a28f50a1" providerId="ADAL" clId="{8A0CC95D-75D7-4F11-93E9-37B649FADD2A}" dt="2026-10-13T02:18:10.288" v="457" actId="478"/>
          <ac:spMkLst>
            <pc:docMk/>
            <pc:sldMk cId="196070355" sldId="282"/>
            <ac:spMk id="34" creationId="{455D9A0C-2844-08B0-0F23-5DE88228A8F1}"/>
          </ac:spMkLst>
        </pc:spChg>
        <pc:spChg chg="add del mod">
          <ac:chgData name="Adelino Da Rocha Pinto Mota (2522860)" userId="f4427888-215b-4220-820a-9e31a28f50a1" providerId="ADAL" clId="{8A0CC95D-75D7-4F11-93E9-37B649FADD2A}" dt="2026-10-13T02:38:24.041" v="514" actId="21"/>
          <ac:spMkLst>
            <pc:docMk/>
            <pc:sldMk cId="196070355" sldId="282"/>
            <ac:spMk id="36" creationId="{B3468826-C838-062B-F1F0-20F74E8E5E67}"/>
          </ac:spMkLst>
        </pc:spChg>
        <pc:spChg chg="add del mod">
          <ac:chgData name="Adelino Da Rocha Pinto Mota (2522860)" userId="f4427888-215b-4220-820a-9e31a28f50a1" providerId="ADAL" clId="{8A0CC95D-75D7-4F11-93E9-37B649FADD2A}" dt="2026-10-13T02:18:54.993" v="462" actId="478"/>
          <ac:spMkLst>
            <pc:docMk/>
            <pc:sldMk cId="196070355" sldId="282"/>
            <ac:spMk id="38" creationId="{65F6C898-FCCB-B81D-FF6F-DDC1C4B1F060}"/>
          </ac:spMkLst>
        </pc:spChg>
        <pc:spChg chg="add del mod">
          <ac:chgData name="Adelino Da Rocha Pinto Mota (2522860)" userId="f4427888-215b-4220-820a-9e31a28f50a1" providerId="ADAL" clId="{8A0CC95D-75D7-4F11-93E9-37B649FADD2A}" dt="2026-10-13T02:30:27.983" v="500" actId="21"/>
          <ac:spMkLst>
            <pc:docMk/>
            <pc:sldMk cId="196070355" sldId="282"/>
            <ac:spMk id="43" creationId="{DDD41CB2-838F-8B83-6830-EF4C791A7B78}"/>
          </ac:spMkLst>
        </pc:spChg>
        <pc:spChg chg="add del mod">
          <ac:chgData name="Adelino Da Rocha Pinto Mota (2522860)" userId="f4427888-215b-4220-820a-9e31a28f50a1" providerId="ADAL" clId="{8A0CC95D-75D7-4F11-93E9-37B649FADD2A}" dt="2026-10-13T02:26:55.163" v="485" actId="21"/>
          <ac:spMkLst>
            <pc:docMk/>
            <pc:sldMk cId="196070355" sldId="282"/>
            <ac:spMk id="45" creationId="{75BA4AF0-B5E6-74A9-D6CC-317DBEC7CBD4}"/>
          </ac:spMkLst>
        </pc:spChg>
        <pc:spChg chg="add del">
          <ac:chgData name="Adelino Da Rocha Pinto Mota (2522860)" userId="f4427888-215b-4220-820a-9e31a28f50a1" providerId="ADAL" clId="{8A0CC95D-75D7-4F11-93E9-37B649FADD2A}" dt="2026-10-13T02:46:12.227" v="530" actId="478"/>
          <ac:spMkLst>
            <pc:docMk/>
            <pc:sldMk cId="196070355" sldId="282"/>
            <ac:spMk id="47" creationId="{BF6609F7-FF82-99F1-0265-E2E9DD9C852D}"/>
          </ac:spMkLst>
        </pc:spChg>
        <pc:spChg chg="add del mod">
          <ac:chgData name="Adelino Da Rocha Pinto Mota (2522860)" userId="f4427888-215b-4220-820a-9e31a28f50a1" providerId="ADAL" clId="{8A0CC95D-75D7-4F11-93E9-37B649FADD2A}" dt="2026-10-13T02:29:02.659" v="499" actId="21"/>
          <ac:spMkLst>
            <pc:docMk/>
            <pc:sldMk cId="196070355" sldId="282"/>
            <ac:spMk id="49" creationId="{076857BC-BFF5-DE46-A907-2531CFD0EF58}"/>
          </ac:spMkLst>
        </pc:spChg>
        <pc:spChg chg="add del mod">
          <ac:chgData name="Adelino Da Rocha Pinto Mota (2522860)" userId="f4427888-215b-4220-820a-9e31a28f50a1" providerId="ADAL" clId="{8A0CC95D-75D7-4F11-93E9-37B649FADD2A}" dt="2026-10-13T03:19:58.261" v="582" actId="21"/>
          <ac:spMkLst>
            <pc:docMk/>
            <pc:sldMk cId="196070355" sldId="282"/>
            <ac:spMk id="52" creationId="{8997EDDA-CC7C-3DD8-B094-E9F57EC0B171}"/>
          </ac:spMkLst>
        </pc:spChg>
        <pc:spChg chg="add del mod">
          <ac:chgData name="Adelino Da Rocha Pinto Mota (2522860)" userId="f4427888-215b-4220-820a-9e31a28f50a1" providerId="ADAL" clId="{8A0CC95D-75D7-4F11-93E9-37B649FADD2A}" dt="2026-10-13T02:55:55.443" v="540" actId="478"/>
          <ac:spMkLst>
            <pc:docMk/>
            <pc:sldMk cId="196070355" sldId="282"/>
            <ac:spMk id="55" creationId="{E62A6F77-9D86-3B34-300E-6A2CBA0097B9}"/>
          </ac:spMkLst>
        </pc:spChg>
        <pc:spChg chg="add del mod">
          <ac:chgData name="Adelino Da Rocha Pinto Mota (2522860)" userId="f4427888-215b-4220-820a-9e31a28f50a1" providerId="ADAL" clId="{8A0CC95D-75D7-4F11-93E9-37B649FADD2A}" dt="2026-10-13T02:58:22.208" v="546" actId="478"/>
          <ac:spMkLst>
            <pc:docMk/>
            <pc:sldMk cId="196070355" sldId="282"/>
            <ac:spMk id="58" creationId="{655A1654-117F-5C80-71A7-E79CF22CBE9C}"/>
          </ac:spMkLst>
        </pc:spChg>
        <pc:spChg chg="add del mod">
          <ac:chgData name="Adelino Da Rocha Pinto Mota (2522860)" userId="f4427888-215b-4220-820a-9e31a28f50a1" providerId="ADAL" clId="{8A0CC95D-75D7-4F11-93E9-37B649FADD2A}" dt="2026-10-13T03:04:14.863" v="559" actId="21"/>
          <ac:spMkLst>
            <pc:docMk/>
            <pc:sldMk cId="196070355" sldId="282"/>
            <ac:spMk id="59" creationId="{D5E07288-2E7D-276D-690A-167C5DF380B3}"/>
          </ac:spMkLst>
        </pc:spChg>
        <pc:spChg chg="add mod">
          <ac:chgData name="Adelino Da Rocha Pinto Mota (2522860)" userId="f4427888-215b-4220-820a-9e31a28f50a1" providerId="ADAL" clId="{8A0CC95D-75D7-4F11-93E9-37B649FADD2A}" dt="2026-10-13T03:20:08.730" v="584" actId="1076"/>
          <ac:spMkLst>
            <pc:docMk/>
            <pc:sldMk cId="196070355" sldId="282"/>
            <ac:spMk id="62" creationId="{CD68CA82-573F-5063-EEB4-310329AD9750}"/>
          </ac:spMkLst>
        </pc:spChg>
        <pc:spChg chg="add mod">
          <ac:chgData name="Adelino Da Rocha Pinto Mota (2522860)" userId="f4427888-215b-4220-820a-9e31a28f50a1" providerId="ADAL" clId="{8A0CC95D-75D7-4F11-93E9-37B649FADD2A}" dt="2026-10-13T05:53:18.918" v="947" actId="113"/>
          <ac:spMkLst>
            <pc:docMk/>
            <pc:sldMk cId="196070355" sldId="282"/>
            <ac:spMk id="65" creationId="{54F60FF2-F545-5E57-822A-4DC18FFD6414}"/>
          </ac:spMkLst>
        </pc:spChg>
        <pc:picChg chg="add del mod ord">
          <ac:chgData name="Adelino Da Rocha Pinto Mota (2522860)" userId="f4427888-215b-4220-820a-9e31a28f50a1" providerId="ADAL" clId="{8A0CC95D-75D7-4F11-93E9-37B649FADD2A}" dt="2026-10-13T01:28:49.402" v="218" actId="478"/>
          <ac:picMkLst>
            <pc:docMk/>
            <pc:sldMk cId="196070355" sldId="282"/>
            <ac:picMk id="5" creationId="{55203202-B60B-D2BD-3EA4-9CA969426BD1}"/>
          </ac:picMkLst>
        </pc:picChg>
        <pc:picChg chg="add mod ord">
          <ac:chgData name="Adelino Da Rocha Pinto Mota (2522860)" userId="f4427888-215b-4220-820a-9e31a28f50a1" providerId="ADAL" clId="{8A0CC95D-75D7-4F11-93E9-37B649FADD2A}" dt="2026-10-13T02:46:22.333" v="531" actId="1076"/>
          <ac:picMkLst>
            <pc:docMk/>
            <pc:sldMk cId="196070355" sldId="282"/>
            <ac:picMk id="8" creationId="{539DD08C-8DFC-B2F9-E5FB-6D459660F21F}"/>
          </ac:picMkLst>
        </pc:picChg>
        <pc:picChg chg="del mod">
          <ac:chgData name="Adelino Da Rocha Pinto Mota (2522860)" userId="f4427888-215b-4220-820a-9e31a28f50a1" providerId="ADAL" clId="{8A0CC95D-75D7-4F11-93E9-37B649FADD2A}" dt="2026-10-13T01:27:58.609" v="214" actId="478"/>
          <ac:picMkLst>
            <pc:docMk/>
            <pc:sldMk cId="196070355" sldId="282"/>
            <ac:picMk id="17" creationId="{18B7855D-2DE6-49A4-BA98-97404403C66B}"/>
          </ac:picMkLst>
        </pc:picChg>
      </pc:sldChg>
      <pc:sldChg chg="modSp add del mod">
        <pc:chgData name="Adelino Da Rocha Pinto Mota (2522860)" userId="f4427888-215b-4220-820a-9e31a28f50a1" providerId="ADAL" clId="{8A0CC95D-75D7-4F11-93E9-37B649FADD2A}" dt="2026-10-13T04:10:20.531" v="844" actId="2696"/>
        <pc:sldMkLst>
          <pc:docMk/>
          <pc:sldMk cId="1154969311" sldId="286"/>
        </pc:sldMkLst>
        <pc:picChg chg="mod">
          <ac:chgData name="Adelino Da Rocha Pinto Mota (2522860)" userId="f4427888-215b-4220-820a-9e31a28f50a1" providerId="ADAL" clId="{8A0CC95D-75D7-4F11-93E9-37B649FADD2A}" dt="2026-10-13T03:52:45.239" v="843" actId="14100"/>
          <ac:picMkLst>
            <pc:docMk/>
            <pc:sldMk cId="1154969311" sldId="286"/>
            <ac:picMk id="17" creationId="{38B0024B-0AD8-4DDB-8486-A9BD3A8E9FAC}"/>
          </ac:picMkLst>
        </pc:picChg>
      </pc:sldChg>
      <pc:sldChg chg="addSp delSp modSp mod">
        <pc:chgData name="Adelino Da Rocha Pinto Mota (2522860)" userId="f4427888-215b-4220-820a-9e31a28f50a1" providerId="ADAL" clId="{8A0CC95D-75D7-4F11-93E9-37B649FADD2A}" dt="2026-10-13T05:53:49.650" v="949" actId="1076"/>
        <pc:sldMkLst>
          <pc:docMk/>
          <pc:sldMk cId="3149670743" sldId="289"/>
        </pc:sldMkLst>
        <pc:spChg chg="add mod">
          <ac:chgData name="Adelino Da Rocha Pinto Mota (2522860)" userId="f4427888-215b-4220-820a-9e31a28f50a1" providerId="ADAL" clId="{8A0CC95D-75D7-4F11-93E9-37B649FADD2A}" dt="2026-10-13T05:53:49.650" v="949" actId="1076"/>
          <ac:spMkLst>
            <pc:docMk/>
            <pc:sldMk cId="3149670743" sldId="289"/>
            <ac:spMk id="4" creationId="{17EF62EB-65D8-C81F-23DA-5825D6B7ADBF}"/>
          </ac:spMkLst>
        </pc:spChg>
        <pc:spChg chg="add del mod">
          <ac:chgData name="Adelino Da Rocha Pinto Mota (2522860)" userId="f4427888-215b-4220-820a-9e31a28f50a1" providerId="ADAL" clId="{8A0CC95D-75D7-4F11-93E9-37B649FADD2A}" dt="2026-10-13T05:30:20.913" v="851" actId="478"/>
          <ac:spMkLst>
            <pc:docMk/>
            <pc:sldMk cId="3149670743" sldId="289"/>
            <ac:spMk id="4" creationId="{76CBD06B-AB17-A1F3-3FDD-AEF35AF72306}"/>
          </ac:spMkLst>
        </pc:spChg>
        <pc:spChg chg="add mod">
          <ac:chgData name="Adelino Da Rocha Pinto Mota (2522860)" userId="f4427888-215b-4220-820a-9e31a28f50a1" providerId="ADAL" clId="{8A0CC95D-75D7-4F11-93E9-37B649FADD2A}" dt="2026-10-13T05:45:48.285" v="917" actId="1076"/>
          <ac:spMkLst>
            <pc:docMk/>
            <pc:sldMk cId="3149670743" sldId="289"/>
            <ac:spMk id="6" creationId="{DDBFC990-3653-2B74-9220-97AF33FCAB63}"/>
          </ac:spMkLst>
        </pc:spChg>
        <pc:spChg chg="add del mod">
          <ac:chgData name="Adelino Da Rocha Pinto Mota (2522860)" userId="f4427888-215b-4220-820a-9e31a28f50a1" providerId="ADAL" clId="{8A0CC95D-75D7-4F11-93E9-37B649FADD2A}" dt="2026-10-13T05:30:39.516" v="854" actId="478"/>
          <ac:spMkLst>
            <pc:docMk/>
            <pc:sldMk cId="3149670743" sldId="289"/>
            <ac:spMk id="8" creationId="{08968E02-AEFC-8EA0-B2E5-4BFE7020A8F8}"/>
          </ac:spMkLst>
        </pc:spChg>
        <pc:spChg chg="del">
          <ac:chgData name="Adelino Da Rocha Pinto Mota (2522860)" userId="f4427888-215b-4220-820a-9e31a28f50a1" providerId="ADAL" clId="{8A0CC95D-75D7-4F11-93E9-37B649FADD2A}" dt="2026-10-13T05:32:22.093" v="865" actId="478"/>
          <ac:spMkLst>
            <pc:docMk/>
            <pc:sldMk cId="3149670743" sldId="289"/>
            <ac:spMk id="10" creationId="{C60B770E-507E-4361-9D91-5007702BFC32}"/>
          </ac:spMkLst>
        </pc:spChg>
        <pc:spChg chg="del">
          <ac:chgData name="Adelino Da Rocha Pinto Mota (2522860)" userId="f4427888-215b-4220-820a-9e31a28f50a1" providerId="ADAL" clId="{8A0CC95D-75D7-4F11-93E9-37B649FADD2A}" dt="2026-10-13T05:30:34.233" v="853" actId="478"/>
          <ac:spMkLst>
            <pc:docMk/>
            <pc:sldMk cId="3149670743" sldId="289"/>
            <ac:spMk id="11" creationId="{C6BEE08E-D5C0-42E2-AB73-7CCC07B72E39}"/>
          </ac:spMkLst>
        </pc:spChg>
        <pc:picChg chg="mod">
          <ac:chgData name="Adelino Da Rocha Pinto Mota (2522860)" userId="f4427888-215b-4220-820a-9e31a28f50a1" providerId="ADAL" clId="{8A0CC95D-75D7-4F11-93E9-37B649FADD2A}" dt="2026-10-13T05:53:43.265" v="948" actId="1076"/>
          <ac:picMkLst>
            <pc:docMk/>
            <pc:sldMk cId="3149670743" sldId="289"/>
            <ac:picMk id="13" creationId="{C56F6876-F532-4396-8FC3-BEB43E626529}"/>
          </ac:picMkLst>
        </pc:picChg>
        <pc:picChg chg="del">
          <ac:chgData name="Adelino Da Rocha Pinto Mota (2522860)" userId="f4427888-215b-4220-820a-9e31a28f50a1" providerId="ADAL" clId="{8A0CC95D-75D7-4F11-93E9-37B649FADD2A}" dt="2026-10-13T05:30:10.540" v="849" actId="478"/>
          <ac:picMkLst>
            <pc:docMk/>
            <pc:sldMk cId="3149670743" sldId="289"/>
            <ac:picMk id="15" creationId="{95339E7E-14EB-4886-A417-E9C84CA1E342}"/>
          </ac:picMkLst>
        </pc:picChg>
      </pc:sldChg>
      <pc:sldChg chg="addSp delSp modSp new mod modClrScheme chgLayout">
        <pc:chgData name="Adelino Da Rocha Pinto Mota (2522860)" userId="f4427888-215b-4220-820a-9e31a28f50a1" providerId="ADAL" clId="{8A0CC95D-75D7-4F11-93E9-37B649FADD2A}" dt="2026-10-13T06:28:47.615" v="1026" actId="14100"/>
        <pc:sldMkLst>
          <pc:docMk/>
          <pc:sldMk cId="3313632789" sldId="290"/>
        </pc:sldMkLst>
        <pc:spChg chg="del">
          <ac:chgData name="Adelino Da Rocha Pinto Mota (2522860)" userId="f4427888-215b-4220-820a-9e31a28f50a1" providerId="ADAL" clId="{8A0CC95D-75D7-4F11-93E9-37B649FADD2A}" dt="2026-10-13T06:21:41.234" v="991" actId="26606"/>
          <ac:spMkLst>
            <pc:docMk/>
            <pc:sldMk cId="3313632789" sldId="290"/>
            <ac:spMk id="2" creationId="{C1527EEF-7EBA-1EA0-CA76-0A43931A1BC1}"/>
          </ac:spMkLst>
        </pc:spChg>
        <pc:spChg chg="del">
          <ac:chgData name="Adelino Da Rocha Pinto Mota (2522860)" userId="f4427888-215b-4220-820a-9e31a28f50a1" providerId="ADAL" clId="{8A0CC95D-75D7-4F11-93E9-37B649FADD2A}" dt="2026-10-13T06:21:41.234" v="991" actId="26606"/>
          <ac:spMkLst>
            <pc:docMk/>
            <pc:sldMk cId="3313632789" sldId="290"/>
            <ac:spMk id="3" creationId="{7D867392-79C3-3D3B-46FA-55EBCAA18F13}"/>
          </ac:spMkLst>
        </pc:spChg>
        <pc:spChg chg="del">
          <ac:chgData name="Adelino Da Rocha Pinto Mota (2522860)" userId="f4427888-215b-4220-820a-9e31a28f50a1" providerId="ADAL" clId="{8A0CC95D-75D7-4F11-93E9-37B649FADD2A}" dt="2026-10-13T06:21:36.229" v="990" actId="931"/>
          <ac:spMkLst>
            <pc:docMk/>
            <pc:sldMk cId="3313632789" sldId="290"/>
            <ac:spMk id="4" creationId="{0076B92E-4484-565A-6744-CD9CB14DA8DD}"/>
          </ac:spMkLst>
        </pc:spChg>
        <pc:spChg chg="del">
          <ac:chgData name="Adelino Da Rocha Pinto Mota (2522860)" userId="f4427888-215b-4220-820a-9e31a28f50a1" providerId="ADAL" clId="{8A0CC95D-75D7-4F11-93E9-37B649FADD2A}" dt="2026-10-13T06:21:05.787" v="989" actId="478"/>
          <ac:spMkLst>
            <pc:docMk/>
            <pc:sldMk cId="3313632789" sldId="290"/>
            <ac:spMk id="5" creationId="{CB89FF89-CF1E-F30F-9CBA-36418613C82E}"/>
          </ac:spMkLst>
        </pc:spChg>
        <pc:spChg chg="add mod">
          <ac:chgData name="Adelino Da Rocha Pinto Mota (2522860)" userId="f4427888-215b-4220-820a-9e31a28f50a1" providerId="ADAL" clId="{8A0CC95D-75D7-4F11-93E9-37B649FADD2A}" dt="2026-10-13T06:28:43.970" v="1025" actId="1076"/>
          <ac:spMkLst>
            <pc:docMk/>
            <pc:sldMk cId="3313632789" sldId="290"/>
            <ac:spMk id="7" creationId="{ED61B5F1-DD6C-8172-35EC-4599EE8271AE}"/>
          </ac:spMkLst>
        </pc:spChg>
        <pc:picChg chg="add mod ord">
          <ac:chgData name="Adelino Da Rocha Pinto Mota (2522860)" userId="f4427888-215b-4220-820a-9e31a28f50a1" providerId="ADAL" clId="{8A0CC95D-75D7-4F11-93E9-37B649FADD2A}" dt="2026-10-13T06:28:47.615" v="1026" actId="14100"/>
          <ac:picMkLst>
            <pc:docMk/>
            <pc:sldMk cId="3313632789" sldId="290"/>
            <ac:picMk id="6" creationId="{A79308BB-6909-9846-7470-3A9D1E20349C}"/>
          </ac:picMkLst>
        </pc:picChg>
      </pc:sldChg>
      <pc:sldChg chg="addSp delSp modSp new mod modClrScheme chgLayout">
        <pc:chgData name="Adelino Da Rocha Pinto Mota (2522860)" userId="f4427888-215b-4220-820a-9e31a28f50a1" providerId="ADAL" clId="{8A0CC95D-75D7-4F11-93E9-37B649FADD2A}" dt="2026-10-13T06:38:29.883" v="1031" actId="26606"/>
        <pc:sldMkLst>
          <pc:docMk/>
          <pc:sldMk cId="3397589250" sldId="291"/>
        </pc:sldMkLst>
        <pc:spChg chg="del">
          <ac:chgData name="Adelino Da Rocha Pinto Mota (2522860)" userId="f4427888-215b-4220-820a-9e31a28f50a1" providerId="ADAL" clId="{8A0CC95D-75D7-4F11-93E9-37B649FADD2A}" dt="2026-10-13T06:38:03.946" v="1028" actId="931"/>
          <ac:spMkLst>
            <pc:docMk/>
            <pc:sldMk cId="3397589250" sldId="291"/>
            <ac:spMk id="2" creationId="{17A35885-C2E4-418A-61ED-9D3FB58E6C88}"/>
          </ac:spMkLst>
        </pc:spChg>
        <pc:spChg chg="add del mod">
          <ac:chgData name="Adelino Da Rocha Pinto Mota (2522860)" userId="f4427888-215b-4220-820a-9e31a28f50a1" providerId="ADAL" clId="{8A0CC95D-75D7-4F11-93E9-37B649FADD2A}" dt="2026-10-13T06:38:29.878" v="1030" actId="26606"/>
          <ac:spMkLst>
            <pc:docMk/>
            <pc:sldMk cId="3397589250" sldId="291"/>
            <ac:spMk id="8" creationId="{B719133D-2F26-FD40-2CEC-2150369B3D7B}"/>
          </ac:spMkLst>
        </pc:spChg>
        <pc:spChg chg="add del mod">
          <ac:chgData name="Adelino Da Rocha Pinto Mota (2522860)" userId="f4427888-215b-4220-820a-9e31a28f50a1" providerId="ADAL" clId="{8A0CC95D-75D7-4F11-93E9-37B649FADD2A}" dt="2026-10-13T06:38:29.878" v="1030" actId="26606"/>
          <ac:spMkLst>
            <pc:docMk/>
            <pc:sldMk cId="3397589250" sldId="291"/>
            <ac:spMk id="10" creationId="{41393F76-8114-0CBB-819E-9FEA5227CEB4}"/>
          </ac:spMkLst>
        </pc:spChg>
        <pc:picChg chg="add mod ord">
          <ac:chgData name="Adelino Da Rocha Pinto Mota (2522860)" userId="f4427888-215b-4220-820a-9e31a28f50a1" providerId="ADAL" clId="{8A0CC95D-75D7-4F11-93E9-37B649FADD2A}" dt="2026-10-13T06:38:29.883" v="1031" actId="26606"/>
          <ac:picMkLst>
            <pc:docMk/>
            <pc:sldMk cId="3397589250" sldId="291"/>
            <ac:picMk id="3" creationId="{918362C8-174B-99AD-2087-BFF1B089B121}"/>
          </ac:picMkLst>
        </pc:picChg>
      </pc:sldChg>
      <pc:sldChg chg="addSp delSp modSp new mod modClrScheme chgLayout">
        <pc:chgData name="Adelino Da Rocha Pinto Mota (2522860)" userId="f4427888-215b-4220-820a-9e31a28f50a1" providerId="ADAL" clId="{8A0CC95D-75D7-4F11-93E9-37B649FADD2A}" dt="2026-10-13T06:58:09.268" v="1038" actId="26606"/>
        <pc:sldMkLst>
          <pc:docMk/>
          <pc:sldMk cId="1534754838" sldId="292"/>
        </pc:sldMkLst>
        <pc:spChg chg="add del">
          <ac:chgData name="Adelino Da Rocha Pinto Mota (2522860)" userId="f4427888-215b-4220-820a-9e31a28f50a1" providerId="ADAL" clId="{8A0CC95D-75D7-4F11-93E9-37B649FADD2A}" dt="2026-10-13T06:58:09.268" v="1038" actId="26606"/>
          <ac:spMkLst>
            <pc:docMk/>
            <pc:sldMk cId="1534754838" sldId="292"/>
            <ac:spMk id="2" creationId="{342F4209-216E-B5C0-9BAF-69185E7BA3AC}"/>
          </ac:spMkLst>
        </pc:spChg>
        <pc:spChg chg="del">
          <ac:chgData name="Adelino Da Rocha Pinto Mota (2522860)" userId="f4427888-215b-4220-820a-9e31a28f50a1" providerId="ADAL" clId="{8A0CC95D-75D7-4F11-93E9-37B649FADD2A}" dt="2026-10-13T06:57:31.469" v="1033" actId="931"/>
          <ac:spMkLst>
            <pc:docMk/>
            <pc:sldMk cId="1534754838" sldId="292"/>
            <ac:spMk id="3" creationId="{7A4DCF06-BF18-520F-58F8-23F276A75E54}"/>
          </ac:spMkLst>
        </pc:spChg>
        <pc:spChg chg="mod modVis">
          <ac:chgData name="Adelino Da Rocha Pinto Mota (2522860)" userId="f4427888-215b-4220-820a-9e31a28f50a1" providerId="ADAL" clId="{8A0CC95D-75D7-4F11-93E9-37B649FADD2A}" dt="2026-10-13T06:58:09.268" v="1038" actId="26606"/>
          <ac:spMkLst>
            <pc:docMk/>
            <pc:sldMk cId="1534754838" sldId="292"/>
            <ac:spMk id="4" creationId="{84938109-1B2B-7A8E-D904-C3011CF6399D}"/>
          </ac:spMkLst>
        </pc:spChg>
        <pc:picChg chg="add mod ord">
          <ac:chgData name="Adelino Da Rocha Pinto Mota (2522860)" userId="f4427888-215b-4220-820a-9e31a28f50a1" providerId="ADAL" clId="{8A0CC95D-75D7-4F11-93E9-37B649FADD2A}" dt="2026-10-13T06:58:09.268" v="1038" actId="26606"/>
          <ac:picMkLst>
            <pc:docMk/>
            <pc:sldMk cId="1534754838" sldId="292"/>
            <ac:picMk id="5" creationId="{D168D0FF-E317-B32F-C28F-1B5991D1B4E4}"/>
          </ac:picMkLst>
        </pc:picChg>
      </pc:sldChg>
      <pc:sldChg chg="addSp delSp modSp del mod">
        <pc:chgData name="Adelino Da Rocha Pinto Mota (2522860)" userId="f4427888-215b-4220-820a-9e31a28f50a1" providerId="ADAL" clId="{8A0CC95D-75D7-4F11-93E9-37B649FADD2A}" dt="2026-10-13T06:19:09.454" v="962" actId="2696"/>
        <pc:sldMkLst>
          <pc:docMk/>
          <pc:sldMk cId="1163063007" sldId="293"/>
        </pc:sldMkLst>
        <pc:spChg chg="add del mod">
          <ac:chgData name="Adelino Da Rocha Pinto Mota (2522860)" userId="f4427888-215b-4220-820a-9e31a28f50a1" providerId="ADAL" clId="{8A0CC95D-75D7-4F11-93E9-37B649FADD2A}" dt="2026-10-13T06:19:00.989" v="961" actId="478"/>
          <ac:spMkLst>
            <pc:docMk/>
            <pc:sldMk cId="1163063007" sldId="293"/>
            <ac:spMk id="4" creationId="{29E477D5-9174-B330-4A3F-2103E953C116}"/>
          </ac:spMkLst>
        </pc:spChg>
        <pc:spChg chg="del">
          <ac:chgData name="Adelino Da Rocha Pinto Mota (2522860)" userId="f4427888-215b-4220-820a-9e31a28f50a1" providerId="ADAL" clId="{8A0CC95D-75D7-4F11-93E9-37B649FADD2A}" dt="2026-10-13T06:18:53.634" v="960" actId="478"/>
          <ac:spMkLst>
            <pc:docMk/>
            <pc:sldMk cId="1163063007" sldId="293"/>
            <ac:spMk id="6" creationId="{E1768246-2496-4F97-8FCA-02252116FF87}"/>
          </ac:spMkLst>
        </pc:spChg>
      </pc:sldChg>
      <pc:sldChg chg="addSp delSp modSp new mod modClrScheme chgLayout">
        <pc:chgData name="Adelino Da Rocha Pinto Mota (2522860)" userId="f4427888-215b-4220-820a-9e31a28f50a1" providerId="ADAL" clId="{8A0CC95D-75D7-4F11-93E9-37B649FADD2A}" dt="2026-10-13T07:04:29.324" v="1049" actId="26606"/>
        <pc:sldMkLst>
          <pc:docMk/>
          <pc:sldMk cId="2610038090" sldId="293"/>
        </pc:sldMkLst>
        <pc:spChg chg="del">
          <ac:chgData name="Adelino Da Rocha Pinto Mota (2522860)" userId="f4427888-215b-4220-820a-9e31a28f50a1" providerId="ADAL" clId="{8A0CC95D-75D7-4F11-93E9-37B649FADD2A}" dt="2026-10-13T07:04:29.324" v="1049" actId="26606"/>
          <ac:spMkLst>
            <pc:docMk/>
            <pc:sldMk cId="2610038090" sldId="293"/>
            <ac:spMk id="2" creationId="{D5453A2B-FD57-E0F5-E3A8-677AA5F97EAE}"/>
          </ac:spMkLst>
        </pc:spChg>
        <pc:spChg chg="del">
          <ac:chgData name="Adelino Da Rocha Pinto Mota (2522860)" userId="f4427888-215b-4220-820a-9e31a28f50a1" providerId="ADAL" clId="{8A0CC95D-75D7-4F11-93E9-37B649FADD2A}" dt="2026-10-13T07:04:26.803" v="1048" actId="931"/>
          <ac:spMkLst>
            <pc:docMk/>
            <pc:sldMk cId="2610038090" sldId="293"/>
            <ac:spMk id="3" creationId="{BD108F24-8E92-2066-8E29-96D8425A302D}"/>
          </ac:spMkLst>
        </pc:spChg>
        <pc:spChg chg="mod modVis">
          <ac:chgData name="Adelino Da Rocha Pinto Mota (2522860)" userId="f4427888-215b-4220-820a-9e31a28f50a1" providerId="ADAL" clId="{8A0CC95D-75D7-4F11-93E9-37B649FADD2A}" dt="2026-10-13T07:04:29.324" v="1049" actId="26606"/>
          <ac:spMkLst>
            <pc:docMk/>
            <pc:sldMk cId="2610038090" sldId="293"/>
            <ac:spMk id="4" creationId="{6C1B7CA4-E84D-B23E-8840-E7F7074D25E9}"/>
          </ac:spMkLst>
        </pc:spChg>
        <pc:picChg chg="add mod ord">
          <ac:chgData name="Adelino Da Rocha Pinto Mota (2522860)" userId="f4427888-215b-4220-820a-9e31a28f50a1" providerId="ADAL" clId="{8A0CC95D-75D7-4F11-93E9-37B649FADD2A}" dt="2026-10-13T07:04:29.324" v="1049" actId="26606"/>
          <ac:picMkLst>
            <pc:docMk/>
            <pc:sldMk cId="2610038090" sldId="293"/>
            <ac:picMk id="5" creationId="{8F309CE2-958E-B097-6F1E-EA38457945E4}"/>
          </ac:picMkLst>
        </pc:picChg>
      </pc:sldChg>
      <pc:sldChg chg="addSp delSp modSp new del mod modClrScheme chgLayout">
        <pc:chgData name="Adelino Da Rocha Pinto Mota (2522860)" userId="f4427888-215b-4220-820a-9e31a28f50a1" providerId="ADAL" clId="{8A0CC95D-75D7-4F11-93E9-37B649FADD2A}" dt="2026-10-13T07:03:50.630" v="1046" actId="680"/>
        <pc:sldMkLst>
          <pc:docMk/>
          <pc:sldMk cId="2835584535" sldId="293"/>
        </pc:sldMkLst>
        <pc:spChg chg="add del">
          <ac:chgData name="Adelino Da Rocha Pinto Mota (2522860)" userId="f4427888-215b-4220-820a-9e31a28f50a1" providerId="ADAL" clId="{8A0CC95D-75D7-4F11-93E9-37B649FADD2A}" dt="2026-10-13T07:03:47.193" v="1044" actId="26606"/>
          <ac:spMkLst>
            <pc:docMk/>
            <pc:sldMk cId="2835584535" sldId="293"/>
            <ac:spMk id="2" creationId="{2671BA7D-6024-3197-8A1F-A25CBF4B9E5C}"/>
          </ac:spMkLst>
        </pc:spChg>
        <pc:spChg chg="add del">
          <ac:chgData name="Adelino Da Rocha Pinto Mota (2522860)" userId="f4427888-215b-4220-820a-9e31a28f50a1" providerId="ADAL" clId="{8A0CC95D-75D7-4F11-93E9-37B649FADD2A}" dt="2026-10-13T07:03:48.950" v="1045" actId="931"/>
          <ac:spMkLst>
            <pc:docMk/>
            <pc:sldMk cId="2835584535" sldId="293"/>
            <ac:spMk id="3" creationId="{9A1D0E9A-F1E3-28DA-29D1-CB8FFFFD393A}"/>
          </ac:spMkLst>
        </pc:spChg>
        <pc:spChg chg="mod modVis">
          <ac:chgData name="Adelino Da Rocha Pinto Mota (2522860)" userId="f4427888-215b-4220-820a-9e31a28f50a1" providerId="ADAL" clId="{8A0CC95D-75D7-4F11-93E9-37B649FADD2A}" dt="2026-10-13T07:03:47.193" v="1044" actId="26606"/>
          <ac:spMkLst>
            <pc:docMk/>
            <pc:sldMk cId="2835584535" sldId="293"/>
            <ac:spMk id="4" creationId="{2E905B37-56E1-6336-0B3A-2492B1C3A9C9}"/>
          </ac:spMkLst>
        </pc:spChg>
        <pc:picChg chg="add del mod ord">
          <ac:chgData name="Adelino Da Rocha Pinto Mota (2522860)" userId="f4427888-215b-4220-820a-9e31a28f50a1" providerId="ADAL" clId="{8A0CC95D-75D7-4F11-93E9-37B649FADD2A}" dt="2026-10-13T07:03:48.950" v="1045" actId="931"/>
          <ac:picMkLst>
            <pc:docMk/>
            <pc:sldMk cId="2835584535" sldId="293"/>
            <ac:picMk id="5" creationId="{D03987FB-468C-2C66-995F-0A68BA5BDB26}"/>
          </ac:picMkLst>
        </pc:picChg>
      </pc:sldChg>
      <pc:sldChg chg="addSp delSp modSp new mod modClrScheme addAnim delAnim modAnim chgLayout">
        <pc:chgData name="Adelino Da Rocha Pinto Mota (2522860)" userId="f4427888-215b-4220-820a-9e31a28f50a1" providerId="ADAL" clId="{8A0CC95D-75D7-4F11-93E9-37B649FADD2A}" dt="2026-10-13T07:22:13.938" v="1082" actId="27696"/>
        <pc:sldMkLst>
          <pc:docMk/>
          <pc:sldMk cId="1330355990" sldId="294"/>
        </pc:sldMkLst>
        <pc:spChg chg="del">
          <ac:chgData name="Adelino Da Rocha Pinto Mota (2522860)" userId="f4427888-215b-4220-820a-9e31a28f50a1" providerId="ADAL" clId="{8A0CC95D-75D7-4F11-93E9-37B649FADD2A}" dt="2026-10-13T07:07:28.498" v="1051" actId="931"/>
          <ac:spMkLst>
            <pc:docMk/>
            <pc:sldMk cId="1330355990" sldId="294"/>
            <ac:spMk id="2" creationId="{32F601E1-251A-FEAC-048E-040951AB8714}"/>
          </ac:spMkLst>
        </pc:spChg>
        <pc:spChg chg="add del mod">
          <ac:chgData name="Adelino Da Rocha Pinto Mota (2522860)" userId="f4427888-215b-4220-820a-9e31a28f50a1" providerId="ADAL" clId="{8A0CC95D-75D7-4F11-93E9-37B649FADD2A}" dt="2026-10-13T07:07:43.567" v="1055" actId="26606"/>
          <ac:spMkLst>
            <pc:docMk/>
            <pc:sldMk cId="1330355990" sldId="294"/>
            <ac:spMk id="8" creationId="{922DD7E8-B212-EFFF-1F0E-388F3193A3A7}"/>
          </ac:spMkLst>
        </pc:spChg>
        <pc:spChg chg="add del mod">
          <ac:chgData name="Adelino Da Rocha Pinto Mota (2522860)" userId="f4427888-215b-4220-820a-9e31a28f50a1" providerId="ADAL" clId="{8A0CC95D-75D7-4F11-93E9-37B649FADD2A}" dt="2026-10-13T07:07:43.567" v="1055" actId="26606"/>
          <ac:spMkLst>
            <pc:docMk/>
            <pc:sldMk cId="1330355990" sldId="294"/>
            <ac:spMk id="10" creationId="{7F58ADC2-C835-D871-7BBF-2CFBB65E916D}"/>
          </ac:spMkLst>
        </pc:spChg>
        <pc:picChg chg="add mod ord">
          <ac:chgData name="Adelino Da Rocha Pinto Mota (2522860)" userId="f4427888-215b-4220-820a-9e31a28f50a1" providerId="ADAL" clId="{8A0CC95D-75D7-4F11-93E9-37B649FADD2A}" dt="2026-10-13T07:07:54.468" v="1060" actId="26606"/>
          <ac:picMkLst>
            <pc:docMk/>
            <pc:sldMk cId="1330355990" sldId="294"/>
            <ac:picMk id="3" creationId="{3F19A836-C767-C104-B541-329D647BE7CA}"/>
          </ac:picMkLst>
        </pc:picChg>
      </pc:sldChg>
      <pc:sldChg chg="addSp delSp modSp new mod modClrScheme chgLayout">
        <pc:chgData name="Adelino Da Rocha Pinto Mota (2522860)" userId="f4427888-215b-4220-820a-9e31a28f50a1" providerId="ADAL" clId="{8A0CC95D-75D7-4F11-93E9-37B649FADD2A}" dt="2026-10-13T07:11:34.144" v="1063" actId="26606"/>
        <pc:sldMkLst>
          <pc:docMk/>
          <pc:sldMk cId="2607669593" sldId="295"/>
        </pc:sldMkLst>
        <pc:spChg chg="del">
          <ac:chgData name="Adelino Da Rocha Pinto Mota (2522860)" userId="f4427888-215b-4220-820a-9e31a28f50a1" providerId="ADAL" clId="{8A0CC95D-75D7-4F11-93E9-37B649FADD2A}" dt="2026-10-13T07:11:34.144" v="1063" actId="26606"/>
          <ac:spMkLst>
            <pc:docMk/>
            <pc:sldMk cId="2607669593" sldId="295"/>
            <ac:spMk id="2" creationId="{ADC39CED-BE77-9703-9646-0AEC98D773E0}"/>
          </ac:spMkLst>
        </pc:spChg>
        <pc:spChg chg="del">
          <ac:chgData name="Adelino Da Rocha Pinto Mota (2522860)" userId="f4427888-215b-4220-820a-9e31a28f50a1" providerId="ADAL" clId="{8A0CC95D-75D7-4F11-93E9-37B649FADD2A}" dt="2026-10-13T07:11:28.869" v="1062" actId="931"/>
          <ac:spMkLst>
            <pc:docMk/>
            <pc:sldMk cId="2607669593" sldId="295"/>
            <ac:spMk id="3" creationId="{44CB72B0-6ECD-6412-1829-2967FF06EBBF}"/>
          </ac:spMkLst>
        </pc:spChg>
        <pc:spChg chg="mod modVis">
          <ac:chgData name="Adelino Da Rocha Pinto Mota (2522860)" userId="f4427888-215b-4220-820a-9e31a28f50a1" providerId="ADAL" clId="{8A0CC95D-75D7-4F11-93E9-37B649FADD2A}" dt="2026-10-13T07:11:34.144" v="1063" actId="26606"/>
          <ac:spMkLst>
            <pc:docMk/>
            <pc:sldMk cId="2607669593" sldId="295"/>
            <ac:spMk id="4" creationId="{EBCC5158-B1F1-E27B-73F7-AAA129E4F813}"/>
          </ac:spMkLst>
        </pc:spChg>
        <pc:picChg chg="add mod ord">
          <ac:chgData name="Adelino Da Rocha Pinto Mota (2522860)" userId="f4427888-215b-4220-820a-9e31a28f50a1" providerId="ADAL" clId="{8A0CC95D-75D7-4F11-93E9-37B649FADD2A}" dt="2026-10-13T07:11:34.144" v="1063" actId="26606"/>
          <ac:picMkLst>
            <pc:docMk/>
            <pc:sldMk cId="2607669593" sldId="295"/>
            <ac:picMk id="5" creationId="{A7CE259E-568D-7836-CF5B-1CE47513C66E}"/>
          </ac:picMkLst>
        </pc:picChg>
      </pc:sldChg>
      <pc:sldChg chg="addSp delSp modSp del mod">
        <pc:chgData name="Adelino Da Rocha Pinto Mota (2522860)" userId="f4427888-215b-4220-820a-9e31a28f50a1" providerId="ADAL" clId="{8A0CC95D-75D7-4F11-93E9-37B649FADD2A}" dt="2026-10-13T06:20:34.371" v="985" actId="2696"/>
        <pc:sldMkLst>
          <pc:docMk/>
          <pc:sldMk cId="2971040159" sldId="298"/>
        </pc:sldMkLst>
        <pc:spChg chg="add mod">
          <ac:chgData name="Adelino Da Rocha Pinto Mota (2522860)" userId="f4427888-215b-4220-820a-9e31a28f50a1" providerId="ADAL" clId="{8A0CC95D-75D7-4F11-93E9-37B649FADD2A}" dt="2026-10-13T06:19:21.104" v="963" actId="478"/>
          <ac:spMkLst>
            <pc:docMk/>
            <pc:sldMk cId="2971040159" sldId="298"/>
            <ac:spMk id="4" creationId="{32C7CE7F-0998-1427-D95E-79A8596D8B31}"/>
          </ac:spMkLst>
        </pc:spChg>
        <pc:spChg chg="add mod">
          <ac:chgData name="Adelino Da Rocha Pinto Mota (2522860)" userId="f4427888-215b-4220-820a-9e31a28f50a1" providerId="ADAL" clId="{8A0CC95D-75D7-4F11-93E9-37B649FADD2A}" dt="2026-10-13T06:19:29.442" v="964" actId="478"/>
          <ac:spMkLst>
            <pc:docMk/>
            <pc:sldMk cId="2971040159" sldId="298"/>
            <ac:spMk id="6" creationId="{5956B270-A6ED-F5FB-9FBF-7ABC10CAE5B9}"/>
          </ac:spMkLst>
        </pc:spChg>
        <pc:spChg chg="add mod">
          <ac:chgData name="Adelino Da Rocha Pinto Mota (2522860)" userId="f4427888-215b-4220-820a-9e31a28f50a1" providerId="ADAL" clId="{8A0CC95D-75D7-4F11-93E9-37B649FADD2A}" dt="2026-10-13T06:19:38.024" v="965" actId="478"/>
          <ac:spMkLst>
            <pc:docMk/>
            <pc:sldMk cId="2971040159" sldId="298"/>
            <ac:spMk id="8" creationId="{2DED4D2C-8109-3826-1186-3A261101A090}"/>
          </ac:spMkLst>
        </pc:spChg>
        <pc:spChg chg="add mod">
          <ac:chgData name="Adelino Da Rocha Pinto Mota (2522860)" userId="f4427888-215b-4220-820a-9e31a28f50a1" providerId="ADAL" clId="{8A0CC95D-75D7-4F11-93E9-37B649FADD2A}" dt="2026-10-13T06:19:54.081" v="966" actId="478"/>
          <ac:spMkLst>
            <pc:docMk/>
            <pc:sldMk cId="2971040159" sldId="298"/>
            <ac:spMk id="10" creationId="{9EE83939-AEF2-790D-FFF3-EF13F1B25319}"/>
          </ac:spMkLst>
        </pc:spChg>
        <pc:spChg chg="del">
          <ac:chgData name="Adelino Da Rocha Pinto Mota (2522860)" userId="f4427888-215b-4220-820a-9e31a28f50a1" providerId="ADAL" clId="{8A0CC95D-75D7-4F11-93E9-37B649FADD2A}" dt="2026-10-13T06:19:29.442" v="964" actId="478"/>
          <ac:spMkLst>
            <pc:docMk/>
            <pc:sldMk cId="2971040159" sldId="298"/>
            <ac:spMk id="12" creationId="{2F8E5BC1-257F-4CA0-A14D-8A76F6198211}"/>
          </ac:spMkLst>
        </pc:spChg>
        <pc:spChg chg="add del mod">
          <ac:chgData name="Adelino Da Rocha Pinto Mota (2522860)" userId="f4427888-215b-4220-820a-9e31a28f50a1" providerId="ADAL" clId="{8A0CC95D-75D7-4F11-93E9-37B649FADD2A}" dt="2026-10-13T06:20:32.258" v="984" actId="478"/>
          <ac:spMkLst>
            <pc:docMk/>
            <pc:sldMk cId="2971040159" sldId="298"/>
            <ac:spMk id="13" creationId="{42553DCE-DBD5-E7D3-D493-B76BB60D6339}"/>
          </ac:spMkLst>
        </pc:spChg>
        <pc:spChg chg="del">
          <ac:chgData name="Adelino Da Rocha Pinto Mota (2522860)" userId="f4427888-215b-4220-820a-9e31a28f50a1" providerId="ADAL" clId="{8A0CC95D-75D7-4F11-93E9-37B649FADD2A}" dt="2026-10-13T06:20:12.050" v="973" actId="478"/>
          <ac:spMkLst>
            <pc:docMk/>
            <pc:sldMk cId="2971040159" sldId="298"/>
            <ac:spMk id="14" creationId="{32B0CB1D-E6FE-4346-B4DC-C1AC8F0F5CC6}"/>
          </ac:spMkLst>
        </pc:spChg>
        <pc:spChg chg="add del mod">
          <ac:chgData name="Adelino Da Rocha Pinto Mota (2522860)" userId="f4427888-215b-4220-820a-9e31a28f50a1" providerId="ADAL" clId="{8A0CC95D-75D7-4F11-93E9-37B649FADD2A}" dt="2026-10-13T06:20:25.947" v="981" actId="478"/>
          <ac:spMkLst>
            <pc:docMk/>
            <pc:sldMk cId="2971040159" sldId="298"/>
            <ac:spMk id="16" creationId="{A1EBDB1B-7C16-2494-184F-1CAB30BE8196}"/>
          </ac:spMkLst>
        </pc:spChg>
        <pc:spChg chg="del">
          <ac:chgData name="Adelino Da Rocha Pinto Mota (2522860)" userId="f4427888-215b-4220-820a-9e31a28f50a1" providerId="ADAL" clId="{8A0CC95D-75D7-4F11-93E9-37B649FADD2A}" dt="2026-10-13T06:20:13.816" v="974" actId="478"/>
          <ac:spMkLst>
            <pc:docMk/>
            <pc:sldMk cId="2971040159" sldId="298"/>
            <ac:spMk id="18" creationId="{6EBA6953-980C-4C61-AFA3-018201F6E289}"/>
          </ac:spMkLst>
        </pc:spChg>
        <pc:spChg chg="del">
          <ac:chgData name="Adelino Da Rocha Pinto Mota (2522860)" userId="f4427888-215b-4220-820a-9e31a28f50a1" providerId="ADAL" clId="{8A0CC95D-75D7-4F11-93E9-37B649FADD2A}" dt="2026-10-13T06:20:08.382" v="971" actId="478"/>
          <ac:spMkLst>
            <pc:docMk/>
            <pc:sldMk cId="2971040159" sldId="298"/>
            <ac:spMk id="19" creationId="{1EA45180-5246-464E-BDD0-2AB792997E91}"/>
          </ac:spMkLst>
        </pc:spChg>
        <pc:spChg chg="del">
          <ac:chgData name="Adelino Da Rocha Pinto Mota (2522860)" userId="f4427888-215b-4220-820a-9e31a28f50a1" providerId="ADAL" clId="{8A0CC95D-75D7-4F11-93E9-37B649FADD2A}" dt="2026-10-13T06:20:18.771" v="977" actId="478"/>
          <ac:spMkLst>
            <pc:docMk/>
            <pc:sldMk cId="2971040159" sldId="298"/>
            <ac:spMk id="20" creationId="{7E61202C-1274-459A-A89D-C23AE8A261C7}"/>
          </ac:spMkLst>
        </pc:spChg>
        <pc:spChg chg="del">
          <ac:chgData name="Adelino Da Rocha Pinto Mota (2522860)" userId="f4427888-215b-4220-820a-9e31a28f50a1" providerId="ADAL" clId="{8A0CC95D-75D7-4F11-93E9-37B649FADD2A}" dt="2026-10-13T06:20:04.214" v="969" actId="478"/>
          <ac:spMkLst>
            <pc:docMk/>
            <pc:sldMk cId="2971040159" sldId="298"/>
            <ac:spMk id="21" creationId="{B7A4F278-30B9-44DC-81DE-0BB8DC7D9B43}"/>
          </ac:spMkLst>
        </pc:spChg>
        <pc:spChg chg="del">
          <ac:chgData name="Adelino Da Rocha Pinto Mota (2522860)" userId="f4427888-215b-4220-820a-9e31a28f50a1" providerId="ADAL" clId="{8A0CC95D-75D7-4F11-93E9-37B649FADD2A}" dt="2026-10-13T06:20:22.590" v="979" actId="478"/>
          <ac:spMkLst>
            <pc:docMk/>
            <pc:sldMk cId="2971040159" sldId="298"/>
            <ac:spMk id="22" creationId="{6E82B8CE-8692-4360-9A23-C2348C7B858B}"/>
          </ac:spMkLst>
        </pc:spChg>
        <pc:spChg chg="del">
          <ac:chgData name="Adelino Da Rocha Pinto Mota (2522860)" userId="f4427888-215b-4220-820a-9e31a28f50a1" providerId="ADAL" clId="{8A0CC95D-75D7-4F11-93E9-37B649FADD2A}" dt="2026-10-13T06:20:02.403" v="968" actId="478"/>
          <ac:spMkLst>
            <pc:docMk/>
            <pc:sldMk cId="2971040159" sldId="298"/>
            <ac:spMk id="23" creationId="{7372C0BC-293C-400A-8073-0246B833FC7B}"/>
          </ac:spMkLst>
        </pc:spChg>
        <pc:spChg chg="del">
          <ac:chgData name="Adelino Da Rocha Pinto Mota (2522860)" userId="f4427888-215b-4220-820a-9e31a28f50a1" providerId="ADAL" clId="{8A0CC95D-75D7-4F11-93E9-37B649FADD2A}" dt="2026-10-13T06:20:27.902" v="982" actId="478"/>
          <ac:spMkLst>
            <pc:docMk/>
            <pc:sldMk cId="2971040159" sldId="298"/>
            <ac:spMk id="24" creationId="{A7CB8132-D875-4ED5-9967-5C58F21B10E3}"/>
          </ac:spMkLst>
        </pc:spChg>
        <pc:spChg chg="add del mod">
          <ac:chgData name="Adelino Da Rocha Pinto Mota (2522860)" userId="f4427888-215b-4220-820a-9e31a28f50a1" providerId="ADAL" clId="{8A0CC95D-75D7-4F11-93E9-37B649FADD2A}" dt="2026-10-13T06:20:06.887" v="970" actId="478"/>
          <ac:spMkLst>
            <pc:docMk/>
            <pc:sldMk cId="2971040159" sldId="298"/>
            <ac:spMk id="28" creationId="{629B6609-F074-1C84-8CE1-C776C9C7A7AA}"/>
          </ac:spMkLst>
        </pc:spChg>
        <pc:spChg chg="add del mod">
          <ac:chgData name="Adelino Da Rocha Pinto Mota (2522860)" userId="f4427888-215b-4220-820a-9e31a28f50a1" providerId="ADAL" clId="{8A0CC95D-75D7-4F11-93E9-37B649FADD2A}" dt="2026-10-13T06:20:10.437" v="972" actId="478"/>
          <ac:spMkLst>
            <pc:docMk/>
            <pc:sldMk cId="2971040159" sldId="298"/>
            <ac:spMk id="31" creationId="{490B6B9D-D9EB-0F16-950B-4D1FEF8E6D0B}"/>
          </ac:spMkLst>
        </pc:spChg>
        <pc:spChg chg="add del mod">
          <ac:chgData name="Adelino Da Rocha Pinto Mota (2522860)" userId="f4427888-215b-4220-820a-9e31a28f50a1" providerId="ADAL" clId="{8A0CC95D-75D7-4F11-93E9-37B649FADD2A}" dt="2026-10-13T06:20:15.378" v="975" actId="478"/>
          <ac:spMkLst>
            <pc:docMk/>
            <pc:sldMk cId="2971040159" sldId="298"/>
            <ac:spMk id="33" creationId="{24E2182F-D578-1B86-14FA-D28A4564C17F}"/>
          </ac:spMkLst>
        </pc:spChg>
        <pc:spChg chg="add del mod">
          <ac:chgData name="Adelino Da Rocha Pinto Mota (2522860)" userId="f4427888-215b-4220-820a-9e31a28f50a1" providerId="ADAL" clId="{8A0CC95D-75D7-4F11-93E9-37B649FADD2A}" dt="2026-10-13T06:20:17.241" v="976" actId="478"/>
          <ac:spMkLst>
            <pc:docMk/>
            <pc:sldMk cId="2971040159" sldId="298"/>
            <ac:spMk id="35" creationId="{56617BC3-81F9-234B-5091-7A070D825EF5}"/>
          </ac:spMkLst>
        </pc:spChg>
        <pc:spChg chg="add del mod">
          <ac:chgData name="Adelino Da Rocha Pinto Mota (2522860)" userId="f4427888-215b-4220-820a-9e31a28f50a1" providerId="ADAL" clId="{8A0CC95D-75D7-4F11-93E9-37B649FADD2A}" dt="2026-10-13T06:20:20.777" v="978" actId="478"/>
          <ac:spMkLst>
            <pc:docMk/>
            <pc:sldMk cId="2971040159" sldId="298"/>
            <ac:spMk id="37" creationId="{7C0F43C3-656E-C9DF-F008-876670A2E635}"/>
          </ac:spMkLst>
        </pc:spChg>
        <pc:spChg chg="add del mod">
          <ac:chgData name="Adelino Da Rocha Pinto Mota (2522860)" userId="f4427888-215b-4220-820a-9e31a28f50a1" providerId="ADAL" clId="{8A0CC95D-75D7-4F11-93E9-37B649FADD2A}" dt="2026-10-13T06:20:24.261" v="980" actId="478"/>
          <ac:spMkLst>
            <pc:docMk/>
            <pc:sldMk cId="2971040159" sldId="298"/>
            <ac:spMk id="39" creationId="{CDF54BB5-1096-453D-467A-8B5FA5217764}"/>
          </ac:spMkLst>
        </pc:spChg>
        <pc:spChg chg="add del mod">
          <ac:chgData name="Adelino Da Rocha Pinto Mota (2522860)" userId="f4427888-215b-4220-820a-9e31a28f50a1" providerId="ADAL" clId="{8A0CC95D-75D7-4F11-93E9-37B649FADD2A}" dt="2026-10-13T06:20:30.607" v="983" actId="478"/>
          <ac:spMkLst>
            <pc:docMk/>
            <pc:sldMk cId="2971040159" sldId="298"/>
            <ac:spMk id="41" creationId="{1052F52E-18D5-41F6-08E1-B9EB68DDEC97}"/>
          </ac:spMkLst>
        </pc:spChg>
        <pc:picChg chg="del">
          <ac:chgData name="Adelino Da Rocha Pinto Mota (2522860)" userId="f4427888-215b-4220-820a-9e31a28f50a1" providerId="ADAL" clId="{8A0CC95D-75D7-4F11-93E9-37B649FADD2A}" dt="2026-10-13T06:19:21.104" v="963" actId="478"/>
          <ac:picMkLst>
            <pc:docMk/>
            <pc:sldMk cId="2971040159" sldId="298"/>
            <ac:picMk id="25" creationId="{104C104E-9EBC-4154-906F-14A298E9EF2E}"/>
          </ac:picMkLst>
        </pc:picChg>
        <pc:picChg chg="del">
          <ac:chgData name="Adelino Da Rocha Pinto Mota (2522860)" userId="f4427888-215b-4220-820a-9e31a28f50a1" providerId="ADAL" clId="{8A0CC95D-75D7-4F11-93E9-37B649FADD2A}" dt="2026-10-13T06:19:38.024" v="965" actId="478"/>
          <ac:picMkLst>
            <pc:docMk/>
            <pc:sldMk cId="2971040159" sldId="298"/>
            <ac:picMk id="26" creationId="{B12E57E0-F016-4B3F-9126-3A11698F325D}"/>
          </ac:picMkLst>
        </pc:picChg>
        <pc:picChg chg="del">
          <ac:chgData name="Adelino Da Rocha Pinto Mota (2522860)" userId="f4427888-215b-4220-820a-9e31a28f50a1" providerId="ADAL" clId="{8A0CC95D-75D7-4F11-93E9-37B649FADD2A}" dt="2026-10-13T06:19:54.081" v="966" actId="478"/>
          <ac:picMkLst>
            <pc:docMk/>
            <pc:sldMk cId="2971040159" sldId="298"/>
            <ac:picMk id="27" creationId="{F5B38C71-905C-4A1A-97EF-31546F4BF602}"/>
          </ac:picMkLst>
        </pc:picChg>
        <pc:picChg chg="del">
          <ac:chgData name="Adelino Da Rocha Pinto Mota (2522860)" userId="f4427888-215b-4220-820a-9e31a28f50a1" providerId="ADAL" clId="{8A0CC95D-75D7-4F11-93E9-37B649FADD2A}" dt="2026-10-13T06:19:59.643" v="967" actId="478"/>
          <ac:picMkLst>
            <pc:docMk/>
            <pc:sldMk cId="2971040159" sldId="298"/>
            <ac:picMk id="29" creationId="{8D53E665-9B7D-413E-815E-AF0082AFF105}"/>
          </ac:picMkLst>
        </pc:picChg>
      </pc:sldChg>
      <pc:sldChg chg="addSp delSp modSp del mod">
        <pc:chgData name="Adelino Da Rocha Pinto Mota (2522860)" userId="f4427888-215b-4220-820a-9e31a28f50a1" providerId="ADAL" clId="{8A0CC95D-75D7-4F11-93E9-37B649FADD2A}" dt="2026-10-13T06:20:50.189" v="987" actId="2696"/>
        <pc:sldMkLst>
          <pc:docMk/>
          <pc:sldMk cId="2900026269" sldId="300"/>
        </pc:sldMkLst>
        <pc:spChg chg="add mod">
          <ac:chgData name="Adelino Da Rocha Pinto Mota (2522860)" userId="f4427888-215b-4220-820a-9e31a28f50a1" providerId="ADAL" clId="{8A0CC95D-75D7-4F11-93E9-37B649FADD2A}" dt="2026-10-13T06:20:44.687" v="986" actId="478"/>
          <ac:spMkLst>
            <pc:docMk/>
            <pc:sldMk cId="2900026269" sldId="300"/>
            <ac:spMk id="4" creationId="{5C845D5C-79FD-9385-EF31-78BF88859630}"/>
          </ac:spMkLst>
        </pc:spChg>
        <pc:graphicFrameChg chg="del">
          <ac:chgData name="Adelino Da Rocha Pinto Mota (2522860)" userId="f4427888-215b-4220-820a-9e31a28f50a1" providerId="ADAL" clId="{8A0CC95D-75D7-4F11-93E9-37B649FADD2A}" dt="2026-10-13T06:20:44.687" v="986" actId="478"/>
          <ac:graphicFrameMkLst>
            <pc:docMk/>
            <pc:sldMk cId="2900026269" sldId="300"/>
            <ac:graphicFrameMk id="21" creationId="{D8DD12A5-FE18-4970-8B30-E368D9BD860D}"/>
          </ac:graphicFrameMkLst>
        </pc:graphicFrame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AC74A-664E-43D3-859E-B35855730D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10C658-31F9-4A67-8267-E3463B262A3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AD794A-17F4-48F7-A14F-39DCAE091952}" type="datetimeFigureOut">
              <a:rPr lang="en-US" smtClean="0"/>
              <a:t>10/13/26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7BBBF1-3A7A-4F4B-8592-578ABE65B7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2F046-B531-4374-9A89-AC21BCA06E1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2DFAA7-D3C3-4D01-9299-453E25D16D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527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4C6A87-CC60-415C-BFEE-13D1CAD6861A}" type="datetimeFigureOut">
              <a:rPr lang="en-US" smtClean="0"/>
              <a:t>10/13/26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C51814-3B91-4036-94D2-3977634EE2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625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C51814-3B91-4036-94D2-3977634EE21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67714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44481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4448175"/>
            <a:ext cx="12192000" cy="240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5" y="4551363"/>
            <a:ext cx="11520488" cy="1176337"/>
          </a:xfrm>
        </p:spPr>
        <p:txBody>
          <a:bodyPr anchor="ctr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5" y="5830888"/>
            <a:ext cx="11520488" cy="5508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810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1508BC1-7ABB-42C8-B268-3C6F4FD455DE}"/>
              </a:ext>
            </a:extLst>
          </p:cNvPr>
          <p:cNvSpPr/>
          <p:nvPr userDrawn="1"/>
        </p:nvSpPr>
        <p:spPr>
          <a:xfrm>
            <a:off x="200025" y="-1"/>
            <a:ext cx="1199197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71500" y="0"/>
            <a:ext cx="6034088" cy="685799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1"/>
            <a:ext cx="371475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5625" y="1512889"/>
            <a:ext cx="4986338" cy="3262311"/>
          </a:xfr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5625" y="4927600"/>
            <a:ext cx="4986338" cy="976311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085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36610" y="1779589"/>
            <a:ext cx="5318781" cy="2182811"/>
          </a:xfrm>
        </p:spPr>
        <p:txBody>
          <a:bodyPr anchor="b">
            <a:normAutofit/>
          </a:bodyPr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36610" y="4079083"/>
            <a:ext cx="5318781" cy="976311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5044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A59197-7C21-44E6-8A97-DE0ABD1E6909}"/>
              </a:ext>
            </a:extLst>
          </p:cNvPr>
          <p:cNvSpPr/>
          <p:nvPr userDrawn="1"/>
        </p:nvSpPr>
        <p:spPr>
          <a:xfrm>
            <a:off x="0" y="0"/>
            <a:ext cx="641350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016500" y="472281"/>
            <a:ext cx="7175500" cy="591343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6" y="1779589"/>
            <a:ext cx="4416424" cy="2182811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6" y="4079083"/>
            <a:ext cx="4416424" cy="976311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1626B81-8882-4179-8C3A-BEA9BBEF2A62}"/>
              </a:ext>
            </a:extLst>
          </p:cNvPr>
          <p:cNvSpPr/>
          <p:nvPr userDrawn="1"/>
        </p:nvSpPr>
        <p:spPr>
          <a:xfrm>
            <a:off x="5021263" y="368300"/>
            <a:ext cx="3159760" cy="11668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4836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517DDCC-4521-4225-8F36-D4B39128409A}"/>
              </a:ext>
            </a:extLst>
          </p:cNvPr>
          <p:cNvSpPr/>
          <p:nvPr userDrawn="1"/>
        </p:nvSpPr>
        <p:spPr>
          <a:xfrm>
            <a:off x="8991600" y="3965574"/>
            <a:ext cx="3200400" cy="289242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6570C8-2343-4B74-AF97-DC7CE5D92865}"/>
              </a:ext>
            </a:extLst>
          </p:cNvPr>
          <p:cNvSpPr/>
          <p:nvPr userDrawn="1"/>
        </p:nvSpPr>
        <p:spPr>
          <a:xfrm>
            <a:off x="0" y="0"/>
            <a:ext cx="3200400" cy="289242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371476" y="278606"/>
            <a:ext cx="11520487" cy="3150394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B27536-7968-45BB-9FA8-DF1A47A47827}"/>
              </a:ext>
            </a:extLst>
          </p:cNvPr>
          <p:cNvSpPr/>
          <p:nvPr userDrawn="1"/>
        </p:nvSpPr>
        <p:spPr>
          <a:xfrm>
            <a:off x="371476" y="3429000"/>
            <a:ext cx="11520487" cy="2771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10507" y="3886201"/>
            <a:ext cx="9242424" cy="1104900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10507" y="5130801"/>
            <a:ext cx="9242424" cy="53340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379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979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9C071DB-1B6B-4FC3-A099-12F35734D22D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768407-2D97-4F4F-8CB8-4D3668680B64}"/>
              </a:ext>
            </a:extLst>
          </p:cNvPr>
          <p:cNvSpPr/>
          <p:nvPr userDrawn="1"/>
        </p:nvSpPr>
        <p:spPr>
          <a:xfrm>
            <a:off x="371475" y="1460501"/>
            <a:ext cx="5724525" cy="47402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600" y="260351"/>
            <a:ext cx="9702800" cy="973137"/>
          </a:xfrm>
        </p:spPr>
        <p:txBody>
          <a:bodyPr>
            <a:normAutofit/>
          </a:bodyPr>
          <a:lstStyle>
            <a:lvl1pPr algn="ctr"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00" y="1638299"/>
            <a:ext cx="5346700" cy="4381501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6D4AFEBD-46AA-4A09-AD19-CDD123811A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1460501"/>
            <a:ext cx="5795963" cy="474027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717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260351"/>
            <a:ext cx="5495926" cy="213836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2603500"/>
            <a:ext cx="5495926" cy="3573463"/>
          </a:xfrm>
        </p:spPr>
        <p:txBody>
          <a:bodyPr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Picture Placeholder 1">
            <a:extLst>
              <a:ext uri="{FF2B5EF4-FFF2-40B4-BE49-F238E27FC236}">
                <a16:creationId xmlns:a16="http://schemas.microsoft.com/office/drawing/2014/main" id="{08C777B1-9A90-4B1E-A6AE-9339286077E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9191224" y="637283"/>
            <a:ext cx="2692800" cy="278254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>
              <a:buNone/>
            </a:pPr>
            <a:r>
              <a:rPr lang="en-US" noProof="0" dirty="0"/>
              <a:t>Add Image Here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0FEA994A-8056-4F3D-9365-B6A362A93EE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498424" y="3430043"/>
            <a:ext cx="2692800" cy="277232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>
              <a:buNone/>
            </a:pPr>
            <a:r>
              <a:rPr lang="en-US" noProof="0" dirty="0"/>
              <a:t>Add Image Here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429E334-587D-4420-9285-C2A5F494582B}"/>
              </a:ext>
            </a:extLst>
          </p:cNvPr>
          <p:cNvSpPr/>
          <p:nvPr userDrawn="1"/>
        </p:nvSpPr>
        <p:spPr>
          <a:xfrm>
            <a:off x="9289522" y="3527226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BD4601-EF26-4D7C-8CB6-95488F17575B}"/>
              </a:ext>
            </a:extLst>
          </p:cNvPr>
          <p:cNvSpPr/>
          <p:nvPr userDrawn="1"/>
        </p:nvSpPr>
        <p:spPr>
          <a:xfrm>
            <a:off x="8621786" y="2848323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949C41-2679-4E9D-A28C-F0C979F5702B}"/>
              </a:ext>
            </a:extLst>
          </p:cNvPr>
          <p:cNvSpPr/>
          <p:nvPr userDrawn="1"/>
        </p:nvSpPr>
        <p:spPr>
          <a:xfrm>
            <a:off x="8870898" y="2508125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454B05D-55FD-4118-B899-4095FF50870D}"/>
              </a:ext>
            </a:extLst>
          </p:cNvPr>
          <p:cNvSpPr/>
          <p:nvPr userDrawn="1"/>
        </p:nvSpPr>
        <p:spPr>
          <a:xfrm>
            <a:off x="0" y="933450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40533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1016000"/>
            <a:ext cx="3997324" cy="2501899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3619500"/>
            <a:ext cx="3997325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2201" y="619125"/>
            <a:ext cx="3454400" cy="5581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F6824EBC-CC6E-4D5A-B85A-DAC55ACE853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32801" y="260351"/>
            <a:ext cx="3454400" cy="558164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661888-890D-4E0C-8076-65EDFDB7DE27}"/>
              </a:ext>
            </a:extLst>
          </p:cNvPr>
          <p:cNvSpPr/>
          <p:nvPr userDrawn="1"/>
        </p:nvSpPr>
        <p:spPr>
          <a:xfrm>
            <a:off x="8432801" y="5842000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AE48EF9-5BAF-4BD7-A6BE-866C0307B69F}"/>
              </a:ext>
            </a:extLst>
          </p:cNvPr>
          <p:cNvSpPr/>
          <p:nvPr userDrawn="1"/>
        </p:nvSpPr>
        <p:spPr>
          <a:xfrm>
            <a:off x="4902201" y="239509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8D4A5F4-99AC-4FB3-8A59-AB8D7B4FC7D7}"/>
              </a:ext>
            </a:extLst>
          </p:cNvPr>
          <p:cNvSpPr/>
          <p:nvPr userDrawn="1"/>
        </p:nvSpPr>
        <p:spPr>
          <a:xfrm>
            <a:off x="0" y="1384300"/>
            <a:ext cx="177800" cy="44577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13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476250"/>
            <a:ext cx="5165724" cy="2557463"/>
          </a:xfrm>
        </p:spPr>
        <p:txBody>
          <a:bodyPr anchor="ctr">
            <a:no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76250"/>
            <a:ext cx="5795963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3233941"/>
            <a:ext cx="11520486" cy="2966833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476250"/>
            <a:ext cx="165100" cy="25574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79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0"/>
            <a:ext cx="513805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9197" y="1296176"/>
            <a:ext cx="5272764" cy="1551573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9198" y="3073967"/>
            <a:ext cx="5272764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17601" y="1016000"/>
            <a:ext cx="5138058" cy="4978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06EB3B-6A54-45E7-B23D-F9515CC15D12}"/>
              </a:ext>
            </a:extLst>
          </p:cNvPr>
          <p:cNvSpPr/>
          <p:nvPr userDrawn="1"/>
        </p:nvSpPr>
        <p:spPr>
          <a:xfrm>
            <a:off x="0" y="5994400"/>
            <a:ext cx="4093029" cy="86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E110354-15BA-4B22-B7CF-3D5BFA5C722D}"/>
              </a:ext>
            </a:extLst>
          </p:cNvPr>
          <p:cNvSpPr/>
          <p:nvPr userDrawn="1"/>
        </p:nvSpPr>
        <p:spPr>
          <a:xfrm>
            <a:off x="2162630" y="873210"/>
            <a:ext cx="4093029" cy="13857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3572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783831"/>
            <a:ext cx="3111954" cy="3290338"/>
          </a:xfrm>
        </p:spPr>
        <p:txBody>
          <a:bodyPr anchor="ctr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9370" y="1783832"/>
            <a:ext cx="4402592" cy="3290338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72114" y="0"/>
            <a:ext cx="3628571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16C293-C1E0-4EA5-BDE5-D226D72FC08B}"/>
              </a:ext>
            </a:extLst>
          </p:cNvPr>
          <p:cNvSpPr/>
          <p:nvPr userDrawn="1"/>
        </p:nvSpPr>
        <p:spPr>
          <a:xfrm>
            <a:off x="371475" y="5297714"/>
            <a:ext cx="3111954" cy="156028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770C08-8FFF-4293-8E7D-DBFEE4E3E443}"/>
              </a:ext>
            </a:extLst>
          </p:cNvPr>
          <p:cNvSpPr/>
          <p:nvPr userDrawn="1"/>
        </p:nvSpPr>
        <p:spPr>
          <a:xfrm>
            <a:off x="7489370" y="0"/>
            <a:ext cx="4402593" cy="156028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46206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1389743"/>
            <a:ext cx="12192000" cy="40785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331584"/>
            <a:ext cx="10515600" cy="1500187"/>
          </a:xfrm>
        </p:spPr>
        <p:txBody>
          <a:bodyPr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F2E6F7-3BE5-4484-A73E-3EFDB7348B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3968071"/>
            <a:ext cx="10515600" cy="805542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19AEFA0-9379-4E32-9D66-976465036916}"/>
              </a:ext>
            </a:extLst>
          </p:cNvPr>
          <p:cNvSpPr/>
          <p:nvPr userDrawn="1"/>
        </p:nvSpPr>
        <p:spPr>
          <a:xfrm>
            <a:off x="371475" y="580571"/>
            <a:ext cx="1573439" cy="15001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FFB43B-30D9-4055-B912-4E3C85B03657}"/>
              </a:ext>
            </a:extLst>
          </p:cNvPr>
          <p:cNvSpPr/>
          <p:nvPr userDrawn="1"/>
        </p:nvSpPr>
        <p:spPr>
          <a:xfrm>
            <a:off x="7097486" y="5105274"/>
            <a:ext cx="4794477" cy="72596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8144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0"/>
            <a:ext cx="6096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391EAACA-1322-4E60-917E-C7408F539D5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600982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4750" y="3957831"/>
            <a:ext cx="9620250" cy="1500187"/>
          </a:xfrm>
        </p:spPr>
        <p:txBody>
          <a:bodyPr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3296215-27AE-462B-9127-E1C932633896}"/>
              </a:ext>
            </a:extLst>
          </p:cNvPr>
          <p:cNvSpPr/>
          <p:nvPr userDrawn="1"/>
        </p:nvSpPr>
        <p:spPr>
          <a:xfrm>
            <a:off x="1093471" y="3843394"/>
            <a:ext cx="1722120" cy="1729060"/>
          </a:xfrm>
          <a:custGeom>
            <a:avLst/>
            <a:gdLst>
              <a:gd name="connsiteX0" fmla="*/ 0 w 2730500"/>
              <a:gd name="connsiteY0" fmla="*/ 0 h 2730500"/>
              <a:gd name="connsiteX1" fmla="*/ 2730500 w 2730500"/>
              <a:gd name="connsiteY1" fmla="*/ 0 h 2730500"/>
              <a:gd name="connsiteX2" fmla="*/ 2730500 w 2730500"/>
              <a:gd name="connsiteY2" fmla="*/ 672834 h 2730500"/>
              <a:gd name="connsiteX3" fmla="*/ 2606675 w 2730500"/>
              <a:gd name="connsiteY3" fmla="*/ 672834 h 2730500"/>
              <a:gd name="connsiteX4" fmla="*/ 2606675 w 2730500"/>
              <a:gd name="connsiteY4" fmla="*/ 116870 h 2730500"/>
              <a:gd name="connsiteX5" fmla="*/ 123826 w 2730500"/>
              <a:gd name="connsiteY5" fmla="*/ 116870 h 2730500"/>
              <a:gd name="connsiteX6" fmla="*/ 123826 w 2730500"/>
              <a:gd name="connsiteY6" fmla="*/ 2613630 h 2730500"/>
              <a:gd name="connsiteX7" fmla="*/ 2606675 w 2730500"/>
              <a:gd name="connsiteY7" fmla="*/ 2613630 h 2730500"/>
              <a:gd name="connsiteX8" fmla="*/ 2606675 w 2730500"/>
              <a:gd name="connsiteY8" fmla="*/ 2066205 h 2730500"/>
              <a:gd name="connsiteX9" fmla="*/ 2730500 w 2730500"/>
              <a:gd name="connsiteY9" fmla="*/ 2066205 h 2730500"/>
              <a:gd name="connsiteX10" fmla="*/ 2730500 w 2730500"/>
              <a:gd name="connsiteY10" fmla="*/ 2730500 h 2730500"/>
              <a:gd name="connsiteX11" fmla="*/ 0 w 2730500"/>
              <a:gd name="connsiteY11" fmla="*/ 2730500 h 2730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730500" h="2730500">
                <a:moveTo>
                  <a:pt x="0" y="0"/>
                </a:moveTo>
                <a:lnTo>
                  <a:pt x="2730500" y="0"/>
                </a:lnTo>
                <a:lnTo>
                  <a:pt x="2730500" y="672834"/>
                </a:lnTo>
                <a:lnTo>
                  <a:pt x="2606675" y="672834"/>
                </a:lnTo>
                <a:lnTo>
                  <a:pt x="2606675" y="116870"/>
                </a:lnTo>
                <a:lnTo>
                  <a:pt x="123826" y="116870"/>
                </a:lnTo>
                <a:lnTo>
                  <a:pt x="123826" y="2613630"/>
                </a:lnTo>
                <a:lnTo>
                  <a:pt x="2606675" y="2613630"/>
                </a:lnTo>
                <a:lnTo>
                  <a:pt x="2606675" y="2066205"/>
                </a:lnTo>
                <a:lnTo>
                  <a:pt x="2730500" y="2066205"/>
                </a:lnTo>
                <a:lnTo>
                  <a:pt x="2730500" y="2730500"/>
                </a:lnTo>
                <a:lnTo>
                  <a:pt x="0" y="27305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74798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2DB7CFEB-6952-4BC3-B9E0-0C382490F9E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00675" y="260350"/>
            <a:ext cx="6499502" cy="5940425"/>
          </a:xfrm>
          <a:custGeom>
            <a:avLst/>
            <a:gdLst>
              <a:gd name="connsiteX0" fmla="*/ 4432576 w 6499502"/>
              <a:gd name="connsiteY0" fmla="*/ 4057650 h 5940425"/>
              <a:gd name="connsiteX1" fmla="*/ 6499502 w 6499502"/>
              <a:gd name="connsiteY1" fmla="*/ 4057650 h 5940425"/>
              <a:gd name="connsiteX2" fmla="*/ 6499502 w 6499502"/>
              <a:gd name="connsiteY2" fmla="*/ 5940425 h 5940425"/>
              <a:gd name="connsiteX3" fmla="*/ 4432576 w 6499502"/>
              <a:gd name="connsiteY3" fmla="*/ 5940425 h 5940425"/>
              <a:gd name="connsiteX4" fmla="*/ 2216288 w 6499502"/>
              <a:gd name="connsiteY4" fmla="*/ 4057650 h 5940425"/>
              <a:gd name="connsiteX5" fmla="*/ 4283214 w 6499502"/>
              <a:gd name="connsiteY5" fmla="*/ 4057650 h 5940425"/>
              <a:gd name="connsiteX6" fmla="*/ 4283214 w 6499502"/>
              <a:gd name="connsiteY6" fmla="*/ 5940425 h 5940425"/>
              <a:gd name="connsiteX7" fmla="*/ 2216288 w 6499502"/>
              <a:gd name="connsiteY7" fmla="*/ 5940425 h 5940425"/>
              <a:gd name="connsiteX8" fmla="*/ 0 w 6499502"/>
              <a:gd name="connsiteY8" fmla="*/ 4057650 h 5940425"/>
              <a:gd name="connsiteX9" fmla="*/ 2066926 w 6499502"/>
              <a:gd name="connsiteY9" fmla="*/ 4057650 h 5940425"/>
              <a:gd name="connsiteX10" fmla="*/ 2066926 w 6499502"/>
              <a:gd name="connsiteY10" fmla="*/ 5940425 h 5940425"/>
              <a:gd name="connsiteX11" fmla="*/ 0 w 6499502"/>
              <a:gd name="connsiteY11" fmla="*/ 5940425 h 5940425"/>
              <a:gd name="connsiteX12" fmla="*/ 4432576 w 6499502"/>
              <a:gd name="connsiteY12" fmla="*/ 2028825 h 5940425"/>
              <a:gd name="connsiteX13" fmla="*/ 6499502 w 6499502"/>
              <a:gd name="connsiteY13" fmla="*/ 2028825 h 5940425"/>
              <a:gd name="connsiteX14" fmla="*/ 6499502 w 6499502"/>
              <a:gd name="connsiteY14" fmla="*/ 3911600 h 5940425"/>
              <a:gd name="connsiteX15" fmla="*/ 4432576 w 6499502"/>
              <a:gd name="connsiteY15" fmla="*/ 3911600 h 5940425"/>
              <a:gd name="connsiteX16" fmla="*/ 2216288 w 6499502"/>
              <a:gd name="connsiteY16" fmla="*/ 2028825 h 5940425"/>
              <a:gd name="connsiteX17" fmla="*/ 4283214 w 6499502"/>
              <a:gd name="connsiteY17" fmla="*/ 2028825 h 5940425"/>
              <a:gd name="connsiteX18" fmla="*/ 4283214 w 6499502"/>
              <a:gd name="connsiteY18" fmla="*/ 3911600 h 5940425"/>
              <a:gd name="connsiteX19" fmla="*/ 2216288 w 6499502"/>
              <a:gd name="connsiteY19" fmla="*/ 3911600 h 5940425"/>
              <a:gd name="connsiteX20" fmla="*/ 0 w 6499502"/>
              <a:gd name="connsiteY20" fmla="*/ 2028825 h 5940425"/>
              <a:gd name="connsiteX21" fmla="*/ 2066926 w 6499502"/>
              <a:gd name="connsiteY21" fmla="*/ 2028825 h 5940425"/>
              <a:gd name="connsiteX22" fmla="*/ 2066926 w 6499502"/>
              <a:gd name="connsiteY22" fmla="*/ 3911600 h 5940425"/>
              <a:gd name="connsiteX23" fmla="*/ 0 w 6499502"/>
              <a:gd name="connsiteY23" fmla="*/ 3911600 h 5940425"/>
              <a:gd name="connsiteX24" fmla="*/ 4432576 w 6499502"/>
              <a:gd name="connsiteY24" fmla="*/ 0 h 5940425"/>
              <a:gd name="connsiteX25" fmla="*/ 6499502 w 6499502"/>
              <a:gd name="connsiteY25" fmla="*/ 0 h 5940425"/>
              <a:gd name="connsiteX26" fmla="*/ 6499502 w 6499502"/>
              <a:gd name="connsiteY26" fmla="*/ 1882775 h 5940425"/>
              <a:gd name="connsiteX27" fmla="*/ 4432576 w 6499502"/>
              <a:gd name="connsiteY27" fmla="*/ 1882775 h 5940425"/>
              <a:gd name="connsiteX28" fmla="*/ 2216288 w 6499502"/>
              <a:gd name="connsiteY28" fmla="*/ 0 h 5940425"/>
              <a:gd name="connsiteX29" fmla="*/ 4283214 w 6499502"/>
              <a:gd name="connsiteY29" fmla="*/ 0 h 5940425"/>
              <a:gd name="connsiteX30" fmla="*/ 4283214 w 6499502"/>
              <a:gd name="connsiteY30" fmla="*/ 1882775 h 5940425"/>
              <a:gd name="connsiteX31" fmla="*/ 2216288 w 6499502"/>
              <a:gd name="connsiteY31" fmla="*/ 1882775 h 5940425"/>
              <a:gd name="connsiteX32" fmla="*/ 0 w 6499502"/>
              <a:gd name="connsiteY32" fmla="*/ 0 h 5940425"/>
              <a:gd name="connsiteX33" fmla="*/ 2066926 w 6499502"/>
              <a:gd name="connsiteY33" fmla="*/ 0 h 5940425"/>
              <a:gd name="connsiteX34" fmla="*/ 2066926 w 6499502"/>
              <a:gd name="connsiteY34" fmla="*/ 1882775 h 5940425"/>
              <a:gd name="connsiteX35" fmla="*/ 0 w 6499502"/>
              <a:gd name="connsiteY35" fmla="*/ 1882775 h 5940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99502" h="5940425">
                <a:moveTo>
                  <a:pt x="4432576" y="4057650"/>
                </a:moveTo>
                <a:lnTo>
                  <a:pt x="6499502" y="4057650"/>
                </a:lnTo>
                <a:lnTo>
                  <a:pt x="6499502" y="5940425"/>
                </a:lnTo>
                <a:lnTo>
                  <a:pt x="4432576" y="5940425"/>
                </a:lnTo>
                <a:close/>
                <a:moveTo>
                  <a:pt x="2216288" y="4057650"/>
                </a:moveTo>
                <a:lnTo>
                  <a:pt x="4283214" y="4057650"/>
                </a:lnTo>
                <a:lnTo>
                  <a:pt x="4283214" y="5940425"/>
                </a:lnTo>
                <a:lnTo>
                  <a:pt x="2216288" y="5940425"/>
                </a:lnTo>
                <a:close/>
                <a:moveTo>
                  <a:pt x="0" y="4057650"/>
                </a:moveTo>
                <a:lnTo>
                  <a:pt x="2066926" y="4057650"/>
                </a:lnTo>
                <a:lnTo>
                  <a:pt x="2066926" y="5940425"/>
                </a:lnTo>
                <a:lnTo>
                  <a:pt x="0" y="5940425"/>
                </a:lnTo>
                <a:close/>
                <a:moveTo>
                  <a:pt x="4432576" y="2028825"/>
                </a:moveTo>
                <a:lnTo>
                  <a:pt x="6499502" y="2028825"/>
                </a:lnTo>
                <a:lnTo>
                  <a:pt x="6499502" y="3911600"/>
                </a:lnTo>
                <a:lnTo>
                  <a:pt x="4432576" y="3911600"/>
                </a:lnTo>
                <a:close/>
                <a:moveTo>
                  <a:pt x="2216288" y="2028825"/>
                </a:moveTo>
                <a:lnTo>
                  <a:pt x="4283214" y="2028825"/>
                </a:lnTo>
                <a:lnTo>
                  <a:pt x="4283214" y="3911600"/>
                </a:lnTo>
                <a:lnTo>
                  <a:pt x="2216288" y="3911600"/>
                </a:lnTo>
                <a:close/>
                <a:moveTo>
                  <a:pt x="0" y="2028825"/>
                </a:moveTo>
                <a:lnTo>
                  <a:pt x="2066926" y="2028825"/>
                </a:lnTo>
                <a:lnTo>
                  <a:pt x="2066926" y="3911600"/>
                </a:lnTo>
                <a:lnTo>
                  <a:pt x="0" y="3911600"/>
                </a:lnTo>
                <a:close/>
                <a:moveTo>
                  <a:pt x="4432576" y="0"/>
                </a:moveTo>
                <a:lnTo>
                  <a:pt x="6499502" y="0"/>
                </a:lnTo>
                <a:lnTo>
                  <a:pt x="6499502" y="1882775"/>
                </a:lnTo>
                <a:lnTo>
                  <a:pt x="4432576" y="1882775"/>
                </a:lnTo>
                <a:close/>
                <a:moveTo>
                  <a:pt x="2216288" y="0"/>
                </a:moveTo>
                <a:lnTo>
                  <a:pt x="4283214" y="0"/>
                </a:lnTo>
                <a:lnTo>
                  <a:pt x="4283214" y="1882775"/>
                </a:lnTo>
                <a:lnTo>
                  <a:pt x="2216288" y="1882775"/>
                </a:lnTo>
                <a:close/>
                <a:moveTo>
                  <a:pt x="0" y="0"/>
                </a:moveTo>
                <a:lnTo>
                  <a:pt x="2066926" y="0"/>
                </a:lnTo>
                <a:lnTo>
                  <a:pt x="2066926" y="1882775"/>
                </a:lnTo>
                <a:lnTo>
                  <a:pt x="0" y="188277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596928"/>
            <a:ext cx="4810125" cy="3267268"/>
          </a:xfrm>
        </p:spPr>
        <p:txBody>
          <a:bodyPr anchor="ctr"/>
          <a:lstStyle>
            <a:lvl1pPr>
              <a:defRPr sz="6000">
                <a:solidFill>
                  <a:schemeClr val="accent5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3933498" y="4952673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6B43515-5C7A-4125-B76D-8A24D2BBE5EC}"/>
              </a:ext>
            </a:extLst>
          </p:cNvPr>
          <p:cNvSpPr/>
          <p:nvPr userDrawn="1"/>
        </p:nvSpPr>
        <p:spPr>
          <a:xfrm>
            <a:off x="371475" y="1011911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9A713B-4176-4C86-9E87-4ADBD6F444FB}"/>
              </a:ext>
            </a:extLst>
          </p:cNvPr>
          <p:cNvSpPr/>
          <p:nvPr userDrawn="1"/>
        </p:nvSpPr>
        <p:spPr>
          <a:xfrm>
            <a:off x="620587" y="671713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622333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3917949"/>
            <a:ext cx="6915150" cy="2268337"/>
          </a:xfrm>
        </p:spPr>
        <p:txBody>
          <a:bodyPr anchor="ctr"/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5222179" y="2327274"/>
            <a:ext cx="2176462" cy="15112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FA0623C-0B34-4074-8AA0-6428A5AF07A3}"/>
              </a:ext>
            </a:extLst>
          </p:cNvPr>
          <p:cNvSpPr/>
          <p:nvPr userDrawn="1"/>
        </p:nvSpPr>
        <p:spPr>
          <a:xfrm>
            <a:off x="7468839" y="3917949"/>
            <a:ext cx="2176462" cy="228282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B5D335A5-A601-4D8A-AEF5-F34792FF565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1474" y="260351"/>
            <a:ext cx="11520489" cy="5940424"/>
          </a:xfrm>
          <a:custGeom>
            <a:avLst/>
            <a:gdLst>
              <a:gd name="connsiteX0" fmla="*/ 9344026 w 11520489"/>
              <a:gd name="connsiteY0" fmla="*/ 3657598 h 5940424"/>
              <a:gd name="connsiteX1" fmla="*/ 11520489 w 11520489"/>
              <a:gd name="connsiteY1" fmla="*/ 3657598 h 5940424"/>
              <a:gd name="connsiteX2" fmla="*/ 11520489 w 11520489"/>
              <a:gd name="connsiteY2" fmla="*/ 5940424 h 5940424"/>
              <a:gd name="connsiteX3" fmla="*/ 9344026 w 11520489"/>
              <a:gd name="connsiteY3" fmla="*/ 5940424 h 5940424"/>
              <a:gd name="connsiteX4" fmla="*/ 9344026 w 11520489"/>
              <a:gd name="connsiteY4" fmla="*/ 2066924 h 5940424"/>
              <a:gd name="connsiteX5" fmla="*/ 11520489 w 11520489"/>
              <a:gd name="connsiteY5" fmla="*/ 2066924 h 5940424"/>
              <a:gd name="connsiteX6" fmla="*/ 11520489 w 11520489"/>
              <a:gd name="connsiteY6" fmla="*/ 3578224 h 5940424"/>
              <a:gd name="connsiteX7" fmla="*/ 9344026 w 11520489"/>
              <a:gd name="connsiteY7" fmla="*/ 3578224 h 5940424"/>
              <a:gd name="connsiteX8" fmla="*/ 7097365 w 11520489"/>
              <a:gd name="connsiteY8" fmla="*/ 2066924 h 5940424"/>
              <a:gd name="connsiteX9" fmla="*/ 9273828 w 11520489"/>
              <a:gd name="connsiteY9" fmla="*/ 2066924 h 5940424"/>
              <a:gd name="connsiteX10" fmla="*/ 9273828 w 11520489"/>
              <a:gd name="connsiteY10" fmla="*/ 3578224 h 5940424"/>
              <a:gd name="connsiteX11" fmla="*/ 7097365 w 11520489"/>
              <a:gd name="connsiteY11" fmla="*/ 3578224 h 5940424"/>
              <a:gd name="connsiteX12" fmla="*/ 2604044 w 11520489"/>
              <a:gd name="connsiteY12" fmla="*/ 2066923 h 5940424"/>
              <a:gd name="connsiteX13" fmla="*/ 4780506 w 11520489"/>
              <a:gd name="connsiteY13" fmla="*/ 2066923 h 5940424"/>
              <a:gd name="connsiteX14" fmla="*/ 4780506 w 11520489"/>
              <a:gd name="connsiteY14" fmla="*/ 3578222 h 5940424"/>
              <a:gd name="connsiteX15" fmla="*/ 2604044 w 11520489"/>
              <a:gd name="connsiteY15" fmla="*/ 3578222 h 5940424"/>
              <a:gd name="connsiteX16" fmla="*/ 0 w 11520489"/>
              <a:gd name="connsiteY16" fmla="*/ 2066923 h 5940424"/>
              <a:gd name="connsiteX17" fmla="*/ 2533843 w 11520489"/>
              <a:gd name="connsiteY17" fmla="*/ 2066923 h 5940424"/>
              <a:gd name="connsiteX18" fmla="*/ 2533843 w 11520489"/>
              <a:gd name="connsiteY18" fmla="*/ 3578222 h 5940424"/>
              <a:gd name="connsiteX19" fmla="*/ 0 w 11520489"/>
              <a:gd name="connsiteY19" fmla="*/ 3578222 h 5940424"/>
              <a:gd name="connsiteX20" fmla="*/ 2604046 w 11520489"/>
              <a:gd name="connsiteY20" fmla="*/ 0 h 5940424"/>
              <a:gd name="connsiteX21" fmla="*/ 4780509 w 11520489"/>
              <a:gd name="connsiteY21" fmla="*/ 0 h 5940424"/>
              <a:gd name="connsiteX22" fmla="*/ 4780509 w 11520489"/>
              <a:gd name="connsiteY22" fmla="*/ 1987550 h 5940424"/>
              <a:gd name="connsiteX23" fmla="*/ 2604046 w 11520489"/>
              <a:gd name="connsiteY23" fmla="*/ 1987550 h 5940424"/>
              <a:gd name="connsiteX24" fmla="*/ 2 w 11520489"/>
              <a:gd name="connsiteY24" fmla="*/ 0 h 5940424"/>
              <a:gd name="connsiteX25" fmla="*/ 2533845 w 11520489"/>
              <a:gd name="connsiteY25" fmla="*/ 0 h 5940424"/>
              <a:gd name="connsiteX26" fmla="*/ 2533845 w 11520489"/>
              <a:gd name="connsiteY26" fmla="*/ 1987550 h 5940424"/>
              <a:gd name="connsiteX27" fmla="*/ 2 w 11520489"/>
              <a:gd name="connsiteY27" fmla="*/ 1987550 h 5940424"/>
              <a:gd name="connsiteX28" fmla="*/ 7097365 w 11520489"/>
              <a:gd name="connsiteY28" fmla="*/ 0 h 5940424"/>
              <a:gd name="connsiteX29" fmla="*/ 9273828 w 11520489"/>
              <a:gd name="connsiteY29" fmla="*/ 0 h 5940424"/>
              <a:gd name="connsiteX30" fmla="*/ 9273828 w 11520489"/>
              <a:gd name="connsiteY30" fmla="*/ 1987550 h 5940424"/>
              <a:gd name="connsiteX31" fmla="*/ 7097365 w 11520489"/>
              <a:gd name="connsiteY31" fmla="*/ 1987550 h 5940424"/>
              <a:gd name="connsiteX32" fmla="*/ 4850705 w 11520489"/>
              <a:gd name="connsiteY32" fmla="*/ 0 h 5940424"/>
              <a:gd name="connsiteX33" fmla="*/ 7027168 w 11520489"/>
              <a:gd name="connsiteY33" fmla="*/ 0 h 5940424"/>
              <a:gd name="connsiteX34" fmla="*/ 7027168 w 11520489"/>
              <a:gd name="connsiteY34" fmla="*/ 1987550 h 5940424"/>
              <a:gd name="connsiteX35" fmla="*/ 4850705 w 11520489"/>
              <a:gd name="connsiteY35" fmla="*/ 1987550 h 5940424"/>
              <a:gd name="connsiteX36" fmla="*/ 9344025 w 11520489"/>
              <a:gd name="connsiteY36" fmla="*/ 0 h 5940424"/>
              <a:gd name="connsiteX37" fmla="*/ 11520488 w 11520489"/>
              <a:gd name="connsiteY37" fmla="*/ 0 h 5940424"/>
              <a:gd name="connsiteX38" fmla="*/ 11520488 w 11520489"/>
              <a:gd name="connsiteY38" fmla="*/ 1987550 h 5940424"/>
              <a:gd name="connsiteX39" fmla="*/ 9344025 w 11520489"/>
              <a:gd name="connsiteY39" fmla="*/ 1987550 h 59404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1520489" h="5940424">
                <a:moveTo>
                  <a:pt x="9344026" y="3657598"/>
                </a:moveTo>
                <a:lnTo>
                  <a:pt x="11520489" y="3657598"/>
                </a:lnTo>
                <a:lnTo>
                  <a:pt x="11520489" y="5940424"/>
                </a:lnTo>
                <a:lnTo>
                  <a:pt x="9344026" y="5940424"/>
                </a:lnTo>
                <a:close/>
                <a:moveTo>
                  <a:pt x="9344026" y="2066924"/>
                </a:moveTo>
                <a:lnTo>
                  <a:pt x="11520489" y="2066924"/>
                </a:lnTo>
                <a:lnTo>
                  <a:pt x="11520489" y="3578224"/>
                </a:lnTo>
                <a:lnTo>
                  <a:pt x="9344026" y="3578224"/>
                </a:lnTo>
                <a:close/>
                <a:moveTo>
                  <a:pt x="7097365" y="2066924"/>
                </a:moveTo>
                <a:lnTo>
                  <a:pt x="9273828" y="2066924"/>
                </a:lnTo>
                <a:lnTo>
                  <a:pt x="9273828" y="3578224"/>
                </a:lnTo>
                <a:lnTo>
                  <a:pt x="7097365" y="3578224"/>
                </a:lnTo>
                <a:close/>
                <a:moveTo>
                  <a:pt x="2604044" y="2066923"/>
                </a:moveTo>
                <a:lnTo>
                  <a:pt x="4780506" y="2066923"/>
                </a:lnTo>
                <a:lnTo>
                  <a:pt x="4780506" y="3578222"/>
                </a:lnTo>
                <a:lnTo>
                  <a:pt x="2604044" y="3578222"/>
                </a:lnTo>
                <a:close/>
                <a:moveTo>
                  <a:pt x="0" y="2066923"/>
                </a:moveTo>
                <a:lnTo>
                  <a:pt x="2533843" y="2066923"/>
                </a:lnTo>
                <a:lnTo>
                  <a:pt x="2533843" y="3578222"/>
                </a:lnTo>
                <a:lnTo>
                  <a:pt x="0" y="3578222"/>
                </a:lnTo>
                <a:close/>
                <a:moveTo>
                  <a:pt x="2604046" y="0"/>
                </a:moveTo>
                <a:lnTo>
                  <a:pt x="4780509" y="0"/>
                </a:lnTo>
                <a:lnTo>
                  <a:pt x="4780509" y="1987550"/>
                </a:lnTo>
                <a:lnTo>
                  <a:pt x="2604046" y="1987550"/>
                </a:lnTo>
                <a:close/>
                <a:moveTo>
                  <a:pt x="2" y="0"/>
                </a:moveTo>
                <a:lnTo>
                  <a:pt x="2533845" y="0"/>
                </a:lnTo>
                <a:lnTo>
                  <a:pt x="2533845" y="1987550"/>
                </a:lnTo>
                <a:lnTo>
                  <a:pt x="2" y="1987550"/>
                </a:lnTo>
                <a:close/>
                <a:moveTo>
                  <a:pt x="7097365" y="0"/>
                </a:moveTo>
                <a:lnTo>
                  <a:pt x="9273828" y="0"/>
                </a:lnTo>
                <a:lnTo>
                  <a:pt x="9273828" y="1987550"/>
                </a:lnTo>
                <a:lnTo>
                  <a:pt x="7097365" y="1987550"/>
                </a:lnTo>
                <a:close/>
                <a:moveTo>
                  <a:pt x="4850705" y="0"/>
                </a:moveTo>
                <a:lnTo>
                  <a:pt x="7027168" y="0"/>
                </a:lnTo>
                <a:lnTo>
                  <a:pt x="7027168" y="1987550"/>
                </a:lnTo>
                <a:lnTo>
                  <a:pt x="4850705" y="1987550"/>
                </a:lnTo>
                <a:close/>
                <a:moveTo>
                  <a:pt x="9344025" y="0"/>
                </a:moveTo>
                <a:lnTo>
                  <a:pt x="11520488" y="0"/>
                </a:lnTo>
                <a:lnTo>
                  <a:pt x="11520488" y="1987550"/>
                </a:lnTo>
                <a:lnTo>
                  <a:pt x="9344025" y="19875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t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833402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00" y="4406207"/>
            <a:ext cx="10439400" cy="1175444"/>
          </a:xfrm>
        </p:spPr>
        <p:txBody>
          <a:bodyPr anchor="ctr"/>
          <a:lstStyle>
            <a:lvl1pPr algn="ctr"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0" y="0"/>
            <a:ext cx="12191999" cy="28479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230D70C6-13FD-45D4-8FB6-26C56B8FF2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365759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0ED78A-2A17-41C4-9030-D406C56DDF4A}"/>
              </a:ext>
            </a:extLst>
          </p:cNvPr>
          <p:cNvSpPr/>
          <p:nvPr userDrawn="1"/>
        </p:nvSpPr>
        <p:spPr>
          <a:xfrm>
            <a:off x="5795961" y="3914082"/>
            <a:ext cx="600075" cy="29189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544582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A6C789F-805A-4494-8430-C63414191AC2}"/>
              </a:ext>
            </a:extLst>
          </p:cNvPr>
          <p:cNvSpPr/>
          <p:nvPr userDrawn="1"/>
        </p:nvSpPr>
        <p:spPr>
          <a:xfrm>
            <a:off x="371475" y="1526382"/>
            <a:ext cx="3595688" cy="456247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8224838" y="1526382"/>
            <a:ext cx="3595688" cy="45624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026" y="1724025"/>
            <a:ext cx="3143250" cy="4191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282" y="1712119"/>
            <a:ext cx="3142800" cy="4191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967163" y="1233488"/>
            <a:ext cx="4257675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6615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6200775" y="1233487"/>
            <a:ext cx="5619751" cy="273367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1357414"/>
            <a:ext cx="5255193" cy="240486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757863" cy="24156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B9795E85-7B91-41BB-9DF4-A4893AA48FF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00775" y="3967163"/>
            <a:ext cx="5619750" cy="24145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5757863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48474"/>
            <a:ext cx="5256000" cy="24048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10182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8" cy="238136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11520488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3808206"/>
            <a:ext cx="5255193" cy="240486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08236"/>
            <a:ext cx="5256000" cy="24048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15E3050-1157-4448-A84E-5AC72FC84A7F}"/>
              </a:ext>
            </a:extLst>
          </p:cNvPr>
          <p:cNvCxnSpPr/>
          <p:nvPr userDrawn="1"/>
        </p:nvCxnSpPr>
        <p:spPr>
          <a:xfrm>
            <a:off x="6131719" y="3774712"/>
            <a:ext cx="0" cy="247184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53863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15DEB4D-1697-4E72-B2BF-F5EA1EF3B009}"/>
              </a:ext>
            </a:extLst>
          </p:cNvPr>
          <p:cNvSpPr/>
          <p:nvPr userDrawn="1"/>
        </p:nvSpPr>
        <p:spPr>
          <a:xfrm>
            <a:off x="7162799" y="3052634"/>
            <a:ext cx="1368533" cy="113014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334424"/>
            <a:ext cx="4448175" cy="1520824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09563" y="3118775"/>
            <a:ext cx="2927311" cy="3081999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475" y="3118776"/>
            <a:ext cx="2926800" cy="308192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84421AF3-217F-49BD-BF47-1140F3F445D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908415" y="-4277"/>
            <a:ext cx="7283585" cy="6204974"/>
          </a:xfrm>
          <a:custGeom>
            <a:avLst/>
            <a:gdLst>
              <a:gd name="connsiteX0" fmla="*/ 4914900 w 7283585"/>
              <a:gd name="connsiteY0" fmla="*/ 4064000 h 6204974"/>
              <a:gd name="connsiteX1" fmla="*/ 7283585 w 7283585"/>
              <a:gd name="connsiteY1" fmla="*/ 4064000 h 6204974"/>
              <a:gd name="connsiteX2" fmla="*/ 7283585 w 7283585"/>
              <a:gd name="connsiteY2" fmla="*/ 6204974 h 6204974"/>
              <a:gd name="connsiteX3" fmla="*/ 4914900 w 7283585"/>
              <a:gd name="connsiteY3" fmla="*/ 6204974 h 6204974"/>
              <a:gd name="connsiteX4" fmla="*/ 4914900 w 7283585"/>
              <a:gd name="connsiteY4" fmla="*/ 2032000 h 6204974"/>
              <a:gd name="connsiteX5" fmla="*/ 7283585 w 7283585"/>
              <a:gd name="connsiteY5" fmla="*/ 2032000 h 6204974"/>
              <a:gd name="connsiteX6" fmla="*/ 7283585 w 7283585"/>
              <a:gd name="connsiteY6" fmla="*/ 3946525 h 6204974"/>
              <a:gd name="connsiteX7" fmla="*/ 4914900 w 7283585"/>
              <a:gd name="connsiteY7" fmla="*/ 3946525 h 6204974"/>
              <a:gd name="connsiteX8" fmla="*/ 2457450 w 7283585"/>
              <a:gd name="connsiteY8" fmla="*/ 2032000 h 6204974"/>
              <a:gd name="connsiteX9" fmla="*/ 4826135 w 7283585"/>
              <a:gd name="connsiteY9" fmla="*/ 2032000 h 6204974"/>
              <a:gd name="connsiteX10" fmla="*/ 4826135 w 7283585"/>
              <a:gd name="connsiteY10" fmla="*/ 3946525 h 6204974"/>
              <a:gd name="connsiteX11" fmla="*/ 2457450 w 7283585"/>
              <a:gd name="connsiteY11" fmla="*/ 3946525 h 6204974"/>
              <a:gd name="connsiteX12" fmla="*/ 0 w 7283585"/>
              <a:gd name="connsiteY12" fmla="*/ 8552 h 6204974"/>
              <a:gd name="connsiteX13" fmla="*/ 2368685 w 7283585"/>
              <a:gd name="connsiteY13" fmla="*/ 8552 h 6204974"/>
              <a:gd name="connsiteX14" fmla="*/ 2368685 w 7283585"/>
              <a:gd name="connsiteY14" fmla="*/ 1923077 h 6204974"/>
              <a:gd name="connsiteX15" fmla="*/ 0 w 7283585"/>
              <a:gd name="connsiteY15" fmla="*/ 1923077 h 6204974"/>
              <a:gd name="connsiteX16" fmla="*/ 2457450 w 7283585"/>
              <a:gd name="connsiteY16" fmla="*/ 4276 h 6204974"/>
              <a:gd name="connsiteX17" fmla="*/ 4826135 w 7283585"/>
              <a:gd name="connsiteY17" fmla="*/ 4276 h 6204974"/>
              <a:gd name="connsiteX18" fmla="*/ 4826135 w 7283585"/>
              <a:gd name="connsiteY18" fmla="*/ 1918801 h 6204974"/>
              <a:gd name="connsiteX19" fmla="*/ 2457450 w 7283585"/>
              <a:gd name="connsiteY19" fmla="*/ 1918801 h 6204974"/>
              <a:gd name="connsiteX20" fmla="*/ 4914900 w 7283585"/>
              <a:gd name="connsiteY20" fmla="*/ 0 h 6204974"/>
              <a:gd name="connsiteX21" fmla="*/ 7283585 w 7283585"/>
              <a:gd name="connsiteY21" fmla="*/ 0 h 6204974"/>
              <a:gd name="connsiteX22" fmla="*/ 7283585 w 7283585"/>
              <a:gd name="connsiteY22" fmla="*/ 1914525 h 6204974"/>
              <a:gd name="connsiteX23" fmla="*/ 4914900 w 7283585"/>
              <a:gd name="connsiteY23" fmla="*/ 1914525 h 620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283585" h="6204974">
                <a:moveTo>
                  <a:pt x="4914900" y="4064000"/>
                </a:moveTo>
                <a:lnTo>
                  <a:pt x="7283585" y="4064000"/>
                </a:lnTo>
                <a:lnTo>
                  <a:pt x="7283585" y="6204974"/>
                </a:lnTo>
                <a:lnTo>
                  <a:pt x="4914900" y="6204974"/>
                </a:lnTo>
                <a:close/>
                <a:moveTo>
                  <a:pt x="4914900" y="2032000"/>
                </a:moveTo>
                <a:lnTo>
                  <a:pt x="7283585" y="2032000"/>
                </a:lnTo>
                <a:lnTo>
                  <a:pt x="7283585" y="3946525"/>
                </a:lnTo>
                <a:lnTo>
                  <a:pt x="4914900" y="3946525"/>
                </a:lnTo>
                <a:close/>
                <a:moveTo>
                  <a:pt x="2457450" y="2032000"/>
                </a:moveTo>
                <a:lnTo>
                  <a:pt x="4826135" y="2032000"/>
                </a:lnTo>
                <a:lnTo>
                  <a:pt x="4826135" y="3946525"/>
                </a:lnTo>
                <a:lnTo>
                  <a:pt x="2457450" y="3946525"/>
                </a:lnTo>
                <a:close/>
                <a:moveTo>
                  <a:pt x="0" y="8552"/>
                </a:moveTo>
                <a:lnTo>
                  <a:pt x="2368685" y="8552"/>
                </a:lnTo>
                <a:lnTo>
                  <a:pt x="2368685" y="1923077"/>
                </a:lnTo>
                <a:lnTo>
                  <a:pt x="0" y="1923077"/>
                </a:lnTo>
                <a:close/>
                <a:moveTo>
                  <a:pt x="2457450" y="4276"/>
                </a:moveTo>
                <a:lnTo>
                  <a:pt x="4826135" y="4276"/>
                </a:lnTo>
                <a:lnTo>
                  <a:pt x="4826135" y="1918801"/>
                </a:lnTo>
                <a:lnTo>
                  <a:pt x="2457450" y="1918801"/>
                </a:lnTo>
                <a:close/>
                <a:moveTo>
                  <a:pt x="4914900" y="0"/>
                </a:moveTo>
                <a:lnTo>
                  <a:pt x="7283585" y="0"/>
                </a:lnTo>
                <a:lnTo>
                  <a:pt x="7283585" y="1914525"/>
                </a:lnTo>
                <a:lnTo>
                  <a:pt x="4914900" y="191452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75378D9-445B-4812-AE73-9B2CF92DCDF1}"/>
              </a:ext>
            </a:extLst>
          </p:cNvPr>
          <p:cNvSpPr/>
          <p:nvPr userDrawn="1"/>
        </p:nvSpPr>
        <p:spPr>
          <a:xfrm>
            <a:off x="6210299" y="2027725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569B8CC-B741-4501-A871-F6CC58941F5C}"/>
              </a:ext>
            </a:extLst>
          </p:cNvPr>
          <p:cNvSpPr/>
          <p:nvPr userDrawn="1"/>
        </p:nvSpPr>
        <p:spPr>
          <a:xfrm>
            <a:off x="8661263" y="4055448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ED9C5BC-5F16-4DC8-BAA3-30A378B7F5FB}"/>
              </a:ext>
            </a:extLst>
          </p:cNvPr>
          <p:cNvCxnSpPr>
            <a:cxnSpLocks/>
          </p:cNvCxnSpPr>
          <p:nvPr userDrawn="1"/>
        </p:nvCxnSpPr>
        <p:spPr>
          <a:xfrm>
            <a:off x="3452019" y="3106075"/>
            <a:ext cx="0" cy="30947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2F0E9B02-FBE7-4B3F-833A-FCDE146B2DAD}"/>
              </a:ext>
            </a:extLst>
          </p:cNvPr>
          <p:cNvSpPr/>
          <p:nvPr userDrawn="1"/>
        </p:nvSpPr>
        <p:spPr>
          <a:xfrm>
            <a:off x="0" y="1405862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589608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73E3AB81-FB3C-492F-8AB9-CFC37EECCE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11520488" cy="6121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F2C4CC9-6F35-4EBF-857F-EBD298D77347}"/>
              </a:ext>
            </a:extLst>
          </p:cNvPr>
          <p:cNvSpPr/>
          <p:nvPr userDrawn="1"/>
        </p:nvSpPr>
        <p:spPr>
          <a:xfrm>
            <a:off x="1578741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1D54A23-014A-49B4-9E28-7641C8A4F0C1}"/>
              </a:ext>
            </a:extLst>
          </p:cNvPr>
          <p:cNvSpPr/>
          <p:nvPr userDrawn="1"/>
        </p:nvSpPr>
        <p:spPr>
          <a:xfrm>
            <a:off x="6184487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504" y="1233488"/>
            <a:ext cx="9016993" cy="761076"/>
          </a:xfrm>
        </p:spPr>
        <p:txBody>
          <a:bodyPr anchor="ctr">
            <a:no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091" y="2424864"/>
            <a:ext cx="4132800" cy="28332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22820" y="2424864"/>
            <a:ext cx="4131850" cy="2832101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69587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3E1565-5B33-4914-9800-50B8400266FF}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DE438B2E-01A6-453B-928D-97D98438168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5756" y="260350"/>
            <a:ext cx="11520488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110570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404FC023-3732-4036-B4DA-F34DC45303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1999" cy="6857999"/>
          </a:xfrm>
          <a:custGeom>
            <a:avLst/>
            <a:gdLst>
              <a:gd name="connsiteX0" fmla="*/ 9194799 w 12191999"/>
              <a:gd name="connsiteY0" fmla="*/ 4114799 h 6108699"/>
              <a:gd name="connsiteX1" fmla="*/ 12191999 w 12191999"/>
              <a:gd name="connsiteY1" fmla="*/ 4114799 h 6108699"/>
              <a:gd name="connsiteX2" fmla="*/ 12191999 w 12191999"/>
              <a:gd name="connsiteY2" fmla="*/ 6108699 h 6108699"/>
              <a:gd name="connsiteX3" fmla="*/ 9194799 w 12191999"/>
              <a:gd name="connsiteY3" fmla="*/ 6108699 h 6108699"/>
              <a:gd name="connsiteX4" fmla="*/ 6129865 w 12191999"/>
              <a:gd name="connsiteY4" fmla="*/ 4114799 h 6108699"/>
              <a:gd name="connsiteX5" fmla="*/ 9127065 w 12191999"/>
              <a:gd name="connsiteY5" fmla="*/ 4114799 h 6108699"/>
              <a:gd name="connsiteX6" fmla="*/ 9127065 w 12191999"/>
              <a:gd name="connsiteY6" fmla="*/ 6108699 h 6108699"/>
              <a:gd name="connsiteX7" fmla="*/ 6129865 w 12191999"/>
              <a:gd name="connsiteY7" fmla="*/ 6108699 h 6108699"/>
              <a:gd name="connsiteX8" fmla="*/ 3064933 w 12191999"/>
              <a:gd name="connsiteY8" fmla="*/ 4114799 h 6108699"/>
              <a:gd name="connsiteX9" fmla="*/ 6062132 w 12191999"/>
              <a:gd name="connsiteY9" fmla="*/ 4114799 h 6108699"/>
              <a:gd name="connsiteX10" fmla="*/ 6062132 w 12191999"/>
              <a:gd name="connsiteY10" fmla="*/ 6108699 h 6108699"/>
              <a:gd name="connsiteX11" fmla="*/ 3064933 w 12191999"/>
              <a:gd name="connsiteY11" fmla="*/ 6108699 h 6108699"/>
              <a:gd name="connsiteX12" fmla="*/ 0 w 12191999"/>
              <a:gd name="connsiteY12" fmla="*/ 4114799 h 6108699"/>
              <a:gd name="connsiteX13" fmla="*/ 2997200 w 12191999"/>
              <a:gd name="connsiteY13" fmla="*/ 4114799 h 6108699"/>
              <a:gd name="connsiteX14" fmla="*/ 2997200 w 12191999"/>
              <a:gd name="connsiteY14" fmla="*/ 6108699 h 6108699"/>
              <a:gd name="connsiteX15" fmla="*/ 0 w 12191999"/>
              <a:gd name="connsiteY15" fmla="*/ 6108699 h 6108699"/>
              <a:gd name="connsiteX16" fmla="*/ 9194799 w 12191999"/>
              <a:gd name="connsiteY16" fmla="*/ 2057400 h 6108699"/>
              <a:gd name="connsiteX17" fmla="*/ 12191999 w 12191999"/>
              <a:gd name="connsiteY17" fmla="*/ 2057400 h 6108699"/>
              <a:gd name="connsiteX18" fmla="*/ 12191999 w 12191999"/>
              <a:gd name="connsiteY18" fmla="*/ 4051299 h 6108699"/>
              <a:gd name="connsiteX19" fmla="*/ 9194799 w 12191999"/>
              <a:gd name="connsiteY19" fmla="*/ 4051299 h 6108699"/>
              <a:gd name="connsiteX20" fmla="*/ 6129865 w 12191999"/>
              <a:gd name="connsiteY20" fmla="*/ 2057400 h 6108699"/>
              <a:gd name="connsiteX21" fmla="*/ 9127065 w 12191999"/>
              <a:gd name="connsiteY21" fmla="*/ 2057400 h 6108699"/>
              <a:gd name="connsiteX22" fmla="*/ 9127065 w 12191999"/>
              <a:gd name="connsiteY22" fmla="*/ 4051299 h 6108699"/>
              <a:gd name="connsiteX23" fmla="*/ 6129865 w 12191999"/>
              <a:gd name="connsiteY23" fmla="*/ 4051299 h 6108699"/>
              <a:gd name="connsiteX24" fmla="*/ 3064934 w 12191999"/>
              <a:gd name="connsiteY24" fmla="*/ 2057400 h 6108699"/>
              <a:gd name="connsiteX25" fmla="*/ 6062132 w 12191999"/>
              <a:gd name="connsiteY25" fmla="*/ 2057400 h 6108699"/>
              <a:gd name="connsiteX26" fmla="*/ 6062132 w 12191999"/>
              <a:gd name="connsiteY26" fmla="*/ 4051299 h 6108699"/>
              <a:gd name="connsiteX27" fmla="*/ 3064934 w 12191999"/>
              <a:gd name="connsiteY27" fmla="*/ 4051299 h 6108699"/>
              <a:gd name="connsiteX28" fmla="*/ 0 w 12191999"/>
              <a:gd name="connsiteY28" fmla="*/ 2057400 h 6108699"/>
              <a:gd name="connsiteX29" fmla="*/ 2997200 w 12191999"/>
              <a:gd name="connsiteY29" fmla="*/ 2057400 h 6108699"/>
              <a:gd name="connsiteX30" fmla="*/ 2997200 w 12191999"/>
              <a:gd name="connsiteY30" fmla="*/ 4051299 h 6108699"/>
              <a:gd name="connsiteX31" fmla="*/ 0 w 12191999"/>
              <a:gd name="connsiteY31" fmla="*/ 4051299 h 6108699"/>
              <a:gd name="connsiteX32" fmla="*/ 9194799 w 12191999"/>
              <a:gd name="connsiteY32" fmla="*/ 0 h 6108699"/>
              <a:gd name="connsiteX33" fmla="*/ 12191999 w 12191999"/>
              <a:gd name="connsiteY33" fmla="*/ 0 h 6108699"/>
              <a:gd name="connsiteX34" fmla="*/ 12191999 w 12191999"/>
              <a:gd name="connsiteY34" fmla="*/ 1993900 h 6108699"/>
              <a:gd name="connsiteX35" fmla="*/ 9194799 w 12191999"/>
              <a:gd name="connsiteY35" fmla="*/ 1993900 h 6108699"/>
              <a:gd name="connsiteX36" fmla="*/ 6129865 w 12191999"/>
              <a:gd name="connsiteY36" fmla="*/ 0 h 6108699"/>
              <a:gd name="connsiteX37" fmla="*/ 9127065 w 12191999"/>
              <a:gd name="connsiteY37" fmla="*/ 0 h 6108699"/>
              <a:gd name="connsiteX38" fmla="*/ 9127065 w 12191999"/>
              <a:gd name="connsiteY38" fmla="*/ 1993900 h 6108699"/>
              <a:gd name="connsiteX39" fmla="*/ 6129865 w 12191999"/>
              <a:gd name="connsiteY39" fmla="*/ 1993900 h 6108699"/>
              <a:gd name="connsiteX40" fmla="*/ 3064934 w 12191999"/>
              <a:gd name="connsiteY40" fmla="*/ 0 h 6108699"/>
              <a:gd name="connsiteX41" fmla="*/ 6062132 w 12191999"/>
              <a:gd name="connsiteY41" fmla="*/ 0 h 6108699"/>
              <a:gd name="connsiteX42" fmla="*/ 6062132 w 12191999"/>
              <a:gd name="connsiteY42" fmla="*/ 1993900 h 6108699"/>
              <a:gd name="connsiteX43" fmla="*/ 3064934 w 12191999"/>
              <a:gd name="connsiteY43" fmla="*/ 1993900 h 6108699"/>
              <a:gd name="connsiteX44" fmla="*/ 1 w 12191999"/>
              <a:gd name="connsiteY44" fmla="*/ 0 h 6108699"/>
              <a:gd name="connsiteX45" fmla="*/ 2997201 w 12191999"/>
              <a:gd name="connsiteY45" fmla="*/ 0 h 6108699"/>
              <a:gd name="connsiteX46" fmla="*/ 2997201 w 12191999"/>
              <a:gd name="connsiteY46" fmla="*/ 1993900 h 6108699"/>
              <a:gd name="connsiteX47" fmla="*/ 1 w 12191999"/>
              <a:gd name="connsiteY47" fmla="*/ 1993900 h 61086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2191999" h="6108699">
                <a:moveTo>
                  <a:pt x="9194799" y="4114799"/>
                </a:moveTo>
                <a:lnTo>
                  <a:pt x="12191999" y="4114799"/>
                </a:lnTo>
                <a:lnTo>
                  <a:pt x="12191999" y="6108699"/>
                </a:lnTo>
                <a:lnTo>
                  <a:pt x="9194799" y="6108699"/>
                </a:lnTo>
                <a:close/>
                <a:moveTo>
                  <a:pt x="6129865" y="4114799"/>
                </a:moveTo>
                <a:lnTo>
                  <a:pt x="9127065" y="4114799"/>
                </a:lnTo>
                <a:lnTo>
                  <a:pt x="9127065" y="6108699"/>
                </a:lnTo>
                <a:lnTo>
                  <a:pt x="6129865" y="6108699"/>
                </a:lnTo>
                <a:close/>
                <a:moveTo>
                  <a:pt x="3064933" y="4114799"/>
                </a:moveTo>
                <a:lnTo>
                  <a:pt x="6062132" y="4114799"/>
                </a:lnTo>
                <a:lnTo>
                  <a:pt x="6062132" y="6108699"/>
                </a:lnTo>
                <a:lnTo>
                  <a:pt x="3064933" y="6108699"/>
                </a:lnTo>
                <a:close/>
                <a:moveTo>
                  <a:pt x="0" y="4114799"/>
                </a:moveTo>
                <a:lnTo>
                  <a:pt x="2997200" y="4114799"/>
                </a:lnTo>
                <a:lnTo>
                  <a:pt x="2997200" y="6108699"/>
                </a:lnTo>
                <a:lnTo>
                  <a:pt x="0" y="6108699"/>
                </a:lnTo>
                <a:close/>
                <a:moveTo>
                  <a:pt x="9194799" y="2057400"/>
                </a:moveTo>
                <a:lnTo>
                  <a:pt x="12191999" y="2057400"/>
                </a:lnTo>
                <a:lnTo>
                  <a:pt x="12191999" y="4051299"/>
                </a:lnTo>
                <a:lnTo>
                  <a:pt x="9194799" y="4051299"/>
                </a:lnTo>
                <a:close/>
                <a:moveTo>
                  <a:pt x="6129865" y="2057400"/>
                </a:moveTo>
                <a:lnTo>
                  <a:pt x="9127065" y="2057400"/>
                </a:lnTo>
                <a:lnTo>
                  <a:pt x="9127065" y="4051299"/>
                </a:lnTo>
                <a:lnTo>
                  <a:pt x="6129865" y="4051299"/>
                </a:lnTo>
                <a:close/>
                <a:moveTo>
                  <a:pt x="3064934" y="2057400"/>
                </a:moveTo>
                <a:lnTo>
                  <a:pt x="6062132" y="2057400"/>
                </a:lnTo>
                <a:lnTo>
                  <a:pt x="6062132" y="4051299"/>
                </a:lnTo>
                <a:lnTo>
                  <a:pt x="3064934" y="4051299"/>
                </a:lnTo>
                <a:close/>
                <a:moveTo>
                  <a:pt x="0" y="2057400"/>
                </a:moveTo>
                <a:lnTo>
                  <a:pt x="2997200" y="2057400"/>
                </a:lnTo>
                <a:lnTo>
                  <a:pt x="2997200" y="4051299"/>
                </a:lnTo>
                <a:lnTo>
                  <a:pt x="0" y="4051299"/>
                </a:lnTo>
                <a:close/>
                <a:moveTo>
                  <a:pt x="9194799" y="0"/>
                </a:moveTo>
                <a:lnTo>
                  <a:pt x="12191999" y="0"/>
                </a:lnTo>
                <a:lnTo>
                  <a:pt x="12191999" y="1993900"/>
                </a:lnTo>
                <a:lnTo>
                  <a:pt x="9194799" y="1993900"/>
                </a:lnTo>
                <a:close/>
                <a:moveTo>
                  <a:pt x="6129865" y="0"/>
                </a:moveTo>
                <a:lnTo>
                  <a:pt x="9127065" y="0"/>
                </a:lnTo>
                <a:lnTo>
                  <a:pt x="9127065" y="1993900"/>
                </a:lnTo>
                <a:lnTo>
                  <a:pt x="6129865" y="1993900"/>
                </a:lnTo>
                <a:close/>
                <a:moveTo>
                  <a:pt x="3064934" y="0"/>
                </a:moveTo>
                <a:lnTo>
                  <a:pt x="6062132" y="0"/>
                </a:lnTo>
                <a:lnTo>
                  <a:pt x="6062132" y="1993900"/>
                </a:lnTo>
                <a:lnTo>
                  <a:pt x="3064934" y="1993900"/>
                </a:lnTo>
                <a:close/>
                <a:moveTo>
                  <a:pt x="1" y="0"/>
                </a:moveTo>
                <a:lnTo>
                  <a:pt x="2997201" y="0"/>
                </a:lnTo>
                <a:lnTo>
                  <a:pt x="2997201" y="1993900"/>
                </a:lnTo>
                <a:lnTo>
                  <a:pt x="1" y="19939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6092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44926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D9C7DFC2-3A77-4761-A9AF-98963C5CCA0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81575" y="260350"/>
            <a:ext cx="27400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39076" y="260350"/>
            <a:ext cx="4052888" cy="3803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64BDA74-9644-41EB-984D-939D27B60F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839076" y="4165600"/>
            <a:ext cx="4052888" cy="239553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4738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233488"/>
            <a:ext cx="12192001" cy="439102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 noProof="0"/>
              <a:t>Click icon to add picture</a:t>
            </a:r>
            <a:endParaRPr lang="en-US" noProof="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8F30468-CC2E-4430-88DD-81D548B988FA}"/>
              </a:ext>
            </a:extLst>
          </p:cNvPr>
          <p:cNvGrpSpPr/>
          <p:nvPr userDrawn="1"/>
        </p:nvGrpSpPr>
        <p:grpSpPr>
          <a:xfrm>
            <a:off x="371474" y="260350"/>
            <a:ext cx="644525" cy="973138"/>
            <a:chOff x="371475" y="671713"/>
            <a:chExt cx="496540" cy="836738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F6F92E0-2218-46A5-A183-84468D9B72A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B476586-864B-4C72-91AF-8CF8796C6DE8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38B3D026-83A3-4D78-8B11-A20A6F47170C}"/>
              </a:ext>
            </a:extLst>
          </p:cNvPr>
          <p:cNvSpPr/>
          <p:nvPr userDrawn="1"/>
        </p:nvSpPr>
        <p:spPr>
          <a:xfrm>
            <a:off x="10795001" y="5642462"/>
            <a:ext cx="1397000" cy="12155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5995602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71FC10-F7C3-4841-A705-B83FDE093009}"/>
              </a:ext>
            </a:extLst>
          </p:cNvPr>
          <p:cNvSpPr/>
          <p:nvPr userDrawn="1"/>
        </p:nvSpPr>
        <p:spPr>
          <a:xfrm>
            <a:off x="9398000" y="0"/>
            <a:ext cx="2793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60350"/>
            <a:ext cx="11891963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350859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2466000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2892285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04445" y="1330963"/>
            <a:ext cx="2986019" cy="1076636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2892284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04445" y="2623930"/>
            <a:ext cx="2986019" cy="344888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F36B08A9-4F2C-4D72-A755-CBF0DAD5A4F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51738" y="1233487"/>
            <a:ext cx="246490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8673131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8673130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86099" y="1333189"/>
            <a:ext cx="2984400" cy="1074410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786099" y="2623930"/>
            <a:ext cx="2984400" cy="344888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1887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63827" y="1233488"/>
            <a:ext cx="4828135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371476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3636" y="1330963"/>
            <a:ext cx="2986019" cy="1076636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371475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3636" y="2623930"/>
            <a:ext cx="2986019" cy="344888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3717652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3717651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30620" y="1333189"/>
            <a:ext cx="2984400" cy="1074410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830620" y="2623930"/>
            <a:ext cx="2984400" cy="344888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88519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8" y="2910543"/>
            <a:ext cx="5058000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8" y="3523420"/>
            <a:ext cx="5058000" cy="2181641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5142" y="2910543"/>
            <a:ext cx="5058397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95142" y="3523420"/>
            <a:ext cx="5058397" cy="2181641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41947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0" y="0"/>
            <a:ext cx="12192000" cy="21463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7" y="3634443"/>
            <a:ext cx="5630165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7" y="4247320"/>
            <a:ext cx="5630165" cy="195345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6" y="3634443"/>
            <a:ext cx="5582064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476" y="4247320"/>
            <a:ext cx="5582064" cy="195345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6CD8AAD-701B-4F23-AB47-6FC68078713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1593851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2B9551A7-E41A-4D0E-925B-71270CA0F3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1738" y="1593850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54248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90C1024-E4C7-44C6-ADC4-870B3D482C3F}"/>
              </a:ext>
            </a:extLst>
          </p:cNvPr>
          <p:cNvSpPr/>
          <p:nvPr userDrawn="1"/>
        </p:nvSpPr>
        <p:spPr>
          <a:xfrm>
            <a:off x="6441279" y="3761720"/>
            <a:ext cx="5446800" cy="240095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371474" y="1271588"/>
            <a:ext cx="5445125" cy="240095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10169" y="3956706"/>
            <a:ext cx="5109021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10169" y="4569583"/>
            <a:ext cx="5109021" cy="1412117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9836" y="1462743"/>
            <a:ext cx="5108400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9836" y="2075621"/>
            <a:ext cx="5108400" cy="1391480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7" name="Picture Placeholder 6">
            <a:extLst>
              <a:ext uri="{FF2B5EF4-FFF2-40B4-BE49-F238E27FC236}">
                <a16:creationId xmlns:a16="http://schemas.microsoft.com/office/drawing/2014/main" id="{9DFBCB44-5019-402B-BEC3-12F7F5526F0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0101" y="1271588"/>
            <a:ext cx="60120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8" name="Picture Placeholder 6">
            <a:extLst>
              <a:ext uri="{FF2B5EF4-FFF2-40B4-BE49-F238E27FC236}">
                <a16:creationId xmlns:a16="http://schemas.microsoft.com/office/drawing/2014/main" id="{8CD826C9-080C-4638-B261-376BD8B316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1475" y="3758268"/>
            <a:ext cx="60118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49031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19837" y="2227263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5661614-E5E5-43DF-A12A-7BE84E58EE3B}"/>
              </a:ext>
            </a:extLst>
          </p:cNvPr>
          <p:cNvSpPr/>
          <p:nvPr userDrawn="1"/>
        </p:nvSpPr>
        <p:spPr>
          <a:xfrm>
            <a:off x="371475" y="5271760"/>
            <a:ext cx="5572125" cy="92901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161B260-71A2-402A-A38D-FE2C484B7F99}"/>
              </a:ext>
            </a:extLst>
          </p:cNvPr>
          <p:cNvSpPr/>
          <p:nvPr userDrawn="1"/>
        </p:nvSpPr>
        <p:spPr>
          <a:xfrm>
            <a:off x="6319836" y="1233488"/>
            <a:ext cx="5572125" cy="92901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4987" y="5380667"/>
            <a:ext cx="52451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483348" y="1342395"/>
            <a:ext cx="52451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87864174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451739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9" y="164210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9F3577-4130-4F32-9302-DA8838D30560}"/>
              </a:ext>
            </a:extLst>
          </p:cNvPr>
          <p:cNvSpPr/>
          <p:nvPr userDrawn="1"/>
        </p:nvSpPr>
        <p:spPr>
          <a:xfrm>
            <a:off x="10337800" y="5122548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571500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2429505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18698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1932303"/>
            <a:ext cx="12192000" cy="291719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1470977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1462403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545147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8" y="591502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noProof="0"/>
              <a:t>Add your text here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F4B4D45-80E3-42F8-B437-4182608210C3}"/>
              </a:ext>
            </a:extLst>
          </p:cNvPr>
          <p:cNvGrpSpPr/>
          <p:nvPr userDrawn="1"/>
        </p:nvGrpSpPr>
        <p:grpSpPr>
          <a:xfrm>
            <a:off x="5387974" y="422433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670E361-AF23-4722-9250-CCF26B3C5884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BDE16CED-9FCD-4407-99EF-FFBE689DA9F1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A147081-5AFB-463F-B27C-7A0C4CA0573B}"/>
              </a:ext>
            </a:extLst>
          </p:cNvPr>
          <p:cNvGrpSpPr/>
          <p:nvPr userDrawn="1"/>
        </p:nvGrpSpPr>
        <p:grpSpPr>
          <a:xfrm flipH="1">
            <a:off x="6248401" y="5451475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E24567E-B0AE-4E55-A5FB-3019A959816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918E6C0-B582-4943-9462-FE9740846585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4933882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19200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72201" y="0"/>
            <a:ext cx="6019799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30373224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5372096" cy="6857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5618153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E2F46B-C34E-40D3-9D43-BBA43EDFC924}"/>
              </a:ext>
            </a:extLst>
          </p:cNvPr>
          <p:cNvSpPr/>
          <p:nvPr userDrawn="1"/>
        </p:nvSpPr>
        <p:spPr>
          <a:xfrm>
            <a:off x="6819906" y="-18257"/>
            <a:ext cx="5372096" cy="685799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0147" y="260350"/>
            <a:ext cx="5619600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6337101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371475" y="1233488"/>
            <a:ext cx="2776354" cy="49672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B5BF167-B9E6-4F02-9FA8-3CA79D552F0E}"/>
              </a:ext>
            </a:extLst>
          </p:cNvPr>
          <p:cNvSpPr/>
          <p:nvPr userDrawn="1"/>
        </p:nvSpPr>
        <p:spPr>
          <a:xfrm>
            <a:off x="3286186" y="1233488"/>
            <a:ext cx="2776354" cy="49672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48694DE-D82B-49DB-8A45-D1DD4C9BCEF1}"/>
              </a:ext>
            </a:extLst>
          </p:cNvPr>
          <p:cNvSpPr/>
          <p:nvPr userDrawn="1"/>
        </p:nvSpPr>
        <p:spPr>
          <a:xfrm>
            <a:off x="6200897" y="1233488"/>
            <a:ext cx="2776354" cy="4967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07C1370-8D38-4641-8D37-30A1218A4372}"/>
              </a:ext>
            </a:extLst>
          </p:cNvPr>
          <p:cNvSpPr/>
          <p:nvPr userDrawn="1"/>
        </p:nvSpPr>
        <p:spPr>
          <a:xfrm>
            <a:off x="9115608" y="1246188"/>
            <a:ext cx="2776354" cy="49672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E3EDDE5-9B23-44D7-8546-0B2365B42B16}"/>
              </a:ext>
            </a:extLst>
          </p:cNvPr>
          <p:cNvCxnSpPr/>
          <p:nvPr userDrawn="1"/>
        </p:nvCxnSpPr>
        <p:spPr>
          <a:xfrm>
            <a:off x="591252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9D259D5-D3C0-4B60-B2D9-9B6DFFD270D8}"/>
              </a:ext>
            </a:extLst>
          </p:cNvPr>
          <p:cNvCxnSpPr/>
          <p:nvPr userDrawn="1"/>
        </p:nvCxnSpPr>
        <p:spPr>
          <a:xfrm>
            <a:off x="3505963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710C392-9E34-4640-AC70-210A1B8C47B5}"/>
              </a:ext>
            </a:extLst>
          </p:cNvPr>
          <p:cNvCxnSpPr/>
          <p:nvPr userDrawn="1"/>
        </p:nvCxnSpPr>
        <p:spPr>
          <a:xfrm>
            <a:off x="6420674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D7A92E0B-B060-48FA-A650-36894FF4B216}"/>
              </a:ext>
            </a:extLst>
          </p:cNvPr>
          <p:cNvCxnSpPr/>
          <p:nvPr userDrawn="1"/>
        </p:nvCxnSpPr>
        <p:spPr>
          <a:xfrm>
            <a:off x="9335385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D9056F2B-EAFD-4A57-BB92-D14816C84D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76300" y="1739900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5" name="Picture Placeholder 33">
            <a:extLst>
              <a:ext uri="{FF2B5EF4-FFF2-40B4-BE49-F238E27FC236}">
                <a16:creationId xmlns:a16="http://schemas.microsoft.com/office/drawing/2014/main" id="{E65006DE-F797-4019-BB72-F484F9FE7E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29813" y="4263232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6" name="Picture Placeholder 33">
            <a:extLst>
              <a:ext uri="{FF2B5EF4-FFF2-40B4-BE49-F238E27FC236}">
                <a16:creationId xmlns:a16="http://schemas.microsoft.com/office/drawing/2014/main" id="{0947D252-5545-4406-8764-B7712464DA5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44524" y="1739900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8" name="Picture Placeholder 33">
            <a:extLst>
              <a:ext uri="{FF2B5EF4-FFF2-40B4-BE49-F238E27FC236}">
                <a16:creationId xmlns:a16="http://schemas.microsoft.com/office/drawing/2014/main" id="{DD89F80C-C1D7-4F63-BAD2-F4EE1F9A162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659235" y="4263232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08BBFEC8-B6BE-4768-9284-26D98C06FFC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90550" y="3949700"/>
            <a:ext cx="2336800" cy="185420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D12C79C2-427D-418B-8FFA-C27D8F2C986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05963" y="1595835"/>
            <a:ext cx="2336800" cy="18542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0FD568C4-A06D-4A56-B7D6-AF338F5C329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20674" y="3949700"/>
            <a:ext cx="2336800" cy="185420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3" name="Text Placeholder 39">
            <a:extLst>
              <a:ext uri="{FF2B5EF4-FFF2-40B4-BE49-F238E27FC236}">
                <a16:creationId xmlns:a16="http://schemas.microsoft.com/office/drawing/2014/main" id="{76B41443-1233-4172-B61C-7CC516D88802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335385" y="1595835"/>
            <a:ext cx="2336800" cy="18542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1080789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B607F24-5B01-4964-9736-E876BC347E5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6168473" cy="75882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6769101" y="0"/>
            <a:ext cx="2711082" cy="228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44232AA-36A1-4A85-8868-9D12848EB106}"/>
              </a:ext>
            </a:extLst>
          </p:cNvPr>
          <p:cNvSpPr/>
          <p:nvPr userDrawn="1"/>
        </p:nvSpPr>
        <p:spPr>
          <a:xfrm>
            <a:off x="9480918" y="2286000"/>
            <a:ext cx="2711082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B045D93-056D-486E-A634-890ECB9AF9C2}"/>
              </a:ext>
            </a:extLst>
          </p:cNvPr>
          <p:cNvSpPr/>
          <p:nvPr userDrawn="1"/>
        </p:nvSpPr>
        <p:spPr>
          <a:xfrm>
            <a:off x="6769100" y="4572000"/>
            <a:ext cx="2711082" cy="228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67CD5E4-19A9-4EFD-BBF1-2B1FBC9BB9BD}"/>
              </a:ext>
            </a:extLst>
          </p:cNvPr>
          <p:cNvSpPr/>
          <p:nvPr userDrawn="1"/>
        </p:nvSpPr>
        <p:spPr>
          <a:xfrm>
            <a:off x="9480918" y="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533582-AC3E-4F3B-9602-085EB97AD294}"/>
              </a:ext>
            </a:extLst>
          </p:cNvPr>
          <p:cNvSpPr/>
          <p:nvPr userDrawn="1"/>
        </p:nvSpPr>
        <p:spPr>
          <a:xfrm>
            <a:off x="6768364" y="2286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F0B1BD9-4AC2-4549-9001-383664C7F224}"/>
              </a:ext>
            </a:extLst>
          </p:cNvPr>
          <p:cNvSpPr/>
          <p:nvPr userDrawn="1"/>
        </p:nvSpPr>
        <p:spPr>
          <a:xfrm>
            <a:off x="9480918" y="4572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32B2DC05-AAD7-458D-B737-BE8CCA1FFA99}"/>
              </a:ext>
            </a:extLst>
          </p:cNvPr>
          <p:cNvSpPr/>
          <p:nvPr userDrawn="1"/>
        </p:nvSpPr>
        <p:spPr>
          <a:xfrm rot="5400000">
            <a:off x="9422986" y="1050373"/>
            <a:ext cx="298174" cy="185254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E423C01B-EB10-48EF-8F1C-C2A7E1923E3E}"/>
              </a:ext>
            </a:extLst>
          </p:cNvPr>
          <p:cNvSpPr/>
          <p:nvPr userDrawn="1"/>
        </p:nvSpPr>
        <p:spPr>
          <a:xfrm rot="16200000">
            <a:off x="9238100" y="3336373"/>
            <a:ext cx="298174" cy="185254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BB0D5D5D-BB46-489A-A006-03E52FDA0AB6}"/>
              </a:ext>
            </a:extLst>
          </p:cNvPr>
          <p:cNvSpPr/>
          <p:nvPr userDrawn="1"/>
        </p:nvSpPr>
        <p:spPr>
          <a:xfrm rot="5400000">
            <a:off x="9422986" y="5622373"/>
            <a:ext cx="298174" cy="185254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2D0DCA06-9544-45C9-BE22-EBB853AE757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133588" y="561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21403A13-F195-405D-B352-4B77969E358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1034" y="2847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7" name="Picture Placeholder 33">
            <a:extLst>
              <a:ext uri="{FF2B5EF4-FFF2-40B4-BE49-F238E27FC236}">
                <a16:creationId xmlns:a16="http://schemas.microsoft.com/office/drawing/2014/main" id="{390C9BE2-4328-41D9-82FB-F6FEE7026C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133588" y="5133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6168473" cy="5624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7" name="Text Placeholder 39">
            <a:extLst>
              <a:ext uri="{FF2B5EF4-FFF2-40B4-BE49-F238E27FC236}">
                <a16:creationId xmlns:a16="http://schemas.microsoft.com/office/drawing/2014/main" id="{1EE624A7-7FE4-44DC-B710-D995C25C9C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56242" y="215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34CC27D1-7AB7-4922-81C5-41E9C01BAAE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68059" y="2501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03F0CFEB-33B8-47FE-BC44-44AF273543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56241" y="4787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01425918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11520487" cy="304975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Picture Placeholder 33">
            <a:extLst>
              <a:ext uri="{FF2B5EF4-FFF2-40B4-BE49-F238E27FC236}">
                <a16:creationId xmlns:a16="http://schemas.microsoft.com/office/drawing/2014/main" id="{917F3183-F8DC-409E-BDAF-E3190E5CC10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66711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5" name="Picture Placeholder 33">
            <a:extLst>
              <a:ext uri="{FF2B5EF4-FFF2-40B4-BE49-F238E27FC236}">
                <a16:creationId xmlns:a16="http://schemas.microsoft.com/office/drawing/2014/main" id="{8DCF90EE-8A0F-46BB-A8EC-27CB7826EB0D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108135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6" name="Picture Placeholder 33">
            <a:extLst>
              <a:ext uri="{FF2B5EF4-FFF2-40B4-BE49-F238E27FC236}">
                <a16:creationId xmlns:a16="http://schemas.microsoft.com/office/drawing/2014/main" id="{4B6BCE84-A7A7-4701-966F-9F969C523C5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49558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Picture Placeholder 33">
            <a:extLst>
              <a:ext uri="{FF2B5EF4-FFF2-40B4-BE49-F238E27FC236}">
                <a16:creationId xmlns:a16="http://schemas.microsoft.com/office/drawing/2014/main" id="{2F810615-16AA-4D3F-93BB-1074BABE123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435088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9E999B4-BC91-4EF5-915C-59E58E141134}"/>
              </a:ext>
            </a:extLst>
          </p:cNvPr>
          <p:cNvSpPr/>
          <p:nvPr userDrawn="1"/>
        </p:nvSpPr>
        <p:spPr>
          <a:xfrm>
            <a:off x="979920" y="4514247"/>
            <a:ext cx="2379325" cy="16865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E3D72D1-545E-4FA9-B18F-DBE257DA9472}"/>
              </a:ext>
            </a:extLst>
          </p:cNvPr>
          <p:cNvSpPr/>
          <p:nvPr userDrawn="1"/>
        </p:nvSpPr>
        <p:spPr>
          <a:xfrm>
            <a:off x="3621344" y="4514247"/>
            <a:ext cx="2379325" cy="168652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1FF2C74-7F94-4D15-9530-4844CA0ABABA}"/>
              </a:ext>
            </a:extLst>
          </p:cNvPr>
          <p:cNvSpPr/>
          <p:nvPr userDrawn="1"/>
        </p:nvSpPr>
        <p:spPr>
          <a:xfrm>
            <a:off x="6262766" y="4514247"/>
            <a:ext cx="2379325" cy="168652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65048BF-5755-467D-94DA-799CD1A9ED70}"/>
              </a:ext>
            </a:extLst>
          </p:cNvPr>
          <p:cNvSpPr/>
          <p:nvPr userDrawn="1"/>
        </p:nvSpPr>
        <p:spPr>
          <a:xfrm>
            <a:off x="8904188" y="4514247"/>
            <a:ext cx="2379325" cy="168652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3C8488B4-AC1B-43A6-A416-3F5BC72456F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91465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950DB978-3832-472D-9958-42D6A712EA6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732888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7A9C8821-D3DD-40C3-83BD-38D19040571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74310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C3FC554A-BF67-40BD-BD4F-B2EA17BBDB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15732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2ECF54D-C7AE-4FFE-A9FA-ECD663CD2A09}"/>
              </a:ext>
            </a:extLst>
          </p:cNvPr>
          <p:cNvCxnSpPr>
            <a:cxnSpLocks/>
          </p:cNvCxnSpPr>
          <p:nvPr userDrawn="1"/>
        </p:nvCxnSpPr>
        <p:spPr>
          <a:xfrm>
            <a:off x="979920" y="4357837"/>
            <a:ext cx="237932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FB84BED-8481-4D23-AE06-31529215FE6C}"/>
              </a:ext>
            </a:extLst>
          </p:cNvPr>
          <p:cNvCxnSpPr>
            <a:cxnSpLocks/>
          </p:cNvCxnSpPr>
          <p:nvPr userDrawn="1"/>
        </p:nvCxnSpPr>
        <p:spPr>
          <a:xfrm>
            <a:off x="3621344" y="4357837"/>
            <a:ext cx="2379325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A09D405-9228-4697-A91F-4E5A2B5B6512}"/>
              </a:ext>
            </a:extLst>
          </p:cNvPr>
          <p:cNvCxnSpPr>
            <a:cxnSpLocks/>
          </p:cNvCxnSpPr>
          <p:nvPr userDrawn="1"/>
        </p:nvCxnSpPr>
        <p:spPr>
          <a:xfrm>
            <a:off x="6262767" y="4357837"/>
            <a:ext cx="2379325" cy="0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645748A-37E1-4661-B50F-D1FCAF7F3088}"/>
              </a:ext>
            </a:extLst>
          </p:cNvPr>
          <p:cNvCxnSpPr>
            <a:cxnSpLocks/>
          </p:cNvCxnSpPr>
          <p:nvPr userDrawn="1"/>
        </p:nvCxnSpPr>
        <p:spPr>
          <a:xfrm>
            <a:off x="8904191" y="4357837"/>
            <a:ext cx="2379325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087214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6" y="1233488"/>
            <a:ext cx="4140890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4615257" y="1233489"/>
            <a:ext cx="2371952" cy="514826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6748F93-9B1D-4874-A164-A654BF7D6C8C}"/>
              </a:ext>
            </a:extLst>
          </p:cNvPr>
          <p:cNvGrpSpPr/>
          <p:nvPr userDrawn="1"/>
        </p:nvGrpSpPr>
        <p:grpSpPr>
          <a:xfrm>
            <a:off x="4842107" y="2462886"/>
            <a:ext cx="1918252" cy="2689468"/>
            <a:chOff x="4790661" y="2266122"/>
            <a:chExt cx="1918252" cy="285253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4AEF10CE-C943-4C6B-9DBF-5A0E63CDC89B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428B198-0637-4F15-900F-6709BFE4BDEA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7F29A1B0-F4AB-4243-979A-50FADE3330EA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894F998-0FDF-4CA2-802E-4FCFA7674171}"/>
              </a:ext>
            </a:extLst>
          </p:cNvPr>
          <p:cNvGrpSpPr/>
          <p:nvPr userDrawn="1"/>
        </p:nvGrpSpPr>
        <p:grpSpPr>
          <a:xfrm>
            <a:off x="7090100" y="2462886"/>
            <a:ext cx="4801862" cy="2689468"/>
            <a:chOff x="4790661" y="2266122"/>
            <a:chExt cx="1918252" cy="2852530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1F0C0C8-87C4-49FB-B35B-E937E9D0BEC5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857C5D3-7E33-4894-8AC3-0FD1BEB12F40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00BA9F8-92BF-42F0-BD46-D9B7E7422F75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166507" y="1463643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179CBA0C-6465-4209-AF3F-548A57F20CE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166507" y="2741755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99852211-6BD9-4B69-BBC9-F2181F272D2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166507" y="4069997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EF11D65-7095-41D2-9630-E2EB44552E5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166507" y="5394355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27571" y="1437538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4" name="Picture Placeholder 33">
            <a:extLst>
              <a:ext uri="{FF2B5EF4-FFF2-40B4-BE49-F238E27FC236}">
                <a16:creationId xmlns:a16="http://schemas.microsoft.com/office/drawing/2014/main" id="{9A1BE0BE-1FFD-445C-B6BA-E4A602D2211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27571" y="2715650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B577AF17-6C7E-48B9-B267-0874B232A710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5227571" y="4043892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98A01AB1-3434-46C7-B1B3-90AFD4B1799F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227571" y="5368250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0925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5" y="1233488"/>
            <a:ext cx="2293200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AF541B1-4F4B-40BC-BF0B-B80864399D0C}"/>
              </a:ext>
            </a:extLst>
          </p:cNvPr>
          <p:cNvSpPr/>
          <p:nvPr userDrawn="1"/>
        </p:nvSpPr>
        <p:spPr>
          <a:xfrm>
            <a:off x="371475" y="3773172"/>
            <a:ext cx="2293200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837A4A-8DA3-4F45-9468-2C7DE5B35803}"/>
              </a:ext>
            </a:extLst>
          </p:cNvPr>
          <p:cNvSpPr/>
          <p:nvPr userDrawn="1"/>
        </p:nvSpPr>
        <p:spPr>
          <a:xfrm>
            <a:off x="6170635" y="1233487"/>
            <a:ext cx="2294237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9CA034F-F360-4CF5-B944-C16768254C5A}"/>
              </a:ext>
            </a:extLst>
          </p:cNvPr>
          <p:cNvSpPr/>
          <p:nvPr userDrawn="1"/>
        </p:nvSpPr>
        <p:spPr>
          <a:xfrm>
            <a:off x="6170635" y="3773171"/>
            <a:ext cx="2294237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5473" y="1713955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CA01639-D8FA-4F18-8FE5-E923F5A1BB48}"/>
              </a:ext>
            </a:extLst>
          </p:cNvPr>
          <p:cNvSpPr/>
          <p:nvPr userDrawn="1"/>
        </p:nvSpPr>
        <p:spPr>
          <a:xfrm>
            <a:off x="2730561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F02D09E-3C25-405E-BF24-A884A07C224A}"/>
              </a:ext>
            </a:extLst>
          </p:cNvPr>
          <p:cNvSpPr/>
          <p:nvPr userDrawn="1"/>
        </p:nvSpPr>
        <p:spPr>
          <a:xfrm>
            <a:off x="2730561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900245" y="1460126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33BDF68D-A417-4526-95BD-83DC0A4FA5B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900245" y="3999809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C6F0F84-9668-4EA8-A3F5-3AD5AED3EFDD}"/>
              </a:ext>
            </a:extLst>
          </p:cNvPr>
          <p:cNvSpPr/>
          <p:nvPr userDrawn="1"/>
        </p:nvSpPr>
        <p:spPr>
          <a:xfrm>
            <a:off x="8549714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9CCCFCB-4EAD-47A3-8F4A-307EE022DD53}"/>
              </a:ext>
            </a:extLst>
          </p:cNvPr>
          <p:cNvSpPr/>
          <p:nvPr userDrawn="1"/>
        </p:nvSpPr>
        <p:spPr>
          <a:xfrm>
            <a:off x="8549714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Text Placeholder 39">
            <a:extLst>
              <a:ext uri="{FF2B5EF4-FFF2-40B4-BE49-F238E27FC236}">
                <a16:creationId xmlns:a16="http://schemas.microsoft.com/office/drawing/2014/main" id="{058CD71F-A7E3-4F68-ADE3-4E6B1BAE3129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719398" y="1460126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50" name="Text Placeholder 39">
            <a:extLst>
              <a:ext uri="{FF2B5EF4-FFF2-40B4-BE49-F238E27FC236}">
                <a16:creationId xmlns:a16="http://schemas.microsoft.com/office/drawing/2014/main" id="{6EC40EC2-3775-4AF2-965D-0235107D83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719398" y="3999809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51" name="Picture Placeholder 33">
            <a:extLst>
              <a:ext uri="{FF2B5EF4-FFF2-40B4-BE49-F238E27FC236}">
                <a16:creationId xmlns:a16="http://schemas.microsoft.com/office/drawing/2014/main" id="{F196EA03-E36C-4E2A-A82F-8FA76EC2DBFC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615473" y="4253638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2" name="Picture Placeholder 33">
            <a:extLst>
              <a:ext uri="{FF2B5EF4-FFF2-40B4-BE49-F238E27FC236}">
                <a16:creationId xmlns:a16="http://schemas.microsoft.com/office/drawing/2014/main" id="{9A754FAD-4B3A-4A76-9F0D-84DA72FD822B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415151" y="4253638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3" name="Picture Placeholder 33">
            <a:extLst>
              <a:ext uri="{FF2B5EF4-FFF2-40B4-BE49-F238E27FC236}">
                <a16:creationId xmlns:a16="http://schemas.microsoft.com/office/drawing/2014/main" id="{7A45718F-1012-47C4-BF29-7462E5C6CB90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415151" y="1713954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73224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4" y="1660868"/>
            <a:ext cx="2686613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CD9ECBB-3A0A-409C-B1C0-C8F4C3087894}"/>
              </a:ext>
            </a:extLst>
          </p:cNvPr>
          <p:cNvSpPr/>
          <p:nvPr userDrawn="1"/>
        </p:nvSpPr>
        <p:spPr>
          <a:xfrm>
            <a:off x="3316099" y="1660868"/>
            <a:ext cx="2686613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FB4FA2C-0414-484D-95CD-C5E17E33E238}"/>
              </a:ext>
            </a:extLst>
          </p:cNvPr>
          <p:cNvSpPr/>
          <p:nvPr userDrawn="1"/>
        </p:nvSpPr>
        <p:spPr>
          <a:xfrm>
            <a:off x="6260723" y="1660868"/>
            <a:ext cx="2686613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D0DE753-6478-4950-8F99-15952FCB6521}"/>
              </a:ext>
            </a:extLst>
          </p:cNvPr>
          <p:cNvSpPr/>
          <p:nvPr userDrawn="1"/>
        </p:nvSpPr>
        <p:spPr>
          <a:xfrm>
            <a:off x="9205348" y="1660868"/>
            <a:ext cx="2686613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1474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71474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316099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2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316099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260723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60723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205350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205350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188473430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FBB81E01-55F6-44A7-8ACB-B172EA0F9FB3}"/>
              </a:ext>
            </a:extLst>
          </p:cNvPr>
          <p:cNvSpPr/>
          <p:nvPr userDrawn="1"/>
        </p:nvSpPr>
        <p:spPr>
          <a:xfrm>
            <a:off x="467420" y="3895002"/>
            <a:ext cx="2494721" cy="2067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AD85DF7-0BE8-4B88-98A1-F5062CDAA964}"/>
              </a:ext>
            </a:extLst>
          </p:cNvPr>
          <p:cNvSpPr/>
          <p:nvPr userDrawn="1"/>
        </p:nvSpPr>
        <p:spPr>
          <a:xfrm>
            <a:off x="3412044" y="3895002"/>
            <a:ext cx="2494721" cy="20672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F69394C-95D0-4D10-A34D-A35EF27D2806}"/>
              </a:ext>
            </a:extLst>
          </p:cNvPr>
          <p:cNvSpPr/>
          <p:nvPr userDrawn="1"/>
        </p:nvSpPr>
        <p:spPr>
          <a:xfrm>
            <a:off x="6356668" y="3895002"/>
            <a:ext cx="2494721" cy="2067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6DBF753-694A-4503-A33B-73C09E8EE3A5}"/>
              </a:ext>
            </a:extLst>
          </p:cNvPr>
          <p:cNvSpPr/>
          <p:nvPr userDrawn="1"/>
        </p:nvSpPr>
        <p:spPr>
          <a:xfrm>
            <a:off x="9301294" y="3895002"/>
            <a:ext cx="2494721" cy="2067238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4610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04610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549235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549235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493859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493859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438486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438486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56538280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4900613" y="1233488"/>
            <a:ext cx="699135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chart</a:t>
            </a:r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928258E-48B5-471F-BC61-B45FB2CA51BA}"/>
              </a:ext>
            </a:extLst>
          </p:cNvPr>
          <p:cNvSpPr/>
          <p:nvPr userDrawn="1"/>
        </p:nvSpPr>
        <p:spPr>
          <a:xfrm>
            <a:off x="371474" y="1233488"/>
            <a:ext cx="4419187" cy="49672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867FAC3-5109-4D5D-8105-FC48313396C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6100" y="1450975"/>
            <a:ext cx="4065588" cy="4552950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67963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11520488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chart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952979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7450621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chart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1D1D3DC-359F-47D3-A498-6E5DEF615B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40675" y="1233488"/>
            <a:ext cx="3951288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59300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81415" y="1233488"/>
            <a:ext cx="551249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chart</a:t>
            </a:r>
            <a:endParaRPr lang="en-US" dirty="0"/>
          </a:p>
        </p:txBody>
      </p:sp>
      <p:sp>
        <p:nvSpPr>
          <p:cNvPr id="7" name="Chart Placeholder 3">
            <a:extLst>
              <a:ext uri="{FF2B5EF4-FFF2-40B4-BE49-F238E27FC236}">
                <a16:creationId xmlns:a16="http://schemas.microsoft.com/office/drawing/2014/main" id="{6750280A-6976-42F9-B984-8601DD1972DC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6379473" y="1233488"/>
            <a:ext cx="551249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chart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E63221D-DF23-4F80-AB42-A74C1B1CB425}"/>
              </a:ext>
            </a:extLst>
          </p:cNvPr>
          <p:cNvCxnSpPr/>
          <p:nvPr userDrawn="1"/>
        </p:nvCxnSpPr>
        <p:spPr>
          <a:xfrm>
            <a:off x="6125817" y="1233488"/>
            <a:ext cx="0" cy="496728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3957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10622" y="1362696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chart</a:t>
            </a:r>
            <a:endParaRPr lang="en-US" dirty="0"/>
          </a:p>
        </p:txBody>
      </p:sp>
      <p:sp>
        <p:nvSpPr>
          <p:cNvPr id="9" name="Chart Placeholder 3">
            <a:extLst>
              <a:ext uri="{FF2B5EF4-FFF2-40B4-BE49-F238E27FC236}">
                <a16:creationId xmlns:a16="http://schemas.microsoft.com/office/drawing/2014/main" id="{3CC4F2FB-E360-40E2-BDA5-455EB243C216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500682" y="3781218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chart</a:t>
            </a:r>
            <a:endParaRPr lang="en-US" dirty="0"/>
          </a:p>
        </p:txBody>
      </p:sp>
      <p:sp>
        <p:nvSpPr>
          <p:cNvPr id="10" name="Chart Placeholder 3">
            <a:extLst>
              <a:ext uri="{FF2B5EF4-FFF2-40B4-BE49-F238E27FC236}">
                <a16:creationId xmlns:a16="http://schemas.microsoft.com/office/drawing/2014/main" id="{6373EAFD-6648-4861-97FB-A3961B86C814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6208643" y="1367561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chart</a:t>
            </a:r>
            <a:endParaRPr lang="en-US" dirty="0"/>
          </a:p>
        </p:txBody>
      </p:sp>
      <p:sp>
        <p:nvSpPr>
          <p:cNvPr id="11" name="Chart Placeholder 3">
            <a:extLst>
              <a:ext uri="{FF2B5EF4-FFF2-40B4-BE49-F238E27FC236}">
                <a16:creationId xmlns:a16="http://schemas.microsoft.com/office/drawing/2014/main" id="{CF0E102C-57E1-46ED-BE41-21C356F42BAD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6198703" y="3786083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chart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8442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27201" y="2337595"/>
            <a:ext cx="8737600" cy="2182811"/>
          </a:xfrm>
        </p:spPr>
        <p:txBody>
          <a:bodyPr anchor="ctr">
            <a:normAutofit/>
          </a:bodyPr>
          <a:lstStyle>
            <a:lvl1pPr algn="ctr">
              <a:defRPr sz="115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75753809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C3DD3-9184-4434-93FC-DDB3E5B53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02458-F7EC-4A75-A897-E73CF8028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D31584-D229-4F6C-BA8E-36782FDA8D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2B7AE8-665C-4FF6-B292-B525984D9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31890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2ACFC-0D65-4857-AAEE-904747F38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594C5E-E06C-488C-AC82-331C53B94F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EC8C27-FA57-408C-8D6B-844D81BC83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68A18F-96D4-4F1F-BF6B-EDFACBF8D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3416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060ACE-E228-45FD-83E3-FF4D1CCF7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88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AF9FF-2A4E-41E6-956B-69BC625CC9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4" y="1233488"/>
            <a:ext cx="11520487" cy="4943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EE1F87C-C7F2-4F14-86B1-854B7B0C580E}"/>
              </a:ext>
            </a:extLst>
          </p:cNvPr>
          <p:cNvSpPr/>
          <p:nvPr/>
        </p:nvSpPr>
        <p:spPr>
          <a:xfrm>
            <a:off x="11229975" y="6512060"/>
            <a:ext cx="962025" cy="3459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D9470-E137-41DF-A5CA-C7B4B9856E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8900" y="6581978"/>
            <a:ext cx="373062" cy="2061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3DC2DEF-D2FE-4B45-ABA4-9F153FD1C98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8AB12CC-D752-4664-B92F-BAEFF0416B7E}"/>
              </a:ext>
            </a:extLst>
          </p:cNvPr>
          <p:cNvSpPr/>
          <p:nvPr/>
        </p:nvSpPr>
        <p:spPr>
          <a:xfrm>
            <a:off x="0" y="260350"/>
            <a:ext cx="300037" cy="755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4583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61" r:id="rId3"/>
    <p:sldLayoutId id="2147483662" r:id="rId4"/>
    <p:sldLayoutId id="2147483663" r:id="rId5"/>
    <p:sldLayoutId id="2147483650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69" r:id="rId12"/>
    <p:sldLayoutId id="2147483651" r:id="rId13"/>
    <p:sldLayoutId id="2147483670" r:id="rId14"/>
    <p:sldLayoutId id="2147483671" r:id="rId15"/>
    <p:sldLayoutId id="2147483672" r:id="rId16"/>
    <p:sldLayoutId id="2147483673" r:id="rId17"/>
    <p:sldLayoutId id="2147483652" r:id="rId18"/>
    <p:sldLayoutId id="2147483674" r:id="rId19"/>
    <p:sldLayoutId id="2147483675" r:id="rId20"/>
    <p:sldLayoutId id="2147483676" r:id="rId21"/>
    <p:sldLayoutId id="2147483677" r:id="rId22"/>
    <p:sldLayoutId id="2147483655" r:id="rId23"/>
    <p:sldLayoutId id="2147483678" r:id="rId24"/>
    <p:sldLayoutId id="2147483679" r:id="rId25"/>
    <p:sldLayoutId id="2147483680" r:id="rId26"/>
    <p:sldLayoutId id="2147483681" r:id="rId27"/>
    <p:sldLayoutId id="2147483653" r:id="rId28"/>
    <p:sldLayoutId id="2147483682" r:id="rId29"/>
    <p:sldLayoutId id="2147483683" r:id="rId30"/>
    <p:sldLayoutId id="2147483684" r:id="rId31"/>
    <p:sldLayoutId id="2147483685" r:id="rId32"/>
    <p:sldLayoutId id="2147483654" r:id="rId33"/>
    <p:sldLayoutId id="2147483686" r:id="rId34"/>
    <p:sldLayoutId id="2147483687" r:id="rId35"/>
    <p:sldLayoutId id="2147483689" r:id="rId36"/>
    <p:sldLayoutId id="2147483688" r:id="rId37"/>
    <p:sldLayoutId id="2147483690" r:id="rId38"/>
    <p:sldLayoutId id="2147483691" r:id="rId39"/>
    <p:sldLayoutId id="2147483692" r:id="rId40"/>
    <p:sldLayoutId id="2147483693" r:id="rId41"/>
    <p:sldLayoutId id="2147483694" r:id="rId42"/>
    <p:sldLayoutId id="2147483695" r:id="rId43"/>
    <p:sldLayoutId id="2147483696" r:id="rId44"/>
    <p:sldLayoutId id="2147483697" r:id="rId45"/>
    <p:sldLayoutId id="2147483698" r:id="rId46"/>
    <p:sldLayoutId id="2147483699" r:id="rId47"/>
    <p:sldLayoutId id="2147483700" r:id="rId48"/>
    <p:sldLayoutId id="2147483701" r:id="rId49"/>
    <p:sldLayoutId id="2147483702" r:id="rId50"/>
    <p:sldLayoutId id="2147483656" r:id="rId51"/>
    <p:sldLayoutId id="2147483657" r:id="rId5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4" userDrawn="1">
          <p15:clr>
            <a:srgbClr val="F26B43"/>
          </p15:clr>
        </p15:guide>
        <p15:guide id="2" pos="234" userDrawn="1">
          <p15:clr>
            <a:srgbClr val="F26B43"/>
          </p15:clr>
        </p15:guide>
        <p15:guide id="3" orient="horz" pos="4133" userDrawn="1">
          <p15:clr>
            <a:srgbClr val="F26B43"/>
          </p15:clr>
        </p15:guide>
        <p15:guide id="4" pos="7491" userDrawn="1">
          <p15:clr>
            <a:srgbClr val="F26B43"/>
          </p15:clr>
        </p15:guide>
        <p15:guide id="5" orient="horz" pos="640" userDrawn="1">
          <p15:clr>
            <a:srgbClr val="F26B43"/>
          </p15:clr>
        </p15:guide>
        <p15:guide id="6" orient="horz" pos="777" userDrawn="1">
          <p15:clr>
            <a:srgbClr val="F26B43"/>
          </p15:clr>
        </p15:guide>
        <p15:guide id="7" orient="horz" pos="4020" userDrawn="1">
          <p15:clr>
            <a:srgbClr val="F26B43"/>
          </p15:clr>
        </p15:guide>
        <p15:guide id="8" orient="horz" pos="390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D6C68FD-2A09-86ED-E829-E19378F99645}"/>
              </a:ext>
            </a:extLst>
          </p:cNvPr>
          <p:cNvSpPr txBox="1"/>
          <p:nvPr/>
        </p:nvSpPr>
        <p:spPr>
          <a:xfrm>
            <a:off x="6226967" y="1233488"/>
            <a:ext cx="5664993" cy="4943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1" kern="120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	Adelino Mota</a:t>
            </a:r>
            <a:endParaRPr lang="en-US" sz="2000" kern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kern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1" kern="120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		2522860</a:t>
            </a:r>
            <a:endParaRPr lang="en-US" sz="2000" kern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kern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1" kern="1200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	Ann Maria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kern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1" kern="120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	</a:t>
            </a:r>
            <a:r>
              <a:rPr lang="en-US" sz="2000" kern="1200">
                <a:latin typeface="Times New Roman" panose="02020603050405020304" pitchFamily="18" charset="0"/>
                <a:cs typeface="Times New Roman" panose="02020603050405020304" pitchFamily="18" charset="0"/>
              </a:rPr>
              <a:t>LCLM 4004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kern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1" kern="120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	</a:t>
            </a:r>
            <a:r>
              <a:rPr lang="en-US" sz="2000" kern="1200">
                <a:latin typeface="Times New Roman" panose="02020603050405020304" pitchFamily="18" charset="0"/>
                <a:cs typeface="Times New Roman" panose="02020603050405020304" pitchFamily="18" charset="0"/>
              </a:rPr>
              <a:t>Problem Solving and Decision-Making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kern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1" kern="1200">
                <a:latin typeface="Times New Roman" panose="02020603050405020304" pitchFamily="18" charset="0"/>
                <a:cs typeface="Times New Roman" panose="02020603050405020304" pitchFamily="18" charset="0"/>
              </a:rPr>
              <a:t>Component 1: 	</a:t>
            </a:r>
            <a:r>
              <a:rPr lang="en-US" sz="2000" kern="1200">
                <a:latin typeface="Times New Roman" panose="02020603050405020304" pitchFamily="18" charset="0"/>
                <a:cs typeface="Times New Roman" panose="02020603050405020304" pitchFamily="18" charset="0"/>
              </a:rPr>
              <a:t>Basil’s Bakery</a:t>
            </a:r>
          </a:p>
        </p:txBody>
      </p:sp>
      <p:sp>
        <p:nvSpPr>
          <p:cNvPr id="19" name="Slide Number Placeholder 3">
            <a:extLst>
              <a:ext uri="{FF2B5EF4-FFF2-40B4-BE49-F238E27FC236}">
                <a16:creationId xmlns:a16="http://schemas.microsoft.com/office/drawing/2014/main" id="{AF9E8A36-6AFA-B8A3-E418-DBC942CFB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pPr>
              <a:spcAft>
                <a:spcPts val="600"/>
              </a:spcAft>
            </a:pPr>
            <a:fld id="{03DC2DEF-D2FE-4B45-ABA4-9F153FD1C98A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71C3EAB-CD34-F702-0C7F-BC738143AC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333" y="813824"/>
            <a:ext cx="4741333" cy="6325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496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622C3-EE4F-4FB9-94FB-550563528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2</a:t>
            </a:fld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B2404B7-E17B-96AC-8921-D34559832DA4}"/>
              </a:ext>
            </a:extLst>
          </p:cNvPr>
          <p:cNvSpPr txBox="1">
            <a:spLocks/>
          </p:cNvSpPr>
          <p:nvPr/>
        </p:nvSpPr>
        <p:spPr>
          <a:xfrm>
            <a:off x="1922199" y="3502228"/>
            <a:ext cx="9783232" cy="307975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en-GB" sz="1700" dirty="0">
                <a:latin typeface="Britannic Bold" panose="020B0903060703020204" pitchFamily="34" charset="77"/>
                <a:cs typeface="Times New Roman" panose="02020603050405020304" pitchFamily="18" charset="0"/>
              </a:rPr>
              <a:t> In my presentation I will:</a:t>
            </a:r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lnSpc>
                <a:spcPct val="120000"/>
              </a:lnSpc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an overview of Basil’s Bakery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And, finally, provide a summary of the key findings.</a:t>
            </a: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4DB5FB9D-0282-6046-B098-9E59AB18A14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21764" b="21764"/>
          <a:stretch/>
        </p:blipFill>
        <p:spPr>
          <a:xfrm>
            <a:off x="300038" y="0"/>
            <a:ext cx="11520488" cy="4191000"/>
          </a:xfrm>
          <a:prstGeom prst="rect">
            <a:avLst/>
          </a:prstGeom>
          <a:solidFill>
            <a:prstClr val="white">
              <a:lumMod val="95000"/>
            </a:prstClr>
          </a:solidFill>
        </p:spPr>
      </p:pic>
    </p:spTree>
    <p:extLst>
      <p:ext uri="{BB962C8B-B14F-4D97-AF65-F5344CB8AC3E}">
        <p14:creationId xmlns:p14="http://schemas.microsoft.com/office/powerpoint/2010/main" val="34628842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D6EB617-E017-4B26-9576-8578E9489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9198" y="656166"/>
            <a:ext cx="5272764" cy="4710681"/>
          </a:xfrm>
        </p:spPr>
        <p:txBody>
          <a:bodyPr>
            <a:noAutofit/>
          </a:bodyPr>
          <a:lstStyle/>
          <a:p>
            <a:pPr lvl="0"/>
            <a:r>
              <a:rPr lang="en-GB" sz="1900" b="1">
                <a:latin typeface="Times New Roman" panose="02020603050405020304" pitchFamily="18" charset="0"/>
                <a:cs typeface="Times New Roman" panose="02020603050405020304" pitchFamily="18" charset="0"/>
              </a:rPr>
              <a:t>Who are they?</a:t>
            </a: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 Basil’s Bakery is a small, independent bakery in Coventry, UK. It opened in 2015 and sells bread, cakes and pastries.</a:t>
            </a:r>
          </a:p>
          <a:p>
            <a:pPr lvl="0"/>
            <a:r>
              <a:rPr lang="en-GB" sz="1900" b="1">
                <a:latin typeface="Times New Roman" panose="02020603050405020304" pitchFamily="18" charset="0"/>
                <a:cs typeface="Times New Roman" panose="02020603050405020304" pitchFamily="18" charset="0"/>
              </a:rPr>
              <a:t>What happened at first?</a:t>
            </a: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 The business was doing well, and its sales increased every year.</a:t>
            </a:r>
          </a:p>
          <a:p>
            <a:pPr lvl="0"/>
            <a:r>
              <a:rPr lang="en-GB" sz="1900" b="1">
                <a:latin typeface="Times New Roman" panose="02020603050405020304" pitchFamily="18" charset="0"/>
                <a:cs typeface="Times New Roman" panose="02020603050405020304" pitchFamily="18" charset="0"/>
              </a:rPr>
              <a:t>What went wrong?</a:t>
            </a: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 In 2020, COVID-19 affected the bakery because fewer customers visited the shopping area.</a:t>
            </a:r>
          </a:p>
          <a:p>
            <a:pPr lvl="0"/>
            <a:r>
              <a:rPr lang="en-GB" sz="1900" b="1">
                <a:latin typeface="Times New Roman" panose="02020603050405020304" pitchFamily="18" charset="0"/>
                <a:cs typeface="Times New Roman" panose="02020603050405020304" pitchFamily="18" charset="0"/>
              </a:rPr>
              <a:t>What is the problem today?</a:t>
            </a: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 Even after the pandemic, sales did not fully recover. Since 2023, they have remained around 25% below their 2019 level.</a:t>
            </a:r>
          </a:p>
          <a:p>
            <a:pPr lvl="0"/>
            <a:r>
              <a:rPr lang="en-GB" sz="1900" b="1">
                <a:latin typeface="Times New Roman" panose="02020603050405020304" pitchFamily="18" charset="0"/>
                <a:cs typeface="Times New Roman" panose="02020603050405020304" pitchFamily="18" charset="0"/>
              </a:rPr>
              <a:t>Why is this a concern?</a:t>
            </a: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 The bakery has fewer customers, changing working patterns to deal with, and higher costs to pay.</a:t>
            </a:r>
          </a:p>
          <a:p>
            <a:pPr lvl="0"/>
            <a:r>
              <a:rPr lang="en-GB" sz="1900" b="1">
                <a:latin typeface="Times New Roman" panose="02020603050405020304" pitchFamily="18" charset="0"/>
                <a:cs typeface="Times New Roman" panose="02020603050405020304" pitchFamily="18" charset="0"/>
              </a:rPr>
              <a:t>The big question:</a:t>
            </a: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 How can Basil’s Bakery attract more customers, increase sales and keep the business running successfully?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C183CA-19AD-485E-AEC5-FC032D453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3</a:t>
            </a:fld>
            <a:endParaRPr lang="en-US" dirty="0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618DD966-19F0-4350-AC58-AE86C210BD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300038" y="1132417"/>
            <a:ext cx="5415871" cy="4593165"/>
          </a:xfrm>
        </p:spPr>
      </p:pic>
    </p:spTree>
    <p:extLst>
      <p:ext uri="{BB962C8B-B14F-4D97-AF65-F5344CB8AC3E}">
        <p14:creationId xmlns:p14="http://schemas.microsoft.com/office/powerpoint/2010/main" val="13003119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945639CB-46EC-4FB0-D3FE-1F775178EB0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2769" b="2769"/>
          <a:stretch/>
        </p:blipFill>
        <p:spPr>
          <a:xfrm>
            <a:off x="2603500" y="2237981"/>
            <a:ext cx="6984999" cy="3629948"/>
          </a:xfrm>
          <a:prstGeom prst="rect">
            <a:avLst/>
          </a:prstGeom>
          <a:noFill/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151932C-7145-4FBD-B81D-9ADC42401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504" y="1233488"/>
            <a:ext cx="9016993" cy="761076"/>
          </a:xfrm>
        </p:spPr>
        <p:txBody>
          <a:bodyPr anchor="ctr">
            <a:normAutofit/>
          </a:bodyPr>
          <a:lstStyle/>
          <a:p>
            <a:r>
              <a:rPr lang="en-GB" dirty="0"/>
              <a:t>Problems Basil’s Bakery Is Facing.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74AF259-0EA0-486A-A345-68549DF55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US" sz="800" smtClean="0"/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3242389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539DD08C-8DFC-B2F9-E5FB-6D459660F2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/>
        </p:blipFill>
        <p:spPr>
          <a:xfrm>
            <a:off x="153853" y="2380973"/>
            <a:ext cx="5638804" cy="3971154"/>
          </a:xfrm>
          <a:prstGeom prst="rect">
            <a:avLst/>
          </a:prstGeom>
          <a:noFill/>
          <a:ln>
            <a:solidFill>
              <a:schemeClr val="bg1">
                <a:lumMod val="10000"/>
              </a:schemeClr>
            </a:solidFill>
          </a:ln>
        </p:spPr>
      </p:pic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506F4265-3065-E5B0-B1C4-3C7B5F769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pPr>
              <a:spcAft>
                <a:spcPts val="600"/>
              </a:spcAft>
            </a:pPr>
            <a:fld id="{03DC2DEF-D2FE-4B45-ABA4-9F153FD1C98A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3D02FB-5B3D-DDE5-4620-5043785C675B}"/>
              </a:ext>
            </a:extLst>
          </p:cNvPr>
          <p:cNvSpPr txBox="1"/>
          <p:nvPr/>
        </p:nvSpPr>
        <p:spPr>
          <a:xfrm>
            <a:off x="5181600" y="2519891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3549F3-2569-D259-D29E-A24B744969AC}"/>
              </a:ext>
            </a:extLst>
          </p:cNvPr>
          <p:cNvSpPr txBox="1"/>
          <p:nvPr/>
        </p:nvSpPr>
        <p:spPr>
          <a:xfrm>
            <a:off x="6399344" y="2519891"/>
            <a:ext cx="611055" cy="1184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9FBBD9-E35C-E71E-23FD-AC9718C50F74}"/>
              </a:ext>
            </a:extLst>
          </p:cNvPr>
          <p:cNvSpPr txBox="1"/>
          <p:nvPr/>
        </p:nvSpPr>
        <p:spPr>
          <a:xfrm flipH="1">
            <a:off x="7010399" y="2519891"/>
            <a:ext cx="154517" cy="15123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B628CC-95BD-3ED2-8BBE-EA9EDC49FAFF}"/>
              </a:ext>
            </a:extLst>
          </p:cNvPr>
          <p:cNvSpPr txBox="1"/>
          <p:nvPr/>
        </p:nvSpPr>
        <p:spPr>
          <a:xfrm>
            <a:off x="5535082" y="2594072"/>
            <a:ext cx="1406259" cy="1709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CD68CA82-573F-5063-EEB4-310329AD9750}"/>
              </a:ext>
            </a:extLst>
          </p:cNvPr>
          <p:cNvSpPr txBox="1"/>
          <p:nvPr/>
        </p:nvSpPr>
        <p:spPr>
          <a:xfrm>
            <a:off x="7491148" y="1290911"/>
            <a:ext cx="4789881" cy="3970318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i="0" dirty="0">
                <a:solidFill>
                  <a:srgbClr val="FFFFFF"/>
                </a:solidFill>
                <a:effectLst/>
                <a:latin typeface=".SFUI-Heavy"/>
              </a:rPr>
              <a:t>What it is:</a:t>
            </a:r>
            <a:r>
              <a:rPr lang="en-GB" sz="1800" b="0" i="0" dirty="0">
                <a:solidFill>
                  <a:srgbClr val="FFFFFF"/>
                </a:solidFill>
                <a:effectLst/>
                <a:latin typeface=".SFUI-Semibold"/>
              </a:rPr>
              <a:t> Analyses six external factors affecting a business.</a:t>
            </a:r>
            <a:endParaRPr lang="en-GB" sz="1800" dirty="0">
              <a:solidFill>
                <a:srgbClr val="FFFFFF"/>
              </a:solidFill>
              <a:effectLst/>
              <a:latin typeface=".AppleSystemUIFont"/>
            </a:endParaRPr>
          </a:p>
          <a:p>
            <a:r>
              <a:rPr lang="en-GB" sz="1800" b="1" i="0" dirty="0">
                <a:solidFill>
                  <a:srgbClr val="FFFFFF"/>
                </a:solidFill>
                <a:effectLst/>
                <a:latin typeface=".SFUI-Heavy"/>
              </a:rPr>
              <a:t>Why it is used:</a:t>
            </a:r>
            <a:r>
              <a:rPr lang="en-GB" sz="1800" b="0" i="0" dirty="0">
                <a:solidFill>
                  <a:srgbClr val="FFFFFF"/>
                </a:solidFill>
                <a:effectLst/>
                <a:latin typeface=".SFUI-Semibold"/>
              </a:rPr>
              <a:t> Identifies potential risks and opportunities.</a:t>
            </a:r>
            <a:endParaRPr lang="en-GB" sz="1800" dirty="0">
              <a:solidFill>
                <a:srgbClr val="FFFFFF"/>
              </a:solidFill>
              <a:effectLst/>
              <a:latin typeface=".AppleSystemUIFont"/>
            </a:endParaRPr>
          </a:p>
          <a:p>
            <a:r>
              <a:rPr lang="en-GB" sz="1800" b="1" i="0" dirty="0">
                <a:solidFill>
                  <a:srgbClr val="FFFFFF"/>
                </a:solidFill>
                <a:effectLst/>
                <a:latin typeface=".SFUI-Heavy"/>
              </a:rPr>
              <a:t>Where it is used:</a:t>
            </a:r>
            <a:r>
              <a:rPr lang="en-GB" sz="1800" b="0" i="0" dirty="0">
                <a:solidFill>
                  <a:srgbClr val="FFFFFF"/>
                </a:solidFill>
                <a:effectLst/>
                <a:latin typeface=".SFUI-Semibold"/>
              </a:rPr>
              <a:t> Strategic planning and business analysis.</a:t>
            </a:r>
            <a:endParaRPr lang="en-GB" sz="1800" dirty="0">
              <a:solidFill>
                <a:srgbClr val="FFFFFF"/>
              </a:solidFill>
              <a:effectLst/>
              <a:latin typeface=".AppleSystemUIFont"/>
            </a:endParaRPr>
          </a:p>
          <a:p>
            <a:r>
              <a:rPr lang="en-GB" sz="1800" b="1" i="0" dirty="0">
                <a:solidFill>
                  <a:srgbClr val="FFFFFF"/>
                </a:solidFill>
                <a:effectLst/>
                <a:latin typeface=".SFUI-Heavy"/>
              </a:rPr>
              <a:t>Benefits:</a:t>
            </a:r>
            <a:r>
              <a:rPr lang="en-GB" sz="1800" b="0" i="0" dirty="0">
                <a:solidFill>
                  <a:srgbClr val="FFFFFF"/>
                </a:solidFill>
                <a:effectLst/>
                <a:latin typeface=".SFUI-Semibold"/>
              </a:rPr>
              <a:t> Provides a structured overview of the external environment.</a:t>
            </a:r>
            <a:endParaRPr lang="en-GB" sz="1800" dirty="0">
              <a:solidFill>
                <a:srgbClr val="FFFFFF"/>
              </a:solidFill>
              <a:effectLst/>
              <a:latin typeface=".AppleSystemUIFont"/>
            </a:endParaRPr>
          </a:p>
          <a:p>
            <a:r>
              <a:rPr lang="en-GB" sz="1800" b="1" i="0" dirty="0">
                <a:solidFill>
                  <a:srgbClr val="FFFFFF"/>
                </a:solidFill>
                <a:effectLst/>
                <a:latin typeface=".SFUI-Heavy"/>
              </a:rPr>
              <a:t>Criticisms:</a:t>
            </a:r>
            <a:r>
              <a:rPr lang="en-GB" sz="1800" b="0" i="0" dirty="0">
                <a:solidFill>
                  <a:srgbClr val="FFFFFF"/>
                </a:solidFill>
                <a:effectLst/>
                <a:latin typeface=".SFUI-Semibold"/>
              </a:rPr>
              <a:t> Does not show which factors have the greatest impact or prioritise issues.</a:t>
            </a:r>
            <a:endParaRPr lang="en-GB" sz="1800" dirty="0">
              <a:solidFill>
                <a:srgbClr val="FFFFFF"/>
              </a:solidFill>
              <a:effectLst/>
              <a:latin typeface=".AppleSystemUIFont"/>
            </a:endParaRPr>
          </a:p>
          <a:p>
            <a:r>
              <a:rPr lang="en-GB" sz="1800" b="1" i="0" dirty="0">
                <a:solidFill>
                  <a:srgbClr val="FFFFFF"/>
                </a:solidFill>
                <a:effectLst/>
                <a:latin typeface=".SFUI-Heavy"/>
              </a:rPr>
              <a:t>Conclusion:</a:t>
            </a:r>
            <a:r>
              <a:rPr lang="en-GB" sz="1800" b="0" i="0" dirty="0">
                <a:solidFill>
                  <a:srgbClr val="FFFFFF"/>
                </a:solidFill>
                <a:effectLst/>
                <a:latin typeface=".SFUI-Semibold"/>
              </a:rPr>
              <a:t> Combine PESTEL with other analytical tools to understand the problem more fully.</a:t>
            </a:r>
            <a:endParaRPr lang="en-GB" sz="1800" dirty="0">
              <a:solidFill>
                <a:srgbClr val="FFFFFF"/>
              </a:solidFill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54F60FF2-F545-5E57-822A-4DC18FFD6414}"/>
              </a:ext>
            </a:extLst>
          </p:cNvPr>
          <p:cNvSpPr txBox="1"/>
          <p:nvPr/>
        </p:nvSpPr>
        <p:spPr>
          <a:xfrm>
            <a:off x="7617085" y="281180"/>
            <a:ext cx="4004471" cy="632480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500" b="1" i="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 it is:</a:t>
            </a:r>
            <a:r>
              <a:rPr lang="en-GB" sz="1500" b="0" i="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Analyses six external factors affecting a business.</a:t>
            </a:r>
            <a:endParaRPr lang="en-GB" sz="1500" dirty="0">
              <a:solidFill>
                <a:srgbClr val="FFFFFF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500" b="1" i="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b="1" i="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Why it is used:</a:t>
            </a:r>
            <a:r>
              <a:rPr lang="en-GB" sz="1500" b="0" i="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Identifies potential risks and opportunities.</a:t>
            </a:r>
            <a:endParaRPr lang="en-GB" sz="1500" dirty="0">
              <a:solidFill>
                <a:srgbClr val="FFFFFF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500" b="1" i="0" dirty="0">
              <a:solidFill>
                <a:srgbClr val="FFFFFF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b="1" i="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Where it is used:</a:t>
            </a:r>
            <a:r>
              <a:rPr lang="en-GB" sz="1500" b="0" i="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Strategic planning and business analysis.</a:t>
            </a:r>
            <a:endParaRPr lang="en-GB" sz="1500" dirty="0">
              <a:solidFill>
                <a:srgbClr val="FFFFFF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500" b="1" i="0" dirty="0">
              <a:solidFill>
                <a:srgbClr val="FFFFFF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b="1" i="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Benefits:</a:t>
            </a:r>
            <a:r>
              <a:rPr lang="en-GB" sz="1500" b="0" i="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Provides a structured overview of the external environment.</a:t>
            </a:r>
            <a:endParaRPr lang="en-GB" sz="1500" dirty="0">
              <a:solidFill>
                <a:srgbClr val="FFFFFF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500" b="1" i="0" dirty="0">
              <a:solidFill>
                <a:srgbClr val="FFFFFF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b="1" i="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Criticisms:</a:t>
            </a:r>
            <a:r>
              <a:rPr lang="en-GB" sz="1500" b="0" i="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Does not show which factors have the greatest impact or prioritise issues.</a:t>
            </a:r>
            <a:endParaRPr lang="en-GB" sz="1500" dirty="0">
              <a:solidFill>
                <a:srgbClr val="FFFFFF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500" b="1" i="0" dirty="0">
              <a:solidFill>
                <a:srgbClr val="FFFFFF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b="1" i="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Conclusion:</a:t>
            </a:r>
            <a:r>
              <a:rPr lang="en-GB" sz="1500" b="0" i="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Combine PESTEL with other analytical tools to understand the problem more fully.</a:t>
            </a:r>
          </a:p>
          <a:p>
            <a:endParaRPr lang="en-GB" sz="15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Reference:</a:t>
            </a:r>
          </a:p>
          <a:p>
            <a:r>
              <a:rPr lang="en-GB" sz="1500" b="0" i="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Yüksel</a:t>
            </a:r>
            <a:r>
              <a:rPr lang="en-GB" sz="1500" b="0" i="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I. (2012) ‘Developing a multi-criteria decision making model for PESTEL analysis’, </a:t>
            </a:r>
            <a:r>
              <a:rPr lang="en-GB" sz="1500" b="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Business and Management</a:t>
            </a:r>
            <a:r>
              <a:rPr lang="en-GB" sz="1500" b="0" i="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7(24), pp. 52–66. https://</a:t>
            </a:r>
            <a:r>
              <a:rPr lang="en-GB" sz="1500" b="0" i="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lang="en-GB" sz="1500" b="0" i="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/10.5539/</a:t>
            </a:r>
            <a:r>
              <a:rPr lang="en-GB" sz="1500" b="0" i="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ijbm.v7n24p52</a:t>
            </a:r>
            <a:r>
              <a:rPr lang="en-GB" sz="1500" b="0" i="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500" dirty="0">
              <a:solidFill>
                <a:srgbClr val="FFFFFF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500" b="0" i="0" dirty="0">
              <a:solidFill>
                <a:srgbClr val="FFFFFF"/>
              </a:solidFill>
              <a:effectLst/>
              <a:latin typeface=".SFUI-Semibold"/>
            </a:endParaRPr>
          </a:p>
          <a:p>
            <a:endParaRPr lang="en-GB" sz="1500" dirty="0">
              <a:solidFill>
                <a:srgbClr val="FFFFFF"/>
              </a:solidFill>
              <a:effectLst/>
              <a:latin typeface=".AppleSystemUIFont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D83E29-ACC9-1193-51CF-1C35AA79AF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07136" y="505873"/>
            <a:ext cx="4316281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A critique of the PESTEL Framework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0703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C56F6876-F532-4396-8FC3-BEB43E626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2052106" y="292331"/>
            <a:ext cx="6486114" cy="5003694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0BEB88-12D3-41F1-B6BA-706EF7480FD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18938" y="6581775"/>
            <a:ext cx="373062" cy="206375"/>
          </a:xfrm>
        </p:spPr>
        <p:txBody>
          <a:bodyPr/>
          <a:lstStyle/>
          <a:p>
            <a:fld id="{03DC2DEF-D2FE-4B45-ABA4-9F153FD1C98A}" type="slidenum">
              <a:rPr lang="en-US" smtClean="0"/>
              <a:t>6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BFC990-3653-2B74-9220-97AF33FCAB63}"/>
              </a:ext>
            </a:extLst>
          </p:cNvPr>
          <p:cNvSpPr txBox="1"/>
          <p:nvPr/>
        </p:nvSpPr>
        <p:spPr>
          <a:xfrm>
            <a:off x="2052106" y="4756824"/>
            <a:ext cx="6128397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Overall Conclusion: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Rising costs, reduced customer footfall and changing working patterns are contributing to Basil’s stagnant sales.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EF62EB-65D8-C81F-23DA-5825D6B7ADBF}"/>
              </a:ext>
            </a:extLst>
          </p:cNvPr>
          <p:cNvSpPr txBox="1"/>
          <p:nvPr/>
        </p:nvSpPr>
        <p:spPr>
          <a:xfrm>
            <a:off x="1756833" y="5934670"/>
            <a:ext cx="815975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Yüksel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 (2012) ‘Developing a multi-criteria decision making model for PESTEL analysis’,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Business and Management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7(24), pp. 52–66. Available at: https://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/10.5539/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ijbm.v7n24p52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149670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A79308BB-6909-9846-7470-3A9D1E20349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2903" b="2903"/>
          <a:stretch/>
        </p:blipFill>
        <p:spPr>
          <a:xfrm>
            <a:off x="728829" y="317500"/>
            <a:ext cx="9694288" cy="5164667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D61B5F1-DD6C-8172-35EC-4599EE8271AE}"/>
              </a:ext>
            </a:extLst>
          </p:cNvPr>
          <p:cNvSpPr txBox="1"/>
          <p:nvPr/>
        </p:nvSpPr>
        <p:spPr>
          <a:xfrm>
            <a:off x="2535765" y="5654583"/>
            <a:ext cx="601556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i="0" dirty="0">
                <a:solidFill>
                  <a:srgbClr val="0D0D0D"/>
                </a:solidFill>
                <a:effectLst/>
                <a:latin typeface=".SFUI-Heavy"/>
              </a:rPr>
              <a:t>Reference :</a:t>
            </a:r>
            <a:r>
              <a:rPr lang="en-GB" sz="1800" b="0" i="0" dirty="0">
                <a:solidFill>
                  <a:srgbClr val="0D0D0D"/>
                </a:solidFill>
                <a:effectLst/>
                <a:latin typeface=".SFUI-Semibold"/>
              </a:rPr>
              <a:t> American Society for Quality (ASQ), </a:t>
            </a:r>
            <a:r>
              <a:rPr lang="en-GB" sz="1800" b="0" i="1" dirty="0">
                <a:solidFill>
                  <a:srgbClr val="0D0D0D"/>
                </a:solidFill>
                <a:effectLst/>
                <a:latin typeface=".SFUI-SemiboldItalic"/>
              </a:rPr>
              <a:t>What is a Fishbone Diagram? Ishikawa Cause &amp; Effect Diagram</a:t>
            </a:r>
            <a:r>
              <a:rPr lang="en-GB" sz="1800" b="0" i="0" dirty="0">
                <a:solidFill>
                  <a:srgbClr val="0D0D0D"/>
                </a:solidFill>
                <a:effectLst/>
                <a:latin typeface=".SFUI-Semibold"/>
              </a:rPr>
              <a:t>.</a:t>
            </a:r>
          </a:p>
          <a:p>
            <a:r>
              <a:rPr lang="en-GB" sz="1800" b="0" i="0" dirty="0">
                <a:solidFill>
                  <a:srgbClr val="0D0D0D"/>
                </a:solidFill>
                <a:effectLst/>
                <a:latin typeface=".SFUI-Semibold"/>
              </a:rPr>
              <a:t>https://</a:t>
            </a:r>
            <a:r>
              <a:rPr lang="en-GB" sz="1800" b="0" i="0" dirty="0" err="1">
                <a:solidFill>
                  <a:srgbClr val="0D0D0D"/>
                </a:solidFill>
                <a:effectLst/>
                <a:latin typeface=".SFUI-Semibold"/>
              </a:rPr>
              <a:t>asq.org</a:t>
            </a:r>
            <a:r>
              <a:rPr lang="en-GB" sz="1800" b="0" i="0" dirty="0">
                <a:solidFill>
                  <a:srgbClr val="0D0D0D"/>
                </a:solidFill>
                <a:effectLst/>
                <a:latin typeface=".SFUI-Semibold"/>
              </a:rPr>
              <a:t>/quality-resources/fishbone</a:t>
            </a:r>
            <a:endParaRPr lang="en-GB" sz="1800" dirty="0">
              <a:solidFill>
                <a:srgbClr val="0D0D0D"/>
              </a:solidFill>
              <a:effectLst/>
              <a:latin typeface=".AppleSystemUIFont"/>
            </a:endParaRPr>
          </a:p>
          <a:p>
            <a:endParaRPr lang="en-GB" sz="1800" dirty="0">
              <a:solidFill>
                <a:srgbClr val="0D0D0D"/>
              </a:solidFill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36327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918362C8-174B-99AD-2087-BFF1B089B1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975892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168D0FF-E317-B32F-C28F-1B5991D1B4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0688" y="249785"/>
            <a:ext cx="10688637" cy="6012355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84938109-1B2B-7A8E-D904-C3011CF63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03DC2DEF-D2FE-4B45-ABA4-9F153FD1C98A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7548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F309CE2-958E-B097-6F1E-EA38457945E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tretch/>
        </p:blipFill>
        <p:spPr>
          <a:xfrm>
            <a:off x="345278" y="260350"/>
            <a:ext cx="11201406" cy="6300788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6C1B7CA4-E84D-B23E-8840-E7F7074D25E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pPr>
              <a:spcAft>
                <a:spcPts val="600"/>
              </a:spcAft>
            </a:pPr>
            <a:fld id="{03DC2DEF-D2FE-4B45-ABA4-9F153FD1C98A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0380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3F19A836-C767-C104-B541-329D647BE7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303559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7CE259E-568D-7836-CF5B-1CE47513C66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tretch/>
        </p:blipFill>
        <p:spPr>
          <a:xfrm>
            <a:off x="345278" y="260350"/>
            <a:ext cx="11201406" cy="6300788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EBCC5158-B1F1-E27B-73F7-AAA129E4F81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pPr>
              <a:spcAft>
                <a:spcPts val="600"/>
              </a:spcAft>
            </a:pPr>
            <a:fld id="{03DC2DEF-D2FE-4B45-ABA4-9F153FD1C98A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6695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SFT_Color_1">
      <a:dk1>
        <a:srgbClr val="32363F"/>
      </a:dk1>
      <a:lt1>
        <a:sysClr val="window" lastClr="FFFFFF"/>
      </a:lt1>
      <a:dk2>
        <a:srgbClr val="313C41"/>
      </a:dk2>
      <a:lt2>
        <a:srgbClr val="FFFFFF"/>
      </a:lt2>
      <a:accent1>
        <a:srgbClr val="2C85AE"/>
      </a:accent1>
      <a:accent2>
        <a:srgbClr val="5E5CA2"/>
      </a:accent2>
      <a:accent3>
        <a:srgbClr val="5268A5"/>
      </a:accent3>
      <a:accent4>
        <a:srgbClr val="4276AA"/>
      </a:accent4>
      <a:accent5>
        <a:srgbClr val="1891AB"/>
      </a:accent5>
      <a:accent6>
        <a:srgbClr val="00A09D"/>
      </a:accent6>
      <a:hlink>
        <a:srgbClr val="2C85AE"/>
      </a:hlink>
      <a:folHlink>
        <a:srgbClr val="00A09D"/>
      </a:folHlink>
    </a:clrScheme>
    <a:fontScheme name="MSFT_Font">
      <a:majorFont>
        <a:latin typeface="Calibri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itle goes here" id="{A4715F0E-2373-46DF-8650-9CD6D2E73FF4}" vid="{7AE24D49-249C-4823-B15D-D301F3E6335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293</Words>
  <Application>Microsoft Office PowerPoint</Application>
  <PresentationFormat>Widescreen</PresentationFormat>
  <Paragraphs>50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Problems Basil’s Bakery Is Facing.</vt:lpstr>
      <vt:lpstr>A critique of the PESTEL Framework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Adelino Da Rocha Pinto Mota (2522860)</dc:creator>
  <cp:lastModifiedBy>Adelino Da Rocha Pinto Mota (2522860)</cp:lastModifiedBy>
  <cp:revision>23</cp:revision>
  <dcterms:created xsi:type="dcterms:W3CDTF">2026-10-12T22:55:36Z</dcterms:created>
  <dcterms:modified xsi:type="dcterms:W3CDTF">2026-10-13T07:22:22Z</dcterms:modified>
</cp:coreProperties>
</file>