
<file path=[Content_Types].xml><?xml version="1.0" encoding="utf-8"?>
<Types xmlns="http://schemas.openxmlformats.org/package/2006/content-types">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metadata" ContentType="application/binary"/>
  <Override PartName="/ppt/slideMasters/slideMaster1.xml" ContentType="application/vnd.openxmlformats-officedocument.presentationml.slideMaster+xml"/>
  <Override PartName="/ppt/slides/slide3.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firstSlideNum="2" removePersonalInfoOnSave="1" strictFirstAndLastChars="0" saveSubsetFonts="1" autoCompressPictures="0">
  <p:sldMasterIdLst>
    <p:sldMasterId id="2147483648" r:id="rId1"/>
    <p:sldMasterId id="2147483660" r:id="rId2"/>
  </p:sldMasterIdLst>
  <p:notesMasterIdLst>
    <p:notesMasterId r:id="rId6"/>
  </p:notesMasterIdLst>
  <p:sldIdLst>
    <p:sldId id="258" r:id="rId3"/>
    <p:sldId id="256" r:id="rId4"/>
    <p:sldId id="257" r:id="rId5"/>
  </p:sldIdLst>
  <p:sldSz cx="30275213" cy="21383625"/>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 roundtripDataSignature="AMtx7mgR9pFDHkcWC1MG0Y87BRxtL1lVr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99C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p:restoredLeft sz="0" autoAdjust="0"/>
    <p:restoredTop sz="94773" autoAdjust="0"/>
  </p:normalViewPr>
  <p:slideViewPr>
    <p:cSldViewPr snapToGrid="0">
      <p:cViewPr>
        <p:scale>
          <a:sx n="23" d="100"/>
          <a:sy n="23" d="100"/>
        </p:scale>
        <p:origin x="-1592" y="248"/>
      </p:cViewPr>
      <p:guideLst>
        <p:guide orient="horz" pos="6735"/>
        <p:guide pos="9535"/>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customschemas.google.com/relationships/presentationmetadata" Target="metadata"/><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txBody>
          <a:bodyPr/>
          <a:lstStyle/>
          <a:p>
            <a:endParaRPr lang="en-US"/>
          </a:p>
        </p:txBody>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001713" y="685800"/>
            <a:ext cx="4854575"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1001713" y="685800"/>
            <a:ext cx="4854575"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
          <p:cNvSpPr txBox="1">
            <a:spLocks noGrp="1"/>
          </p:cNvSpPr>
          <p:nvPr>
            <p:ph type="ctrTitle"/>
          </p:nvPr>
        </p:nvSpPr>
        <p:spPr>
          <a:xfrm>
            <a:off x="2270641" y="3499590"/>
            <a:ext cx="25733931" cy="7444669"/>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18709"/>
              <a:buFont typeface="Calibri"/>
              <a:buNone/>
              <a:defRPr sz="18709"/>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4"/>
          <p:cNvSpPr txBox="1">
            <a:spLocks noGrp="1"/>
          </p:cNvSpPr>
          <p:nvPr>
            <p:ph type="subTitle" idx="1"/>
          </p:nvPr>
        </p:nvSpPr>
        <p:spPr>
          <a:xfrm>
            <a:off x="3784402" y="11231355"/>
            <a:ext cx="22706410" cy="5162758"/>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3118"/>
              </a:spcBef>
              <a:spcAft>
                <a:spcPts val="0"/>
              </a:spcAft>
              <a:buClr>
                <a:schemeClr val="dk1"/>
              </a:buClr>
              <a:buSzPts val="7483"/>
              <a:buNone/>
              <a:defRPr sz="7483"/>
            </a:lvl1pPr>
            <a:lvl2pPr lvl="1" algn="ctr">
              <a:lnSpc>
                <a:spcPct val="90000"/>
              </a:lnSpc>
              <a:spcBef>
                <a:spcPts val="1559"/>
              </a:spcBef>
              <a:spcAft>
                <a:spcPts val="0"/>
              </a:spcAft>
              <a:buClr>
                <a:schemeClr val="dk1"/>
              </a:buClr>
              <a:buSzPts val="6236"/>
              <a:buNone/>
              <a:defRPr sz="6236"/>
            </a:lvl2pPr>
            <a:lvl3pPr lvl="2" algn="ctr">
              <a:lnSpc>
                <a:spcPct val="90000"/>
              </a:lnSpc>
              <a:spcBef>
                <a:spcPts val="1559"/>
              </a:spcBef>
              <a:spcAft>
                <a:spcPts val="0"/>
              </a:spcAft>
              <a:buClr>
                <a:schemeClr val="dk1"/>
              </a:buClr>
              <a:buSzPts val="5613"/>
              <a:buNone/>
              <a:defRPr sz="5613"/>
            </a:lvl3pPr>
            <a:lvl4pPr lvl="3" algn="ctr">
              <a:lnSpc>
                <a:spcPct val="90000"/>
              </a:lnSpc>
              <a:spcBef>
                <a:spcPts val="1559"/>
              </a:spcBef>
              <a:spcAft>
                <a:spcPts val="0"/>
              </a:spcAft>
              <a:buClr>
                <a:schemeClr val="dk1"/>
              </a:buClr>
              <a:buSzPts val="4989"/>
              <a:buNone/>
              <a:defRPr sz="4989"/>
            </a:lvl4pPr>
            <a:lvl5pPr lvl="4" algn="ctr">
              <a:lnSpc>
                <a:spcPct val="90000"/>
              </a:lnSpc>
              <a:spcBef>
                <a:spcPts val="1559"/>
              </a:spcBef>
              <a:spcAft>
                <a:spcPts val="0"/>
              </a:spcAft>
              <a:buClr>
                <a:schemeClr val="dk1"/>
              </a:buClr>
              <a:buSzPts val="4989"/>
              <a:buNone/>
              <a:defRPr sz="4989"/>
            </a:lvl5pPr>
            <a:lvl6pPr lvl="5" algn="ctr">
              <a:lnSpc>
                <a:spcPct val="90000"/>
              </a:lnSpc>
              <a:spcBef>
                <a:spcPts val="1559"/>
              </a:spcBef>
              <a:spcAft>
                <a:spcPts val="0"/>
              </a:spcAft>
              <a:buClr>
                <a:schemeClr val="dk1"/>
              </a:buClr>
              <a:buSzPts val="4989"/>
              <a:buNone/>
              <a:defRPr sz="4989"/>
            </a:lvl6pPr>
            <a:lvl7pPr lvl="6" algn="ctr">
              <a:lnSpc>
                <a:spcPct val="90000"/>
              </a:lnSpc>
              <a:spcBef>
                <a:spcPts val="1559"/>
              </a:spcBef>
              <a:spcAft>
                <a:spcPts val="0"/>
              </a:spcAft>
              <a:buClr>
                <a:schemeClr val="dk1"/>
              </a:buClr>
              <a:buSzPts val="4989"/>
              <a:buNone/>
              <a:defRPr sz="4989"/>
            </a:lvl7pPr>
            <a:lvl8pPr lvl="7" algn="ctr">
              <a:lnSpc>
                <a:spcPct val="90000"/>
              </a:lnSpc>
              <a:spcBef>
                <a:spcPts val="1559"/>
              </a:spcBef>
              <a:spcAft>
                <a:spcPts val="0"/>
              </a:spcAft>
              <a:buClr>
                <a:schemeClr val="dk1"/>
              </a:buClr>
              <a:buSzPts val="4989"/>
              <a:buNone/>
              <a:defRPr sz="4989"/>
            </a:lvl8pPr>
            <a:lvl9pPr lvl="8" algn="ctr">
              <a:lnSpc>
                <a:spcPct val="90000"/>
              </a:lnSpc>
              <a:spcBef>
                <a:spcPts val="1559"/>
              </a:spcBef>
              <a:spcAft>
                <a:spcPts val="0"/>
              </a:spcAft>
              <a:buClr>
                <a:schemeClr val="dk1"/>
              </a:buClr>
              <a:buSzPts val="4989"/>
              <a:buNone/>
              <a:defRPr sz="4989"/>
            </a:lvl9pPr>
          </a:lstStyle>
          <a:p>
            <a:endParaRPr/>
          </a:p>
        </p:txBody>
      </p:sp>
      <p:sp>
        <p:nvSpPr>
          <p:cNvPr id="14" name="Google Shape;14;p4"/>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4"/>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4"/>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5"/>
          <p:cNvSpPr txBox="1">
            <a:spLocks noGrp="1"/>
          </p:cNvSpPr>
          <p:nvPr>
            <p:ph type="title"/>
          </p:nvPr>
        </p:nvSpPr>
        <p:spPr>
          <a:xfrm>
            <a:off x="2081421" y="1138485"/>
            <a:ext cx="26112371" cy="413317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5"/>
          <p:cNvSpPr txBox="1">
            <a:spLocks noGrp="1"/>
          </p:cNvSpPr>
          <p:nvPr>
            <p:ph type="body" idx="1"/>
          </p:nvPr>
        </p:nvSpPr>
        <p:spPr>
          <a:xfrm>
            <a:off x="2081421" y="5692400"/>
            <a:ext cx="26112371" cy="13567714"/>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3118"/>
              </a:spcBef>
              <a:spcAft>
                <a:spcPts val="0"/>
              </a:spcAft>
              <a:buClr>
                <a:schemeClr val="dk1"/>
              </a:buClr>
              <a:buSzPts val="1800"/>
              <a:buChar char="•"/>
              <a:defRPr/>
            </a:lvl1pPr>
            <a:lvl2pPr marL="914400" lvl="1" indent="-342900" algn="l">
              <a:lnSpc>
                <a:spcPct val="90000"/>
              </a:lnSpc>
              <a:spcBef>
                <a:spcPts val="1559"/>
              </a:spcBef>
              <a:spcAft>
                <a:spcPts val="0"/>
              </a:spcAft>
              <a:buClr>
                <a:schemeClr val="dk1"/>
              </a:buClr>
              <a:buSzPts val="1800"/>
              <a:buChar char="•"/>
              <a:defRPr/>
            </a:lvl2pPr>
            <a:lvl3pPr marL="1371600" lvl="2" indent="-342900" algn="l">
              <a:lnSpc>
                <a:spcPct val="90000"/>
              </a:lnSpc>
              <a:spcBef>
                <a:spcPts val="1559"/>
              </a:spcBef>
              <a:spcAft>
                <a:spcPts val="0"/>
              </a:spcAft>
              <a:buClr>
                <a:schemeClr val="dk1"/>
              </a:buClr>
              <a:buSzPts val="1800"/>
              <a:buChar char="•"/>
              <a:defRPr/>
            </a:lvl3pPr>
            <a:lvl4pPr marL="1828800" lvl="3" indent="-342900" algn="l">
              <a:lnSpc>
                <a:spcPct val="90000"/>
              </a:lnSpc>
              <a:spcBef>
                <a:spcPts val="1559"/>
              </a:spcBef>
              <a:spcAft>
                <a:spcPts val="0"/>
              </a:spcAft>
              <a:buClr>
                <a:schemeClr val="dk1"/>
              </a:buClr>
              <a:buSzPts val="1800"/>
              <a:buChar char="•"/>
              <a:defRPr/>
            </a:lvl4pPr>
            <a:lvl5pPr marL="2286000" lvl="4" indent="-342900" algn="l">
              <a:lnSpc>
                <a:spcPct val="90000"/>
              </a:lnSpc>
              <a:spcBef>
                <a:spcPts val="1559"/>
              </a:spcBef>
              <a:spcAft>
                <a:spcPts val="0"/>
              </a:spcAft>
              <a:buClr>
                <a:schemeClr val="dk1"/>
              </a:buClr>
              <a:buSzPts val="1800"/>
              <a:buChar char="•"/>
              <a:defRPr/>
            </a:lvl5pPr>
            <a:lvl6pPr marL="2743200" lvl="5" indent="-342900" algn="l">
              <a:lnSpc>
                <a:spcPct val="90000"/>
              </a:lnSpc>
              <a:spcBef>
                <a:spcPts val="1559"/>
              </a:spcBef>
              <a:spcAft>
                <a:spcPts val="0"/>
              </a:spcAft>
              <a:buClr>
                <a:schemeClr val="dk1"/>
              </a:buClr>
              <a:buSzPts val="1800"/>
              <a:buChar char="•"/>
              <a:defRPr/>
            </a:lvl6pPr>
            <a:lvl7pPr marL="3200400" lvl="6" indent="-342900" algn="l">
              <a:lnSpc>
                <a:spcPct val="90000"/>
              </a:lnSpc>
              <a:spcBef>
                <a:spcPts val="1559"/>
              </a:spcBef>
              <a:spcAft>
                <a:spcPts val="0"/>
              </a:spcAft>
              <a:buClr>
                <a:schemeClr val="dk1"/>
              </a:buClr>
              <a:buSzPts val="1800"/>
              <a:buChar char="•"/>
              <a:defRPr/>
            </a:lvl7pPr>
            <a:lvl8pPr marL="3657600" lvl="7" indent="-342900" algn="l">
              <a:lnSpc>
                <a:spcPct val="90000"/>
              </a:lnSpc>
              <a:spcBef>
                <a:spcPts val="1559"/>
              </a:spcBef>
              <a:spcAft>
                <a:spcPts val="0"/>
              </a:spcAft>
              <a:buClr>
                <a:schemeClr val="dk1"/>
              </a:buClr>
              <a:buSzPts val="1800"/>
              <a:buChar char="•"/>
              <a:defRPr/>
            </a:lvl8pPr>
            <a:lvl9pPr marL="4114800" lvl="8" indent="-342900" algn="l">
              <a:lnSpc>
                <a:spcPct val="90000"/>
              </a:lnSpc>
              <a:spcBef>
                <a:spcPts val="1559"/>
              </a:spcBef>
              <a:spcAft>
                <a:spcPts val="0"/>
              </a:spcAft>
              <a:buClr>
                <a:schemeClr val="dk1"/>
              </a:buClr>
              <a:buSzPts val="1800"/>
              <a:buChar char="•"/>
              <a:defRPr/>
            </a:lvl9pPr>
          </a:lstStyle>
          <a:p>
            <a:endParaRPr/>
          </a:p>
        </p:txBody>
      </p:sp>
      <p:sp>
        <p:nvSpPr>
          <p:cNvPr id="20" name="Google Shape;20;p5"/>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5"/>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5"/>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6"/>
          <p:cNvSpPr txBox="1">
            <a:spLocks noGrp="1"/>
          </p:cNvSpPr>
          <p:nvPr>
            <p:ph type="title"/>
          </p:nvPr>
        </p:nvSpPr>
        <p:spPr>
          <a:xfrm>
            <a:off x="2065654" y="5331063"/>
            <a:ext cx="26112371" cy="889499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709"/>
              <a:buFont typeface="Calibri"/>
              <a:buNone/>
              <a:defRPr sz="18709"/>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6"/>
          <p:cNvSpPr txBox="1">
            <a:spLocks noGrp="1"/>
          </p:cNvSpPr>
          <p:nvPr>
            <p:ph type="body" idx="1"/>
          </p:nvPr>
        </p:nvSpPr>
        <p:spPr>
          <a:xfrm>
            <a:off x="2065654" y="14310205"/>
            <a:ext cx="26112371" cy="467766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3118"/>
              </a:spcBef>
              <a:spcAft>
                <a:spcPts val="0"/>
              </a:spcAft>
              <a:buClr>
                <a:schemeClr val="dk1"/>
              </a:buClr>
              <a:buSzPts val="7483"/>
              <a:buNone/>
              <a:defRPr sz="7483">
                <a:solidFill>
                  <a:schemeClr val="dk1"/>
                </a:solidFill>
              </a:defRPr>
            </a:lvl1pPr>
            <a:lvl2pPr marL="914400" lvl="1" indent="-228600" algn="l">
              <a:lnSpc>
                <a:spcPct val="90000"/>
              </a:lnSpc>
              <a:spcBef>
                <a:spcPts val="1559"/>
              </a:spcBef>
              <a:spcAft>
                <a:spcPts val="0"/>
              </a:spcAft>
              <a:buClr>
                <a:srgbClr val="888888"/>
              </a:buClr>
              <a:buSzPts val="6236"/>
              <a:buNone/>
              <a:defRPr sz="6236">
                <a:solidFill>
                  <a:srgbClr val="888888"/>
                </a:solidFill>
              </a:defRPr>
            </a:lvl2pPr>
            <a:lvl3pPr marL="1371600" lvl="2" indent="-228600" algn="l">
              <a:lnSpc>
                <a:spcPct val="90000"/>
              </a:lnSpc>
              <a:spcBef>
                <a:spcPts val="1559"/>
              </a:spcBef>
              <a:spcAft>
                <a:spcPts val="0"/>
              </a:spcAft>
              <a:buClr>
                <a:srgbClr val="888888"/>
              </a:buClr>
              <a:buSzPts val="5613"/>
              <a:buNone/>
              <a:defRPr sz="5613">
                <a:solidFill>
                  <a:srgbClr val="888888"/>
                </a:solidFill>
              </a:defRPr>
            </a:lvl3pPr>
            <a:lvl4pPr marL="1828800" lvl="3" indent="-228600" algn="l">
              <a:lnSpc>
                <a:spcPct val="90000"/>
              </a:lnSpc>
              <a:spcBef>
                <a:spcPts val="1559"/>
              </a:spcBef>
              <a:spcAft>
                <a:spcPts val="0"/>
              </a:spcAft>
              <a:buClr>
                <a:srgbClr val="888888"/>
              </a:buClr>
              <a:buSzPts val="4989"/>
              <a:buNone/>
              <a:defRPr sz="4989">
                <a:solidFill>
                  <a:srgbClr val="888888"/>
                </a:solidFill>
              </a:defRPr>
            </a:lvl4pPr>
            <a:lvl5pPr marL="2286000" lvl="4" indent="-228600" algn="l">
              <a:lnSpc>
                <a:spcPct val="90000"/>
              </a:lnSpc>
              <a:spcBef>
                <a:spcPts val="1559"/>
              </a:spcBef>
              <a:spcAft>
                <a:spcPts val="0"/>
              </a:spcAft>
              <a:buClr>
                <a:srgbClr val="888888"/>
              </a:buClr>
              <a:buSzPts val="4989"/>
              <a:buNone/>
              <a:defRPr sz="4989">
                <a:solidFill>
                  <a:srgbClr val="888888"/>
                </a:solidFill>
              </a:defRPr>
            </a:lvl5pPr>
            <a:lvl6pPr marL="2743200" lvl="5" indent="-228600" algn="l">
              <a:lnSpc>
                <a:spcPct val="90000"/>
              </a:lnSpc>
              <a:spcBef>
                <a:spcPts val="1559"/>
              </a:spcBef>
              <a:spcAft>
                <a:spcPts val="0"/>
              </a:spcAft>
              <a:buClr>
                <a:srgbClr val="888888"/>
              </a:buClr>
              <a:buSzPts val="4989"/>
              <a:buNone/>
              <a:defRPr sz="4989">
                <a:solidFill>
                  <a:srgbClr val="888888"/>
                </a:solidFill>
              </a:defRPr>
            </a:lvl6pPr>
            <a:lvl7pPr marL="3200400" lvl="6" indent="-228600" algn="l">
              <a:lnSpc>
                <a:spcPct val="90000"/>
              </a:lnSpc>
              <a:spcBef>
                <a:spcPts val="1559"/>
              </a:spcBef>
              <a:spcAft>
                <a:spcPts val="0"/>
              </a:spcAft>
              <a:buClr>
                <a:srgbClr val="888888"/>
              </a:buClr>
              <a:buSzPts val="4989"/>
              <a:buNone/>
              <a:defRPr sz="4989">
                <a:solidFill>
                  <a:srgbClr val="888888"/>
                </a:solidFill>
              </a:defRPr>
            </a:lvl7pPr>
            <a:lvl8pPr marL="3657600" lvl="7" indent="-228600" algn="l">
              <a:lnSpc>
                <a:spcPct val="90000"/>
              </a:lnSpc>
              <a:spcBef>
                <a:spcPts val="1559"/>
              </a:spcBef>
              <a:spcAft>
                <a:spcPts val="0"/>
              </a:spcAft>
              <a:buClr>
                <a:srgbClr val="888888"/>
              </a:buClr>
              <a:buSzPts val="4989"/>
              <a:buNone/>
              <a:defRPr sz="4989">
                <a:solidFill>
                  <a:srgbClr val="888888"/>
                </a:solidFill>
              </a:defRPr>
            </a:lvl8pPr>
            <a:lvl9pPr marL="4114800" lvl="8" indent="-228600" algn="l">
              <a:lnSpc>
                <a:spcPct val="90000"/>
              </a:lnSpc>
              <a:spcBef>
                <a:spcPts val="1559"/>
              </a:spcBef>
              <a:spcAft>
                <a:spcPts val="0"/>
              </a:spcAft>
              <a:buClr>
                <a:srgbClr val="888888"/>
              </a:buClr>
              <a:buSzPts val="4989"/>
              <a:buNone/>
              <a:defRPr sz="4989">
                <a:solidFill>
                  <a:srgbClr val="888888"/>
                </a:solidFill>
              </a:defRPr>
            </a:lvl9pPr>
          </a:lstStyle>
          <a:p>
            <a:endParaRPr/>
          </a:p>
        </p:txBody>
      </p:sp>
      <p:sp>
        <p:nvSpPr>
          <p:cNvPr id="26" name="Google Shape;26;p6"/>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6"/>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6"/>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2081421" y="1138485"/>
            <a:ext cx="26112371" cy="413317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7"/>
          <p:cNvSpPr txBox="1">
            <a:spLocks noGrp="1"/>
          </p:cNvSpPr>
          <p:nvPr>
            <p:ph type="body" idx="1"/>
          </p:nvPr>
        </p:nvSpPr>
        <p:spPr>
          <a:xfrm>
            <a:off x="2081421" y="5692400"/>
            <a:ext cx="12866966" cy="13567714"/>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3118"/>
              </a:spcBef>
              <a:spcAft>
                <a:spcPts val="0"/>
              </a:spcAft>
              <a:buClr>
                <a:schemeClr val="dk1"/>
              </a:buClr>
              <a:buSzPts val="1800"/>
              <a:buChar char="•"/>
              <a:defRPr/>
            </a:lvl1pPr>
            <a:lvl2pPr marL="914400" lvl="1" indent="-342900" algn="l">
              <a:lnSpc>
                <a:spcPct val="90000"/>
              </a:lnSpc>
              <a:spcBef>
                <a:spcPts val="1559"/>
              </a:spcBef>
              <a:spcAft>
                <a:spcPts val="0"/>
              </a:spcAft>
              <a:buClr>
                <a:schemeClr val="dk1"/>
              </a:buClr>
              <a:buSzPts val="1800"/>
              <a:buChar char="•"/>
              <a:defRPr/>
            </a:lvl2pPr>
            <a:lvl3pPr marL="1371600" lvl="2" indent="-342900" algn="l">
              <a:lnSpc>
                <a:spcPct val="90000"/>
              </a:lnSpc>
              <a:spcBef>
                <a:spcPts val="1559"/>
              </a:spcBef>
              <a:spcAft>
                <a:spcPts val="0"/>
              </a:spcAft>
              <a:buClr>
                <a:schemeClr val="dk1"/>
              </a:buClr>
              <a:buSzPts val="1800"/>
              <a:buChar char="•"/>
              <a:defRPr/>
            </a:lvl3pPr>
            <a:lvl4pPr marL="1828800" lvl="3" indent="-342900" algn="l">
              <a:lnSpc>
                <a:spcPct val="90000"/>
              </a:lnSpc>
              <a:spcBef>
                <a:spcPts val="1559"/>
              </a:spcBef>
              <a:spcAft>
                <a:spcPts val="0"/>
              </a:spcAft>
              <a:buClr>
                <a:schemeClr val="dk1"/>
              </a:buClr>
              <a:buSzPts val="1800"/>
              <a:buChar char="•"/>
              <a:defRPr/>
            </a:lvl4pPr>
            <a:lvl5pPr marL="2286000" lvl="4" indent="-342900" algn="l">
              <a:lnSpc>
                <a:spcPct val="90000"/>
              </a:lnSpc>
              <a:spcBef>
                <a:spcPts val="1559"/>
              </a:spcBef>
              <a:spcAft>
                <a:spcPts val="0"/>
              </a:spcAft>
              <a:buClr>
                <a:schemeClr val="dk1"/>
              </a:buClr>
              <a:buSzPts val="1800"/>
              <a:buChar char="•"/>
              <a:defRPr/>
            </a:lvl5pPr>
            <a:lvl6pPr marL="2743200" lvl="5" indent="-342900" algn="l">
              <a:lnSpc>
                <a:spcPct val="90000"/>
              </a:lnSpc>
              <a:spcBef>
                <a:spcPts val="1559"/>
              </a:spcBef>
              <a:spcAft>
                <a:spcPts val="0"/>
              </a:spcAft>
              <a:buClr>
                <a:schemeClr val="dk1"/>
              </a:buClr>
              <a:buSzPts val="1800"/>
              <a:buChar char="•"/>
              <a:defRPr/>
            </a:lvl6pPr>
            <a:lvl7pPr marL="3200400" lvl="6" indent="-342900" algn="l">
              <a:lnSpc>
                <a:spcPct val="90000"/>
              </a:lnSpc>
              <a:spcBef>
                <a:spcPts val="1559"/>
              </a:spcBef>
              <a:spcAft>
                <a:spcPts val="0"/>
              </a:spcAft>
              <a:buClr>
                <a:schemeClr val="dk1"/>
              </a:buClr>
              <a:buSzPts val="1800"/>
              <a:buChar char="•"/>
              <a:defRPr/>
            </a:lvl7pPr>
            <a:lvl8pPr marL="3657600" lvl="7" indent="-342900" algn="l">
              <a:lnSpc>
                <a:spcPct val="90000"/>
              </a:lnSpc>
              <a:spcBef>
                <a:spcPts val="1559"/>
              </a:spcBef>
              <a:spcAft>
                <a:spcPts val="0"/>
              </a:spcAft>
              <a:buClr>
                <a:schemeClr val="dk1"/>
              </a:buClr>
              <a:buSzPts val="1800"/>
              <a:buChar char="•"/>
              <a:defRPr/>
            </a:lvl8pPr>
            <a:lvl9pPr marL="4114800" lvl="8" indent="-342900" algn="l">
              <a:lnSpc>
                <a:spcPct val="90000"/>
              </a:lnSpc>
              <a:spcBef>
                <a:spcPts val="1559"/>
              </a:spcBef>
              <a:spcAft>
                <a:spcPts val="0"/>
              </a:spcAft>
              <a:buClr>
                <a:schemeClr val="dk1"/>
              </a:buClr>
              <a:buSzPts val="1800"/>
              <a:buChar char="•"/>
              <a:defRPr/>
            </a:lvl9pPr>
          </a:lstStyle>
          <a:p>
            <a:endParaRPr/>
          </a:p>
        </p:txBody>
      </p:sp>
      <p:sp>
        <p:nvSpPr>
          <p:cNvPr id="32" name="Google Shape;32;p7"/>
          <p:cNvSpPr txBox="1">
            <a:spLocks noGrp="1"/>
          </p:cNvSpPr>
          <p:nvPr>
            <p:ph type="body" idx="2"/>
          </p:nvPr>
        </p:nvSpPr>
        <p:spPr>
          <a:xfrm>
            <a:off x="15326826" y="5692400"/>
            <a:ext cx="12866966" cy="13567714"/>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3118"/>
              </a:spcBef>
              <a:spcAft>
                <a:spcPts val="0"/>
              </a:spcAft>
              <a:buClr>
                <a:schemeClr val="dk1"/>
              </a:buClr>
              <a:buSzPts val="1800"/>
              <a:buChar char="•"/>
              <a:defRPr/>
            </a:lvl1pPr>
            <a:lvl2pPr marL="914400" lvl="1" indent="-342900" algn="l">
              <a:lnSpc>
                <a:spcPct val="90000"/>
              </a:lnSpc>
              <a:spcBef>
                <a:spcPts val="1559"/>
              </a:spcBef>
              <a:spcAft>
                <a:spcPts val="0"/>
              </a:spcAft>
              <a:buClr>
                <a:schemeClr val="dk1"/>
              </a:buClr>
              <a:buSzPts val="1800"/>
              <a:buChar char="•"/>
              <a:defRPr/>
            </a:lvl2pPr>
            <a:lvl3pPr marL="1371600" lvl="2" indent="-342900" algn="l">
              <a:lnSpc>
                <a:spcPct val="90000"/>
              </a:lnSpc>
              <a:spcBef>
                <a:spcPts val="1559"/>
              </a:spcBef>
              <a:spcAft>
                <a:spcPts val="0"/>
              </a:spcAft>
              <a:buClr>
                <a:schemeClr val="dk1"/>
              </a:buClr>
              <a:buSzPts val="1800"/>
              <a:buChar char="•"/>
              <a:defRPr/>
            </a:lvl3pPr>
            <a:lvl4pPr marL="1828800" lvl="3" indent="-342900" algn="l">
              <a:lnSpc>
                <a:spcPct val="90000"/>
              </a:lnSpc>
              <a:spcBef>
                <a:spcPts val="1559"/>
              </a:spcBef>
              <a:spcAft>
                <a:spcPts val="0"/>
              </a:spcAft>
              <a:buClr>
                <a:schemeClr val="dk1"/>
              </a:buClr>
              <a:buSzPts val="1800"/>
              <a:buChar char="•"/>
              <a:defRPr/>
            </a:lvl4pPr>
            <a:lvl5pPr marL="2286000" lvl="4" indent="-342900" algn="l">
              <a:lnSpc>
                <a:spcPct val="90000"/>
              </a:lnSpc>
              <a:spcBef>
                <a:spcPts val="1559"/>
              </a:spcBef>
              <a:spcAft>
                <a:spcPts val="0"/>
              </a:spcAft>
              <a:buClr>
                <a:schemeClr val="dk1"/>
              </a:buClr>
              <a:buSzPts val="1800"/>
              <a:buChar char="•"/>
              <a:defRPr/>
            </a:lvl5pPr>
            <a:lvl6pPr marL="2743200" lvl="5" indent="-342900" algn="l">
              <a:lnSpc>
                <a:spcPct val="90000"/>
              </a:lnSpc>
              <a:spcBef>
                <a:spcPts val="1559"/>
              </a:spcBef>
              <a:spcAft>
                <a:spcPts val="0"/>
              </a:spcAft>
              <a:buClr>
                <a:schemeClr val="dk1"/>
              </a:buClr>
              <a:buSzPts val="1800"/>
              <a:buChar char="•"/>
              <a:defRPr/>
            </a:lvl6pPr>
            <a:lvl7pPr marL="3200400" lvl="6" indent="-342900" algn="l">
              <a:lnSpc>
                <a:spcPct val="90000"/>
              </a:lnSpc>
              <a:spcBef>
                <a:spcPts val="1559"/>
              </a:spcBef>
              <a:spcAft>
                <a:spcPts val="0"/>
              </a:spcAft>
              <a:buClr>
                <a:schemeClr val="dk1"/>
              </a:buClr>
              <a:buSzPts val="1800"/>
              <a:buChar char="•"/>
              <a:defRPr/>
            </a:lvl7pPr>
            <a:lvl8pPr marL="3657600" lvl="7" indent="-342900" algn="l">
              <a:lnSpc>
                <a:spcPct val="90000"/>
              </a:lnSpc>
              <a:spcBef>
                <a:spcPts val="1559"/>
              </a:spcBef>
              <a:spcAft>
                <a:spcPts val="0"/>
              </a:spcAft>
              <a:buClr>
                <a:schemeClr val="dk1"/>
              </a:buClr>
              <a:buSzPts val="1800"/>
              <a:buChar char="•"/>
              <a:defRPr/>
            </a:lvl8pPr>
            <a:lvl9pPr marL="4114800" lvl="8" indent="-342900" algn="l">
              <a:lnSpc>
                <a:spcPct val="90000"/>
              </a:lnSpc>
              <a:spcBef>
                <a:spcPts val="1559"/>
              </a:spcBef>
              <a:spcAft>
                <a:spcPts val="0"/>
              </a:spcAft>
              <a:buClr>
                <a:schemeClr val="dk1"/>
              </a:buClr>
              <a:buSzPts val="1800"/>
              <a:buChar char="•"/>
              <a:defRPr/>
            </a:lvl9pPr>
          </a:lstStyle>
          <a:p>
            <a:endParaRPr/>
          </a:p>
        </p:txBody>
      </p:sp>
      <p:sp>
        <p:nvSpPr>
          <p:cNvPr id="33" name="Google Shape;33;p7"/>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7"/>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7"/>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2085364" y="1138485"/>
            <a:ext cx="26112371" cy="413317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8"/>
          <p:cNvSpPr txBox="1">
            <a:spLocks noGrp="1"/>
          </p:cNvSpPr>
          <p:nvPr>
            <p:ph type="body" idx="1"/>
          </p:nvPr>
        </p:nvSpPr>
        <p:spPr>
          <a:xfrm>
            <a:off x="2085368" y="5241960"/>
            <a:ext cx="12807832" cy="2569003"/>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3118"/>
              </a:spcBef>
              <a:spcAft>
                <a:spcPts val="0"/>
              </a:spcAft>
              <a:buClr>
                <a:schemeClr val="dk1"/>
              </a:buClr>
              <a:buSzPts val="7483"/>
              <a:buNone/>
              <a:defRPr sz="7483" b="1"/>
            </a:lvl1pPr>
            <a:lvl2pPr marL="914400" lvl="1" indent="-228600" algn="l">
              <a:lnSpc>
                <a:spcPct val="90000"/>
              </a:lnSpc>
              <a:spcBef>
                <a:spcPts val="1559"/>
              </a:spcBef>
              <a:spcAft>
                <a:spcPts val="0"/>
              </a:spcAft>
              <a:buClr>
                <a:schemeClr val="dk1"/>
              </a:buClr>
              <a:buSzPts val="6236"/>
              <a:buNone/>
              <a:defRPr sz="6236" b="1"/>
            </a:lvl2pPr>
            <a:lvl3pPr marL="1371600" lvl="2" indent="-228600" algn="l">
              <a:lnSpc>
                <a:spcPct val="90000"/>
              </a:lnSpc>
              <a:spcBef>
                <a:spcPts val="1559"/>
              </a:spcBef>
              <a:spcAft>
                <a:spcPts val="0"/>
              </a:spcAft>
              <a:buClr>
                <a:schemeClr val="dk1"/>
              </a:buClr>
              <a:buSzPts val="5613"/>
              <a:buNone/>
              <a:defRPr sz="5613" b="1"/>
            </a:lvl3pPr>
            <a:lvl4pPr marL="1828800" lvl="3" indent="-228600" algn="l">
              <a:lnSpc>
                <a:spcPct val="90000"/>
              </a:lnSpc>
              <a:spcBef>
                <a:spcPts val="1559"/>
              </a:spcBef>
              <a:spcAft>
                <a:spcPts val="0"/>
              </a:spcAft>
              <a:buClr>
                <a:schemeClr val="dk1"/>
              </a:buClr>
              <a:buSzPts val="4989"/>
              <a:buNone/>
              <a:defRPr sz="4989" b="1"/>
            </a:lvl4pPr>
            <a:lvl5pPr marL="2286000" lvl="4" indent="-228600" algn="l">
              <a:lnSpc>
                <a:spcPct val="90000"/>
              </a:lnSpc>
              <a:spcBef>
                <a:spcPts val="1559"/>
              </a:spcBef>
              <a:spcAft>
                <a:spcPts val="0"/>
              </a:spcAft>
              <a:buClr>
                <a:schemeClr val="dk1"/>
              </a:buClr>
              <a:buSzPts val="4989"/>
              <a:buNone/>
              <a:defRPr sz="4989" b="1"/>
            </a:lvl5pPr>
            <a:lvl6pPr marL="2743200" lvl="5" indent="-228600" algn="l">
              <a:lnSpc>
                <a:spcPct val="90000"/>
              </a:lnSpc>
              <a:spcBef>
                <a:spcPts val="1559"/>
              </a:spcBef>
              <a:spcAft>
                <a:spcPts val="0"/>
              </a:spcAft>
              <a:buClr>
                <a:schemeClr val="dk1"/>
              </a:buClr>
              <a:buSzPts val="4989"/>
              <a:buNone/>
              <a:defRPr sz="4989" b="1"/>
            </a:lvl6pPr>
            <a:lvl7pPr marL="3200400" lvl="6" indent="-228600" algn="l">
              <a:lnSpc>
                <a:spcPct val="90000"/>
              </a:lnSpc>
              <a:spcBef>
                <a:spcPts val="1559"/>
              </a:spcBef>
              <a:spcAft>
                <a:spcPts val="0"/>
              </a:spcAft>
              <a:buClr>
                <a:schemeClr val="dk1"/>
              </a:buClr>
              <a:buSzPts val="4989"/>
              <a:buNone/>
              <a:defRPr sz="4989" b="1"/>
            </a:lvl7pPr>
            <a:lvl8pPr marL="3657600" lvl="7" indent="-228600" algn="l">
              <a:lnSpc>
                <a:spcPct val="90000"/>
              </a:lnSpc>
              <a:spcBef>
                <a:spcPts val="1559"/>
              </a:spcBef>
              <a:spcAft>
                <a:spcPts val="0"/>
              </a:spcAft>
              <a:buClr>
                <a:schemeClr val="dk1"/>
              </a:buClr>
              <a:buSzPts val="4989"/>
              <a:buNone/>
              <a:defRPr sz="4989" b="1"/>
            </a:lvl8pPr>
            <a:lvl9pPr marL="4114800" lvl="8" indent="-228600" algn="l">
              <a:lnSpc>
                <a:spcPct val="90000"/>
              </a:lnSpc>
              <a:spcBef>
                <a:spcPts val="1559"/>
              </a:spcBef>
              <a:spcAft>
                <a:spcPts val="0"/>
              </a:spcAft>
              <a:buClr>
                <a:schemeClr val="dk1"/>
              </a:buClr>
              <a:buSzPts val="4989"/>
              <a:buNone/>
              <a:defRPr sz="4989" b="1"/>
            </a:lvl9pPr>
          </a:lstStyle>
          <a:p>
            <a:endParaRPr/>
          </a:p>
        </p:txBody>
      </p:sp>
      <p:sp>
        <p:nvSpPr>
          <p:cNvPr id="39" name="Google Shape;39;p8"/>
          <p:cNvSpPr txBox="1">
            <a:spLocks noGrp="1"/>
          </p:cNvSpPr>
          <p:nvPr>
            <p:ph type="body" idx="2"/>
          </p:nvPr>
        </p:nvSpPr>
        <p:spPr>
          <a:xfrm>
            <a:off x="2085368" y="7810963"/>
            <a:ext cx="12807832" cy="1148875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3118"/>
              </a:spcBef>
              <a:spcAft>
                <a:spcPts val="0"/>
              </a:spcAft>
              <a:buClr>
                <a:schemeClr val="dk1"/>
              </a:buClr>
              <a:buSzPts val="1800"/>
              <a:buChar char="•"/>
              <a:defRPr/>
            </a:lvl1pPr>
            <a:lvl2pPr marL="914400" lvl="1" indent="-342900" algn="l">
              <a:lnSpc>
                <a:spcPct val="90000"/>
              </a:lnSpc>
              <a:spcBef>
                <a:spcPts val="1559"/>
              </a:spcBef>
              <a:spcAft>
                <a:spcPts val="0"/>
              </a:spcAft>
              <a:buClr>
                <a:schemeClr val="dk1"/>
              </a:buClr>
              <a:buSzPts val="1800"/>
              <a:buChar char="•"/>
              <a:defRPr/>
            </a:lvl2pPr>
            <a:lvl3pPr marL="1371600" lvl="2" indent="-342900" algn="l">
              <a:lnSpc>
                <a:spcPct val="90000"/>
              </a:lnSpc>
              <a:spcBef>
                <a:spcPts val="1559"/>
              </a:spcBef>
              <a:spcAft>
                <a:spcPts val="0"/>
              </a:spcAft>
              <a:buClr>
                <a:schemeClr val="dk1"/>
              </a:buClr>
              <a:buSzPts val="1800"/>
              <a:buChar char="•"/>
              <a:defRPr/>
            </a:lvl3pPr>
            <a:lvl4pPr marL="1828800" lvl="3" indent="-342900" algn="l">
              <a:lnSpc>
                <a:spcPct val="90000"/>
              </a:lnSpc>
              <a:spcBef>
                <a:spcPts val="1559"/>
              </a:spcBef>
              <a:spcAft>
                <a:spcPts val="0"/>
              </a:spcAft>
              <a:buClr>
                <a:schemeClr val="dk1"/>
              </a:buClr>
              <a:buSzPts val="1800"/>
              <a:buChar char="•"/>
              <a:defRPr/>
            </a:lvl4pPr>
            <a:lvl5pPr marL="2286000" lvl="4" indent="-342900" algn="l">
              <a:lnSpc>
                <a:spcPct val="90000"/>
              </a:lnSpc>
              <a:spcBef>
                <a:spcPts val="1559"/>
              </a:spcBef>
              <a:spcAft>
                <a:spcPts val="0"/>
              </a:spcAft>
              <a:buClr>
                <a:schemeClr val="dk1"/>
              </a:buClr>
              <a:buSzPts val="1800"/>
              <a:buChar char="•"/>
              <a:defRPr/>
            </a:lvl5pPr>
            <a:lvl6pPr marL="2743200" lvl="5" indent="-342900" algn="l">
              <a:lnSpc>
                <a:spcPct val="90000"/>
              </a:lnSpc>
              <a:spcBef>
                <a:spcPts val="1559"/>
              </a:spcBef>
              <a:spcAft>
                <a:spcPts val="0"/>
              </a:spcAft>
              <a:buClr>
                <a:schemeClr val="dk1"/>
              </a:buClr>
              <a:buSzPts val="1800"/>
              <a:buChar char="•"/>
              <a:defRPr/>
            </a:lvl6pPr>
            <a:lvl7pPr marL="3200400" lvl="6" indent="-342900" algn="l">
              <a:lnSpc>
                <a:spcPct val="90000"/>
              </a:lnSpc>
              <a:spcBef>
                <a:spcPts val="1559"/>
              </a:spcBef>
              <a:spcAft>
                <a:spcPts val="0"/>
              </a:spcAft>
              <a:buClr>
                <a:schemeClr val="dk1"/>
              </a:buClr>
              <a:buSzPts val="1800"/>
              <a:buChar char="•"/>
              <a:defRPr/>
            </a:lvl7pPr>
            <a:lvl8pPr marL="3657600" lvl="7" indent="-342900" algn="l">
              <a:lnSpc>
                <a:spcPct val="90000"/>
              </a:lnSpc>
              <a:spcBef>
                <a:spcPts val="1559"/>
              </a:spcBef>
              <a:spcAft>
                <a:spcPts val="0"/>
              </a:spcAft>
              <a:buClr>
                <a:schemeClr val="dk1"/>
              </a:buClr>
              <a:buSzPts val="1800"/>
              <a:buChar char="•"/>
              <a:defRPr/>
            </a:lvl8pPr>
            <a:lvl9pPr marL="4114800" lvl="8" indent="-342900" algn="l">
              <a:lnSpc>
                <a:spcPct val="90000"/>
              </a:lnSpc>
              <a:spcBef>
                <a:spcPts val="1559"/>
              </a:spcBef>
              <a:spcAft>
                <a:spcPts val="0"/>
              </a:spcAft>
              <a:buClr>
                <a:schemeClr val="dk1"/>
              </a:buClr>
              <a:buSzPts val="1800"/>
              <a:buChar char="•"/>
              <a:defRPr/>
            </a:lvl9pPr>
          </a:lstStyle>
          <a:p>
            <a:endParaRPr/>
          </a:p>
        </p:txBody>
      </p:sp>
      <p:sp>
        <p:nvSpPr>
          <p:cNvPr id="40" name="Google Shape;40;p8"/>
          <p:cNvSpPr txBox="1">
            <a:spLocks noGrp="1"/>
          </p:cNvSpPr>
          <p:nvPr>
            <p:ph type="body" idx="3"/>
          </p:nvPr>
        </p:nvSpPr>
        <p:spPr>
          <a:xfrm>
            <a:off x="15326828" y="5241960"/>
            <a:ext cx="12870909" cy="2569003"/>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3118"/>
              </a:spcBef>
              <a:spcAft>
                <a:spcPts val="0"/>
              </a:spcAft>
              <a:buClr>
                <a:schemeClr val="dk1"/>
              </a:buClr>
              <a:buSzPts val="7483"/>
              <a:buNone/>
              <a:defRPr sz="7483" b="1"/>
            </a:lvl1pPr>
            <a:lvl2pPr marL="914400" lvl="1" indent="-228600" algn="l">
              <a:lnSpc>
                <a:spcPct val="90000"/>
              </a:lnSpc>
              <a:spcBef>
                <a:spcPts val="1559"/>
              </a:spcBef>
              <a:spcAft>
                <a:spcPts val="0"/>
              </a:spcAft>
              <a:buClr>
                <a:schemeClr val="dk1"/>
              </a:buClr>
              <a:buSzPts val="6236"/>
              <a:buNone/>
              <a:defRPr sz="6236" b="1"/>
            </a:lvl2pPr>
            <a:lvl3pPr marL="1371600" lvl="2" indent="-228600" algn="l">
              <a:lnSpc>
                <a:spcPct val="90000"/>
              </a:lnSpc>
              <a:spcBef>
                <a:spcPts val="1559"/>
              </a:spcBef>
              <a:spcAft>
                <a:spcPts val="0"/>
              </a:spcAft>
              <a:buClr>
                <a:schemeClr val="dk1"/>
              </a:buClr>
              <a:buSzPts val="5613"/>
              <a:buNone/>
              <a:defRPr sz="5613" b="1"/>
            </a:lvl3pPr>
            <a:lvl4pPr marL="1828800" lvl="3" indent="-228600" algn="l">
              <a:lnSpc>
                <a:spcPct val="90000"/>
              </a:lnSpc>
              <a:spcBef>
                <a:spcPts val="1559"/>
              </a:spcBef>
              <a:spcAft>
                <a:spcPts val="0"/>
              </a:spcAft>
              <a:buClr>
                <a:schemeClr val="dk1"/>
              </a:buClr>
              <a:buSzPts val="4989"/>
              <a:buNone/>
              <a:defRPr sz="4989" b="1"/>
            </a:lvl4pPr>
            <a:lvl5pPr marL="2286000" lvl="4" indent="-228600" algn="l">
              <a:lnSpc>
                <a:spcPct val="90000"/>
              </a:lnSpc>
              <a:spcBef>
                <a:spcPts val="1559"/>
              </a:spcBef>
              <a:spcAft>
                <a:spcPts val="0"/>
              </a:spcAft>
              <a:buClr>
                <a:schemeClr val="dk1"/>
              </a:buClr>
              <a:buSzPts val="4989"/>
              <a:buNone/>
              <a:defRPr sz="4989" b="1"/>
            </a:lvl5pPr>
            <a:lvl6pPr marL="2743200" lvl="5" indent="-228600" algn="l">
              <a:lnSpc>
                <a:spcPct val="90000"/>
              </a:lnSpc>
              <a:spcBef>
                <a:spcPts val="1559"/>
              </a:spcBef>
              <a:spcAft>
                <a:spcPts val="0"/>
              </a:spcAft>
              <a:buClr>
                <a:schemeClr val="dk1"/>
              </a:buClr>
              <a:buSzPts val="4989"/>
              <a:buNone/>
              <a:defRPr sz="4989" b="1"/>
            </a:lvl6pPr>
            <a:lvl7pPr marL="3200400" lvl="6" indent="-228600" algn="l">
              <a:lnSpc>
                <a:spcPct val="90000"/>
              </a:lnSpc>
              <a:spcBef>
                <a:spcPts val="1559"/>
              </a:spcBef>
              <a:spcAft>
                <a:spcPts val="0"/>
              </a:spcAft>
              <a:buClr>
                <a:schemeClr val="dk1"/>
              </a:buClr>
              <a:buSzPts val="4989"/>
              <a:buNone/>
              <a:defRPr sz="4989" b="1"/>
            </a:lvl7pPr>
            <a:lvl8pPr marL="3657600" lvl="7" indent="-228600" algn="l">
              <a:lnSpc>
                <a:spcPct val="90000"/>
              </a:lnSpc>
              <a:spcBef>
                <a:spcPts val="1559"/>
              </a:spcBef>
              <a:spcAft>
                <a:spcPts val="0"/>
              </a:spcAft>
              <a:buClr>
                <a:schemeClr val="dk1"/>
              </a:buClr>
              <a:buSzPts val="4989"/>
              <a:buNone/>
              <a:defRPr sz="4989" b="1"/>
            </a:lvl8pPr>
            <a:lvl9pPr marL="4114800" lvl="8" indent="-228600" algn="l">
              <a:lnSpc>
                <a:spcPct val="90000"/>
              </a:lnSpc>
              <a:spcBef>
                <a:spcPts val="1559"/>
              </a:spcBef>
              <a:spcAft>
                <a:spcPts val="0"/>
              </a:spcAft>
              <a:buClr>
                <a:schemeClr val="dk1"/>
              </a:buClr>
              <a:buSzPts val="4989"/>
              <a:buNone/>
              <a:defRPr sz="4989" b="1"/>
            </a:lvl9pPr>
          </a:lstStyle>
          <a:p>
            <a:endParaRPr/>
          </a:p>
        </p:txBody>
      </p:sp>
      <p:sp>
        <p:nvSpPr>
          <p:cNvPr id="41" name="Google Shape;41;p8"/>
          <p:cNvSpPr txBox="1">
            <a:spLocks noGrp="1"/>
          </p:cNvSpPr>
          <p:nvPr>
            <p:ph type="body" idx="4"/>
          </p:nvPr>
        </p:nvSpPr>
        <p:spPr>
          <a:xfrm>
            <a:off x="15326828" y="7810963"/>
            <a:ext cx="12870909" cy="1148875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3118"/>
              </a:spcBef>
              <a:spcAft>
                <a:spcPts val="0"/>
              </a:spcAft>
              <a:buClr>
                <a:schemeClr val="dk1"/>
              </a:buClr>
              <a:buSzPts val="1800"/>
              <a:buChar char="•"/>
              <a:defRPr/>
            </a:lvl1pPr>
            <a:lvl2pPr marL="914400" lvl="1" indent="-342900" algn="l">
              <a:lnSpc>
                <a:spcPct val="90000"/>
              </a:lnSpc>
              <a:spcBef>
                <a:spcPts val="1559"/>
              </a:spcBef>
              <a:spcAft>
                <a:spcPts val="0"/>
              </a:spcAft>
              <a:buClr>
                <a:schemeClr val="dk1"/>
              </a:buClr>
              <a:buSzPts val="1800"/>
              <a:buChar char="•"/>
              <a:defRPr/>
            </a:lvl2pPr>
            <a:lvl3pPr marL="1371600" lvl="2" indent="-342900" algn="l">
              <a:lnSpc>
                <a:spcPct val="90000"/>
              </a:lnSpc>
              <a:spcBef>
                <a:spcPts val="1559"/>
              </a:spcBef>
              <a:spcAft>
                <a:spcPts val="0"/>
              </a:spcAft>
              <a:buClr>
                <a:schemeClr val="dk1"/>
              </a:buClr>
              <a:buSzPts val="1800"/>
              <a:buChar char="•"/>
              <a:defRPr/>
            </a:lvl3pPr>
            <a:lvl4pPr marL="1828800" lvl="3" indent="-342900" algn="l">
              <a:lnSpc>
                <a:spcPct val="90000"/>
              </a:lnSpc>
              <a:spcBef>
                <a:spcPts val="1559"/>
              </a:spcBef>
              <a:spcAft>
                <a:spcPts val="0"/>
              </a:spcAft>
              <a:buClr>
                <a:schemeClr val="dk1"/>
              </a:buClr>
              <a:buSzPts val="1800"/>
              <a:buChar char="•"/>
              <a:defRPr/>
            </a:lvl4pPr>
            <a:lvl5pPr marL="2286000" lvl="4" indent="-342900" algn="l">
              <a:lnSpc>
                <a:spcPct val="90000"/>
              </a:lnSpc>
              <a:spcBef>
                <a:spcPts val="1559"/>
              </a:spcBef>
              <a:spcAft>
                <a:spcPts val="0"/>
              </a:spcAft>
              <a:buClr>
                <a:schemeClr val="dk1"/>
              </a:buClr>
              <a:buSzPts val="1800"/>
              <a:buChar char="•"/>
              <a:defRPr/>
            </a:lvl5pPr>
            <a:lvl6pPr marL="2743200" lvl="5" indent="-342900" algn="l">
              <a:lnSpc>
                <a:spcPct val="90000"/>
              </a:lnSpc>
              <a:spcBef>
                <a:spcPts val="1559"/>
              </a:spcBef>
              <a:spcAft>
                <a:spcPts val="0"/>
              </a:spcAft>
              <a:buClr>
                <a:schemeClr val="dk1"/>
              </a:buClr>
              <a:buSzPts val="1800"/>
              <a:buChar char="•"/>
              <a:defRPr/>
            </a:lvl6pPr>
            <a:lvl7pPr marL="3200400" lvl="6" indent="-342900" algn="l">
              <a:lnSpc>
                <a:spcPct val="90000"/>
              </a:lnSpc>
              <a:spcBef>
                <a:spcPts val="1559"/>
              </a:spcBef>
              <a:spcAft>
                <a:spcPts val="0"/>
              </a:spcAft>
              <a:buClr>
                <a:schemeClr val="dk1"/>
              </a:buClr>
              <a:buSzPts val="1800"/>
              <a:buChar char="•"/>
              <a:defRPr/>
            </a:lvl7pPr>
            <a:lvl8pPr marL="3657600" lvl="7" indent="-342900" algn="l">
              <a:lnSpc>
                <a:spcPct val="90000"/>
              </a:lnSpc>
              <a:spcBef>
                <a:spcPts val="1559"/>
              </a:spcBef>
              <a:spcAft>
                <a:spcPts val="0"/>
              </a:spcAft>
              <a:buClr>
                <a:schemeClr val="dk1"/>
              </a:buClr>
              <a:buSzPts val="1800"/>
              <a:buChar char="•"/>
              <a:defRPr/>
            </a:lvl8pPr>
            <a:lvl9pPr marL="4114800" lvl="8" indent="-342900" algn="l">
              <a:lnSpc>
                <a:spcPct val="90000"/>
              </a:lnSpc>
              <a:spcBef>
                <a:spcPts val="1559"/>
              </a:spcBef>
              <a:spcAft>
                <a:spcPts val="0"/>
              </a:spcAft>
              <a:buClr>
                <a:schemeClr val="dk1"/>
              </a:buClr>
              <a:buSzPts val="1800"/>
              <a:buChar char="•"/>
              <a:defRPr/>
            </a:lvl9pPr>
          </a:lstStyle>
          <a:p>
            <a:endParaRPr/>
          </a:p>
        </p:txBody>
      </p:sp>
      <p:sp>
        <p:nvSpPr>
          <p:cNvPr id="42" name="Google Shape;42;p8"/>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8"/>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8"/>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9"/>
          <p:cNvSpPr txBox="1">
            <a:spLocks noGrp="1"/>
          </p:cNvSpPr>
          <p:nvPr>
            <p:ph type="title"/>
          </p:nvPr>
        </p:nvSpPr>
        <p:spPr>
          <a:xfrm>
            <a:off x="2081421" y="1138485"/>
            <a:ext cx="26112371" cy="413317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9"/>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9"/>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9"/>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0"/>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0"/>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0"/>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1"/>
          <p:cNvSpPr txBox="1">
            <a:spLocks noGrp="1"/>
          </p:cNvSpPr>
          <p:nvPr>
            <p:ph type="title"/>
          </p:nvPr>
        </p:nvSpPr>
        <p:spPr>
          <a:xfrm>
            <a:off x="2085364" y="1425575"/>
            <a:ext cx="9764544" cy="498951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9978"/>
              <a:buFont typeface="Calibri"/>
              <a:buNone/>
              <a:defRPr sz="9978"/>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1"/>
          <p:cNvSpPr txBox="1">
            <a:spLocks noGrp="1"/>
          </p:cNvSpPr>
          <p:nvPr>
            <p:ph type="body" idx="1"/>
          </p:nvPr>
        </p:nvSpPr>
        <p:spPr>
          <a:xfrm>
            <a:off x="12870909" y="3078850"/>
            <a:ext cx="15326827" cy="15196234"/>
          </a:xfrm>
          <a:prstGeom prst="rect">
            <a:avLst/>
          </a:prstGeom>
          <a:noFill/>
          <a:ln>
            <a:noFill/>
          </a:ln>
        </p:spPr>
        <p:txBody>
          <a:bodyPr spcFirstLastPara="1" wrap="square" lIns="91425" tIns="45700" rIns="91425" bIns="45700" anchor="t" anchorCtr="0">
            <a:normAutofit/>
          </a:bodyPr>
          <a:lstStyle>
            <a:lvl1pPr marL="457200" lvl="0" indent="-862203" algn="l">
              <a:lnSpc>
                <a:spcPct val="90000"/>
              </a:lnSpc>
              <a:spcBef>
                <a:spcPts val="3118"/>
              </a:spcBef>
              <a:spcAft>
                <a:spcPts val="0"/>
              </a:spcAft>
              <a:buClr>
                <a:schemeClr val="dk1"/>
              </a:buClr>
              <a:buSzPts val="9978"/>
              <a:buChar char="•"/>
              <a:defRPr sz="9978"/>
            </a:lvl1pPr>
            <a:lvl2pPr marL="914400" lvl="1" indent="-783018" algn="l">
              <a:lnSpc>
                <a:spcPct val="90000"/>
              </a:lnSpc>
              <a:spcBef>
                <a:spcPts val="1559"/>
              </a:spcBef>
              <a:spcAft>
                <a:spcPts val="0"/>
              </a:spcAft>
              <a:buClr>
                <a:schemeClr val="dk1"/>
              </a:buClr>
              <a:buSzPts val="8731"/>
              <a:buChar char="•"/>
              <a:defRPr sz="8731"/>
            </a:lvl2pPr>
            <a:lvl3pPr marL="1371600" lvl="2" indent="-703770" algn="l">
              <a:lnSpc>
                <a:spcPct val="90000"/>
              </a:lnSpc>
              <a:spcBef>
                <a:spcPts val="1559"/>
              </a:spcBef>
              <a:spcAft>
                <a:spcPts val="0"/>
              </a:spcAft>
              <a:buClr>
                <a:schemeClr val="dk1"/>
              </a:buClr>
              <a:buSzPts val="7483"/>
              <a:buChar char="•"/>
              <a:defRPr sz="7483"/>
            </a:lvl3pPr>
            <a:lvl4pPr marL="1828800" lvl="3" indent="-624586" algn="l">
              <a:lnSpc>
                <a:spcPct val="90000"/>
              </a:lnSpc>
              <a:spcBef>
                <a:spcPts val="1559"/>
              </a:spcBef>
              <a:spcAft>
                <a:spcPts val="0"/>
              </a:spcAft>
              <a:buClr>
                <a:schemeClr val="dk1"/>
              </a:buClr>
              <a:buSzPts val="6236"/>
              <a:buChar char="•"/>
              <a:defRPr sz="6236"/>
            </a:lvl4pPr>
            <a:lvl5pPr marL="2286000" lvl="4" indent="-624585" algn="l">
              <a:lnSpc>
                <a:spcPct val="90000"/>
              </a:lnSpc>
              <a:spcBef>
                <a:spcPts val="1559"/>
              </a:spcBef>
              <a:spcAft>
                <a:spcPts val="0"/>
              </a:spcAft>
              <a:buClr>
                <a:schemeClr val="dk1"/>
              </a:buClr>
              <a:buSzPts val="6236"/>
              <a:buChar char="•"/>
              <a:defRPr sz="6236"/>
            </a:lvl5pPr>
            <a:lvl6pPr marL="2743200" lvl="5" indent="-624585" algn="l">
              <a:lnSpc>
                <a:spcPct val="90000"/>
              </a:lnSpc>
              <a:spcBef>
                <a:spcPts val="1559"/>
              </a:spcBef>
              <a:spcAft>
                <a:spcPts val="0"/>
              </a:spcAft>
              <a:buClr>
                <a:schemeClr val="dk1"/>
              </a:buClr>
              <a:buSzPts val="6236"/>
              <a:buChar char="•"/>
              <a:defRPr sz="6236"/>
            </a:lvl6pPr>
            <a:lvl7pPr marL="3200400" lvl="6" indent="-624585" algn="l">
              <a:lnSpc>
                <a:spcPct val="90000"/>
              </a:lnSpc>
              <a:spcBef>
                <a:spcPts val="1559"/>
              </a:spcBef>
              <a:spcAft>
                <a:spcPts val="0"/>
              </a:spcAft>
              <a:buClr>
                <a:schemeClr val="dk1"/>
              </a:buClr>
              <a:buSzPts val="6236"/>
              <a:buChar char="•"/>
              <a:defRPr sz="6236"/>
            </a:lvl7pPr>
            <a:lvl8pPr marL="3657600" lvl="7" indent="-624585" algn="l">
              <a:lnSpc>
                <a:spcPct val="90000"/>
              </a:lnSpc>
              <a:spcBef>
                <a:spcPts val="1559"/>
              </a:spcBef>
              <a:spcAft>
                <a:spcPts val="0"/>
              </a:spcAft>
              <a:buClr>
                <a:schemeClr val="dk1"/>
              </a:buClr>
              <a:buSzPts val="6236"/>
              <a:buChar char="•"/>
              <a:defRPr sz="6236"/>
            </a:lvl8pPr>
            <a:lvl9pPr marL="4114800" lvl="8" indent="-624585" algn="l">
              <a:lnSpc>
                <a:spcPct val="90000"/>
              </a:lnSpc>
              <a:spcBef>
                <a:spcPts val="1559"/>
              </a:spcBef>
              <a:spcAft>
                <a:spcPts val="0"/>
              </a:spcAft>
              <a:buClr>
                <a:schemeClr val="dk1"/>
              </a:buClr>
              <a:buSzPts val="6236"/>
              <a:buChar char="•"/>
              <a:defRPr sz="6236"/>
            </a:lvl9pPr>
          </a:lstStyle>
          <a:p>
            <a:endParaRPr/>
          </a:p>
        </p:txBody>
      </p:sp>
      <p:sp>
        <p:nvSpPr>
          <p:cNvPr id="57" name="Google Shape;57;p11"/>
          <p:cNvSpPr txBox="1">
            <a:spLocks noGrp="1"/>
          </p:cNvSpPr>
          <p:nvPr>
            <p:ph type="body" idx="2"/>
          </p:nvPr>
        </p:nvSpPr>
        <p:spPr>
          <a:xfrm>
            <a:off x="2085364" y="6415088"/>
            <a:ext cx="9764544" cy="1188474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3118"/>
              </a:spcBef>
              <a:spcAft>
                <a:spcPts val="0"/>
              </a:spcAft>
              <a:buClr>
                <a:schemeClr val="dk1"/>
              </a:buClr>
              <a:buSzPts val="4989"/>
              <a:buNone/>
              <a:defRPr sz="4989"/>
            </a:lvl1pPr>
            <a:lvl2pPr marL="914400" lvl="1" indent="-228600" algn="l">
              <a:lnSpc>
                <a:spcPct val="90000"/>
              </a:lnSpc>
              <a:spcBef>
                <a:spcPts val="1559"/>
              </a:spcBef>
              <a:spcAft>
                <a:spcPts val="0"/>
              </a:spcAft>
              <a:buClr>
                <a:schemeClr val="dk1"/>
              </a:buClr>
              <a:buSzPts val="4365"/>
              <a:buNone/>
              <a:defRPr sz="4365"/>
            </a:lvl2pPr>
            <a:lvl3pPr marL="1371600" lvl="2" indent="-228600" algn="l">
              <a:lnSpc>
                <a:spcPct val="90000"/>
              </a:lnSpc>
              <a:spcBef>
                <a:spcPts val="1559"/>
              </a:spcBef>
              <a:spcAft>
                <a:spcPts val="0"/>
              </a:spcAft>
              <a:buClr>
                <a:schemeClr val="dk1"/>
              </a:buClr>
              <a:buSzPts val="3742"/>
              <a:buNone/>
              <a:defRPr sz="3741"/>
            </a:lvl3pPr>
            <a:lvl4pPr marL="1828800" lvl="3" indent="-228600" algn="l">
              <a:lnSpc>
                <a:spcPct val="90000"/>
              </a:lnSpc>
              <a:spcBef>
                <a:spcPts val="1559"/>
              </a:spcBef>
              <a:spcAft>
                <a:spcPts val="0"/>
              </a:spcAft>
              <a:buClr>
                <a:schemeClr val="dk1"/>
              </a:buClr>
              <a:buSzPts val="3118"/>
              <a:buNone/>
              <a:defRPr sz="3118"/>
            </a:lvl4pPr>
            <a:lvl5pPr marL="2286000" lvl="4" indent="-228600" algn="l">
              <a:lnSpc>
                <a:spcPct val="90000"/>
              </a:lnSpc>
              <a:spcBef>
                <a:spcPts val="1559"/>
              </a:spcBef>
              <a:spcAft>
                <a:spcPts val="0"/>
              </a:spcAft>
              <a:buClr>
                <a:schemeClr val="dk1"/>
              </a:buClr>
              <a:buSzPts val="3118"/>
              <a:buNone/>
              <a:defRPr sz="3118"/>
            </a:lvl5pPr>
            <a:lvl6pPr marL="2743200" lvl="5" indent="-228600" algn="l">
              <a:lnSpc>
                <a:spcPct val="90000"/>
              </a:lnSpc>
              <a:spcBef>
                <a:spcPts val="1559"/>
              </a:spcBef>
              <a:spcAft>
                <a:spcPts val="0"/>
              </a:spcAft>
              <a:buClr>
                <a:schemeClr val="dk1"/>
              </a:buClr>
              <a:buSzPts val="3118"/>
              <a:buNone/>
              <a:defRPr sz="3118"/>
            </a:lvl6pPr>
            <a:lvl7pPr marL="3200400" lvl="6" indent="-228600" algn="l">
              <a:lnSpc>
                <a:spcPct val="90000"/>
              </a:lnSpc>
              <a:spcBef>
                <a:spcPts val="1559"/>
              </a:spcBef>
              <a:spcAft>
                <a:spcPts val="0"/>
              </a:spcAft>
              <a:buClr>
                <a:schemeClr val="dk1"/>
              </a:buClr>
              <a:buSzPts val="3118"/>
              <a:buNone/>
              <a:defRPr sz="3118"/>
            </a:lvl7pPr>
            <a:lvl8pPr marL="3657600" lvl="7" indent="-228600" algn="l">
              <a:lnSpc>
                <a:spcPct val="90000"/>
              </a:lnSpc>
              <a:spcBef>
                <a:spcPts val="1559"/>
              </a:spcBef>
              <a:spcAft>
                <a:spcPts val="0"/>
              </a:spcAft>
              <a:buClr>
                <a:schemeClr val="dk1"/>
              </a:buClr>
              <a:buSzPts val="3118"/>
              <a:buNone/>
              <a:defRPr sz="3118"/>
            </a:lvl8pPr>
            <a:lvl9pPr marL="4114800" lvl="8" indent="-228600" algn="l">
              <a:lnSpc>
                <a:spcPct val="90000"/>
              </a:lnSpc>
              <a:spcBef>
                <a:spcPts val="1559"/>
              </a:spcBef>
              <a:spcAft>
                <a:spcPts val="0"/>
              </a:spcAft>
              <a:buClr>
                <a:schemeClr val="dk1"/>
              </a:buClr>
              <a:buSzPts val="3118"/>
              <a:buNone/>
              <a:defRPr sz="3118"/>
            </a:lvl9pPr>
          </a:lstStyle>
          <a:p>
            <a:endParaRPr/>
          </a:p>
        </p:txBody>
      </p:sp>
      <p:sp>
        <p:nvSpPr>
          <p:cNvPr id="58" name="Google Shape;58;p11"/>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1"/>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1"/>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2"/>
          <p:cNvSpPr txBox="1">
            <a:spLocks noGrp="1"/>
          </p:cNvSpPr>
          <p:nvPr>
            <p:ph type="title"/>
          </p:nvPr>
        </p:nvSpPr>
        <p:spPr>
          <a:xfrm>
            <a:off x="2085364" y="1425575"/>
            <a:ext cx="9764544" cy="498951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9978"/>
              <a:buFont typeface="Calibri"/>
              <a:buNone/>
              <a:defRPr sz="9978"/>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2"/>
          <p:cNvSpPr>
            <a:spLocks noGrp="1"/>
          </p:cNvSpPr>
          <p:nvPr>
            <p:ph type="pic" idx="2"/>
          </p:nvPr>
        </p:nvSpPr>
        <p:spPr>
          <a:xfrm>
            <a:off x="12870909" y="3078850"/>
            <a:ext cx="15326827" cy="15196234"/>
          </a:xfrm>
          <a:prstGeom prst="rect">
            <a:avLst/>
          </a:prstGeom>
          <a:noFill/>
          <a:ln>
            <a:noFill/>
          </a:ln>
        </p:spPr>
        <p:txBody>
          <a:bodyPr/>
          <a:lstStyle/>
          <a:p>
            <a:endParaRPr lang="en-US"/>
          </a:p>
        </p:txBody>
      </p:sp>
      <p:sp>
        <p:nvSpPr>
          <p:cNvPr id="64" name="Google Shape;64;p12"/>
          <p:cNvSpPr txBox="1">
            <a:spLocks noGrp="1"/>
          </p:cNvSpPr>
          <p:nvPr>
            <p:ph type="body" idx="1"/>
          </p:nvPr>
        </p:nvSpPr>
        <p:spPr>
          <a:xfrm>
            <a:off x="2085364" y="6415088"/>
            <a:ext cx="9764544" cy="1188474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3118"/>
              </a:spcBef>
              <a:spcAft>
                <a:spcPts val="0"/>
              </a:spcAft>
              <a:buClr>
                <a:schemeClr val="dk1"/>
              </a:buClr>
              <a:buSzPts val="4989"/>
              <a:buNone/>
              <a:defRPr sz="4989"/>
            </a:lvl1pPr>
            <a:lvl2pPr marL="914400" lvl="1" indent="-228600" algn="l">
              <a:lnSpc>
                <a:spcPct val="90000"/>
              </a:lnSpc>
              <a:spcBef>
                <a:spcPts val="1559"/>
              </a:spcBef>
              <a:spcAft>
                <a:spcPts val="0"/>
              </a:spcAft>
              <a:buClr>
                <a:schemeClr val="dk1"/>
              </a:buClr>
              <a:buSzPts val="4365"/>
              <a:buNone/>
              <a:defRPr sz="4365"/>
            </a:lvl2pPr>
            <a:lvl3pPr marL="1371600" lvl="2" indent="-228600" algn="l">
              <a:lnSpc>
                <a:spcPct val="90000"/>
              </a:lnSpc>
              <a:spcBef>
                <a:spcPts val="1559"/>
              </a:spcBef>
              <a:spcAft>
                <a:spcPts val="0"/>
              </a:spcAft>
              <a:buClr>
                <a:schemeClr val="dk1"/>
              </a:buClr>
              <a:buSzPts val="3742"/>
              <a:buNone/>
              <a:defRPr sz="3741"/>
            </a:lvl3pPr>
            <a:lvl4pPr marL="1828800" lvl="3" indent="-228600" algn="l">
              <a:lnSpc>
                <a:spcPct val="90000"/>
              </a:lnSpc>
              <a:spcBef>
                <a:spcPts val="1559"/>
              </a:spcBef>
              <a:spcAft>
                <a:spcPts val="0"/>
              </a:spcAft>
              <a:buClr>
                <a:schemeClr val="dk1"/>
              </a:buClr>
              <a:buSzPts val="3118"/>
              <a:buNone/>
              <a:defRPr sz="3118"/>
            </a:lvl4pPr>
            <a:lvl5pPr marL="2286000" lvl="4" indent="-228600" algn="l">
              <a:lnSpc>
                <a:spcPct val="90000"/>
              </a:lnSpc>
              <a:spcBef>
                <a:spcPts val="1559"/>
              </a:spcBef>
              <a:spcAft>
                <a:spcPts val="0"/>
              </a:spcAft>
              <a:buClr>
                <a:schemeClr val="dk1"/>
              </a:buClr>
              <a:buSzPts val="3118"/>
              <a:buNone/>
              <a:defRPr sz="3118"/>
            </a:lvl5pPr>
            <a:lvl6pPr marL="2743200" lvl="5" indent="-228600" algn="l">
              <a:lnSpc>
                <a:spcPct val="90000"/>
              </a:lnSpc>
              <a:spcBef>
                <a:spcPts val="1559"/>
              </a:spcBef>
              <a:spcAft>
                <a:spcPts val="0"/>
              </a:spcAft>
              <a:buClr>
                <a:schemeClr val="dk1"/>
              </a:buClr>
              <a:buSzPts val="3118"/>
              <a:buNone/>
              <a:defRPr sz="3118"/>
            </a:lvl6pPr>
            <a:lvl7pPr marL="3200400" lvl="6" indent="-228600" algn="l">
              <a:lnSpc>
                <a:spcPct val="90000"/>
              </a:lnSpc>
              <a:spcBef>
                <a:spcPts val="1559"/>
              </a:spcBef>
              <a:spcAft>
                <a:spcPts val="0"/>
              </a:spcAft>
              <a:buClr>
                <a:schemeClr val="dk1"/>
              </a:buClr>
              <a:buSzPts val="3118"/>
              <a:buNone/>
              <a:defRPr sz="3118"/>
            </a:lvl7pPr>
            <a:lvl8pPr marL="3657600" lvl="7" indent="-228600" algn="l">
              <a:lnSpc>
                <a:spcPct val="90000"/>
              </a:lnSpc>
              <a:spcBef>
                <a:spcPts val="1559"/>
              </a:spcBef>
              <a:spcAft>
                <a:spcPts val="0"/>
              </a:spcAft>
              <a:buClr>
                <a:schemeClr val="dk1"/>
              </a:buClr>
              <a:buSzPts val="3118"/>
              <a:buNone/>
              <a:defRPr sz="3118"/>
            </a:lvl8pPr>
            <a:lvl9pPr marL="4114800" lvl="8" indent="-228600" algn="l">
              <a:lnSpc>
                <a:spcPct val="90000"/>
              </a:lnSpc>
              <a:spcBef>
                <a:spcPts val="1559"/>
              </a:spcBef>
              <a:spcAft>
                <a:spcPts val="0"/>
              </a:spcAft>
              <a:buClr>
                <a:schemeClr val="dk1"/>
              </a:buClr>
              <a:buSzPts val="3118"/>
              <a:buNone/>
              <a:defRPr sz="3118"/>
            </a:lvl9pPr>
          </a:lstStyle>
          <a:p>
            <a:endParaRPr/>
          </a:p>
        </p:txBody>
      </p:sp>
      <p:sp>
        <p:nvSpPr>
          <p:cNvPr id="65" name="Google Shape;65;p12"/>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2"/>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2"/>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3"/>
          <p:cNvSpPr txBox="1">
            <a:spLocks noGrp="1"/>
          </p:cNvSpPr>
          <p:nvPr>
            <p:ph type="title"/>
          </p:nvPr>
        </p:nvSpPr>
        <p:spPr>
          <a:xfrm>
            <a:off x="2081421" y="1138485"/>
            <a:ext cx="26112371" cy="413317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3"/>
          <p:cNvSpPr txBox="1">
            <a:spLocks noGrp="1"/>
          </p:cNvSpPr>
          <p:nvPr>
            <p:ph type="body" idx="1"/>
          </p:nvPr>
        </p:nvSpPr>
        <p:spPr>
          <a:xfrm rot="5400000">
            <a:off x="8353750" y="-579928"/>
            <a:ext cx="13567714" cy="26112371"/>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3118"/>
              </a:spcBef>
              <a:spcAft>
                <a:spcPts val="0"/>
              </a:spcAft>
              <a:buClr>
                <a:schemeClr val="dk1"/>
              </a:buClr>
              <a:buSzPts val="1800"/>
              <a:buChar char="•"/>
              <a:defRPr/>
            </a:lvl1pPr>
            <a:lvl2pPr marL="914400" lvl="1" indent="-342900" algn="l">
              <a:lnSpc>
                <a:spcPct val="90000"/>
              </a:lnSpc>
              <a:spcBef>
                <a:spcPts val="1559"/>
              </a:spcBef>
              <a:spcAft>
                <a:spcPts val="0"/>
              </a:spcAft>
              <a:buClr>
                <a:schemeClr val="dk1"/>
              </a:buClr>
              <a:buSzPts val="1800"/>
              <a:buChar char="•"/>
              <a:defRPr/>
            </a:lvl2pPr>
            <a:lvl3pPr marL="1371600" lvl="2" indent="-342900" algn="l">
              <a:lnSpc>
                <a:spcPct val="90000"/>
              </a:lnSpc>
              <a:spcBef>
                <a:spcPts val="1559"/>
              </a:spcBef>
              <a:spcAft>
                <a:spcPts val="0"/>
              </a:spcAft>
              <a:buClr>
                <a:schemeClr val="dk1"/>
              </a:buClr>
              <a:buSzPts val="1800"/>
              <a:buChar char="•"/>
              <a:defRPr/>
            </a:lvl3pPr>
            <a:lvl4pPr marL="1828800" lvl="3" indent="-342900" algn="l">
              <a:lnSpc>
                <a:spcPct val="90000"/>
              </a:lnSpc>
              <a:spcBef>
                <a:spcPts val="1559"/>
              </a:spcBef>
              <a:spcAft>
                <a:spcPts val="0"/>
              </a:spcAft>
              <a:buClr>
                <a:schemeClr val="dk1"/>
              </a:buClr>
              <a:buSzPts val="1800"/>
              <a:buChar char="•"/>
              <a:defRPr/>
            </a:lvl4pPr>
            <a:lvl5pPr marL="2286000" lvl="4" indent="-342900" algn="l">
              <a:lnSpc>
                <a:spcPct val="90000"/>
              </a:lnSpc>
              <a:spcBef>
                <a:spcPts val="1559"/>
              </a:spcBef>
              <a:spcAft>
                <a:spcPts val="0"/>
              </a:spcAft>
              <a:buClr>
                <a:schemeClr val="dk1"/>
              </a:buClr>
              <a:buSzPts val="1800"/>
              <a:buChar char="•"/>
              <a:defRPr/>
            </a:lvl5pPr>
            <a:lvl6pPr marL="2743200" lvl="5" indent="-342900" algn="l">
              <a:lnSpc>
                <a:spcPct val="90000"/>
              </a:lnSpc>
              <a:spcBef>
                <a:spcPts val="1559"/>
              </a:spcBef>
              <a:spcAft>
                <a:spcPts val="0"/>
              </a:spcAft>
              <a:buClr>
                <a:schemeClr val="dk1"/>
              </a:buClr>
              <a:buSzPts val="1800"/>
              <a:buChar char="•"/>
              <a:defRPr/>
            </a:lvl6pPr>
            <a:lvl7pPr marL="3200400" lvl="6" indent="-342900" algn="l">
              <a:lnSpc>
                <a:spcPct val="90000"/>
              </a:lnSpc>
              <a:spcBef>
                <a:spcPts val="1559"/>
              </a:spcBef>
              <a:spcAft>
                <a:spcPts val="0"/>
              </a:spcAft>
              <a:buClr>
                <a:schemeClr val="dk1"/>
              </a:buClr>
              <a:buSzPts val="1800"/>
              <a:buChar char="•"/>
              <a:defRPr/>
            </a:lvl7pPr>
            <a:lvl8pPr marL="3657600" lvl="7" indent="-342900" algn="l">
              <a:lnSpc>
                <a:spcPct val="90000"/>
              </a:lnSpc>
              <a:spcBef>
                <a:spcPts val="1559"/>
              </a:spcBef>
              <a:spcAft>
                <a:spcPts val="0"/>
              </a:spcAft>
              <a:buClr>
                <a:schemeClr val="dk1"/>
              </a:buClr>
              <a:buSzPts val="1800"/>
              <a:buChar char="•"/>
              <a:defRPr/>
            </a:lvl8pPr>
            <a:lvl9pPr marL="4114800" lvl="8" indent="-342900" algn="l">
              <a:lnSpc>
                <a:spcPct val="90000"/>
              </a:lnSpc>
              <a:spcBef>
                <a:spcPts val="1559"/>
              </a:spcBef>
              <a:spcAft>
                <a:spcPts val="0"/>
              </a:spcAft>
              <a:buClr>
                <a:schemeClr val="dk1"/>
              </a:buClr>
              <a:buSzPts val="1800"/>
              <a:buChar char="•"/>
              <a:defRPr/>
            </a:lvl9pPr>
          </a:lstStyle>
          <a:p>
            <a:endParaRPr/>
          </a:p>
        </p:txBody>
      </p:sp>
      <p:sp>
        <p:nvSpPr>
          <p:cNvPr id="71" name="Google Shape;71;p13"/>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3"/>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3"/>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4"/>
          <p:cNvSpPr txBox="1">
            <a:spLocks noGrp="1"/>
          </p:cNvSpPr>
          <p:nvPr>
            <p:ph type="title"/>
          </p:nvPr>
        </p:nvSpPr>
        <p:spPr>
          <a:xfrm rot="5400000">
            <a:off x="15868931" y="6935251"/>
            <a:ext cx="18121634" cy="652809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4"/>
          <p:cNvSpPr txBox="1">
            <a:spLocks noGrp="1"/>
          </p:cNvSpPr>
          <p:nvPr>
            <p:ph type="body" idx="1"/>
          </p:nvPr>
        </p:nvSpPr>
        <p:spPr>
          <a:xfrm rot="5400000">
            <a:off x="2623525" y="596378"/>
            <a:ext cx="18121634" cy="192058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3118"/>
              </a:spcBef>
              <a:spcAft>
                <a:spcPts val="0"/>
              </a:spcAft>
              <a:buClr>
                <a:schemeClr val="dk1"/>
              </a:buClr>
              <a:buSzPts val="1800"/>
              <a:buChar char="•"/>
              <a:defRPr/>
            </a:lvl1pPr>
            <a:lvl2pPr marL="914400" lvl="1" indent="-342900" algn="l">
              <a:lnSpc>
                <a:spcPct val="90000"/>
              </a:lnSpc>
              <a:spcBef>
                <a:spcPts val="1559"/>
              </a:spcBef>
              <a:spcAft>
                <a:spcPts val="0"/>
              </a:spcAft>
              <a:buClr>
                <a:schemeClr val="dk1"/>
              </a:buClr>
              <a:buSzPts val="1800"/>
              <a:buChar char="•"/>
              <a:defRPr/>
            </a:lvl2pPr>
            <a:lvl3pPr marL="1371600" lvl="2" indent="-342900" algn="l">
              <a:lnSpc>
                <a:spcPct val="90000"/>
              </a:lnSpc>
              <a:spcBef>
                <a:spcPts val="1559"/>
              </a:spcBef>
              <a:spcAft>
                <a:spcPts val="0"/>
              </a:spcAft>
              <a:buClr>
                <a:schemeClr val="dk1"/>
              </a:buClr>
              <a:buSzPts val="1800"/>
              <a:buChar char="•"/>
              <a:defRPr/>
            </a:lvl3pPr>
            <a:lvl4pPr marL="1828800" lvl="3" indent="-342900" algn="l">
              <a:lnSpc>
                <a:spcPct val="90000"/>
              </a:lnSpc>
              <a:spcBef>
                <a:spcPts val="1559"/>
              </a:spcBef>
              <a:spcAft>
                <a:spcPts val="0"/>
              </a:spcAft>
              <a:buClr>
                <a:schemeClr val="dk1"/>
              </a:buClr>
              <a:buSzPts val="1800"/>
              <a:buChar char="•"/>
              <a:defRPr/>
            </a:lvl4pPr>
            <a:lvl5pPr marL="2286000" lvl="4" indent="-342900" algn="l">
              <a:lnSpc>
                <a:spcPct val="90000"/>
              </a:lnSpc>
              <a:spcBef>
                <a:spcPts val="1559"/>
              </a:spcBef>
              <a:spcAft>
                <a:spcPts val="0"/>
              </a:spcAft>
              <a:buClr>
                <a:schemeClr val="dk1"/>
              </a:buClr>
              <a:buSzPts val="1800"/>
              <a:buChar char="•"/>
              <a:defRPr/>
            </a:lvl5pPr>
            <a:lvl6pPr marL="2743200" lvl="5" indent="-342900" algn="l">
              <a:lnSpc>
                <a:spcPct val="90000"/>
              </a:lnSpc>
              <a:spcBef>
                <a:spcPts val="1559"/>
              </a:spcBef>
              <a:spcAft>
                <a:spcPts val="0"/>
              </a:spcAft>
              <a:buClr>
                <a:schemeClr val="dk1"/>
              </a:buClr>
              <a:buSzPts val="1800"/>
              <a:buChar char="•"/>
              <a:defRPr/>
            </a:lvl6pPr>
            <a:lvl7pPr marL="3200400" lvl="6" indent="-342900" algn="l">
              <a:lnSpc>
                <a:spcPct val="90000"/>
              </a:lnSpc>
              <a:spcBef>
                <a:spcPts val="1559"/>
              </a:spcBef>
              <a:spcAft>
                <a:spcPts val="0"/>
              </a:spcAft>
              <a:buClr>
                <a:schemeClr val="dk1"/>
              </a:buClr>
              <a:buSzPts val="1800"/>
              <a:buChar char="•"/>
              <a:defRPr/>
            </a:lvl7pPr>
            <a:lvl8pPr marL="3657600" lvl="7" indent="-342900" algn="l">
              <a:lnSpc>
                <a:spcPct val="90000"/>
              </a:lnSpc>
              <a:spcBef>
                <a:spcPts val="1559"/>
              </a:spcBef>
              <a:spcAft>
                <a:spcPts val="0"/>
              </a:spcAft>
              <a:buClr>
                <a:schemeClr val="dk1"/>
              </a:buClr>
              <a:buSzPts val="1800"/>
              <a:buChar char="•"/>
              <a:defRPr/>
            </a:lvl8pPr>
            <a:lvl9pPr marL="4114800" lvl="8" indent="-342900" algn="l">
              <a:lnSpc>
                <a:spcPct val="90000"/>
              </a:lnSpc>
              <a:spcBef>
                <a:spcPts val="1559"/>
              </a:spcBef>
              <a:spcAft>
                <a:spcPts val="0"/>
              </a:spcAft>
              <a:buClr>
                <a:schemeClr val="dk1"/>
              </a:buClr>
              <a:buSzPts val="1800"/>
              <a:buChar char="•"/>
              <a:defRPr/>
            </a:lvl9pPr>
          </a:lstStyle>
          <a:p>
            <a:endParaRPr/>
          </a:p>
        </p:txBody>
      </p:sp>
      <p:sp>
        <p:nvSpPr>
          <p:cNvPr id="77" name="Google Shape;77;p14"/>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4"/>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4"/>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68735" y="4514325"/>
            <a:ext cx="21921612" cy="10381819"/>
          </a:xfrm>
        </p:spPr>
        <p:txBody>
          <a:bodyPr anchor="b"/>
          <a:lstStyle>
            <a:lvl1pPr>
              <a:defRPr sz="22450"/>
            </a:lvl1pPr>
          </a:lstStyle>
          <a:p>
            <a:r>
              <a:rPr lang="en-US"/>
              <a:t>Click to edit Master title style</a:t>
            </a:r>
            <a:endParaRPr lang="en-US" dirty="0"/>
          </a:p>
        </p:txBody>
      </p:sp>
      <p:sp>
        <p:nvSpPr>
          <p:cNvPr id="3" name="Subtitle 2"/>
          <p:cNvSpPr>
            <a:spLocks noGrp="1"/>
          </p:cNvSpPr>
          <p:nvPr>
            <p:ph type="subTitle" idx="1"/>
          </p:nvPr>
        </p:nvSpPr>
        <p:spPr>
          <a:xfrm>
            <a:off x="2868735" y="14896136"/>
            <a:ext cx="21921612" cy="2685955"/>
          </a:xfrm>
        </p:spPr>
        <p:txBody>
          <a:bodyPr anchor="t"/>
          <a:lstStyle>
            <a:lvl1pPr marL="0" indent="0" algn="l">
              <a:buNone/>
              <a:defRPr cap="all">
                <a:solidFill>
                  <a:schemeClr val="bg2">
                    <a:lumMod val="40000"/>
                    <a:lumOff val="60000"/>
                  </a:schemeClr>
                </a:solidFill>
              </a:defRPr>
            </a:lvl1pPr>
            <a:lvl2pPr marL="1425595" indent="0" algn="ctr">
              <a:buNone/>
              <a:defRPr>
                <a:solidFill>
                  <a:schemeClr val="tx1">
                    <a:tint val="75000"/>
                  </a:schemeClr>
                </a:solidFill>
              </a:defRPr>
            </a:lvl2pPr>
            <a:lvl3pPr marL="2851191" indent="0" algn="ctr">
              <a:buNone/>
              <a:defRPr>
                <a:solidFill>
                  <a:schemeClr val="tx1">
                    <a:tint val="75000"/>
                  </a:schemeClr>
                </a:solidFill>
              </a:defRPr>
            </a:lvl3pPr>
            <a:lvl4pPr marL="4276786" indent="0" algn="ctr">
              <a:buNone/>
              <a:defRPr>
                <a:solidFill>
                  <a:schemeClr val="tx1">
                    <a:tint val="75000"/>
                  </a:schemeClr>
                </a:solidFill>
              </a:defRPr>
            </a:lvl4pPr>
            <a:lvl5pPr marL="5702381" indent="0" algn="ctr">
              <a:buNone/>
              <a:defRPr>
                <a:solidFill>
                  <a:schemeClr val="tx1">
                    <a:tint val="75000"/>
                  </a:schemeClr>
                </a:solidFill>
              </a:defRPr>
            </a:lvl5pPr>
            <a:lvl6pPr marL="7127977" indent="0" algn="ctr">
              <a:buNone/>
              <a:defRPr>
                <a:solidFill>
                  <a:schemeClr val="tx1">
                    <a:tint val="75000"/>
                  </a:schemeClr>
                </a:solidFill>
              </a:defRPr>
            </a:lvl6pPr>
            <a:lvl7pPr marL="8553572" indent="0" algn="ctr">
              <a:buNone/>
              <a:defRPr>
                <a:solidFill>
                  <a:schemeClr val="tx1">
                    <a:tint val="75000"/>
                  </a:schemeClr>
                </a:solidFill>
              </a:defRPr>
            </a:lvl7pPr>
            <a:lvl8pPr marL="9979167" indent="0" algn="ctr">
              <a:buNone/>
              <a:defRPr>
                <a:solidFill>
                  <a:schemeClr val="tx1">
                    <a:tint val="75000"/>
                  </a:schemeClr>
                </a:solidFill>
              </a:defRPr>
            </a:lvl8pPr>
            <a:lvl9pPr marL="1140476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38435196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37776517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68740" y="8923047"/>
            <a:ext cx="21921608" cy="5973094"/>
          </a:xfrm>
        </p:spPr>
        <p:txBody>
          <a:bodyPr anchor="b"/>
          <a:lstStyle>
            <a:lvl1pPr algn="l">
              <a:defRPr sz="12472" b="0" cap="none"/>
            </a:lvl1pPr>
          </a:lstStyle>
          <a:p>
            <a:r>
              <a:rPr lang="en-US"/>
              <a:t>Click to edit Master title style</a:t>
            </a:r>
            <a:endParaRPr lang="en-US" dirty="0"/>
          </a:p>
        </p:txBody>
      </p:sp>
      <p:sp>
        <p:nvSpPr>
          <p:cNvPr id="3" name="Text Placeholder 2"/>
          <p:cNvSpPr>
            <a:spLocks noGrp="1"/>
          </p:cNvSpPr>
          <p:nvPr>
            <p:ph type="body" idx="1"/>
          </p:nvPr>
        </p:nvSpPr>
        <p:spPr>
          <a:xfrm>
            <a:off x="2868735" y="14896139"/>
            <a:ext cx="21921612" cy="2682775"/>
          </a:xfrm>
        </p:spPr>
        <p:txBody>
          <a:bodyPr anchor="t"/>
          <a:lstStyle>
            <a:lvl1pPr marL="0" indent="0" algn="l">
              <a:buNone/>
              <a:defRPr sz="6236" cap="all">
                <a:solidFill>
                  <a:schemeClr val="bg2">
                    <a:lumMod val="40000"/>
                    <a:lumOff val="60000"/>
                  </a:schemeClr>
                </a:solidFill>
              </a:defRPr>
            </a:lvl1pPr>
            <a:lvl2pPr marL="1425595" indent="0">
              <a:buNone/>
              <a:defRPr sz="5613">
                <a:solidFill>
                  <a:schemeClr val="tx1">
                    <a:tint val="75000"/>
                  </a:schemeClr>
                </a:solidFill>
              </a:defRPr>
            </a:lvl2pPr>
            <a:lvl3pPr marL="2851191" indent="0">
              <a:buNone/>
              <a:defRPr sz="4989">
                <a:solidFill>
                  <a:schemeClr val="tx1">
                    <a:tint val="75000"/>
                  </a:schemeClr>
                </a:solidFill>
              </a:defRPr>
            </a:lvl3pPr>
            <a:lvl4pPr marL="4276786" indent="0">
              <a:buNone/>
              <a:defRPr sz="4365">
                <a:solidFill>
                  <a:schemeClr val="tx1">
                    <a:tint val="75000"/>
                  </a:schemeClr>
                </a:solidFill>
              </a:defRPr>
            </a:lvl4pPr>
            <a:lvl5pPr marL="5702381" indent="0">
              <a:buNone/>
              <a:defRPr sz="4365">
                <a:solidFill>
                  <a:schemeClr val="tx1">
                    <a:tint val="75000"/>
                  </a:schemeClr>
                </a:solidFill>
              </a:defRPr>
            </a:lvl5pPr>
            <a:lvl6pPr marL="7127977" indent="0">
              <a:buNone/>
              <a:defRPr sz="4365">
                <a:solidFill>
                  <a:schemeClr val="tx1">
                    <a:tint val="75000"/>
                  </a:schemeClr>
                </a:solidFill>
              </a:defRPr>
            </a:lvl6pPr>
            <a:lvl7pPr marL="8553572" indent="0">
              <a:buNone/>
              <a:defRPr sz="4365">
                <a:solidFill>
                  <a:schemeClr val="tx1">
                    <a:tint val="75000"/>
                  </a:schemeClr>
                </a:solidFill>
              </a:defRPr>
            </a:lvl7pPr>
            <a:lvl8pPr marL="9979167" indent="0">
              <a:buNone/>
              <a:defRPr sz="4365">
                <a:solidFill>
                  <a:schemeClr val="tx1">
                    <a:tint val="75000"/>
                  </a:schemeClr>
                </a:solidFill>
              </a:defRPr>
            </a:lvl8pPr>
            <a:lvl9pPr marL="11404763" indent="0">
              <a:buNone/>
              <a:defRPr sz="4365">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7394182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740465" y="6424992"/>
            <a:ext cx="10919846" cy="13082622"/>
          </a:xfrm>
        </p:spPr>
        <p:txBody>
          <a:bodyPr>
            <a:normAutofit/>
          </a:bodyPr>
          <a:lstStyle>
            <a:lvl1pPr>
              <a:defRPr sz="5613"/>
            </a:lvl1pPr>
            <a:lvl2pPr>
              <a:defRPr sz="4989"/>
            </a:lvl2pPr>
            <a:lvl3pPr>
              <a:defRPr sz="4365"/>
            </a:lvl3pPr>
            <a:lvl4pPr>
              <a:defRPr sz="3742"/>
            </a:lvl4pPr>
            <a:lvl5pPr>
              <a:defRPr sz="3742"/>
            </a:lvl5pPr>
            <a:lvl6pPr>
              <a:defRPr sz="3742"/>
            </a:lvl6pPr>
            <a:lvl7pPr>
              <a:defRPr sz="3742"/>
            </a:lvl7pPr>
            <a:lvl8pPr>
              <a:defRPr sz="3742"/>
            </a:lvl8pPr>
            <a:lvl9pPr>
              <a:defRPr sz="374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4044916" y="6411014"/>
            <a:ext cx="10919853" cy="13096597"/>
          </a:xfrm>
        </p:spPr>
        <p:txBody>
          <a:bodyPr>
            <a:normAutofit/>
          </a:bodyPr>
          <a:lstStyle>
            <a:lvl1pPr>
              <a:defRPr sz="5613"/>
            </a:lvl1pPr>
            <a:lvl2pPr>
              <a:defRPr sz="4989"/>
            </a:lvl2pPr>
            <a:lvl3pPr>
              <a:defRPr sz="4365"/>
            </a:lvl3pPr>
            <a:lvl4pPr>
              <a:defRPr sz="3742"/>
            </a:lvl4pPr>
            <a:lvl5pPr>
              <a:defRPr sz="3742"/>
            </a:lvl5pPr>
            <a:lvl6pPr>
              <a:defRPr sz="3742"/>
            </a:lvl6pPr>
            <a:lvl7pPr>
              <a:defRPr sz="3742"/>
            </a:lvl7pPr>
            <a:lvl8pPr>
              <a:defRPr sz="3742"/>
            </a:lvl8pPr>
            <a:lvl9pPr>
              <a:defRPr sz="374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27539859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2740463" y="5939896"/>
            <a:ext cx="10919843" cy="1796817"/>
          </a:xfrm>
        </p:spPr>
        <p:txBody>
          <a:bodyPr anchor="b">
            <a:noAutofit/>
          </a:bodyPr>
          <a:lstStyle>
            <a:lvl1pPr marL="0" indent="0">
              <a:buNone/>
              <a:defRPr sz="7483" b="0">
                <a:solidFill>
                  <a:schemeClr val="bg2">
                    <a:lumMod val="40000"/>
                    <a:lumOff val="60000"/>
                  </a:schemeClr>
                </a:solidFill>
              </a:defRPr>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US"/>
              <a:t>Click to edit Master text styles</a:t>
            </a:r>
          </a:p>
        </p:txBody>
      </p:sp>
      <p:sp>
        <p:nvSpPr>
          <p:cNvPr id="4" name="Content Placeholder 3"/>
          <p:cNvSpPr>
            <a:spLocks noGrp="1"/>
          </p:cNvSpPr>
          <p:nvPr>
            <p:ph sz="half" idx="2"/>
          </p:nvPr>
        </p:nvSpPr>
        <p:spPr>
          <a:xfrm>
            <a:off x="2740465" y="7840662"/>
            <a:ext cx="10919846" cy="11666947"/>
          </a:xfrm>
        </p:spPr>
        <p:txBody>
          <a:bodyPr>
            <a:normAutofit/>
          </a:bodyPr>
          <a:lstStyle>
            <a:lvl1pPr>
              <a:defRPr sz="5613"/>
            </a:lvl1pPr>
            <a:lvl2pPr>
              <a:defRPr sz="4989"/>
            </a:lvl2pPr>
            <a:lvl3pPr>
              <a:defRPr sz="4365"/>
            </a:lvl3pPr>
            <a:lvl4pPr>
              <a:defRPr sz="3742"/>
            </a:lvl4pPr>
            <a:lvl5pPr>
              <a:defRPr sz="3742"/>
            </a:lvl5pPr>
            <a:lvl6pPr>
              <a:defRPr sz="3742"/>
            </a:lvl6pPr>
            <a:lvl7pPr>
              <a:defRPr sz="3742"/>
            </a:lvl7pPr>
            <a:lvl8pPr>
              <a:defRPr sz="3742"/>
            </a:lvl8pPr>
            <a:lvl9pPr>
              <a:defRPr sz="374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4044919" y="5939896"/>
            <a:ext cx="10919846" cy="1796817"/>
          </a:xfrm>
        </p:spPr>
        <p:txBody>
          <a:bodyPr anchor="b">
            <a:noAutofit/>
          </a:bodyPr>
          <a:lstStyle>
            <a:lvl1pPr marL="0" indent="0">
              <a:buNone/>
              <a:defRPr sz="7483" b="0">
                <a:solidFill>
                  <a:schemeClr val="bg2">
                    <a:lumMod val="40000"/>
                    <a:lumOff val="60000"/>
                  </a:schemeClr>
                </a:solidFill>
              </a:defRPr>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US"/>
              <a:t>Click to edit Master text styles</a:t>
            </a:r>
          </a:p>
        </p:txBody>
      </p:sp>
      <p:sp>
        <p:nvSpPr>
          <p:cNvPr id="6" name="Content Placeholder 5"/>
          <p:cNvSpPr>
            <a:spLocks noGrp="1"/>
          </p:cNvSpPr>
          <p:nvPr>
            <p:ph sz="quarter" idx="4"/>
          </p:nvPr>
        </p:nvSpPr>
        <p:spPr>
          <a:xfrm>
            <a:off x="14044919" y="7840662"/>
            <a:ext cx="10919846" cy="11666947"/>
          </a:xfrm>
        </p:spPr>
        <p:txBody>
          <a:bodyPr>
            <a:normAutofit/>
          </a:bodyPr>
          <a:lstStyle>
            <a:lvl1pPr>
              <a:defRPr sz="5613"/>
            </a:lvl1pPr>
            <a:lvl2pPr>
              <a:defRPr sz="4989"/>
            </a:lvl2pPr>
            <a:lvl3pPr>
              <a:defRPr sz="4365"/>
            </a:lvl3pPr>
            <a:lvl4pPr>
              <a:defRPr sz="3742"/>
            </a:lvl4pPr>
            <a:lvl5pPr>
              <a:defRPr sz="3742"/>
            </a:lvl5pPr>
            <a:lvl6pPr>
              <a:defRPr sz="3742"/>
            </a:lvl6pPr>
            <a:lvl7pPr>
              <a:defRPr sz="3742"/>
            </a:lvl7pPr>
            <a:lvl8pPr>
              <a:defRPr sz="3742"/>
            </a:lvl8pPr>
            <a:lvl9pPr>
              <a:defRPr sz="374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34165034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38625513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26972982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68732" y="4514321"/>
            <a:ext cx="8447731" cy="4514321"/>
          </a:xfrm>
        </p:spPr>
        <p:txBody>
          <a:bodyPr anchor="b"/>
          <a:lstStyle>
            <a:lvl1pPr algn="l">
              <a:defRPr sz="7483" b="0"/>
            </a:lvl1pPr>
          </a:lstStyle>
          <a:p>
            <a:r>
              <a:rPr lang="en-US"/>
              <a:t>Click to edit Master title style</a:t>
            </a:r>
            <a:endParaRPr lang="en-US" dirty="0"/>
          </a:p>
        </p:txBody>
      </p:sp>
      <p:sp>
        <p:nvSpPr>
          <p:cNvPr id="3" name="Content Placeholder 2"/>
          <p:cNvSpPr>
            <a:spLocks noGrp="1"/>
          </p:cNvSpPr>
          <p:nvPr>
            <p:ph idx="1"/>
          </p:nvPr>
        </p:nvSpPr>
        <p:spPr>
          <a:xfrm>
            <a:off x="11884271" y="4514321"/>
            <a:ext cx="12906078" cy="14255750"/>
          </a:xfrm>
        </p:spPr>
        <p:txBody>
          <a:bodyPr anchor="ctr">
            <a:normAutofit/>
          </a:bodyPr>
          <a:lstStyle>
            <a:lvl1pPr>
              <a:defRPr sz="6236"/>
            </a:lvl1pPr>
            <a:lvl2pPr>
              <a:defRPr sz="5613"/>
            </a:lvl2pPr>
            <a:lvl3pPr>
              <a:defRPr sz="4989"/>
            </a:lvl3pPr>
            <a:lvl4pPr>
              <a:defRPr sz="4365"/>
            </a:lvl4pPr>
            <a:lvl5pPr>
              <a:defRPr sz="4365"/>
            </a:lvl5pPr>
            <a:lvl6pPr>
              <a:defRPr sz="4365"/>
            </a:lvl6pPr>
            <a:lvl7pPr>
              <a:defRPr sz="4365"/>
            </a:lvl7pPr>
            <a:lvl8pPr>
              <a:defRPr sz="4365"/>
            </a:lvl8pPr>
            <a:lvl9pPr>
              <a:defRPr sz="436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868732" y="9757273"/>
            <a:ext cx="8447731" cy="9028639"/>
          </a:xfrm>
        </p:spPr>
        <p:txBody>
          <a:bodyPr/>
          <a:lstStyle>
            <a:lvl1pPr marL="0" indent="0">
              <a:buNone/>
              <a:defRPr sz="4365"/>
            </a:lvl1pPr>
            <a:lvl2pPr marL="1425595" indent="0">
              <a:buNone/>
              <a:defRPr sz="3742"/>
            </a:lvl2pPr>
            <a:lvl3pPr marL="2851191" indent="0">
              <a:buNone/>
              <a:defRPr sz="3118"/>
            </a:lvl3pPr>
            <a:lvl4pPr marL="4276786" indent="0">
              <a:buNone/>
              <a:defRPr sz="2806"/>
            </a:lvl4pPr>
            <a:lvl5pPr marL="5702381" indent="0">
              <a:buNone/>
              <a:defRPr sz="2806"/>
            </a:lvl5pPr>
            <a:lvl6pPr marL="7127977" indent="0">
              <a:buNone/>
              <a:defRPr sz="2806"/>
            </a:lvl6pPr>
            <a:lvl7pPr marL="8553572" indent="0">
              <a:buNone/>
              <a:defRPr sz="2806"/>
            </a:lvl7pPr>
            <a:lvl8pPr marL="9979167" indent="0">
              <a:buNone/>
              <a:defRPr sz="2806"/>
            </a:lvl8pPr>
            <a:lvl9pPr marL="11404763" indent="0">
              <a:buNone/>
              <a:defRPr sz="2806"/>
            </a:lvl9pPr>
          </a:lstStyle>
          <a:p>
            <a:pPr lvl="0"/>
            <a:r>
              <a:rPr lang="en-US"/>
              <a:t>Click to edit Master text styles</a:t>
            </a:r>
          </a:p>
        </p:txBody>
      </p:sp>
      <p:sp>
        <p:nvSpPr>
          <p:cNvPr id="7" name="Date Placeholder 4"/>
          <p:cNvSpPr>
            <a:spLocks noGrp="1"/>
          </p:cNvSpPr>
          <p:nvPr>
            <p:ph type="dt" sz="half" idx="10"/>
          </p:nvPr>
        </p:nvSpPr>
        <p:spPr/>
        <p:txBody>
          <a:bodyPr/>
          <a:lstStyle/>
          <a:p>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40036147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66133" y="5781474"/>
            <a:ext cx="12650013" cy="4910339"/>
          </a:xfrm>
        </p:spPr>
        <p:txBody>
          <a:bodyPr anchor="b">
            <a:normAutofit/>
          </a:bodyPr>
          <a:lstStyle>
            <a:lvl1pPr algn="l">
              <a:defRPr sz="11225"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261631" y="3563938"/>
            <a:ext cx="7949313" cy="1425575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4989"/>
            </a:lvl1pPr>
            <a:lvl2pPr marL="1425595" indent="0">
              <a:buNone/>
              <a:defRPr sz="4989"/>
            </a:lvl2pPr>
            <a:lvl3pPr marL="2851191" indent="0">
              <a:buNone/>
              <a:defRPr sz="4989"/>
            </a:lvl3pPr>
            <a:lvl4pPr marL="4276786" indent="0">
              <a:buNone/>
              <a:defRPr sz="4989"/>
            </a:lvl4pPr>
            <a:lvl5pPr marL="5702381" indent="0">
              <a:buNone/>
              <a:defRPr sz="4989"/>
            </a:lvl5pPr>
            <a:lvl6pPr marL="7127977" indent="0">
              <a:buNone/>
              <a:defRPr sz="4989"/>
            </a:lvl6pPr>
            <a:lvl7pPr marL="8553572" indent="0">
              <a:buNone/>
              <a:defRPr sz="4989"/>
            </a:lvl7pPr>
            <a:lvl8pPr marL="9979167" indent="0">
              <a:buNone/>
              <a:defRPr sz="4989"/>
            </a:lvl8pPr>
            <a:lvl9pPr marL="11404763" indent="0">
              <a:buNone/>
              <a:defRPr sz="4989"/>
            </a:lvl9pPr>
          </a:lstStyle>
          <a:p>
            <a:r>
              <a:rPr lang="en-US"/>
              <a:t>Click icon to add picture</a:t>
            </a:r>
            <a:endParaRPr lang="en-US" dirty="0"/>
          </a:p>
        </p:txBody>
      </p:sp>
      <p:sp>
        <p:nvSpPr>
          <p:cNvPr id="4" name="Text Placeholder 3"/>
          <p:cNvSpPr>
            <a:spLocks noGrp="1"/>
          </p:cNvSpPr>
          <p:nvPr>
            <p:ph type="body" sz="half" idx="2"/>
          </p:nvPr>
        </p:nvSpPr>
        <p:spPr>
          <a:xfrm>
            <a:off x="2868732" y="11404600"/>
            <a:ext cx="12630326" cy="4276725"/>
          </a:xfrm>
        </p:spPr>
        <p:txBody>
          <a:bodyPr>
            <a:normAutofit/>
          </a:bodyPr>
          <a:lstStyle>
            <a:lvl1pPr marL="0" indent="0">
              <a:buNone/>
              <a:defRPr sz="4365"/>
            </a:lvl1pPr>
            <a:lvl2pPr marL="1425595" indent="0">
              <a:buNone/>
              <a:defRPr sz="3742"/>
            </a:lvl2pPr>
            <a:lvl3pPr marL="2851191" indent="0">
              <a:buNone/>
              <a:defRPr sz="3118"/>
            </a:lvl3pPr>
            <a:lvl4pPr marL="4276786" indent="0">
              <a:buNone/>
              <a:defRPr sz="2806"/>
            </a:lvl4pPr>
            <a:lvl5pPr marL="5702381" indent="0">
              <a:buNone/>
              <a:defRPr sz="2806"/>
            </a:lvl5pPr>
            <a:lvl6pPr marL="7127977" indent="0">
              <a:buNone/>
              <a:defRPr sz="2806"/>
            </a:lvl6pPr>
            <a:lvl7pPr marL="8553572" indent="0">
              <a:buNone/>
              <a:defRPr sz="2806"/>
            </a:lvl7pPr>
            <a:lvl8pPr marL="9979167" indent="0">
              <a:buNone/>
              <a:defRPr sz="2806"/>
            </a:lvl8pPr>
            <a:lvl9pPr marL="11404763" indent="0">
              <a:buNone/>
              <a:defRPr sz="2806"/>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3996860335"/>
      </p:ext>
    </p:extLst>
  </p:cSld>
  <p:clrMapOvr>
    <a:masterClrMapping/>
  </p:clrMapOvr>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68740" y="14968497"/>
            <a:ext cx="21921608" cy="1767121"/>
          </a:xfrm>
        </p:spPr>
        <p:txBody>
          <a:bodyPr anchor="b">
            <a:normAutofit/>
          </a:bodyPr>
          <a:lstStyle>
            <a:lvl1pPr algn="l">
              <a:defRPr sz="7483"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868735" y="2138362"/>
            <a:ext cx="21921612" cy="11351799"/>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4989"/>
            </a:lvl1pPr>
            <a:lvl2pPr marL="1425595" indent="0">
              <a:buNone/>
              <a:defRPr sz="4989"/>
            </a:lvl2pPr>
            <a:lvl3pPr marL="2851191" indent="0">
              <a:buNone/>
              <a:defRPr sz="4989"/>
            </a:lvl3pPr>
            <a:lvl4pPr marL="4276786" indent="0">
              <a:buNone/>
              <a:defRPr sz="4989"/>
            </a:lvl4pPr>
            <a:lvl5pPr marL="5702381" indent="0">
              <a:buNone/>
              <a:defRPr sz="4989"/>
            </a:lvl5pPr>
            <a:lvl6pPr marL="7127977" indent="0">
              <a:buNone/>
              <a:defRPr sz="4989"/>
            </a:lvl6pPr>
            <a:lvl7pPr marL="8553572" indent="0">
              <a:buNone/>
              <a:defRPr sz="4989"/>
            </a:lvl7pPr>
            <a:lvl8pPr marL="9979167" indent="0">
              <a:buNone/>
              <a:defRPr sz="4989"/>
            </a:lvl8pPr>
            <a:lvl9pPr marL="11404763" indent="0">
              <a:buNone/>
              <a:defRPr sz="4989"/>
            </a:lvl9pPr>
          </a:lstStyle>
          <a:p>
            <a:r>
              <a:rPr lang="en-US"/>
              <a:t>Click icon to add picture</a:t>
            </a:r>
            <a:endParaRPr lang="en-US" dirty="0"/>
          </a:p>
        </p:txBody>
      </p:sp>
      <p:sp>
        <p:nvSpPr>
          <p:cNvPr id="4" name="Text Placeholder 3"/>
          <p:cNvSpPr>
            <a:spLocks noGrp="1"/>
          </p:cNvSpPr>
          <p:nvPr>
            <p:ph type="body" sz="half" idx="2"/>
          </p:nvPr>
        </p:nvSpPr>
        <p:spPr>
          <a:xfrm>
            <a:off x="2868739" y="16735618"/>
            <a:ext cx="21921605" cy="1539421"/>
          </a:xfrm>
        </p:spPr>
        <p:txBody>
          <a:bodyPr>
            <a:normAutofit/>
          </a:bodyPr>
          <a:lstStyle>
            <a:lvl1pPr marL="0" indent="0">
              <a:buNone/>
              <a:defRPr sz="3742"/>
            </a:lvl1pPr>
            <a:lvl2pPr marL="1425595" indent="0">
              <a:buNone/>
              <a:defRPr sz="3742"/>
            </a:lvl2pPr>
            <a:lvl3pPr marL="2851191" indent="0">
              <a:buNone/>
              <a:defRPr sz="3118"/>
            </a:lvl3pPr>
            <a:lvl4pPr marL="4276786" indent="0">
              <a:buNone/>
              <a:defRPr sz="2806"/>
            </a:lvl4pPr>
            <a:lvl5pPr marL="5702381" indent="0">
              <a:buNone/>
              <a:defRPr sz="2806"/>
            </a:lvl5pPr>
            <a:lvl6pPr marL="7127977" indent="0">
              <a:buNone/>
              <a:defRPr sz="2806"/>
            </a:lvl6pPr>
            <a:lvl7pPr marL="8553572" indent="0">
              <a:buNone/>
              <a:defRPr sz="2806"/>
            </a:lvl7pPr>
            <a:lvl8pPr marL="9979167" indent="0">
              <a:buNone/>
              <a:defRPr sz="2806"/>
            </a:lvl8pPr>
            <a:lvl9pPr marL="11404763" indent="0">
              <a:buNone/>
              <a:defRPr sz="2806"/>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2022915342"/>
      </p:ext>
    </p:extLst>
  </p:cSld>
  <p:clrMapOvr>
    <a:masterClrMapping/>
  </p:clrMapOvr>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868735" y="4514321"/>
            <a:ext cx="21921612" cy="6177492"/>
          </a:xfrm>
        </p:spPr>
        <p:txBody>
          <a:bodyPr/>
          <a:lstStyle>
            <a:lvl1pPr>
              <a:defRPr sz="14967"/>
            </a:lvl1pPr>
          </a:lstStyle>
          <a:p>
            <a:r>
              <a:rPr lang="en-US"/>
              <a:t>Click to edit Master title style</a:t>
            </a:r>
            <a:endParaRPr lang="en-US" dirty="0"/>
          </a:p>
        </p:txBody>
      </p:sp>
      <p:sp>
        <p:nvSpPr>
          <p:cNvPr id="8" name="Text Placeholder 3"/>
          <p:cNvSpPr>
            <a:spLocks noGrp="1"/>
          </p:cNvSpPr>
          <p:nvPr>
            <p:ph type="body" sz="half" idx="2"/>
          </p:nvPr>
        </p:nvSpPr>
        <p:spPr>
          <a:xfrm>
            <a:off x="2868735" y="11404600"/>
            <a:ext cx="21921612" cy="7365471"/>
          </a:xfrm>
        </p:spPr>
        <p:txBody>
          <a:bodyPr anchor="ctr">
            <a:normAutofit/>
          </a:bodyPr>
          <a:lstStyle>
            <a:lvl1pPr marL="0" indent="0">
              <a:buNone/>
              <a:defRPr sz="5613"/>
            </a:lvl1pPr>
            <a:lvl2pPr marL="1425595" indent="0">
              <a:buNone/>
              <a:defRPr sz="3742"/>
            </a:lvl2pPr>
            <a:lvl3pPr marL="2851191" indent="0">
              <a:buNone/>
              <a:defRPr sz="3118"/>
            </a:lvl3pPr>
            <a:lvl4pPr marL="4276786" indent="0">
              <a:buNone/>
              <a:defRPr sz="2806"/>
            </a:lvl4pPr>
            <a:lvl5pPr marL="5702381" indent="0">
              <a:buNone/>
              <a:defRPr sz="2806"/>
            </a:lvl5pPr>
            <a:lvl6pPr marL="7127977" indent="0">
              <a:buNone/>
              <a:defRPr sz="2806"/>
            </a:lvl6pPr>
            <a:lvl7pPr marL="8553572" indent="0">
              <a:buNone/>
              <a:defRPr sz="2806"/>
            </a:lvl7pPr>
            <a:lvl8pPr marL="9979167" indent="0">
              <a:buNone/>
              <a:defRPr sz="2806"/>
            </a:lvl8pPr>
            <a:lvl9pPr marL="11404763" indent="0">
              <a:buNone/>
              <a:defRPr sz="2806"/>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2739334087"/>
      </p:ext>
    </p:extLst>
  </p:cSld>
  <p:clrMapOvr>
    <a:masterClrMapping/>
  </p:clrMapOvr>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911573" y="4514321"/>
            <a:ext cx="19869099" cy="7244409"/>
          </a:xfrm>
        </p:spPr>
        <p:txBody>
          <a:bodyPr/>
          <a:lstStyle>
            <a:lvl1pPr>
              <a:defRPr sz="14967"/>
            </a:lvl1pPr>
          </a:lstStyle>
          <a:p>
            <a:r>
              <a:rPr lang="en-US"/>
              <a:t>Click to edit Master title style</a:t>
            </a:r>
            <a:endParaRPr lang="en-US" dirty="0"/>
          </a:p>
        </p:txBody>
      </p:sp>
      <p:sp>
        <p:nvSpPr>
          <p:cNvPr id="11" name="Text Placeholder 3"/>
          <p:cNvSpPr>
            <a:spLocks noGrp="1"/>
          </p:cNvSpPr>
          <p:nvPr>
            <p:ph type="body" sz="half" idx="14"/>
          </p:nvPr>
        </p:nvSpPr>
        <p:spPr>
          <a:xfrm>
            <a:off x="4794825" y="11758730"/>
            <a:ext cx="18081556" cy="1066918"/>
          </a:xfrm>
        </p:spPr>
        <p:txBody>
          <a:bodyPr vert="horz" lIns="91440" tIns="45720" rIns="91440" bIns="45720" rtlCol="0" anchor="t">
            <a:normAutofit/>
          </a:bodyPr>
          <a:lstStyle>
            <a:lvl1pPr marL="0" indent="0">
              <a:buNone/>
              <a:defRPr lang="en-US" sz="4365" b="0" i="0" kern="1200" cap="small" dirty="0">
                <a:solidFill>
                  <a:schemeClr val="bg2">
                    <a:lumMod val="40000"/>
                    <a:lumOff val="60000"/>
                  </a:schemeClr>
                </a:solidFill>
                <a:latin typeface="+mj-lt"/>
                <a:ea typeface="+mj-ea"/>
                <a:cs typeface="+mj-cs"/>
              </a:defRPr>
            </a:lvl1pPr>
            <a:lvl2pPr marL="1425595" indent="0">
              <a:buNone/>
              <a:defRPr sz="3742"/>
            </a:lvl2pPr>
            <a:lvl3pPr marL="2851191" indent="0">
              <a:buNone/>
              <a:defRPr sz="3118"/>
            </a:lvl3pPr>
            <a:lvl4pPr marL="4276786" indent="0">
              <a:buNone/>
              <a:defRPr sz="2806"/>
            </a:lvl4pPr>
            <a:lvl5pPr marL="5702381" indent="0">
              <a:buNone/>
              <a:defRPr sz="2806"/>
            </a:lvl5pPr>
            <a:lvl6pPr marL="7127977" indent="0">
              <a:buNone/>
              <a:defRPr sz="2806"/>
            </a:lvl6pPr>
            <a:lvl7pPr marL="8553572" indent="0">
              <a:buNone/>
              <a:defRPr sz="2806"/>
            </a:lvl7pPr>
            <a:lvl8pPr marL="9979167" indent="0">
              <a:buNone/>
              <a:defRPr sz="2806"/>
            </a:lvl8pPr>
            <a:lvl9pPr marL="11404763" indent="0">
              <a:buNone/>
              <a:defRPr sz="2806"/>
            </a:lvl9pPr>
          </a:lstStyle>
          <a:p>
            <a:pPr marL="0" lvl="0" indent="0">
              <a:buNone/>
            </a:pPr>
            <a:r>
              <a:rPr lang="en-US"/>
              <a:t>Click to edit Master text styles</a:t>
            </a:r>
          </a:p>
        </p:txBody>
      </p:sp>
      <p:sp>
        <p:nvSpPr>
          <p:cNvPr id="10" name="Text Placeholder 3"/>
          <p:cNvSpPr>
            <a:spLocks noGrp="1"/>
          </p:cNvSpPr>
          <p:nvPr>
            <p:ph type="body" sz="half" idx="2"/>
          </p:nvPr>
        </p:nvSpPr>
        <p:spPr>
          <a:xfrm>
            <a:off x="2868735" y="13565590"/>
            <a:ext cx="21921612" cy="5227108"/>
          </a:xfrm>
        </p:spPr>
        <p:txBody>
          <a:bodyPr anchor="ctr">
            <a:normAutofit/>
          </a:bodyPr>
          <a:lstStyle>
            <a:lvl1pPr marL="0" indent="0">
              <a:buNone/>
              <a:defRPr sz="5613"/>
            </a:lvl1pPr>
            <a:lvl2pPr marL="1425595" indent="0">
              <a:buNone/>
              <a:defRPr sz="3742"/>
            </a:lvl2pPr>
            <a:lvl3pPr marL="2851191" indent="0">
              <a:buNone/>
              <a:defRPr sz="3118"/>
            </a:lvl3pPr>
            <a:lvl4pPr marL="4276786" indent="0">
              <a:buNone/>
              <a:defRPr sz="2806"/>
            </a:lvl4pPr>
            <a:lvl5pPr marL="5702381" indent="0">
              <a:buNone/>
              <a:defRPr sz="2806"/>
            </a:lvl5pPr>
            <a:lvl6pPr marL="7127977" indent="0">
              <a:buNone/>
              <a:defRPr sz="2806"/>
            </a:lvl6pPr>
            <a:lvl7pPr marL="8553572" indent="0">
              <a:buNone/>
              <a:defRPr sz="2806"/>
            </a:lvl7pPr>
            <a:lvl8pPr marL="9979167" indent="0">
              <a:buNone/>
              <a:defRPr sz="2806"/>
            </a:lvl8pPr>
            <a:lvl9pPr marL="11404763" indent="0">
              <a:buNone/>
              <a:defRPr sz="2806"/>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
        <p:nvSpPr>
          <p:cNvPr id="12" name="TextBox 11"/>
          <p:cNvSpPr txBox="1"/>
          <p:nvPr/>
        </p:nvSpPr>
        <p:spPr>
          <a:xfrm>
            <a:off x="2231233" y="3028422"/>
            <a:ext cx="1991830" cy="5946371"/>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38041" dirty="0"/>
              <a:t>“</a:t>
            </a:r>
          </a:p>
        </p:txBody>
      </p:sp>
      <p:sp>
        <p:nvSpPr>
          <p:cNvPr id="15" name="TextBox 14"/>
          <p:cNvSpPr txBox="1"/>
          <p:nvPr/>
        </p:nvSpPr>
        <p:spPr>
          <a:xfrm>
            <a:off x="23175538" y="8149935"/>
            <a:ext cx="1991830" cy="5946371"/>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38041" dirty="0"/>
              <a:t>”</a:t>
            </a:r>
          </a:p>
        </p:txBody>
      </p:sp>
    </p:spTree>
    <p:extLst>
      <p:ext uri="{BB962C8B-B14F-4D97-AF65-F5344CB8AC3E}">
        <p14:creationId xmlns:p14="http://schemas.microsoft.com/office/powerpoint/2010/main" xmlns="" val="483880708"/>
      </p:ext>
    </p:extLst>
  </p:cSld>
  <p:clrMapOvr>
    <a:masterClrMapping/>
  </p:clrMapOvr>
  <p:hf sldNum="0"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868734" y="9741432"/>
            <a:ext cx="21921615" cy="5154707"/>
          </a:xfrm>
        </p:spPr>
        <p:txBody>
          <a:bodyPr anchor="b"/>
          <a:lstStyle>
            <a:lvl1pPr algn="l">
              <a:defRPr sz="12472" b="0" cap="none"/>
            </a:lvl1pPr>
          </a:lstStyle>
          <a:p>
            <a:r>
              <a:rPr lang="en-US"/>
              <a:t>Click to edit Master title style</a:t>
            </a:r>
            <a:endParaRPr lang="en-US" dirty="0"/>
          </a:p>
        </p:txBody>
      </p:sp>
      <p:sp>
        <p:nvSpPr>
          <p:cNvPr id="3" name="Text Placeholder 2"/>
          <p:cNvSpPr>
            <a:spLocks noGrp="1"/>
          </p:cNvSpPr>
          <p:nvPr>
            <p:ph type="body" idx="1"/>
          </p:nvPr>
        </p:nvSpPr>
        <p:spPr>
          <a:xfrm>
            <a:off x="2868735" y="14896139"/>
            <a:ext cx="21921612" cy="2682775"/>
          </a:xfrm>
        </p:spPr>
        <p:txBody>
          <a:bodyPr anchor="t"/>
          <a:lstStyle>
            <a:lvl1pPr marL="0" indent="0" algn="l">
              <a:buNone/>
              <a:defRPr sz="6236" cap="none">
                <a:solidFill>
                  <a:schemeClr val="bg2">
                    <a:lumMod val="40000"/>
                    <a:lumOff val="60000"/>
                  </a:schemeClr>
                </a:solidFill>
              </a:defRPr>
            </a:lvl1pPr>
            <a:lvl2pPr marL="1425595" indent="0">
              <a:buNone/>
              <a:defRPr sz="5613">
                <a:solidFill>
                  <a:schemeClr val="tx1">
                    <a:tint val="75000"/>
                  </a:schemeClr>
                </a:solidFill>
              </a:defRPr>
            </a:lvl2pPr>
            <a:lvl3pPr marL="2851191" indent="0">
              <a:buNone/>
              <a:defRPr sz="4989">
                <a:solidFill>
                  <a:schemeClr val="tx1">
                    <a:tint val="75000"/>
                  </a:schemeClr>
                </a:solidFill>
              </a:defRPr>
            </a:lvl3pPr>
            <a:lvl4pPr marL="4276786" indent="0">
              <a:buNone/>
              <a:defRPr sz="4365">
                <a:solidFill>
                  <a:schemeClr val="tx1">
                    <a:tint val="75000"/>
                  </a:schemeClr>
                </a:solidFill>
              </a:defRPr>
            </a:lvl4pPr>
            <a:lvl5pPr marL="5702381" indent="0">
              <a:buNone/>
              <a:defRPr sz="4365">
                <a:solidFill>
                  <a:schemeClr val="tx1">
                    <a:tint val="75000"/>
                  </a:schemeClr>
                </a:solidFill>
              </a:defRPr>
            </a:lvl5pPr>
            <a:lvl6pPr marL="7127977" indent="0">
              <a:buNone/>
              <a:defRPr sz="4365">
                <a:solidFill>
                  <a:schemeClr val="tx1">
                    <a:tint val="75000"/>
                  </a:schemeClr>
                </a:solidFill>
              </a:defRPr>
            </a:lvl6pPr>
            <a:lvl7pPr marL="8553572" indent="0">
              <a:buNone/>
              <a:defRPr sz="4365">
                <a:solidFill>
                  <a:schemeClr val="tx1">
                    <a:tint val="75000"/>
                  </a:schemeClr>
                </a:solidFill>
              </a:defRPr>
            </a:lvl7pPr>
            <a:lvl8pPr marL="9979167" indent="0">
              <a:buNone/>
              <a:defRPr sz="4365">
                <a:solidFill>
                  <a:schemeClr val="tx1">
                    <a:tint val="75000"/>
                  </a:schemeClr>
                </a:solidFill>
              </a:defRPr>
            </a:lvl8pPr>
            <a:lvl9pPr marL="11404763" indent="0">
              <a:buNone/>
              <a:defRPr sz="4365">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3009472532"/>
      </p:ext>
    </p:extLst>
  </p:cSld>
  <p:clrMapOvr>
    <a:masterClrMapping/>
  </p:clrMapOvr>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13096"/>
            </a:lvl1pPr>
          </a:lstStyle>
          <a:p>
            <a:r>
              <a:rPr lang="en-US"/>
              <a:t>Click to edit Master title style</a:t>
            </a:r>
            <a:endParaRPr lang="en-US" dirty="0"/>
          </a:p>
        </p:txBody>
      </p:sp>
      <p:sp>
        <p:nvSpPr>
          <p:cNvPr id="3" name="Text Placeholder 2"/>
          <p:cNvSpPr>
            <a:spLocks noGrp="1"/>
          </p:cNvSpPr>
          <p:nvPr>
            <p:ph type="body" idx="1"/>
          </p:nvPr>
        </p:nvSpPr>
        <p:spPr>
          <a:xfrm>
            <a:off x="1572148" y="6177492"/>
            <a:ext cx="7319572" cy="1796817"/>
          </a:xfrm>
        </p:spPr>
        <p:txBody>
          <a:bodyPr anchor="b">
            <a:noAutofit/>
          </a:bodyPr>
          <a:lstStyle>
            <a:lvl1pPr marL="0" indent="0">
              <a:buNone/>
              <a:defRPr sz="7483" b="0">
                <a:solidFill>
                  <a:schemeClr val="bg2">
                    <a:lumMod val="40000"/>
                    <a:lumOff val="60000"/>
                  </a:schemeClr>
                </a:solidFill>
              </a:defRPr>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US"/>
              <a:t>Click to edit Master text styles</a:t>
            </a:r>
          </a:p>
        </p:txBody>
      </p:sp>
      <p:sp>
        <p:nvSpPr>
          <p:cNvPr id="16" name="Text Placeholder 3"/>
          <p:cNvSpPr>
            <a:spLocks noGrp="1"/>
          </p:cNvSpPr>
          <p:nvPr>
            <p:ph type="body" sz="half" idx="15"/>
          </p:nvPr>
        </p:nvSpPr>
        <p:spPr>
          <a:xfrm>
            <a:off x="1620621" y="8315854"/>
            <a:ext cx="7271097" cy="11191755"/>
          </a:xfrm>
        </p:spPr>
        <p:txBody>
          <a:bodyPr anchor="t">
            <a:normAutofit/>
          </a:bodyPr>
          <a:lstStyle>
            <a:lvl1pPr marL="0" indent="0">
              <a:buNone/>
              <a:defRPr sz="4365"/>
            </a:lvl1pPr>
            <a:lvl2pPr marL="1425595" indent="0">
              <a:buNone/>
              <a:defRPr sz="3742"/>
            </a:lvl2pPr>
            <a:lvl3pPr marL="2851191" indent="0">
              <a:buNone/>
              <a:defRPr sz="3118"/>
            </a:lvl3pPr>
            <a:lvl4pPr marL="4276786" indent="0">
              <a:buNone/>
              <a:defRPr sz="2806"/>
            </a:lvl4pPr>
            <a:lvl5pPr marL="5702381" indent="0">
              <a:buNone/>
              <a:defRPr sz="2806"/>
            </a:lvl5pPr>
            <a:lvl6pPr marL="7127977" indent="0">
              <a:buNone/>
              <a:defRPr sz="2806"/>
            </a:lvl6pPr>
            <a:lvl7pPr marL="8553572" indent="0">
              <a:buNone/>
              <a:defRPr sz="2806"/>
            </a:lvl7pPr>
            <a:lvl8pPr marL="9979167" indent="0">
              <a:buNone/>
              <a:defRPr sz="2806"/>
            </a:lvl8pPr>
            <a:lvl9pPr marL="11404763" indent="0">
              <a:buNone/>
              <a:defRPr sz="2806"/>
            </a:lvl9pPr>
          </a:lstStyle>
          <a:p>
            <a:pPr lvl="0"/>
            <a:r>
              <a:rPr lang="en-US"/>
              <a:t>Click to edit Master text styles</a:t>
            </a:r>
          </a:p>
        </p:txBody>
      </p:sp>
      <p:sp>
        <p:nvSpPr>
          <p:cNvPr id="5" name="Text Placeholder 4"/>
          <p:cNvSpPr>
            <a:spLocks noGrp="1"/>
          </p:cNvSpPr>
          <p:nvPr>
            <p:ph type="body" sz="quarter" idx="3"/>
          </p:nvPr>
        </p:nvSpPr>
        <p:spPr>
          <a:xfrm>
            <a:off x="9646430" y="6177492"/>
            <a:ext cx="7293181" cy="1796817"/>
          </a:xfrm>
        </p:spPr>
        <p:txBody>
          <a:bodyPr anchor="b">
            <a:noAutofit/>
          </a:bodyPr>
          <a:lstStyle>
            <a:lvl1pPr marL="0" indent="0">
              <a:buNone/>
              <a:defRPr sz="7483" b="0">
                <a:solidFill>
                  <a:schemeClr val="bg2">
                    <a:lumMod val="40000"/>
                    <a:lumOff val="60000"/>
                  </a:schemeClr>
                </a:solidFill>
              </a:defRPr>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US"/>
              <a:t>Click to edit Master text styles</a:t>
            </a:r>
          </a:p>
        </p:txBody>
      </p:sp>
      <p:sp>
        <p:nvSpPr>
          <p:cNvPr id="19" name="Text Placeholder 3"/>
          <p:cNvSpPr>
            <a:spLocks noGrp="1"/>
          </p:cNvSpPr>
          <p:nvPr>
            <p:ph type="body" sz="half" idx="16"/>
          </p:nvPr>
        </p:nvSpPr>
        <p:spPr>
          <a:xfrm>
            <a:off x="9620215" y="8315854"/>
            <a:ext cx="7319394" cy="11191755"/>
          </a:xfrm>
        </p:spPr>
        <p:txBody>
          <a:bodyPr anchor="t">
            <a:normAutofit/>
          </a:bodyPr>
          <a:lstStyle>
            <a:lvl1pPr marL="0" indent="0">
              <a:buNone/>
              <a:defRPr sz="4365"/>
            </a:lvl1pPr>
            <a:lvl2pPr marL="1425595" indent="0">
              <a:buNone/>
              <a:defRPr sz="3742"/>
            </a:lvl2pPr>
            <a:lvl3pPr marL="2851191" indent="0">
              <a:buNone/>
              <a:defRPr sz="3118"/>
            </a:lvl3pPr>
            <a:lvl4pPr marL="4276786" indent="0">
              <a:buNone/>
              <a:defRPr sz="2806"/>
            </a:lvl4pPr>
            <a:lvl5pPr marL="5702381" indent="0">
              <a:buNone/>
              <a:defRPr sz="2806"/>
            </a:lvl5pPr>
            <a:lvl6pPr marL="7127977" indent="0">
              <a:buNone/>
              <a:defRPr sz="2806"/>
            </a:lvl6pPr>
            <a:lvl7pPr marL="8553572" indent="0">
              <a:buNone/>
              <a:defRPr sz="2806"/>
            </a:lvl7pPr>
            <a:lvl8pPr marL="9979167" indent="0">
              <a:buNone/>
              <a:defRPr sz="2806"/>
            </a:lvl8pPr>
            <a:lvl9pPr marL="11404763" indent="0">
              <a:buNone/>
              <a:defRPr sz="2806"/>
            </a:lvl9pPr>
          </a:lstStyle>
          <a:p>
            <a:pPr lvl="0"/>
            <a:r>
              <a:rPr lang="en-US"/>
              <a:t>Click to edit Master text styles</a:t>
            </a:r>
          </a:p>
        </p:txBody>
      </p:sp>
      <p:sp>
        <p:nvSpPr>
          <p:cNvPr id="14" name="Text Placeholder 4"/>
          <p:cNvSpPr>
            <a:spLocks noGrp="1"/>
          </p:cNvSpPr>
          <p:nvPr>
            <p:ph type="body" sz="quarter" idx="13"/>
          </p:nvPr>
        </p:nvSpPr>
        <p:spPr>
          <a:xfrm>
            <a:off x="17696687" y="6177492"/>
            <a:ext cx="7282930" cy="1796817"/>
          </a:xfrm>
        </p:spPr>
        <p:txBody>
          <a:bodyPr anchor="b">
            <a:noAutofit/>
          </a:bodyPr>
          <a:lstStyle>
            <a:lvl1pPr marL="0" indent="0">
              <a:buNone/>
              <a:defRPr sz="7483" b="0">
                <a:solidFill>
                  <a:schemeClr val="bg2">
                    <a:lumMod val="40000"/>
                    <a:lumOff val="60000"/>
                  </a:schemeClr>
                </a:solidFill>
              </a:defRPr>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US"/>
              <a:t>Click to edit Master text styles</a:t>
            </a:r>
          </a:p>
        </p:txBody>
      </p:sp>
      <p:sp>
        <p:nvSpPr>
          <p:cNvPr id="20" name="Text Placeholder 3"/>
          <p:cNvSpPr>
            <a:spLocks noGrp="1"/>
          </p:cNvSpPr>
          <p:nvPr>
            <p:ph type="body" sz="half" idx="17"/>
          </p:nvPr>
        </p:nvSpPr>
        <p:spPr>
          <a:xfrm>
            <a:off x="17696687" y="8315854"/>
            <a:ext cx="7282930" cy="11191755"/>
          </a:xfrm>
        </p:spPr>
        <p:txBody>
          <a:bodyPr anchor="t">
            <a:normAutofit/>
          </a:bodyPr>
          <a:lstStyle>
            <a:lvl1pPr marL="0" indent="0">
              <a:buNone/>
              <a:defRPr sz="4365"/>
            </a:lvl1pPr>
            <a:lvl2pPr marL="1425595" indent="0">
              <a:buNone/>
              <a:defRPr sz="3742"/>
            </a:lvl2pPr>
            <a:lvl3pPr marL="2851191" indent="0">
              <a:buNone/>
              <a:defRPr sz="3118"/>
            </a:lvl3pPr>
            <a:lvl4pPr marL="4276786" indent="0">
              <a:buNone/>
              <a:defRPr sz="2806"/>
            </a:lvl4pPr>
            <a:lvl5pPr marL="5702381" indent="0">
              <a:buNone/>
              <a:defRPr sz="2806"/>
            </a:lvl5pPr>
            <a:lvl6pPr marL="7127977" indent="0">
              <a:buNone/>
              <a:defRPr sz="2806"/>
            </a:lvl6pPr>
            <a:lvl7pPr marL="8553572" indent="0">
              <a:buNone/>
              <a:defRPr sz="2806"/>
            </a:lvl7pPr>
            <a:lvl8pPr marL="9979167" indent="0">
              <a:buNone/>
              <a:defRPr sz="2806"/>
            </a:lvl8pPr>
            <a:lvl9pPr marL="11404763" indent="0">
              <a:buNone/>
              <a:defRPr sz="2806"/>
            </a:lvl9pPr>
          </a:lstStyle>
          <a:p>
            <a:pPr lvl="0"/>
            <a:r>
              <a:rPr lang="en-US"/>
              <a:t>Click to edit Master text styles</a:t>
            </a:r>
          </a:p>
        </p:txBody>
      </p:sp>
      <p:cxnSp>
        <p:nvCxnSpPr>
          <p:cNvPr id="17" name="Straight Connector 16"/>
          <p:cNvCxnSpPr/>
          <p:nvPr/>
        </p:nvCxnSpPr>
        <p:spPr>
          <a:xfrm>
            <a:off x="9255176" y="6652684"/>
            <a:ext cx="0" cy="1235498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17293126" y="6652684"/>
            <a:ext cx="0" cy="12368958"/>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2173642223"/>
      </p:ext>
    </p:extLst>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13096"/>
            </a:lvl1pPr>
          </a:lstStyle>
          <a:p>
            <a:r>
              <a:rPr lang="en-US"/>
              <a:t>Click to edit Master title style</a:t>
            </a:r>
            <a:endParaRPr lang="en-US" dirty="0"/>
          </a:p>
        </p:txBody>
      </p:sp>
      <p:sp>
        <p:nvSpPr>
          <p:cNvPr id="3" name="Text Placeholder 2"/>
          <p:cNvSpPr>
            <a:spLocks noGrp="1"/>
          </p:cNvSpPr>
          <p:nvPr>
            <p:ph type="body" idx="1"/>
          </p:nvPr>
        </p:nvSpPr>
        <p:spPr>
          <a:xfrm>
            <a:off x="1620621" y="13254695"/>
            <a:ext cx="7302644" cy="1796817"/>
          </a:xfrm>
        </p:spPr>
        <p:txBody>
          <a:bodyPr anchor="b">
            <a:noAutofit/>
          </a:bodyPr>
          <a:lstStyle>
            <a:lvl1pPr marL="0" indent="0">
              <a:buNone/>
              <a:defRPr sz="7483" b="0">
                <a:solidFill>
                  <a:schemeClr val="bg2">
                    <a:lumMod val="40000"/>
                    <a:lumOff val="60000"/>
                  </a:schemeClr>
                </a:solidFill>
              </a:defRPr>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US"/>
              <a:t>Click to edit Master text styles</a:t>
            </a:r>
          </a:p>
        </p:txBody>
      </p:sp>
      <p:sp>
        <p:nvSpPr>
          <p:cNvPr id="29" name="Picture Placeholder 2"/>
          <p:cNvSpPr>
            <a:spLocks noGrp="1" noChangeAspect="1"/>
          </p:cNvSpPr>
          <p:nvPr>
            <p:ph type="pic" idx="15"/>
          </p:nvPr>
        </p:nvSpPr>
        <p:spPr>
          <a:xfrm>
            <a:off x="1620621" y="6890279"/>
            <a:ext cx="7302644" cy="475191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4989"/>
            </a:lvl1pPr>
            <a:lvl2pPr marL="1425595" indent="0">
              <a:buNone/>
              <a:defRPr sz="4989"/>
            </a:lvl2pPr>
            <a:lvl3pPr marL="2851191" indent="0">
              <a:buNone/>
              <a:defRPr sz="4989"/>
            </a:lvl3pPr>
            <a:lvl4pPr marL="4276786" indent="0">
              <a:buNone/>
              <a:defRPr sz="4989"/>
            </a:lvl4pPr>
            <a:lvl5pPr marL="5702381" indent="0">
              <a:buNone/>
              <a:defRPr sz="4989"/>
            </a:lvl5pPr>
            <a:lvl6pPr marL="7127977" indent="0">
              <a:buNone/>
              <a:defRPr sz="4989"/>
            </a:lvl6pPr>
            <a:lvl7pPr marL="8553572" indent="0">
              <a:buNone/>
              <a:defRPr sz="4989"/>
            </a:lvl7pPr>
            <a:lvl8pPr marL="9979167" indent="0">
              <a:buNone/>
              <a:defRPr sz="4989"/>
            </a:lvl8pPr>
            <a:lvl9pPr marL="11404763" indent="0">
              <a:buNone/>
              <a:defRPr sz="4989"/>
            </a:lvl9pPr>
          </a:lstStyle>
          <a:p>
            <a:r>
              <a:rPr lang="en-US"/>
              <a:t>Click icon to add picture</a:t>
            </a:r>
            <a:endParaRPr lang="en-US" dirty="0"/>
          </a:p>
        </p:txBody>
      </p:sp>
      <p:sp>
        <p:nvSpPr>
          <p:cNvPr id="22" name="Text Placeholder 3"/>
          <p:cNvSpPr>
            <a:spLocks noGrp="1"/>
          </p:cNvSpPr>
          <p:nvPr>
            <p:ph type="body" sz="half" idx="18"/>
          </p:nvPr>
        </p:nvSpPr>
        <p:spPr>
          <a:xfrm>
            <a:off x="1620621" y="15051517"/>
            <a:ext cx="7302644" cy="2055388"/>
          </a:xfrm>
        </p:spPr>
        <p:txBody>
          <a:bodyPr anchor="t">
            <a:normAutofit/>
          </a:bodyPr>
          <a:lstStyle>
            <a:lvl1pPr marL="0" indent="0">
              <a:buNone/>
              <a:defRPr sz="4365"/>
            </a:lvl1pPr>
            <a:lvl2pPr marL="1425595" indent="0">
              <a:buNone/>
              <a:defRPr sz="3742"/>
            </a:lvl2pPr>
            <a:lvl3pPr marL="2851191" indent="0">
              <a:buNone/>
              <a:defRPr sz="3118"/>
            </a:lvl3pPr>
            <a:lvl4pPr marL="4276786" indent="0">
              <a:buNone/>
              <a:defRPr sz="2806"/>
            </a:lvl4pPr>
            <a:lvl5pPr marL="5702381" indent="0">
              <a:buNone/>
              <a:defRPr sz="2806"/>
            </a:lvl5pPr>
            <a:lvl6pPr marL="7127977" indent="0">
              <a:buNone/>
              <a:defRPr sz="2806"/>
            </a:lvl6pPr>
            <a:lvl7pPr marL="8553572" indent="0">
              <a:buNone/>
              <a:defRPr sz="2806"/>
            </a:lvl7pPr>
            <a:lvl8pPr marL="9979167" indent="0">
              <a:buNone/>
              <a:defRPr sz="2806"/>
            </a:lvl8pPr>
            <a:lvl9pPr marL="11404763" indent="0">
              <a:buNone/>
              <a:defRPr sz="2806"/>
            </a:lvl9pPr>
          </a:lstStyle>
          <a:p>
            <a:pPr lvl="0"/>
            <a:r>
              <a:rPr lang="en-US"/>
              <a:t>Click to edit Master text styles</a:t>
            </a:r>
          </a:p>
        </p:txBody>
      </p:sp>
      <p:sp>
        <p:nvSpPr>
          <p:cNvPr id="5" name="Text Placeholder 4"/>
          <p:cNvSpPr>
            <a:spLocks noGrp="1"/>
          </p:cNvSpPr>
          <p:nvPr>
            <p:ph type="body" sz="quarter" idx="3"/>
          </p:nvPr>
        </p:nvSpPr>
        <p:spPr>
          <a:xfrm>
            <a:off x="9660627" y="13254695"/>
            <a:ext cx="7278984" cy="1796817"/>
          </a:xfrm>
        </p:spPr>
        <p:txBody>
          <a:bodyPr anchor="b">
            <a:noAutofit/>
          </a:bodyPr>
          <a:lstStyle>
            <a:lvl1pPr marL="0" indent="0">
              <a:buNone/>
              <a:defRPr sz="7483" b="0">
                <a:solidFill>
                  <a:schemeClr val="bg2">
                    <a:lumMod val="40000"/>
                    <a:lumOff val="60000"/>
                  </a:schemeClr>
                </a:solidFill>
              </a:defRPr>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US"/>
              <a:t>Click to edit Master text styles</a:t>
            </a:r>
          </a:p>
        </p:txBody>
      </p:sp>
      <p:sp>
        <p:nvSpPr>
          <p:cNvPr id="30" name="Picture Placeholder 2"/>
          <p:cNvSpPr>
            <a:spLocks noGrp="1" noChangeAspect="1"/>
          </p:cNvSpPr>
          <p:nvPr>
            <p:ph type="pic" idx="21"/>
          </p:nvPr>
        </p:nvSpPr>
        <p:spPr>
          <a:xfrm>
            <a:off x="9660624" y="6890279"/>
            <a:ext cx="7278984" cy="475191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4989"/>
            </a:lvl1pPr>
            <a:lvl2pPr marL="1425595" indent="0">
              <a:buNone/>
              <a:defRPr sz="4989"/>
            </a:lvl2pPr>
            <a:lvl3pPr marL="2851191" indent="0">
              <a:buNone/>
              <a:defRPr sz="4989"/>
            </a:lvl3pPr>
            <a:lvl4pPr marL="4276786" indent="0">
              <a:buNone/>
              <a:defRPr sz="4989"/>
            </a:lvl4pPr>
            <a:lvl5pPr marL="5702381" indent="0">
              <a:buNone/>
              <a:defRPr sz="4989"/>
            </a:lvl5pPr>
            <a:lvl6pPr marL="7127977" indent="0">
              <a:buNone/>
              <a:defRPr sz="4989"/>
            </a:lvl6pPr>
            <a:lvl7pPr marL="8553572" indent="0">
              <a:buNone/>
              <a:defRPr sz="4989"/>
            </a:lvl7pPr>
            <a:lvl8pPr marL="9979167" indent="0">
              <a:buNone/>
              <a:defRPr sz="4989"/>
            </a:lvl8pPr>
            <a:lvl9pPr marL="11404763" indent="0">
              <a:buNone/>
              <a:defRPr sz="4989"/>
            </a:lvl9pPr>
          </a:lstStyle>
          <a:p>
            <a:r>
              <a:rPr lang="en-US"/>
              <a:t>Click icon to add picture</a:t>
            </a:r>
            <a:endParaRPr lang="en-US" dirty="0"/>
          </a:p>
        </p:txBody>
      </p:sp>
      <p:sp>
        <p:nvSpPr>
          <p:cNvPr id="23" name="Text Placeholder 3"/>
          <p:cNvSpPr>
            <a:spLocks noGrp="1"/>
          </p:cNvSpPr>
          <p:nvPr>
            <p:ph type="body" sz="half" idx="19"/>
          </p:nvPr>
        </p:nvSpPr>
        <p:spPr>
          <a:xfrm>
            <a:off x="9657263" y="15051514"/>
            <a:ext cx="7288625" cy="2055388"/>
          </a:xfrm>
        </p:spPr>
        <p:txBody>
          <a:bodyPr anchor="t">
            <a:normAutofit/>
          </a:bodyPr>
          <a:lstStyle>
            <a:lvl1pPr marL="0" indent="0">
              <a:buNone/>
              <a:defRPr sz="4365"/>
            </a:lvl1pPr>
            <a:lvl2pPr marL="1425595" indent="0">
              <a:buNone/>
              <a:defRPr sz="3742"/>
            </a:lvl2pPr>
            <a:lvl3pPr marL="2851191" indent="0">
              <a:buNone/>
              <a:defRPr sz="3118"/>
            </a:lvl3pPr>
            <a:lvl4pPr marL="4276786" indent="0">
              <a:buNone/>
              <a:defRPr sz="2806"/>
            </a:lvl4pPr>
            <a:lvl5pPr marL="5702381" indent="0">
              <a:buNone/>
              <a:defRPr sz="2806"/>
            </a:lvl5pPr>
            <a:lvl6pPr marL="7127977" indent="0">
              <a:buNone/>
              <a:defRPr sz="2806"/>
            </a:lvl6pPr>
            <a:lvl7pPr marL="8553572" indent="0">
              <a:buNone/>
              <a:defRPr sz="2806"/>
            </a:lvl7pPr>
            <a:lvl8pPr marL="9979167" indent="0">
              <a:buNone/>
              <a:defRPr sz="2806"/>
            </a:lvl8pPr>
            <a:lvl9pPr marL="11404763" indent="0">
              <a:buNone/>
              <a:defRPr sz="2806"/>
            </a:lvl9pPr>
          </a:lstStyle>
          <a:p>
            <a:pPr lvl="0"/>
            <a:r>
              <a:rPr lang="en-US"/>
              <a:t>Click to edit Master text styles</a:t>
            </a:r>
          </a:p>
        </p:txBody>
      </p:sp>
      <p:sp>
        <p:nvSpPr>
          <p:cNvPr id="14" name="Text Placeholder 4"/>
          <p:cNvSpPr>
            <a:spLocks noGrp="1"/>
          </p:cNvSpPr>
          <p:nvPr>
            <p:ph type="body" sz="quarter" idx="13"/>
          </p:nvPr>
        </p:nvSpPr>
        <p:spPr>
          <a:xfrm>
            <a:off x="17696687" y="13254695"/>
            <a:ext cx="7282930" cy="1796817"/>
          </a:xfrm>
        </p:spPr>
        <p:txBody>
          <a:bodyPr anchor="b">
            <a:noAutofit/>
          </a:bodyPr>
          <a:lstStyle>
            <a:lvl1pPr marL="0" indent="0">
              <a:buNone/>
              <a:defRPr sz="7483" b="0">
                <a:solidFill>
                  <a:schemeClr val="bg2">
                    <a:lumMod val="40000"/>
                    <a:lumOff val="60000"/>
                  </a:schemeClr>
                </a:solidFill>
              </a:defRPr>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US"/>
              <a:t>Click to edit Master text styles</a:t>
            </a:r>
          </a:p>
        </p:txBody>
      </p:sp>
      <p:sp>
        <p:nvSpPr>
          <p:cNvPr id="31" name="Picture Placeholder 2"/>
          <p:cNvSpPr>
            <a:spLocks noGrp="1" noChangeAspect="1"/>
          </p:cNvSpPr>
          <p:nvPr>
            <p:ph type="pic" idx="22"/>
          </p:nvPr>
        </p:nvSpPr>
        <p:spPr>
          <a:xfrm>
            <a:off x="17696683" y="6890279"/>
            <a:ext cx="7282930" cy="475191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4989"/>
            </a:lvl1pPr>
            <a:lvl2pPr marL="1425595" indent="0">
              <a:buNone/>
              <a:defRPr sz="4989"/>
            </a:lvl2pPr>
            <a:lvl3pPr marL="2851191" indent="0">
              <a:buNone/>
              <a:defRPr sz="4989"/>
            </a:lvl3pPr>
            <a:lvl4pPr marL="4276786" indent="0">
              <a:buNone/>
              <a:defRPr sz="4989"/>
            </a:lvl4pPr>
            <a:lvl5pPr marL="5702381" indent="0">
              <a:buNone/>
              <a:defRPr sz="4989"/>
            </a:lvl5pPr>
            <a:lvl6pPr marL="7127977" indent="0">
              <a:buNone/>
              <a:defRPr sz="4989"/>
            </a:lvl6pPr>
            <a:lvl7pPr marL="8553572" indent="0">
              <a:buNone/>
              <a:defRPr sz="4989"/>
            </a:lvl7pPr>
            <a:lvl8pPr marL="9979167" indent="0">
              <a:buNone/>
              <a:defRPr sz="4989"/>
            </a:lvl8pPr>
            <a:lvl9pPr marL="11404763" indent="0">
              <a:buNone/>
              <a:defRPr sz="4989"/>
            </a:lvl9pPr>
          </a:lstStyle>
          <a:p>
            <a:r>
              <a:rPr lang="en-US"/>
              <a:t>Click icon to add picture</a:t>
            </a:r>
            <a:endParaRPr lang="en-US" dirty="0"/>
          </a:p>
        </p:txBody>
      </p:sp>
      <p:sp>
        <p:nvSpPr>
          <p:cNvPr id="24" name="Text Placeholder 3"/>
          <p:cNvSpPr>
            <a:spLocks noGrp="1"/>
          </p:cNvSpPr>
          <p:nvPr>
            <p:ph type="body" sz="half" idx="20"/>
          </p:nvPr>
        </p:nvSpPr>
        <p:spPr>
          <a:xfrm>
            <a:off x="17696380" y="15051507"/>
            <a:ext cx="7292575" cy="2055388"/>
          </a:xfrm>
        </p:spPr>
        <p:txBody>
          <a:bodyPr anchor="t">
            <a:normAutofit/>
          </a:bodyPr>
          <a:lstStyle>
            <a:lvl1pPr marL="0" indent="0">
              <a:buNone/>
              <a:defRPr sz="4365"/>
            </a:lvl1pPr>
            <a:lvl2pPr marL="1425595" indent="0">
              <a:buNone/>
              <a:defRPr sz="3742"/>
            </a:lvl2pPr>
            <a:lvl3pPr marL="2851191" indent="0">
              <a:buNone/>
              <a:defRPr sz="3118"/>
            </a:lvl3pPr>
            <a:lvl4pPr marL="4276786" indent="0">
              <a:buNone/>
              <a:defRPr sz="2806"/>
            </a:lvl4pPr>
            <a:lvl5pPr marL="5702381" indent="0">
              <a:buNone/>
              <a:defRPr sz="2806"/>
            </a:lvl5pPr>
            <a:lvl6pPr marL="7127977" indent="0">
              <a:buNone/>
              <a:defRPr sz="2806"/>
            </a:lvl6pPr>
            <a:lvl7pPr marL="8553572" indent="0">
              <a:buNone/>
              <a:defRPr sz="2806"/>
            </a:lvl7pPr>
            <a:lvl8pPr marL="9979167" indent="0">
              <a:buNone/>
              <a:defRPr sz="2806"/>
            </a:lvl8pPr>
            <a:lvl9pPr marL="11404763" indent="0">
              <a:buNone/>
              <a:defRPr sz="2806"/>
            </a:lvl9pPr>
          </a:lstStyle>
          <a:p>
            <a:pPr lvl="0"/>
            <a:r>
              <a:rPr lang="en-US"/>
              <a:t>Click to edit Master text styles</a:t>
            </a:r>
          </a:p>
        </p:txBody>
      </p:sp>
      <p:cxnSp>
        <p:nvCxnSpPr>
          <p:cNvPr id="19" name="Straight Connector 18"/>
          <p:cNvCxnSpPr/>
          <p:nvPr/>
        </p:nvCxnSpPr>
        <p:spPr>
          <a:xfrm>
            <a:off x="9255176" y="6652684"/>
            <a:ext cx="0" cy="1235498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17293126" y="6652684"/>
            <a:ext cx="0" cy="12368958"/>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2662347891"/>
      </p:ext>
    </p:extLst>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326526737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0626421" y="1341433"/>
            <a:ext cx="4353198" cy="18166181"/>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620621" y="2410896"/>
            <a:ext cx="18437989" cy="1709671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16693096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
          <p:cNvSpPr txBox="1">
            <a:spLocks noGrp="1"/>
          </p:cNvSpPr>
          <p:nvPr>
            <p:ph type="title"/>
          </p:nvPr>
        </p:nvSpPr>
        <p:spPr>
          <a:xfrm>
            <a:off x="2081421" y="1138485"/>
            <a:ext cx="26112371" cy="4133179"/>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13720"/>
              <a:buFont typeface="Calibri"/>
              <a:buNone/>
              <a:defRPr sz="1372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
          <p:cNvSpPr txBox="1">
            <a:spLocks noGrp="1"/>
          </p:cNvSpPr>
          <p:nvPr>
            <p:ph type="body" idx="1"/>
          </p:nvPr>
        </p:nvSpPr>
        <p:spPr>
          <a:xfrm>
            <a:off x="2081421" y="5692400"/>
            <a:ext cx="26112371" cy="13567714"/>
          </a:xfrm>
          <a:prstGeom prst="rect">
            <a:avLst/>
          </a:prstGeom>
          <a:noFill/>
          <a:ln>
            <a:noFill/>
          </a:ln>
        </p:spPr>
        <p:txBody>
          <a:bodyPr spcFirstLastPara="1" wrap="square" lIns="91425" tIns="45700" rIns="91425" bIns="45700" anchor="t" anchorCtr="0">
            <a:normAutofit/>
          </a:bodyPr>
          <a:lstStyle>
            <a:lvl1pPr marL="457200" marR="0" lvl="0" indent="-783018" algn="l" rtl="0">
              <a:lnSpc>
                <a:spcPct val="90000"/>
              </a:lnSpc>
              <a:spcBef>
                <a:spcPts val="3118"/>
              </a:spcBef>
              <a:spcAft>
                <a:spcPts val="0"/>
              </a:spcAft>
              <a:buClr>
                <a:schemeClr val="dk1"/>
              </a:buClr>
              <a:buSzPts val="8731"/>
              <a:buFont typeface="Arial"/>
              <a:buChar char="•"/>
              <a:defRPr sz="8731" b="0" i="0" u="none" strike="noStrike" cap="none">
                <a:solidFill>
                  <a:schemeClr val="dk1"/>
                </a:solidFill>
                <a:latin typeface="Calibri"/>
                <a:ea typeface="Calibri"/>
                <a:cs typeface="Calibri"/>
                <a:sym typeface="Calibri"/>
              </a:defRPr>
            </a:lvl1pPr>
            <a:lvl2pPr marL="914400" marR="0" lvl="1" indent="-703770" algn="l" rtl="0">
              <a:lnSpc>
                <a:spcPct val="90000"/>
              </a:lnSpc>
              <a:spcBef>
                <a:spcPts val="1559"/>
              </a:spcBef>
              <a:spcAft>
                <a:spcPts val="0"/>
              </a:spcAft>
              <a:buClr>
                <a:schemeClr val="dk1"/>
              </a:buClr>
              <a:buSzPts val="7483"/>
              <a:buFont typeface="Arial"/>
              <a:buChar char="•"/>
              <a:defRPr sz="7483" b="0" i="0" u="none" strike="noStrike" cap="none">
                <a:solidFill>
                  <a:schemeClr val="dk1"/>
                </a:solidFill>
                <a:latin typeface="Calibri"/>
                <a:ea typeface="Calibri"/>
                <a:cs typeface="Calibri"/>
                <a:sym typeface="Calibri"/>
              </a:defRPr>
            </a:lvl2pPr>
            <a:lvl3pPr marL="1371600" marR="0" lvl="2" indent="-624586" algn="l" rtl="0">
              <a:lnSpc>
                <a:spcPct val="90000"/>
              </a:lnSpc>
              <a:spcBef>
                <a:spcPts val="1559"/>
              </a:spcBef>
              <a:spcAft>
                <a:spcPts val="0"/>
              </a:spcAft>
              <a:buClr>
                <a:schemeClr val="dk1"/>
              </a:buClr>
              <a:buSzPts val="6236"/>
              <a:buFont typeface="Arial"/>
              <a:buChar char="•"/>
              <a:defRPr sz="6236" b="0" i="0" u="none" strike="noStrike" cap="none">
                <a:solidFill>
                  <a:schemeClr val="dk1"/>
                </a:solidFill>
                <a:latin typeface="Calibri"/>
                <a:ea typeface="Calibri"/>
                <a:cs typeface="Calibri"/>
                <a:sym typeface="Calibri"/>
              </a:defRPr>
            </a:lvl3pPr>
            <a:lvl4pPr marL="1828800" marR="0" lvl="3" indent="-585025" algn="l" rtl="0">
              <a:lnSpc>
                <a:spcPct val="90000"/>
              </a:lnSpc>
              <a:spcBef>
                <a:spcPts val="1559"/>
              </a:spcBef>
              <a:spcAft>
                <a:spcPts val="0"/>
              </a:spcAft>
              <a:buClr>
                <a:schemeClr val="dk1"/>
              </a:buClr>
              <a:buSzPts val="5613"/>
              <a:buFont typeface="Arial"/>
              <a:buChar char="•"/>
              <a:defRPr sz="5613" b="0" i="0" u="none" strike="noStrike" cap="none">
                <a:solidFill>
                  <a:schemeClr val="dk1"/>
                </a:solidFill>
                <a:latin typeface="Calibri"/>
                <a:ea typeface="Calibri"/>
                <a:cs typeface="Calibri"/>
                <a:sym typeface="Calibri"/>
              </a:defRPr>
            </a:lvl4pPr>
            <a:lvl5pPr marL="2286000" marR="0" lvl="4" indent="-585025" algn="l" rtl="0">
              <a:lnSpc>
                <a:spcPct val="90000"/>
              </a:lnSpc>
              <a:spcBef>
                <a:spcPts val="1559"/>
              </a:spcBef>
              <a:spcAft>
                <a:spcPts val="0"/>
              </a:spcAft>
              <a:buClr>
                <a:schemeClr val="dk1"/>
              </a:buClr>
              <a:buSzPts val="5613"/>
              <a:buFont typeface="Arial"/>
              <a:buChar char="•"/>
              <a:defRPr sz="5613" b="0" i="0" u="none" strike="noStrike" cap="none">
                <a:solidFill>
                  <a:schemeClr val="dk1"/>
                </a:solidFill>
                <a:latin typeface="Calibri"/>
                <a:ea typeface="Calibri"/>
                <a:cs typeface="Calibri"/>
                <a:sym typeface="Calibri"/>
              </a:defRPr>
            </a:lvl5pPr>
            <a:lvl6pPr marL="2743200" marR="0" lvl="5" indent="-585025" algn="l" rtl="0">
              <a:lnSpc>
                <a:spcPct val="90000"/>
              </a:lnSpc>
              <a:spcBef>
                <a:spcPts val="1559"/>
              </a:spcBef>
              <a:spcAft>
                <a:spcPts val="0"/>
              </a:spcAft>
              <a:buClr>
                <a:schemeClr val="dk1"/>
              </a:buClr>
              <a:buSzPts val="5613"/>
              <a:buFont typeface="Arial"/>
              <a:buChar char="•"/>
              <a:defRPr sz="5613" b="0" i="0" u="none" strike="noStrike" cap="none">
                <a:solidFill>
                  <a:schemeClr val="dk1"/>
                </a:solidFill>
                <a:latin typeface="Calibri"/>
                <a:ea typeface="Calibri"/>
                <a:cs typeface="Calibri"/>
                <a:sym typeface="Calibri"/>
              </a:defRPr>
            </a:lvl6pPr>
            <a:lvl7pPr marL="3200400" marR="0" lvl="6" indent="-585025" algn="l" rtl="0">
              <a:lnSpc>
                <a:spcPct val="90000"/>
              </a:lnSpc>
              <a:spcBef>
                <a:spcPts val="1559"/>
              </a:spcBef>
              <a:spcAft>
                <a:spcPts val="0"/>
              </a:spcAft>
              <a:buClr>
                <a:schemeClr val="dk1"/>
              </a:buClr>
              <a:buSzPts val="5613"/>
              <a:buFont typeface="Arial"/>
              <a:buChar char="•"/>
              <a:defRPr sz="5613" b="0" i="0" u="none" strike="noStrike" cap="none">
                <a:solidFill>
                  <a:schemeClr val="dk1"/>
                </a:solidFill>
                <a:latin typeface="Calibri"/>
                <a:ea typeface="Calibri"/>
                <a:cs typeface="Calibri"/>
                <a:sym typeface="Calibri"/>
              </a:defRPr>
            </a:lvl7pPr>
            <a:lvl8pPr marL="3657600" marR="0" lvl="7" indent="-585025" algn="l" rtl="0">
              <a:lnSpc>
                <a:spcPct val="90000"/>
              </a:lnSpc>
              <a:spcBef>
                <a:spcPts val="1559"/>
              </a:spcBef>
              <a:spcAft>
                <a:spcPts val="0"/>
              </a:spcAft>
              <a:buClr>
                <a:schemeClr val="dk1"/>
              </a:buClr>
              <a:buSzPts val="5613"/>
              <a:buFont typeface="Arial"/>
              <a:buChar char="•"/>
              <a:defRPr sz="5613" b="0" i="0" u="none" strike="noStrike" cap="none">
                <a:solidFill>
                  <a:schemeClr val="dk1"/>
                </a:solidFill>
                <a:latin typeface="Calibri"/>
                <a:ea typeface="Calibri"/>
                <a:cs typeface="Calibri"/>
                <a:sym typeface="Calibri"/>
              </a:defRPr>
            </a:lvl8pPr>
            <a:lvl9pPr marL="4114800" marR="0" lvl="8" indent="-585025" algn="l" rtl="0">
              <a:lnSpc>
                <a:spcPct val="90000"/>
              </a:lnSpc>
              <a:spcBef>
                <a:spcPts val="1559"/>
              </a:spcBef>
              <a:spcAft>
                <a:spcPts val="0"/>
              </a:spcAft>
              <a:buClr>
                <a:schemeClr val="dk1"/>
              </a:buClr>
              <a:buSzPts val="5613"/>
              <a:buFont typeface="Arial"/>
              <a:buChar char="•"/>
              <a:defRPr sz="5613" b="0" i="0" u="none" strike="noStrike" cap="none">
                <a:solidFill>
                  <a:schemeClr val="dk1"/>
                </a:solidFill>
                <a:latin typeface="Calibri"/>
                <a:ea typeface="Calibri"/>
                <a:cs typeface="Calibri"/>
                <a:sym typeface="Calibri"/>
              </a:defRPr>
            </a:lvl9pPr>
          </a:lstStyle>
          <a:p>
            <a:endParaRPr/>
          </a:p>
        </p:txBody>
      </p:sp>
      <p:sp>
        <p:nvSpPr>
          <p:cNvPr id="8" name="Google Shape;8;p3"/>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3741"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3741"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3741" b="0" i="0" u="none" strike="noStrike" cap="none">
                <a:solidFill>
                  <a:srgbClr val="888888"/>
                </a:solidFill>
                <a:latin typeface="Calibri"/>
                <a:ea typeface="Calibri"/>
                <a:cs typeface="Calibri"/>
                <a:sym typeface="Calibri"/>
              </a:defRPr>
            </a:lvl1pPr>
            <a:lvl2pPr marL="0" marR="0" lvl="1" indent="0" algn="r" rtl="0">
              <a:spcBef>
                <a:spcPts val="0"/>
              </a:spcBef>
              <a:buNone/>
              <a:defRPr sz="3741" b="0" i="0" u="none" strike="noStrike" cap="none">
                <a:solidFill>
                  <a:srgbClr val="888888"/>
                </a:solidFill>
                <a:latin typeface="Calibri"/>
                <a:ea typeface="Calibri"/>
                <a:cs typeface="Calibri"/>
                <a:sym typeface="Calibri"/>
              </a:defRPr>
            </a:lvl2pPr>
            <a:lvl3pPr marL="0" marR="0" lvl="2" indent="0" algn="r" rtl="0">
              <a:spcBef>
                <a:spcPts val="0"/>
              </a:spcBef>
              <a:buNone/>
              <a:defRPr sz="3741" b="0" i="0" u="none" strike="noStrike" cap="none">
                <a:solidFill>
                  <a:srgbClr val="888888"/>
                </a:solidFill>
                <a:latin typeface="Calibri"/>
                <a:ea typeface="Calibri"/>
                <a:cs typeface="Calibri"/>
                <a:sym typeface="Calibri"/>
              </a:defRPr>
            </a:lvl3pPr>
            <a:lvl4pPr marL="0" marR="0" lvl="3" indent="0" algn="r" rtl="0">
              <a:spcBef>
                <a:spcPts val="0"/>
              </a:spcBef>
              <a:buNone/>
              <a:defRPr sz="3741" b="0" i="0" u="none" strike="noStrike" cap="none">
                <a:solidFill>
                  <a:srgbClr val="888888"/>
                </a:solidFill>
                <a:latin typeface="Calibri"/>
                <a:ea typeface="Calibri"/>
                <a:cs typeface="Calibri"/>
                <a:sym typeface="Calibri"/>
              </a:defRPr>
            </a:lvl4pPr>
            <a:lvl5pPr marL="0" marR="0" lvl="4" indent="0" algn="r" rtl="0">
              <a:spcBef>
                <a:spcPts val="0"/>
              </a:spcBef>
              <a:buNone/>
              <a:defRPr sz="3741" b="0" i="0" u="none" strike="noStrike" cap="none">
                <a:solidFill>
                  <a:srgbClr val="888888"/>
                </a:solidFill>
                <a:latin typeface="Calibri"/>
                <a:ea typeface="Calibri"/>
                <a:cs typeface="Calibri"/>
                <a:sym typeface="Calibri"/>
              </a:defRPr>
            </a:lvl5pPr>
            <a:lvl6pPr marL="0" marR="0" lvl="5" indent="0" algn="r" rtl="0">
              <a:spcBef>
                <a:spcPts val="0"/>
              </a:spcBef>
              <a:buNone/>
              <a:defRPr sz="3741" b="0" i="0" u="none" strike="noStrike" cap="none">
                <a:solidFill>
                  <a:srgbClr val="888888"/>
                </a:solidFill>
                <a:latin typeface="Calibri"/>
                <a:ea typeface="Calibri"/>
                <a:cs typeface="Calibri"/>
                <a:sym typeface="Calibri"/>
              </a:defRPr>
            </a:lvl6pPr>
            <a:lvl7pPr marL="0" marR="0" lvl="6" indent="0" algn="r" rtl="0">
              <a:spcBef>
                <a:spcPts val="0"/>
              </a:spcBef>
              <a:buNone/>
              <a:defRPr sz="3741" b="0" i="0" u="none" strike="noStrike" cap="none">
                <a:solidFill>
                  <a:srgbClr val="888888"/>
                </a:solidFill>
                <a:latin typeface="Calibri"/>
                <a:ea typeface="Calibri"/>
                <a:cs typeface="Calibri"/>
                <a:sym typeface="Calibri"/>
              </a:defRPr>
            </a:lvl7pPr>
            <a:lvl8pPr marL="0" marR="0" lvl="7" indent="0" algn="r" rtl="0">
              <a:spcBef>
                <a:spcPts val="0"/>
              </a:spcBef>
              <a:buNone/>
              <a:defRPr sz="3741" b="0" i="0" u="none" strike="noStrike" cap="none">
                <a:solidFill>
                  <a:srgbClr val="888888"/>
                </a:solidFill>
                <a:latin typeface="Calibri"/>
                <a:ea typeface="Calibri"/>
                <a:cs typeface="Calibri"/>
                <a:sym typeface="Calibri"/>
              </a:defRPr>
            </a:lvl8pPr>
            <a:lvl9pPr marL="0" marR="0" lvl="8" indent="0" algn="r" rtl="0">
              <a:spcBef>
                <a:spcPts val="0"/>
              </a:spcBef>
              <a:buNone/>
              <a:defRPr sz="3741"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20857026" y="5227108"/>
            <a:ext cx="9334857" cy="8791046"/>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18838679" y="-1425575"/>
            <a:ext cx="5298162" cy="4989513"/>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20857026" y="19007667"/>
            <a:ext cx="3279815" cy="3088746"/>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509845" y="8315854"/>
            <a:ext cx="13876139" cy="13067771"/>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2780486" y="9028642"/>
            <a:ext cx="7821097" cy="7365471"/>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25645344" y="0"/>
            <a:ext cx="2270641" cy="3428171"/>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604844" y="1411600"/>
            <a:ext cx="23359923" cy="43669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2740463" y="6401136"/>
            <a:ext cx="22221867" cy="1308174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24910976" y="5680159"/>
            <a:ext cx="3088743" cy="757076"/>
          </a:xfrm>
          <a:prstGeom prst="rect">
            <a:avLst/>
          </a:prstGeom>
        </p:spPr>
        <p:txBody>
          <a:bodyPr vert="horz" lIns="91440" tIns="45720" rIns="91440" bIns="45720" rtlCol="0" anchor="t"/>
          <a:lstStyle>
            <a:lvl1pPr algn="l">
              <a:defRPr sz="3430" b="0" i="0">
                <a:solidFill>
                  <a:schemeClr val="tx1">
                    <a:tint val="75000"/>
                    <a:alpha val="60000"/>
                  </a:schemeClr>
                </a:solidFill>
              </a:defRPr>
            </a:lvl1pPr>
          </a:lstStyle>
          <a:p>
            <a:endParaRPr lang="en-IN"/>
          </a:p>
        </p:txBody>
      </p:sp>
      <p:sp>
        <p:nvSpPr>
          <p:cNvPr id="5" name="Footer Placeholder 4"/>
          <p:cNvSpPr>
            <a:spLocks noGrp="1"/>
          </p:cNvSpPr>
          <p:nvPr>
            <p:ph type="ftr" sz="quarter" idx="3"/>
          </p:nvPr>
        </p:nvSpPr>
        <p:spPr>
          <a:xfrm rot="5400000">
            <a:off x="21010427" y="10153320"/>
            <a:ext cx="12035055" cy="757079"/>
          </a:xfrm>
          <a:prstGeom prst="rect">
            <a:avLst/>
          </a:prstGeom>
        </p:spPr>
        <p:txBody>
          <a:bodyPr vert="horz" lIns="91440" tIns="45720" rIns="91440" bIns="45720" rtlCol="0" anchor="b"/>
          <a:lstStyle>
            <a:lvl1pPr algn="l">
              <a:defRPr sz="343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25714170" y="922123"/>
            <a:ext cx="2081961" cy="2393691"/>
          </a:xfrm>
          <a:prstGeom prst="rect">
            <a:avLst/>
          </a:prstGeom>
        </p:spPr>
        <p:txBody>
          <a:bodyPr vert="horz" lIns="91440" tIns="45720" rIns="91440" bIns="45720" rtlCol="0" anchor="b"/>
          <a:lstStyle>
            <a:lvl1pPr algn="ctr">
              <a:defRPr sz="8734" b="0" i="0">
                <a:solidFill>
                  <a:schemeClr val="tx1">
                    <a:tint val="75000"/>
                  </a:schemeClr>
                </a:solidFill>
              </a:defRPr>
            </a:lvl1p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48381516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sldNum="0" hdr="0" ftr="0" dt="0"/>
  <p:txStyles>
    <p:titleStyle>
      <a:lvl1pPr algn="l" defTabSz="1425617" rtl="0" eaLnBrk="1" latinLnBrk="0" hangingPunct="1">
        <a:spcBef>
          <a:spcPct val="0"/>
        </a:spcBef>
        <a:buNone/>
        <a:defRPr sz="13096"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069215" indent="-1069215" algn="l" defTabSz="1425617" rtl="0" eaLnBrk="1" latinLnBrk="0" hangingPunct="1">
        <a:spcBef>
          <a:spcPts val="3118"/>
        </a:spcBef>
        <a:spcAft>
          <a:spcPts val="0"/>
        </a:spcAft>
        <a:buClr>
          <a:schemeClr val="bg2">
            <a:lumMod val="40000"/>
            <a:lumOff val="60000"/>
          </a:schemeClr>
        </a:buClr>
        <a:buSzPct val="80000"/>
        <a:buFont typeface="Wingdings 3" charset="2"/>
        <a:buChar char=""/>
        <a:defRPr sz="6236" b="0" i="0" kern="1200">
          <a:solidFill>
            <a:schemeClr val="tx1"/>
          </a:solidFill>
          <a:latin typeface="+mj-lt"/>
          <a:ea typeface="+mj-ea"/>
          <a:cs typeface="+mj-cs"/>
        </a:defRPr>
      </a:lvl1pPr>
      <a:lvl2pPr marL="2316630" indent="-891013" algn="l" defTabSz="1425617" rtl="0" eaLnBrk="1" latinLnBrk="0" hangingPunct="1">
        <a:spcBef>
          <a:spcPts val="3118"/>
        </a:spcBef>
        <a:spcAft>
          <a:spcPts val="0"/>
        </a:spcAft>
        <a:buClr>
          <a:schemeClr val="bg2">
            <a:lumMod val="40000"/>
            <a:lumOff val="60000"/>
          </a:schemeClr>
        </a:buClr>
        <a:buSzPct val="80000"/>
        <a:buFont typeface="Wingdings 3" charset="2"/>
        <a:buChar char=""/>
        <a:defRPr sz="5613" b="0" i="0" kern="1200">
          <a:solidFill>
            <a:schemeClr val="tx1"/>
          </a:solidFill>
          <a:latin typeface="+mj-lt"/>
          <a:ea typeface="+mj-ea"/>
          <a:cs typeface="+mj-cs"/>
        </a:defRPr>
      </a:lvl2pPr>
      <a:lvl3pPr marL="3564051" indent="-712810" algn="l" defTabSz="1425617" rtl="0" eaLnBrk="1" latinLnBrk="0" hangingPunct="1">
        <a:spcBef>
          <a:spcPts val="3118"/>
        </a:spcBef>
        <a:spcAft>
          <a:spcPts val="0"/>
        </a:spcAft>
        <a:buClr>
          <a:schemeClr val="bg2">
            <a:lumMod val="40000"/>
            <a:lumOff val="60000"/>
          </a:schemeClr>
        </a:buClr>
        <a:buSzPct val="80000"/>
        <a:buFont typeface="Wingdings 3" charset="2"/>
        <a:buChar char=""/>
        <a:defRPr sz="4989" b="0" i="0" kern="1200">
          <a:solidFill>
            <a:schemeClr val="tx1"/>
          </a:solidFill>
          <a:latin typeface="+mj-lt"/>
          <a:ea typeface="+mj-ea"/>
          <a:cs typeface="+mj-cs"/>
        </a:defRPr>
      </a:lvl3pPr>
      <a:lvl4pPr marL="4989668" indent="-712810" algn="l" defTabSz="1425617" rtl="0" eaLnBrk="1" latinLnBrk="0" hangingPunct="1">
        <a:spcBef>
          <a:spcPts val="3118"/>
        </a:spcBef>
        <a:spcAft>
          <a:spcPts val="0"/>
        </a:spcAft>
        <a:buClr>
          <a:schemeClr val="bg2">
            <a:lumMod val="40000"/>
            <a:lumOff val="60000"/>
          </a:schemeClr>
        </a:buClr>
        <a:buSzPct val="80000"/>
        <a:buFont typeface="Wingdings 3" charset="2"/>
        <a:buChar char=""/>
        <a:defRPr sz="4365" b="0" i="0" kern="1200">
          <a:solidFill>
            <a:schemeClr val="tx1"/>
          </a:solidFill>
          <a:latin typeface="+mj-lt"/>
          <a:ea typeface="+mj-ea"/>
          <a:cs typeface="+mj-cs"/>
        </a:defRPr>
      </a:lvl4pPr>
      <a:lvl5pPr marL="6415285" indent="-712810" algn="l" defTabSz="1425617" rtl="0" eaLnBrk="1" latinLnBrk="0" hangingPunct="1">
        <a:spcBef>
          <a:spcPts val="3118"/>
        </a:spcBef>
        <a:spcAft>
          <a:spcPts val="0"/>
        </a:spcAft>
        <a:buClr>
          <a:schemeClr val="bg2">
            <a:lumMod val="40000"/>
            <a:lumOff val="60000"/>
          </a:schemeClr>
        </a:buClr>
        <a:buSzPct val="80000"/>
        <a:buFont typeface="Wingdings 3" charset="2"/>
        <a:buChar char=""/>
        <a:defRPr sz="4365" b="0" i="0" kern="1200">
          <a:solidFill>
            <a:schemeClr val="tx1"/>
          </a:solidFill>
          <a:latin typeface="+mj-lt"/>
          <a:ea typeface="+mj-ea"/>
          <a:cs typeface="+mj-cs"/>
        </a:defRPr>
      </a:lvl5pPr>
      <a:lvl6pPr marL="7840905" indent="-712810" algn="l" defTabSz="1425617" rtl="0" eaLnBrk="1" latinLnBrk="0" hangingPunct="1">
        <a:spcBef>
          <a:spcPts val="3118"/>
        </a:spcBef>
        <a:spcAft>
          <a:spcPts val="0"/>
        </a:spcAft>
        <a:buClr>
          <a:schemeClr val="bg2">
            <a:lumMod val="40000"/>
            <a:lumOff val="60000"/>
          </a:schemeClr>
        </a:buClr>
        <a:buSzPct val="80000"/>
        <a:buFont typeface="Wingdings 3" charset="2"/>
        <a:buChar char=""/>
        <a:defRPr sz="4365" b="0" i="0" kern="1200">
          <a:solidFill>
            <a:schemeClr val="tx1"/>
          </a:solidFill>
          <a:latin typeface="+mj-lt"/>
          <a:ea typeface="+mj-ea"/>
          <a:cs typeface="+mj-cs"/>
        </a:defRPr>
      </a:lvl6pPr>
      <a:lvl7pPr marL="9266522" indent="-712810" algn="l" defTabSz="1425617" rtl="0" eaLnBrk="1" latinLnBrk="0" hangingPunct="1">
        <a:spcBef>
          <a:spcPts val="3118"/>
        </a:spcBef>
        <a:spcAft>
          <a:spcPts val="0"/>
        </a:spcAft>
        <a:buClr>
          <a:schemeClr val="bg2">
            <a:lumMod val="40000"/>
            <a:lumOff val="60000"/>
          </a:schemeClr>
        </a:buClr>
        <a:buSzPct val="80000"/>
        <a:buFont typeface="Wingdings 3" charset="2"/>
        <a:buChar char=""/>
        <a:defRPr sz="4365" b="0" i="0" kern="1200">
          <a:solidFill>
            <a:schemeClr val="tx1"/>
          </a:solidFill>
          <a:latin typeface="+mj-lt"/>
          <a:ea typeface="+mj-ea"/>
          <a:cs typeface="+mj-cs"/>
        </a:defRPr>
      </a:lvl7pPr>
      <a:lvl8pPr marL="10692143" indent="-712810" algn="l" defTabSz="1425617" rtl="0" eaLnBrk="1" latinLnBrk="0" hangingPunct="1">
        <a:spcBef>
          <a:spcPts val="3118"/>
        </a:spcBef>
        <a:spcAft>
          <a:spcPts val="0"/>
        </a:spcAft>
        <a:buClr>
          <a:schemeClr val="bg2">
            <a:lumMod val="40000"/>
            <a:lumOff val="60000"/>
          </a:schemeClr>
        </a:buClr>
        <a:buSzPct val="80000"/>
        <a:buFont typeface="Wingdings 3" charset="2"/>
        <a:buChar char=""/>
        <a:defRPr sz="4365" b="0" i="0" kern="1200">
          <a:solidFill>
            <a:schemeClr val="tx1"/>
          </a:solidFill>
          <a:latin typeface="+mj-lt"/>
          <a:ea typeface="+mj-ea"/>
          <a:cs typeface="+mj-cs"/>
        </a:defRPr>
      </a:lvl8pPr>
      <a:lvl9pPr marL="12117760" indent="-712810" algn="l" defTabSz="1425617" rtl="0" eaLnBrk="1" latinLnBrk="0" hangingPunct="1">
        <a:spcBef>
          <a:spcPts val="3118"/>
        </a:spcBef>
        <a:spcAft>
          <a:spcPts val="0"/>
        </a:spcAft>
        <a:buClr>
          <a:schemeClr val="bg2">
            <a:lumMod val="40000"/>
            <a:lumOff val="60000"/>
          </a:schemeClr>
        </a:buClr>
        <a:buSzPct val="80000"/>
        <a:buFont typeface="Wingdings 3" charset="2"/>
        <a:buChar char=""/>
        <a:defRPr sz="4365" b="0" i="0" kern="1200">
          <a:solidFill>
            <a:schemeClr val="tx1"/>
          </a:solidFill>
          <a:latin typeface="+mj-lt"/>
          <a:ea typeface="+mj-ea"/>
          <a:cs typeface="+mj-cs"/>
        </a:defRPr>
      </a:lvl9pPr>
    </p:bodyStyle>
    <p:otherStyle>
      <a:defPPr>
        <a:defRPr lang="en-US"/>
      </a:defPPr>
      <a:lvl1pPr marL="0" algn="l" defTabSz="1425617" rtl="0" eaLnBrk="1" latinLnBrk="0" hangingPunct="1">
        <a:defRPr sz="5613" kern="1200">
          <a:solidFill>
            <a:schemeClr val="tx1"/>
          </a:solidFill>
          <a:latin typeface="+mn-lt"/>
          <a:ea typeface="+mn-ea"/>
          <a:cs typeface="+mn-cs"/>
        </a:defRPr>
      </a:lvl1pPr>
      <a:lvl2pPr marL="1425617" algn="l" defTabSz="1425617" rtl="0" eaLnBrk="1" latinLnBrk="0" hangingPunct="1">
        <a:defRPr sz="5613" kern="1200">
          <a:solidFill>
            <a:schemeClr val="tx1"/>
          </a:solidFill>
          <a:latin typeface="+mn-lt"/>
          <a:ea typeface="+mn-ea"/>
          <a:cs typeface="+mn-cs"/>
        </a:defRPr>
      </a:lvl2pPr>
      <a:lvl3pPr marL="2851237" algn="l" defTabSz="1425617" rtl="0" eaLnBrk="1" latinLnBrk="0" hangingPunct="1">
        <a:defRPr sz="5613" kern="1200">
          <a:solidFill>
            <a:schemeClr val="tx1"/>
          </a:solidFill>
          <a:latin typeface="+mn-lt"/>
          <a:ea typeface="+mn-ea"/>
          <a:cs typeface="+mn-cs"/>
        </a:defRPr>
      </a:lvl3pPr>
      <a:lvl4pPr marL="4276855" algn="l" defTabSz="1425617" rtl="0" eaLnBrk="1" latinLnBrk="0" hangingPunct="1">
        <a:defRPr sz="5613" kern="1200">
          <a:solidFill>
            <a:schemeClr val="tx1"/>
          </a:solidFill>
          <a:latin typeface="+mn-lt"/>
          <a:ea typeface="+mn-ea"/>
          <a:cs typeface="+mn-cs"/>
        </a:defRPr>
      </a:lvl4pPr>
      <a:lvl5pPr marL="5702478" algn="l" defTabSz="1425617" rtl="0" eaLnBrk="1" latinLnBrk="0" hangingPunct="1">
        <a:defRPr sz="5613" kern="1200">
          <a:solidFill>
            <a:schemeClr val="tx1"/>
          </a:solidFill>
          <a:latin typeface="+mn-lt"/>
          <a:ea typeface="+mn-ea"/>
          <a:cs typeface="+mn-cs"/>
        </a:defRPr>
      </a:lvl5pPr>
      <a:lvl6pPr marL="7128095" algn="l" defTabSz="1425617" rtl="0" eaLnBrk="1" latinLnBrk="0" hangingPunct="1">
        <a:defRPr sz="5613" kern="1200">
          <a:solidFill>
            <a:schemeClr val="tx1"/>
          </a:solidFill>
          <a:latin typeface="+mn-lt"/>
          <a:ea typeface="+mn-ea"/>
          <a:cs typeface="+mn-cs"/>
        </a:defRPr>
      </a:lvl6pPr>
      <a:lvl7pPr marL="8553715" algn="l" defTabSz="1425617" rtl="0" eaLnBrk="1" latinLnBrk="0" hangingPunct="1">
        <a:defRPr sz="5613" kern="1200">
          <a:solidFill>
            <a:schemeClr val="tx1"/>
          </a:solidFill>
          <a:latin typeface="+mn-lt"/>
          <a:ea typeface="+mn-ea"/>
          <a:cs typeface="+mn-cs"/>
        </a:defRPr>
      </a:lvl7pPr>
      <a:lvl8pPr marL="9979332" algn="l" defTabSz="1425617" rtl="0" eaLnBrk="1" latinLnBrk="0" hangingPunct="1">
        <a:defRPr sz="5613" kern="1200">
          <a:solidFill>
            <a:schemeClr val="tx1"/>
          </a:solidFill>
          <a:latin typeface="+mn-lt"/>
          <a:ea typeface="+mn-ea"/>
          <a:cs typeface="+mn-cs"/>
        </a:defRPr>
      </a:lvl8pPr>
      <a:lvl9pPr marL="11404953" algn="l" defTabSz="1425617" rtl="0" eaLnBrk="1" latinLnBrk="0" hangingPunct="1">
        <a:defRPr sz="56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xmlns="" id="{9220D351-2BA4-C9C2-3379-B42892E24F17}"/>
              </a:ext>
            </a:extLst>
          </p:cNvPr>
          <p:cNvSpPr>
            <a:spLocks noGrp="1"/>
          </p:cNvSpPr>
          <p:nvPr>
            <p:ph idx="1"/>
          </p:nvPr>
        </p:nvSpPr>
        <p:spPr>
          <a:xfrm>
            <a:off x="2740463" y="6890282"/>
            <a:ext cx="22221867" cy="13081743"/>
          </a:xfrm>
        </p:spPr>
        <p:txBody>
          <a:bodyPr>
            <a:normAutofit/>
          </a:bodyPr>
          <a:lstStyle/>
          <a:p>
            <a:r>
              <a:rPr lang="en-IN" sz="7200" b="1" dirty="0"/>
              <a:t>Student name = Rucha Vaghela </a:t>
            </a:r>
          </a:p>
          <a:p>
            <a:r>
              <a:rPr lang="en-IN" sz="7200" b="1" dirty="0"/>
              <a:t>Student ID = 2437863</a:t>
            </a:r>
          </a:p>
          <a:p>
            <a:r>
              <a:rPr lang="en-IN" sz="7200" b="1" dirty="0"/>
              <a:t>Module Code = LCHS7009</a:t>
            </a:r>
          </a:p>
          <a:p>
            <a:r>
              <a:rPr lang="en-IN" sz="7200" b="1" dirty="0"/>
              <a:t>Module Title = Population health and digital health promotion </a:t>
            </a:r>
          </a:p>
          <a:p>
            <a:r>
              <a:rPr lang="en-IN" sz="7200" b="1" dirty="0"/>
              <a:t>Lecturer’s Name = Dr Besty Jose</a:t>
            </a:r>
          </a:p>
          <a:p>
            <a:r>
              <a:rPr lang="en-IN" sz="7200" b="1" dirty="0"/>
              <a:t>Assignment Title = Component </a:t>
            </a:r>
            <a:r>
              <a:rPr lang="en-IN" sz="7200" b="1" dirty="0" smtClean="0"/>
              <a:t>02 (Poster)</a:t>
            </a:r>
            <a:endParaRPr lang="en-IN" sz="7200" b="1" dirty="0"/>
          </a:p>
        </p:txBody>
      </p:sp>
      <p:pic>
        <p:nvPicPr>
          <p:cNvPr id="5" name="Picture 4">
            <a:extLst>
              <a:ext uri="{FF2B5EF4-FFF2-40B4-BE49-F238E27FC236}">
                <a16:creationId xmlns:a16="http://schemas.microsoft.com/office/drawing/2014/main" xmlns="" id="{D2C3CA6F-67B6-77A9-2915-163136B4BF29}"/>
              </a:ext>
            </a:extLst>
          </p:cNvPr>
          <p:cNvPicPr>
            <a:picLocks noChangeAspect="1"/>
          </p:cNvPicPr>
          <p:nvPr/>
        </p:nvPicPr>
        <p:blipFill>
          <a:blip r:embed="rId2"/>
          <a:stretch>
            <a:fillRect/>
          </a:stretch>
        </p:blipFill>
        <p:spPr>
          <a:xfrm>
            <a:off x="9796332" y="1600786"/>
            <a:ext cx="10758735" cy="3659164"/>
          </a:xfrm>
          <a:prstGeom prst="rect">
            <a:avLst/>
          </a:prstGeom>
        </p:spPr>
      </p:pic>
    </p:spTree>
    <p:extLst>
      <p:ext uri="{BB962C8B-B14F-4D97-AF65-F5344CB8AC3E}">
        <p14:creationId xmlns:p14="http://schemas.microsoft.com/office/powerpoint/2010/main" xmlns="" val="32876189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5" name="Google Shape;85;p1"/>
          <p:cNvSpPr/>
          <p:nvPr/>
        </p:nvSpPr>
        <p:spPr>
          <a:xfrm>
            <a:off x="207803" y="250043"/>
            <a:ext cx="29859471" cy="1224100"/>
          </a:xfrm>
          <a:prstGeom prst="rect">
            <a:avLst/>
          </a:prstGeom>
          <a:solidFill>
            <a:srgbClr val="FFFF00"/>
          </a:solidFill>
          <a:ln w="12700" cap="flat" cmpd="sng">
            <a:solidFill>
              <a:srgbClr val="1C305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r>
              <a:rPr lang="en-GB" sz="3200" b="1" i="0" u="none" strike="noStrike" cap="none" noProof="0" dirty="0">
                <a:solidFill>
                  <a:schemeClr val="dk1"/>
                </a:solidFill>
                <a:latin typeface="Times New Roman" panose="02020603050405020304" pitchFamily="18" charset="0"/>
                <a:ea typeface="Calibri"/>
                <a:cs typeface="Times New Roman" panose="02020603050405020304" pitchFamily="18" charset="0"/>
                <a:sym typeface="Calibri"/>
              </a:rPr>
              <a:t>LCHS7009: POPULATION HEALTH AND DIGITAL HEALTH PROMOTION</a:t>
            </a:r>
            <a:endParaRPr lang="en-GB" noProof="0" dirty="0">
              <a:solidFill>
                <a:schemeClr val="dk1"/>
              </a:solidFill>
              <a:latin typeface="Times New Roman" panose="02020603050405020304" pitchFamily="18" charset="0"/>
              <a:cs typeface="Times New Roman" panose="02020603050405020304" pitchFamily="18" charset="0"/>
            </a:endParaRPr>
          </a:p>
          <a:p>
            <a:pPr marL="0" marR="0" lvl="0" indent="0" algn="ctr" rtl="0">
              <a:lnSpc>
                <a:spcPct val="150000"/>
              </a:lnSpc>
              <a:spcBef>
                <a:spcPts val="0"/>
              </a:spcBef>
              <a:spcAft>
                <a:spcPts val="0"/>
              </a:spcAft>
              <a:buNone/>
            </a:pPr>
            <a:r>
              <a:rPr lang="en-GB" sz="3200" b="1" i="0" u="none" strike="noStrike" cap="none" noProof="0" dirty="0">
                <a:solidFill>
                  <a:schemeClr val="dk1"/>
                </a:solidFill>
                <a:latin typeface="Times New Roman" panose="02020603050405020304" pitchFamily="18" charset="0"/>
                <a:ea typeface="Calibri"/>
                <a:cs typeface="Times New Roman" panose="02020603050405020304" pitchFamily="18" charset="0"/>
                <a:sym typeface="Calibri"/>
              </a:rPr>
              <a:t>DIGITAL INTERVENTION FOR TUBERCULOSIS (TB) CONTROL</a:t>
            </a:r>
            <a:endParaRPr lang="en-GB" sz="3200" b="0" i="0" u="none" strike="noStrike" cap="none" noProof="0"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86" name="Google Shape;86;p1"/>
          <p:cNvSpPr/>
          <p:nvPr/>
        </p:nvSpPr>
        <p:spPr>
          <a:xfrm>
            <a:off x="207805" y="1637605"/>
            <a:ext cx="9421520" cy="6946740"/>
          </a:xfrm>
          <a:prstGeom prst="rect">
            <a:avLst/>
          </a:prstGeom>
          <a:solidFill>
            <a:schemeClr val="accent4">
              <a:lumMod val="40000"/>
              <a:lumOff val="60000"/>
            </a:schemeClr>
          </a:solidFill>
          <a:ln>
            <a:noFill/>
          </a:ln>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r>
              <a:rPr lang="en-GB" sz="1800" b="1" i="0" u="none" strike="noStrike" cap="none" noProof="0" dirty="0">
                <a:solidFill>
                  <a:schemeClr val="dk1"/>
                </a:solidFill>
                <a:latin typeface="Times New Roman" panose="02020603050405020304" pitchFamily="18" charset="0"/>
                <a:ea typeface="Times New Roman"/>
                <a:cs typeface="Times New Roman" panose="02020603050405020304" pitchFamily="18" charset="0"/>
                <a:sym typeface="Times New Roman"/>
              </a:rPr>
              <a:t>1. Background</a:t>
            </a:r>
            <a:endParaRPr lang="en-GB" sz="1800" noProof="0" dirty="0">
              <a:solidFill>
                <a:schemeClr val="dk1"/>
              </a:solidFill>
              <a:latin typeface="Times New Roman" panose="02020603050405020304" pitchFamily="18" charset="0"/>
              <a:cs typeface="Times New Roman" panose="02020603050405020304" pitchFamily="18" charset="0"/>
            </a:endParaRPr>
          </a:p>
          <a:p>
            <a:pPr algn="just">
              <a:lnSpc>
                <a:spcPct val="150000"/>
              </a:lnSpc>
              <a:spcAft>
                <a:spcPts val="800"/>
              </a:spcAft>
              <a:buNone/>
            </a:pPr>
            <a:r>
              <a:rPr lang="en-GB" sz="1800" kern="100" noProof="0" dirty="0">
                <a:effectLst/>
                <a:latin typeface="Times New Roman" panose="02020603050405020304" pitchFamily="18" charset="0"/>
                <a:ea typeface="Calibri" panose="020F0502020204030204" pitchFamily="34" charset="0"/>
                <a:cs typeface="Times New Roman" panose="02020603050405020304" pitchFamily="18" charset="0"/>
              </a:rPr>
              <a:t>Tuberculosis (TB) continues to pose as a significant social health issue in the United Kingdom, particularly among the less fortunate social groups that lack access to resources, like the migrants, the homeless and drug abusers. In 2024, the number of cases of TB in England increased by 13.4% in England (4850 to 5480 cases), indicating that improved methods should be utilised to ensure people continue taking their medication (GOV.UK, 2025). TB medication requires one to use it daily for half a year. By failing to take as instructed medicine the person may fall ill again, transmit TB to others and contract drug-resistant TB. Conventional methods of ensuring that people take their medicine incorporate Directly Observed Therapy (DOT), whereby a health worker will be by the side of the patient as they take a pill. DOT is effective but consumes a lot of resources and is considered judgmental by people. These non-digital methods, such as attending the community or visiting home, are employed whereas more flexible digital methods are available such as Video-Observed Therapy (VOT). VOT allows them to record or stream them taking medicine through a secure NHS app so that health workers can determine whether the medicine was taken remotely (Canario-Guzmán </a:t>
            </a:r>
            <a:r>
              <a:rPr lang="en-GB" sz="1800" i="1" kern="100" noProof="0" dirty="0">
                <a:effectLst/>
                <a:latin typeface="Times New Roman" panose="02020603050405020304" pitchFamily="18" charset="0"/>
                <a:ea typeface="Calibri" panose="020F0502020204030204" pitchFamily="34" charset="0"/>
                <a:cs typeface="Times New Roman" panose="02020603050405020304" pitchFamily="18" charset="0"/>
              </a:rPr>
              <a:t>et al</a:t>
            </a:r>
            <a:r>
              <a:rPr lang="en-GB" sz="1800" kern="100" noProof="0" dirty="0">
                <a:effectLst/>
                <a:latin typeface="Times New Roman" panose="02020603050405020304" pitchFamily="18" charset="0"/>
                <a:ea typeface="Calibri" panose="020F0502020204030204" pitchFamily="34" charset="0"/>
                <a:cs typeface="Times New Roman" panose="02020603050405020304" pitchFamily="18" charset="0"/>
              </a:rPr>
              <a:t>. 2025). This allows patients to have increased control, less clinic work, and prompt digital assistance. It represents a significant new instrument of TB care, as well as for vulnerable groups.</a:t>
            </a:r>
          </a:p>
        </p:txBody>
      </p:sp>
      <p:sp>
        <p:nvSpPr>
          <p:cNvPr id="88" name="Google Shape;88;p1"/>
          <p:cNvSpPr txBox="1"/>
          <p:nvPr/>
        </p:nvSpPr>
        <p:spPr>
          <a:xfrm>
            <a:off x="6072" y="13860143"/>
            <a:ext cx="9824983" cy="1128474"/>
          </a:xfrm>
          <a:prstGeom prst="rect">
            <a:avLst/>
          </a:prstGeom>
          <a:solidFill>
            <a:srgbClr val="FFFF00"/>
          </a:solidFill>
          <a:ln w="9525"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algn="ctr">
              <a:lnSpc>
                <a:spcPct val="150000"/>
              </a:lnSpc>
              <a:spcAft>
                <a:spcPts val="800"/>
              </a:spcAft>
              <a:buNone/>
            </a:pPr>
            <a:r>
              <a:rPr lang="en-GB" sz="1800" b="1" kern="100" noProof="0" dirty="0">
                <a:effectLst/>
                <a:latin typeface="Times New Roman" panose="02020603050405020304" pitchFamily="18" charset="0"/>
                <a:ea typeface="Calibri" panose="020F0502020204030204" pitchFamily="34" charset="0"/>
                <a:cs typeface="Times New Roman" panose="02020603050405020304" pitchFamily="18" charset="0"/>
              </a:rPr>
              <a:t>Figure 1: Increase in TB notifications over the years.</a:t>
            </a:r>
            <a:endParaRPr lang="en-GB" sz="1800" kern="100" noProof="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spcAft>
                <a:spcPts val="800"/>
              </a:spcAft>
              <a:buNone/>
            </a:pPr>
            <a:r>
              <a:rPr lang="en-GB" sz="1800" kern="100" noProof="0" dirty="0">
                <a:effectLst/>
                <a:latin typeface="Times New Roman" panose="02020603050405020304" pitchFamily="18" charset="0"/>
                <a:ea typeface="Calibri" panose="020F0502020204030204" pitchFamily="34" charset="0"/>
                <a:cs typeface="Times New Roman" panose="02020603050405020304" pitchFamily="18" charset="0"/>
              </a:rPr>
              <a:t>(Source: GOV.UK, 2025)</a:t>
            </a:r>
          </a:p>
        </p:txBody>
      </p:sp>
      <p:sp>
        <p:nvSpPr>
          <p:cNvPr id="89" name="Google Shape;89;p1"/>
          <p:cNvSpPr/>
          <p:nvPr/>
        </p:nvSpPr>
        <p:spPr>
          <a:xfrm>
            <a:off x="9791456" y="1693543"/>
            <a:ext cx="10536359" cy="6569708"/>
          </a:xfrm>
          <a:prstGeom prst="rect">
            <a:avLst/>
          </a:prstGeom>
          <a:solidFill>
            <a:schemeClr val="accent6">
              <a:lumMod val="60000"/>
              <a:lumOff val="40000"/>
            </a:schemeClr>
          </a:solidFill>
          <a:ln>
            <a:noFill/>
          </a:ln>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r>
              <a:rPr lang="en-GB" sz="2000" b="1" i="0" u="none" strike="noStrike" cap="none" noProof="0" dirty="0">
                <a:solidFill>
                  <a:schemeClr val="dk1"/>
                </a:solidFill>
                <a:latin typeface="Times New Roman" panose="02020603050405020304" pitchFamily="18" charset="0"/>
                <a:ea typeface="Times New Roman"/>
                <a:cs typeface="Times New Roman" panose="02020603050405020304" pitchFamily="18" charset="0"/>
                <a:sym typeface="Times New Roman"/>
              </a:rPr>
              <a:t>2. Health Promotion Values and Principles</a:t>
            </a:r>
          </a:p>
          <a:p>
            <a:pPr algn="just">
              <a:lnSpc>
                <a:spcPct val="150000"/>
              </a:lnSpc>
              <a:spcAft>
                <a:spcPts val="800"/>
              </a:spcAft>
              <a:buNone/>
            </a:pPr>
            <a:r>
              <a:rPr lang="en-GB" sz="1800" kern="100" noProof="0" dirty="0">
                <a:effectLst/>
                <a:latin typeface="Times New Roman" panose="02020603050405020304" pitchFamily="18" charset="0"/>
                <a:ea typeface="Calibri" panose="020F0502020204030204" pitchFamily="34" charset="0"/>
                <a:cs typeface="Times New Roman" panose="02020603050405020304" pitchFamily="18" charset="0"/>
              </a:rPr>
              <a:t>The principle of fairness is a foundation of health promotion, which includes giving people power, making them participate, and respect their needs. It assists individuals and societies to make personal health choices by considering social, individual, and environmental factors. The interventions should be equitable and accommodating to all. Moreover, it should be based on three interconnected dimensions: strategic direction, policy orientation, and implementation. VOT adheres to these concepts by providing the TB patients with control over their therapy but maintaining their confidentiality and normal conditions of life (</a:t>
            </a:r>
            <a:r>
              <a:rPr lang="en-GB" sz="1800" kern="100" noProof="0" dirty="0" err="1">
                <a:effectLst/>
                <a:latin typeface="Times New Roman" panose="02020603050405020304" pitchFamily="18" charset="0"/>
                <a:ea typeface="Calibri" panose="020F0502020204030204" pitchFamily="34" charset="0"/>
                <a:cs typeface="Times New Roman" panose="02020603050405020304" pitchFamily="18" charset="0"/>
              </a:rPr>
              <a:t>Casalme</a:t>
            </a:r>
            <a:r>
              <a:rPr lang="en-GB" sz="1800" kern="100" noProof="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kern="100" noProof="0" dirty="0">
                <a:effectLst/>
                <a:latin typeface="Times New Roman" panose="02020603050405020304" pitchFamily="18" charset="0"/>
                <a:ea typeface="Calibri" panose="020F0502020204030204" pitchFamily="34" charset="0"/>
                <a:cs typeface="Times New Roman" panose="02020603050405020304" pitchFamily="18" charset="0"/>
              </a:rPr>
              <a:t>et al</a:t>
            </a:r>
            <a:r>
              <a:rPr lang="en-GB" sz="1800" kern="100" noProof="0" dirty="0">
                <a:effectLst/>
                <a:latin typeface="Times New Roman" panose="02020603050405020304" pitchFamily="18" charset="0"/>
                <a:ea typeface="Calibri" panose="020F0502020204030204" pitchFamily="34" charset="0"/>
                <a:cs typeface="Times New Roman" panose="02020603050405020304" pitchFamily="18" charset="0"/>
              </a:rPr>
              <a:t>. 2022). It is fairness in the sense that it reaches individuals who do not receive adequate care. The system motivates individuals to participate because it enables them to communicate with health workers using secure online platforms. However, not all people can have equal access to digital items such as a phone or the internet (Correa </a:t>
            </a:r>
            <a:r>
              <a:rPr lang="en-GB" sz="1800" i="1" kern="100" noProof="0" dirty="0">
                <a:effectLst/>
                <a:latin typeface="Times New Roman" panose="02020603050405020304" pitchFamily="18" charset="0"/>
                <a:ea typeface="Calibri" panose="020F0502020204030204" pitchFamily="34" charset="0"/>
                <a:cs typeface="Times New Roman" panose="02020603050405020304" pitchFamily="18" charset="0"/>
              </a:rPr>
              <a:t>et al</a:t>
            </a:r>
            <a:r>
              <a:rPr lang="en-GB" sz="1800" kern="100" noProof="0" dirty="0">
                <a:effectLst/>
                <a:latin typeface="Times New Roman" panose="02020603050405020304" pitchFamily="18" charset="0"/>
                <a:ea typeface="Calibri" panose="020F0502020204030204" pitchFamily="34" charset="0"/>
                <a:cs typeface="Times New Roman" panose="02020603050405020304" pitchFamily="18" charset="0"/>
              </a:rPr>
              <a:t>. 2020). The NHS can intervene by providing phones, subsidised data, and educating on digital skills. This ensures that no patient is omitted. Combining the usage of digital and face-to-face assistance, VOT is guided by the principle of health to all, as the care is equitable, accessible, and empowering.</a:t>
            </a:r>
          </a:p>
        </p:txBody>
      </p:sp>
      <p:sp>
        <p:nvSpPr>
          <p:cNvPr id="90" name="Google Shape;90;p1"/>
          <p:cNvSpPr/>
          <p:nvPr/>
        </p:nvSpPr>
        <p:spPr>
          <a:xfrm>
            <a:off x="20743275" y="1669851"/>
            <a:ext cx="9324000" cy="6593400"/>
          </a:xfrm>
          <a:prstGeom prst="rect">
            <a:avLst/>
          </a:prstGeom>
          <a:solidFill>
            <a:schemeClr val="accent4">
              <a:lumMod val="40000"/>
              <a:lumOff val="60000"/>
            </a:schemeClr>
          </a:solidFill>
          <a:ln>
            <a:noFill/>
          </a:ln>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r>
              <a:rPr lang="en-GB" sz="2000" b="1" i="0" u="none" strike="noStrike" cap="none" noProof="0" dirty="0">
                <a:solidFill>
                  <a:schemeClr val="dk1"/>
                </a:solidFill>
                <a:latin typeface="Times New Roman" panose="02020603050405020304" pitchFamily="18" charset="0"/>
                <a:ea typeface="Times New Roman"/>
                <a:cs typeface="Times New Roman" panose="02020603050405020304" pitchFamily="18" charset="0"/>
                <a:sym typeface="Times New Roman"/>
              </a:rPr>
              <a:t>3. Behavioural Change Theory</a:t>
            </a:r>
            <a:endParaRPr lang="en-GB" sz="1000" noProof="0" dirty="0">
              <a:solidFill>
                <a:schemeClr val="dk1"/>
              </a:solidFill>
              <a:latin typeface="Times New Roman" panose="02020603050405020304" pitchFamily="18" charset="0"/>
              <a:cs typeface="Times New Roman" panose="02020603050405020304" pitchFamily="18" charset="0"/>
            </a:endParaRPr>
          </a:p>
          <a:p>
            <a:pPr algn="just">
              <a:lnSpc>
                <a:spcPct val="150000"/>
              </a:lnSpc>
              <a:spcAft>
                <a:spcPts val="800"/>
              </a:spcAft>
              <a:buNone/>
            </a:pPr>
            <a:r>
              <a:rPr lang="en-GB" sz="1800" kern="100" noProof="0" dirty="0">
                <a:effectLst/>
                <a:latin typeface="Times New Roman" panose="02020603050405020304" pitchFamily="18" charset="0"/>
                <a:ea typeface="Calibri" panose="020F0502020204030204" pitchFamily="34" charset="0"/>
                <a:cs typeface="Times New Roman" panose="02020603050405020304" pitchFamily="18" charset="0"/>
              </a:rPr>
              <a:t>It can be an upright idea to change the health habits with the help of the COM-B Model, which is called Capability, Opportunity, Motivation-Behaviour. According to the model, there are three components of behaviour, namely: Capability, Opportunity and Motivation (Rebecca, 2025). Capability entails the ability of the patient in VOT to access the NHS app and comprehend the need to remain on medication. This is developed by using easy instructions, videos, and technological assistance. Opportunity refers to those external circumstances that enable an individual to do the right thing, like having a phone, the internet and a supportive group that provides feedback and reminders (Park </a:t>
            </a:r>
            <a:r>
              <a:rPr lang="en-GB" sz="1800" i="1" kern="100" noProof="0" dirty="0">
                <a:effectLst/>
                <a:latin typeface="Times New Roman" panose="02020603050405020304" pitchFamily="18" charset="0"/>
                <a:ea typeface="Calibri" panose="020F0502020204030204" pitchFamily="34" charset="0"/>
                <a:cs typeface="Times New Roman" panose="02020603050405020304" pitchFamily="18" charset="0"/>
              </a:rPr>
              <a:t>et al</a:t>
            </a:r>
            <a:r>
              <a:rPr lang="en-GB" sz="1800" kern="100" noProof="0" dirty="0">
                <a:effectLst/>
                <a:latin typeface="Times New Roman" panose="02020603050405020304" pitchFamily="18" charset="0"/>
                <a:ea typeface="Calibri" panose="020F0502020204030204" pitchFamily="34" charset="0"/>
                <a:cs typeface="Times New Roman" panose="02020603050405020304" pitchFamily="18" charset="0"/>
              </a:rPr>
              <a:t>. 2023). Motivation is both in oneself (desire to recover, belief that it is possible) and in others (inspirational, online communication). VOT promotes adherence to medicine by assisting every three components. It transforms it to an exciting treatment experience instead of a tedious task and with the individual feels empowered and responsible. The COM-B model elucidates the possibility of sustainable habit transformation through digital means of VOT to support care surrounding TB.</a:t>
            </a:r>
          </a:p>
        </p:txBody>
      </p:sp>
      <p:sp>
        <p:nvSpPr>
          <p:cNvPr id="93" name="Google Shape;93;p1"/>
          <p:cNvSpPr/>
          <p:nvPr/>
        </p:nvSpPr>
        <p:spPr>
          <a:xfrm>
            <a:off x="207804" y="15237320"/>
            <a:ext cx="9421519" cy="6173800"/>
          </a:xfrm>
          <a:prstGeom prst="rect">
            <a:avLst/>
          </a:prstGeom>
          <a:solidFill>
            <a:schemeClr val="accent6">
              <a:lumMod val="60000"/>
              <a:lumOff val="40000"/>
            </a:schemeClr>
          </a:solidFill>
          <a:ln>
            <a:noFill/>
          </a:ln>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r>
              <a:rPr lang="en-GB" sz="2000" b="1" i="0" u="none" strike="noStrike" cap="none" noProof="0" dirty="0">
                <a:solidFill>
                  <a:schemeClr val="dk1"/>
                </a:solidFill>
                <a:latin typeface="Times New Roman" panose="02020603050405020304" pitchFamily="18" charset="0"/>
                <a:ea typeface="Times New Roman"/>
                <a:cs typeface="Times New Roman" panose="02020603050405020304" pitchFamily="18" charset="0"/>
                <a:sym typeface="Times New Roman"/>
              </a:rPr>
              <a:t>4. Expected Outcomes</a:t>
            </a:r>
            <a:endParaRPr lang="en-GB" sz="1000" noProof="0" dirty="0">
              <a:solidFill>
                <a:schemeClr val="dk1"/>
              </a:solidFill>
              <a:latin typeface="Times New Roman" panose="02020603050405020304" pitchFamily="18" charset="0"/>
              <a:cs typeface="Times New Roman" panose="02020603050405020304" pitchFamily="18" charset="0"/>
            </a:endParaRPr>
          </a:p>
          <a:p>
            <a:pPr algn="just">
              <a:lnSpc>
                <a:spcPct val="150000"/>
              </a:lnSpc>
              <a:spcAft>
                <a:spcPts val="800"/>
              </a:spcAft>
              <a:buNone/>
            </a:pPr>
            <a:r>
              <a:rPr lang="en-GB" sz="1800" kern="100" noProof="0" dirty="0">
                <a:effectLst/>
                <a:latin typeface="Times New Roman" panose="02020603050405020304" pitchFamily="18" charset="0"/>
                <a:ea typeface="Calibri" panose="020F0502020204030204" pitchFamily="34" charset="0"/>
                <a:cs typeface="Times New Roman" panose="02020603050405020304" pitchFamily="18" charset="0"/>
              </a:rPr>
              <a:t>The application of the COM‑B Model to VOT ought to have proven real changes in retaining people on their TB medication as well as fairer care. Capability building by having digital lessons allows patients to rely on the NHS app (Reidy </a:t>
            </a:r>
            <a:r>
              <a:rPr lang="en-GB" sz="1800" i="1" kern="100" noProof="0" dirty="0">
                <a:effectLst/>
                <a:latin typeface="Times New Roman" panose="02020603050405020304" pitchFamily="18" charset="0"/>
                <a:ea typeface="Calibri" panose="020F0502020204030204" pitchFamily="34" charset="0"/>
                <a:cs typeface="Times New Roman" panose="02020603050405020304" pitchFamily="18" charset="0"/>
              </a:rPr>
              <a:t>et al</a:t>
            </a:r>
            <a:r>
              <a:rPr lang="en-GB" sz="1800" kern="100" noProof="0" dirty="0">
                <a:effectLst/>
                <a:latin typeface="Times New Roman" panose="02020603050405020304" pitchFamily="18" charset="0"/>
                <a:ea typeface="Calibri" panose="020F0502020204030204" pitchFamily="34" charset="0"/>
                <a:cs typeface="Times New Roman" panose="02020603050405020304" pitchFamily="18" charset="0"/>
              </a:rPr>
              <a:t>. 2025). Enhancing opportunity through the provision of phones and data would eliminate obstacles. Enhancement of motivation through reminders and instant feedback keeps patients entertained, as nearly 80% of Britons review their medical records online (AWB, 2025). It is anticipated that more people will complete their treatment, and there will also be a reduction in drug-resistant TB, and health expenditures will be reduced. The patients must have a sense of control, confidence and be under constant care (Ekstedt </a:t>
            </a:r>
            <a:r>
              <a:rPr lang="en-GB" sz="1800" i="1" kern="100" noProof="0" dirty="0">
                <a:effectLst/>
                <a:latin typeface="Times New Roman" panose="02020603050405020304" pitchFamily="18" charset="0"/>
                <a:ea typeface="Calibri" panose="020F0502020204030204" pitchFamily="34" charset="0"/>
                <a:cs typeface="Times New Roman" panose="02020603050405020304" pitchFamily="18" charset="0"/>
              </a:rPr>
              <a:t>et al</a:t>
            </a:r>
            <a:r>
              <a:rPr lang="en-GB" sz="1800" kern="100" noProof="0" dirty="0">
                <a:effectLst/>
                <a:latin typeface="Times New Roman" panose="02020603050405020304" pitchFamily="18" charset="0"/>
                <a:ea typeface="Calibri" panose="020F0502020204030204" pitchFamily="34" charset="0"/>
                <a:cs typeface="Times New Roman" panose="02020603050405020304" pitchFamily="18" charset="0"/>
              </a:rPr>
              <a:t>. 2023). Care becomes efficient and effective as health workers are able to identify missed doses at an early stage. The inclusion of a balance between online and monthly physical meetings would make sure that not to leave people who are not tech-savvy behind. The COM-B-influenced VOT combined encourages a lasting change in habits by addressing deficiencies in skills, establishing enabling environments, and supporting motivation, causing healthier individuals and more robust population health.</a:t>
            </a:r>
          </a:p>
        </p:txBody>
      </p:sp>
      <p:sp>
        <p:nvSpPr>
          <p:cNvPr id="94" name="Google Shape;94;p1"/>
          <p:cNvSpPr/>
          <p:nvPr/>
        </p:nvSpPr>
        <p:spPr>
          <a:xfrm>
            <a:off x="20459417" y="15192946"/>
            <a:ext cx="9510473" cy="6189059"/>
          </a:xfrm>
          <a:prstGeom prst="rect">
            <a:avLst/>
          </a:prstGeom>
          <a:solidFill>
            <a:schemeClr val="accent4">
              <a:lumMod val="40000"/>
              <a:lumOff val="60000"/>
            </a:schemeClr>
          </a:solidFill>
          <a:ln>
            <a:noFill/>
          </a:ln>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r>
              <a:rPr lang="en-GB" sz="2000" b="1" noProof="0" dirty="0">
                <a:solidFill>
                  <a:schemeClr val="dk1"/>
                </a:solidFill>
                <a:latin typeface="Times New Roman" panose="02020603050405020304" pitchFamily="18" charset="0"/>
                <a:ea typeface="Times New Roman"/>
                <a:cs typeface="Times New Roman" panose="02020603050405020304" pitchFamily="18" charset="0"/>
                <a:sym typeface="Times New Roman"/>
              </a:rPr>
              <a:t>6</a:t>
            </a:r>
            <a:r>
              <a:rPr lang="en-GB" sz="2000" b="1" i="0" u="none" strike="noStrike" cap="none" noProof="0" dirty="0">
                <a:solidFill>
                  <a:schemeClr val="dk1"/>
                </a:solidFill>
                <a:latin typeface="Times New Roman" panose="02020603050405020304" pitchFamily="18" charset="0"/>
                <a:ea typeface="Times New Roman"/>
                <a:cs typeface="Times New Roman" panose="02020603050405020304" pitchFamily="18" charset="0"/>
                <a:sym typeface="Times New Roman"/>
              </a:rPr>
              <a:t>. Conclusion</a:t>
            </a:r>
            <a:endParaRPr lang="en-GB" sz="1000" noProof="0" dirty="0">
              <a:solidFill>
                <a:schemeClr val="dk1"/>
              </a:solidFill>
              <a:latin typeface="Times New Roman" panose="02020603050405020304" pitchFamily="18" charset="0"/>
              <a:cs typeface="Times New Roman" panose="02020603050405020304" pitchFamily="18" charset="0"/>
            </a:endParaRPr>
          </a:p>
          <a:p>
            <a:pPr algn="just">
              <a:lnSpc>
                <a:spcPct val="150000"/>
              </a:lnSpc>
              <a:spcAft>
                <a:spcPts val="800"/>
              </a:spcAft>
              <a:buNone/>
            </a:pPr>
            <a:r>
              <a:rPr lang="en-GB" sz="1800" kern="100" noProof="0" dirty="0">
                <a:effectLst/>
                <a:latin typeface="Times New Roman" panose="02020603050405020304" pitchFamily="18" charset="0"/>
                <a:ea typeface="Calibri" panose="020F0502020204030204" pitchFamily="34" charset="0"/>
                <a:cs typeface="Times New Roman" panose="02020603050405020304" pitchFamily="18" charset="0"/>
              </a:rPr>
              <a:t>The policy, learning, and research on the implications of adding Video-Observed Therapy to NHS TB care have a broad interpretation. Policy-wise, it is equivalent to the promise of the NHS Long Term Plan to utilise digital means and make care fairer. It also demonstrates how technology can reduce disparities and create an opportunity to access care. The policies should provide funds for phones, training sessions, and internet to benefit underprivileged patients. To assist patients remotely, health professionals must be trained in digital communication, cultural sensitivity, and behaviour change concepts in the teaching aspect. Trust and utilisation should also continue to be educated on the practice of using digital tools and the protection of their data by patients. Studies should consider the effects of VOT on the long-term retention among individuals who are taking medicine, cost reduction, and patient satisfaction. It also ought to look into other long-term disease digital approaches in which the approach is based on COM-B.  After all, VOT is a tremendous shift toward an evidence-based, scientific and habit-based care system. Combining real compassion with digital creative thinking, it empowers patients, promotes equitable health, and provides lifetime management of TB within the UK.</a:t>
            </a:r>
          </a:p>
        </p:txBody>
      </p:sp>
      <p:sp>
        <p:nvSpPr>
          <p:cNvPr id="4" name="Google Shape;92;p1">
            <a:extLst>
              <a:ext uri="{FF2B5EF4-FFF2-40B4-BE49-F238E27FC236}">
                <a16:creationId xmlns:a16="http://schemas.microsoft.com/office/drawing/2014/main" xmlns="" id="{01E3876C-9248-D840-49A5-8A0E7416D23B}"/>
              </a:ext>
            </a:extLst>
          </p:cNvPr>
          <p:cNvSpPr/>
          <p:nvPr/>
        </p:nvSpPr>
        <p:spPr>
          <a:xfrm>
            <a:off x="9831055" y="10957528"/>
            <a:ext cx="10505828" cy="1011710"/>
          </a:xfrm>
          <a:prstGeom prst="rect">
            <a:avLst/>
          </a:prstGeom>
          <a:solidFill>
            <a:srgbClr val="FFFF00"/>
          </a:solid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algn="ctr">
              <a:lnSpc>
                <a:spcPct val="150000"/>
              </a:lnSpc>
              <a:spcAft>
                <a:spcPts val="800"/>
              </a:spcAft>
              <a:buNone/>
            </a:pPr>
            <a:r>
              <a:rPr lang="en-GB" sz="1800" b="1" kern="100" noProof="0" dirty="0">
                <a:effectLst/>
                <a:latin typeface="Times New Roman" panose="02020603050405020304" pitchFamily="18" charset="0"/>
                <a:ea typeface="Calibri" panose="020F0502020204030204" pitchFamily="34" charset="0"/>
                <a:cs typeface="Times New Roman" panose="02020603050405020304" pitchFamily="18" charset="0"/>
              </a:rPr>
              <a:t>Figure 2: Strategic Framework for Equitable Health Promotion</a:t>
            </a:r>
            <a:endParaRPr lang="en-GB" sz="1800" kern="100" noProof="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spcAft>
                <a:spcPts val="800"/>
              </a:spcAft>
              <a:buNone/>
            </a:pPr>
            <a:r>
              <a:rPr lang="en-GB" sz="1800" kern="100" noProof="0" dirty="0">
                <a:effectLst/>
                <a:latin typeface="Times New Roman" panose="02020603050405020304" pitchFamily="18" charset="0"/>
                <a:ea typeface="Calibri" panose="020F0502020204030204" pitchFamily="34" charset="0"/>
                <a:cs typeface="Times New Roman" panose="02020603050405020304" pitchFamily="18" charset="0"/>
              </a:rPr>
              <a:t>(Source: WHO, 2022)</a:t>
            </a:r>
          </a:p>
        </p:txBody>
      </p:sp>
      <p:sp>
        <p:nvSpPr>
          <p:cNvPr id="10" name="Google Shape;92;p1">
            <a:extLst>
              <a:ext uri="{FF2B5EF4-FFF2-40B4-BE49-F238E27FC236}">
                <a16:creationId xmlns:a16="http://schemas.microsoft.com/office/drawing/2014/main" xmlns="" id="{2B32FE6B-CDA6-C3A6-784F-D969F4D0368F}"/>
              </a:ext>
            </a:extLst>
          </p:cNvPr>
          <p:cNvSpPr/>
          <p:nvPr/>
        </p:nvSpPr>
        <p:spPr>
          <a:xfrm>
            <a:off x="20548371" y="13737274"/>
            <a:ext cx="9421519" cy="1332803"/>
          </a:xfrm>
          <a:prstGeom prst="rect">
            <a:avLst/>
          </a:prstGeom>
          <a:solidFill>
            <a:srgbClr val="FFFF00"/>
          </a:solid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algn="ctr">
              <a:lnSpc>
                <a:spcPct val="150000"/>
              </a:lnSpc>
              <a:spcAft>
                <a:spcPts val="800"/>
              </a:spcAft>
              <a:buNone/>
            </a:pPr>
            <a:r>
              <a:rPr lang="en-GB" sz="1800" b="1" kern="100" noProof="0" dirty="0">
                <a:effectLst/>
                <a:latin typeface="Times New Roman" panose="02020603050405020304" pitchFamily="18" charset="0"/>
                <a:ea typeface="Calibri" panose="020F0502020204030204" pitchFamily="34" charset="0"/>
                <a:cs typeface="Times New Roman" panose="02020603050405020304" pitchFamily="18" charset="0"/>
              </a:rPr>
              <a:t>Figure 3: The dimensions of the COM-B model and Behaviour Change Wheel for an evidence-based intervention</a:t>
            </a:r>
            <a:endParaRPr lang="en-GB" sz="1800" kern="100" noProof="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spcAft>
                <a:spcPts val="800"/>
              </a:spcAft>
              <a:buNone/>
            </a:pPr>
            <a:r>
              <a:rPr lang="en-GB" sz="1800" kern="100" noProof="0" dirty="0">
                <a:effectLst/>
                <a:latin typeface="Times New Roman" panose="02020603050405020304" pitchFamily="18" charset="0"/>
                <a:ea typeface="Calibri" panose="020F0502020204030204" pitchFamily="34" charset="0"/>
                <a:cs typeface="Times New Roman" panose="02020603050405020304" pitchFamily="18" charset="0"/>
              </a:rPr>
              <a:t>(Source: Rebecca, 2025)</a:t>
            </a:r>
          </a:p>
        </p:txBody>
      </p:sp>
      <p:pic>
        <p:nvPicPr>
          <p:cNvPr id="2" name="Picture 1">
            <a:extLst>
              <a:ext uri="{FF2B5EF4-FFF2-40B4-BE49-F238E27FC236}">
                <a16:creationId xmlns:a16="http://schemas.microsoft.com/office/drawing/2014/main" xmlns="" id="{A01C9550-E634-7072-4710-966DDD6C0650}"/>
              </a:ext>
            </a:extLst>
          </p:cNvPr>
          <p:cNvPicPr>
            <a:picLocks noChangeAspect="1"/>
          </p:cNvPicPr>
          <p:nvPr/>
        </p:nvPicPr>
        <p:blipFill>
          <a:blip r:embed="rId3"/>
          <a:stretch>
            <a:fillRect/>
          </a:stretch>
        </p:blipFill>
        <p:spPr>
          <a:xfrm>
            <a:off x="207803" y="8898358"/>
            <a:ext cx="9421519" cy="4838916"/>
          </a:xfrm>
          <a:prstGeom prst="rect">
            <a:avLst/>
          </a:prstGeom>
        </p:spPr>
      </p:pic>
      <p:pic>
        <p:nvPicPr>
          <p:cNvPr id="7" name="Picture 6">
            <a:extLst>
              <a:ext uri="{FF2B5EF4-FFF2-40B4-BE49-F238E27FC236}">
                <a16:creationId xmlns:a16="http://schemas.microsoft.com/office/drawing/2014/main" xmlns="" id="{6213DA8C-67B2-C0C2-BB67-55986EC009B4}"/>
              </a:ext>
            </a:extLst>
          </p:cNvPr>
          <p:cNvPicPr>
            <a:picLocks noChangeAspect="1"/>
          </p:cNvPicPr>
          <p:nvPr/>
        </p:nvPicPr>
        <p:blipFill>
          <a:blip r:embed="rId4"/>
          <a:stretch>
            <a:fillRect/>
          </a:stretch>
        </p:blipFill>
        <p:spPr>
          <a:xfrm>
            <a:off x="9629325" y="8306559"/>
            <a:ext cx="11113950" cy="2385253"/>
          </a:xfrm>
          <a:prstGeom prst="rect">
            <a:avLst/>
          </a:prstGeom>
        </p:spPr>
      </p:pic>
      <p:pic>
        <p:nvPicPr>
          <p:cNvPr id="8" name="Picture 7">
            <a:extLst>
              <a:ext uri="{FF2B5EF4-FFF2-40B4-BE49-F238E27FC236}">
                <a16:creationId xmlns:a16="http://schemas.microsoft.com/office/drawing/2014/main" xmlns="" id="{4744FF8A-B200-627C-17D2-6FE2E86BCF59}"/>
              </a:ext>
            </a:extLst>
          </p:cNvPr>
          <p:cNvPicPr>
            <a:picLocks noChangeAspect="1"/>
          </p:cNvPicPr>
          <p:nvPr/>
        </p:nvPicPr>
        <p:blipFill>
          <a:blip r:embed="rId5"/>
          <a:stretch>
            <a:fillRect/>
          </a:stretch>
        </p:blipFill>
        <p:spPr>
          <a:xfrm>
            <a:off x="20645890" y="8263251"/>
            <a:ext cx="9324000" cy="5388555"/>
          </a:xfrm>
          <a:prstGeom prst="rect">
            <a:avLst/>
          </a:prstGeom>
        </p:spPr>
      </p:pic>
      <p:pic>
        <p:nvPicPr>
          <p:cNvPr id="12" name="Picture 11" descr="An infographic on the potential for digital healthcare in Britain">
            <a:extLst>
              <a:ext uri="{FF2B5EF4-FFF2-40B4-BE49-F238E27FC236}">
                <a16:creationId xmlns:a16="http://schemas.microsoft.com/office/drawing/2014/main" xmlns="" id="{A4562535-C390-D4E9-D5BC-9C4E8406A573}"/>
              </a:ext>
            </a:extLst>
          </p:cNvPr>
          <p:cNvPicPr>
            <a:picLocks noChangeAspect="1"/>
          </p:cNvPicPr>
          <p:nvPr/>
        </p:nvPicPr>
        <p:blipFill rotWithShape="1">
          <a:blip r:embed="rId6">
            <a:extLst>
              <a:ext uri="{28A0092B-C50C-407E-A947-70E740481C1C}">
                <a14:useLocalDpi xmlns:a14="http://schemas.microsoft.com/office/drawing/2010/main" xmlns="" val="0"/>
              </a:ext>
            </a:extLst>
          </a:blip>
          <a:srcRect b="5343"/>
          <a:stretch>
            <a:fillRect/>
          </a:stretch>
        </p:blipFill>
        <p:spPr bwMode="auto">
          <a:xfrm>
            <a:off x="10642505" y="12283566"/>
            <a:ext cx="8892683" cy="7772401"/>
          </a:xfrm>
          <a:prstGeom prst="rect">
            <a:avLst/>
          </a:prstGeom>
          <a:noFill/>
          <a:ln>
            <a:noFill/>
          </a:ln>
          <a:extLst>
            <a:ext uri="{53640926-AAD7-44D8-BBD7-CCE9431645EC}">
              <a14:shadowObscured xmlns:a14="http://schemas.microsoft.com/office/drawing/2010/main" xmlns=""/>
            </a:ext>
          </a:extLst>
        </p:spPr>
      </p:pic>
      <p:sp>
        <p:nvSpPr>
          <p:cNvPr id="13" name="Google Shape;92;p1">
            <a:extLst>
              <a:ext uri="{FF2B5EF4-FFF2-40B4-BE49-F238E27FC236}">
                <a16:creationId xmlns:a16="http://schemas.microsoft.com/office/drawing/2014/main" xmlns="" id="{74D098E8-0454-19AA-B967-C0D72C09D533}"/>
              </a:ext>
            </a:extLst>
          </p:cNvPr>
          <p:cNvSpPr/>
          <p:nvPr/>
        </p:nvSpPr>
        <p:spPr>
          <a:xfrm>
            <a:off x="9791456" y="20370296"/>
            <a:ext cx="10505828" cy="1011710"/>
          </a:xfrm>
          <a:prstGeom prst="rect">
            <a:avLst/>
          </a:prstGeom>
          <a:solidFill>
            <a:srgbClr val="FFFF00"/>
          </a:solid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algn="ctr">
              <a:lnSpc>
                <a:spcPct val="150000"/>
              </a:lnSpc>
              <a:spcAft>
                <a:spcPts val="800"/>
              </a:spcAft>
              <a:buNone/>
            </a:pPr>
            <a:r>
              <a:rPr lang="en-GB" sz="1800" b="1" kern="100" noProof="0" dirty="0">
                <a:effectLst/>
                <a:latin typeface="Times New Roman" panose="02020603050405020304" pitchFamily="18" charset="0"/>
                <a:ea typeface="Calibri" panose="020F0502020204030204" pitchFamily="34" charset="0"/>
                <a:cs typeface="Times New Roman" panose="02020603050405020304" pitchFamily="18" charset="0"/>
              </a:rPr>
              <a:t>Figure 4: Digital Health Potential of the UK</a:t>
            </a:r>
            <a:endParaRPr lang="en-GB" sz="1800" kern="100" noProof="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spcAft>
                <a:spcPts val="800"/>
              </a:spcAft>
              <a:buNone/>
            </a:pPr>
            <a:r>
              <a:rPr lang="en-GB" sz="1800" kern="100" noProof="0" dirty="0">
                <a:effectLst/>
                <a:latin typeface="Times New Roman" panose="02020603050405020304" pitchFamily="18" charset="0"/>
                <a:ea typeface="Calibri" panose="020F0502020204030204" pitchFamily="34" charset="0"/>
                <a:cs typeface="Times New Roman" panose="02020603050405020304" pitchFamily="18" charset="0"/>
              </a:rPr>
              <a:t>(Source: AWB, 2025)</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2"/>
          <p:cNvSpPr/>
          <p:nvPr/>
        </p:nvSpPr>
        <p:spPr>
          <a:xfrm>
            <a:off x="0" y="0"/>
            <a:ext cx="30275213" cy="2382982"/>
          </a:xfrm>
          <a:prstGeom prst="rect">
            <a:avLst/>
          </a:prstGeom>
          <a:solidFill>
            <a:schemeClr val="accent2">
              <a:lumMod val="40000"/>
              <a:lumOff val="60000"/>
            </a:schemeClr>
          </a:solidFill>
          <a:ln w="12700" cap="flat" cmpd="sng">
            <a:solidFill>
              <a:srgbClr val="1C305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IN" sz="8000" b="1" i="0" u="none" strike="noStrike" cap="none" dirty="0">
                <a:solidFill>
                  <a:schemeClr val="dk1"/>
                </a:solidFill>
                <a:latin typeface="Times New Roman"/>
                <a:ea typeface="Times New Roman"/>
                <a:cs typeface="Times New Roman"/>
                <a:sym typeface="Times New Roman"/>
              </a:rPr>
              <a:t>REFERENCES</a:t>
            </a:r>
            <a:endParaRPr sz="8000" b="1" i="0" u="none" strike="noStrike" cap="none" dirty="0">
              <a:solidFill>
                <a:schemeClr val="dk1"/>
              </a:solidFill>
              <a:latin typeface="Times New Roman"/>
              <a:ea typeface="Times New Roman"/>
              <a:cs typeface="Times New Roman"/>
              <a:sym typeface="Times New Roman"/>
            </a:endParaRPr>
          </a:p>
        </p:txBody>
      </p:sp>
      <p:sp>
        <p:nvSpPr>
          <p:cNvPr id="101" name="Google Shape;101;p2"/>
          <p:cNvSpPr/>
          <p:nvPr/>
        </p:nvSpPr>
        <p:spPr>
          <a:xfrm>
            <a:off x="0" y="2651760"/>
            <a:ext cx="30275213" cy="18731865"/>
          </a:xfrm>
          <a:prstGeom prst="rect">
            <a:avLst/>
          </a:prstGeom>
          <a:solidFill>
            <a:schemeClr val="accent2">
              <a:lumMod val="40000"/>
              <a:lumOff val="60000"/>
            </a:schemeClr>
          </a:solidFill>
          <a:ln w="12700" cap="flat" cmpd="sng">
            <a:solidFill>
              <a:srgbClr val="1C3052"/>
            </a:solidFill>
            <a:prstDash val="solid"/>
            <a:miter lim="800000"/>
            <a:headEnd type="none" w="sm" len="sm"/>
            <a:tailEnd type="none" w="sm" len="sm"/>
          </a:ln>
        </p:spPr>
        <p:txBody>
          <a:bodyPr spcFirstLastPara="1" wrap="square" lIns="91425" tIns="45700" rIns="91425" bIns="45700" anchor="ctr" anchorCtr="0">
            <a:noAutofit/>
          </a:bodyPr>
          <a:lstStyle/>
          <a:p>
            <a:pPr marL="457200" indent="-457200" algn="just">
              <a:lnSpc>
                <a:spcPct val="150000"/>
              </a:lnSpc>
              <a:spcAft>
                <a:spcPts val="800"/>
              </a:spcAft>
              <a:buFont typeface="Arial" panose="020B0604020202020204" pitchFamily="34" charset="0"/>
              <a:buChar char="•"/>
            </a:pP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AWB (2025). </a:t>
            </a:r>
            <a:r>
              <a:rPr lang="en-US" sz="3100" i="1" kern="100" dirty="0">
                <a:effectLst/>
                <a:latin typeface="Times New Roman" panose="02020603050405020304" pitchFamily="18" charset="0"/>
                <a:ea typeface="Calibri" panose="020F0502020204030204" pitchFamily="34" charset="0"/>
                <a:cs typeface="Myanmar Text" panose="020B0502040204020203" pitchFamily="34" charset="0"/>
              </a:rPr>
              <a:t>Potential for digital healthcare infographic</a:t>
            </a: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 [online] Available at: https://www.awbtextiles.co.uk/blog/potential-digital-healthcare-infographic/ [Accessed 29 Oct. 2025].</a:t>
            </a:r>
            <a:endParaRPr lang="en-IN" sz="3100" kern="100" dirty="0">
              <a:effectLst/>
              <a:latin typeface="Times New Roman" panose="02020603050405020304" pitchFamily="18" charset="0"/>
              <a:ea typeface="Calibri" panose="020F0502020204030204" pitchFamily="34" charset="0"/>
              <a:cs typeface="Myanmar Text" panose="020B0502040204020203" pitchFamily="34" charset="0"/>
            </a:endParaRPr>
          </a:p>
          <a:p>
            <a:pPr marL="457200" indent="-457200" algn="just">
              <a:lnSpc>
                <a:spcPct val="150000"/>
              </a:lnSpc>
              <a:spcAft>
                <a:spcPts val="800"/>
              </a:spcAft>
              <a:buFont typeface="Arial" panose="020B0604020202020204" pitchFamily="34" charset="0"/>
              <a:buChar char="•"/>
            </a:pP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Canario-Guzmán, J.A., Elias-Melgen, R., Mendoza, E.R., Arias, L.F., Espinal, R., Báez, J. and Iribarren, S., 2025. A mixed-method study to inform the design of a video observed therapy app to monitor individuals with TB in the Dominican Republic. </a:t>
            </a:r>
            <a:r>
              <a:rPr lang="en-US" sz="3100" i="1" kern="100" dirty="0">
                <a:effectLst/>
                <a:latin typeface="Times New Roman" panose="02020603050405020304" pitchFamily="18" charset="0"/>
                <a:ea typeface="Calibri" panose="020F0502020204030204" pitchFamily="34" charset="0"/>
                <a:cs typeface="Myanmar Text" panose="020B0502040204020203" pitchFamily="34" charset="0"/>
              </a:rPr>
              <a:t>Frontiers in Public Health</a:t>
            </a: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 </a:t>
            </a:r>
            <a:r>
              <a:rPr lang="en-US" sz="3100" i="1" kern="100" dirty="0">
                <a:effectLst/>
                <a:latin typeface="Times New Roman" panose="02020603050405020304" pitchFamily="18" charset="0"/>
                <a:ea typeface="Calibri" panose="020F0502020204030204" pitchFamily="34" charset="0"/>
                <a:cs typeface="Myanmar Text" panose="020B0502040204020203" pitchFamily="34" charset="0"/>
              </a:rPr>
              <a:t>13</a:t>
            </a: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 p.1529687. https://www.frontiersin.org/journals/public-health/articles/10.3389/fpubh.2025.1529687/pdf</a:t>
            </a:r>
            <a:endParaRPr lang="en-IN" sz="3100" kern="100" dirty="0">
              <a:effectLst/>
              <a:latin typeface="Times New Roman" panose="02020603050405020304" pitchFamily="18" charset="0"/>
              <a:ea typeface="Calibri" panose="020F0502020204030204" pitchFamily="34" charset="0"/>
              <a:cs typeface="Myanmar Text" panose="020B0502040204020203" pitchFamily="34" charset="0"/>
            </a:endParaRPr>
          </a:p>
          <a:p>
            <a:pPr marL="457200" indent="-457200" algn="just">
              <a:lnSpc>
                <a:spcPct val="150000"/>
              </a:lnSpc>
              <a:spcAft>
                <a:spcPts val="800"/>
              </a:spcAft>
              <a:buFont typeface="Arial" panose="020B0604020202020204" pitchFamily="34" charset="0"/>
              <a:buChar char="•"/>
            </a:pPr>
            <a:r>
              <a:rPr lang="en-US" sz="3100" kern="100" dirty="0" err="1">
                <a:effectLst/>
                <a:latin typeface="Times New Roman" panose="02020603050405020304" pitchFamily="18" charset="0"/>
                <a:ea typeface="Calibri" panose="020F0502020204030204" pitchFamily="34" charset="0"/>
                <a:cs typeface="Myanmar Text" panose="020B0502040204020203" pitchFamily="34" charset="0"/>
              </a:rPr>
              <a:t>Casalme</a:t>
            </a: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 D.J.O., Marcelo, D.B., Tonquin, M., Frias, M.V.G. and </a:t>
            </a:r>
            <a:r>
              <a:rPr lang="en-US" sz="3100" kern="100" dirty="0" err="1">
                <a:effectLst/>
                <a:latin typeface="Times New Roman" panose="02020603050405020304" pitchFamily="18" charset="0"/>
                <a:ea typeface="Calibri" panose="020F0502020204030204" pitchFamily="34" charset="0"/>
                <a:cs typeface="Myanmar Text" panose="020B0502040204020203" pitchFamily="34" charset="0"/>
              </a:rPr>
              <a:t>Gler</a:t>
            </a: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 M.T., 2022. Feasibility and acceptability of asynchronous VOT among patients with MDR-TB. </a:t>
            </a:r>
            <a:r>
              <a:rPr lang="en-US" sz="3100" i="1" kern="100" dirty="0">
                <a:effectLst/>
                <a:latin typeface="Times New Roman" panose="02020603050405020304" pitchFamily="18" charset="0"/>
                <a:ea typeface="Calibri" panose="020F0502020204030204" pitchFamily="34" charset="0"/>
                <a:cs typeface="Myanmar Text" panose="020B0502040204020203" pitchFamily="34" charset="0"/>
              </a:rPr>
              <a:t>The International Journal of Tuberculosis and Lung Disease</a:t>
            </a: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 </a:t>
            </a:r>
            <a:r>
              <a:rPr lang="en-US" sz="3100" i="1" kern="100" dirty="0">
                <a:effectLst/>
                <a:latin typeface="Times New Roman" panose="02020603050405020304" pitchFamily="18" charset="0"/>
                <a:ea typeface="Calibri" panose="020F0502020204030204" pitchFamily="34" charset="0"/>
                <a:cs typeface="Myanmar Text" panose="020B0502040204020203" pitchFamily="34" charset="0"/>
              </a:rPr>
              <a:t>26</a:t>
            </a: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(8), pp.760-765. https://www.researchgate.net/profile/Danaida-Marcelo-2/publication/362399005_Feasibility_and_acceptability_of_asynchronous_VOT_among_patients_with_MDR-TB/links/6380791ec2cb154d2925cd09/Feasibility-and-acceptability-of-asynchronous-VOT-among-patients-with-MDR-TB.pdf</a:t>
            </a:r>
            <a:endParaRPr lang="en-IN" sz="3100" kern="100" dirty="0">
              <a:effectLst/>
              <a:latin typeface="Times New Roman" panose="02020603050405020304" pitchFamily="18" charset="0"/>
              <a:ea typeface="Calibri" panose="020F0502020204030204" pitchFamily="34" charset="0"/>
              <a:cs typeface="Myanmar Text" panose="020B0502040204020203" pitchFamily="34" charset="0"/>
            </a:endParaRPr>
          </a:p>
          <a:p>
            <a:pPr marL="457200" indent="-457200" algn="just">
              <a:lnSpc>
                <a:spcPct val="150000"/>
              </a:lnSpc>
              <a:spcAft>
                <a:spcPts val="800"/>
              </a:spcAft>
              <a:buFont typeface="Arial" panose="020B0604020202020204" pitchFamily="34" charset="0"/>
              <a:buChar char="•"/>
            </a:pP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Correa, T., Pavez, I. and Contreras, J., 2020. Digital inclusion through mobile phones?: A comparison between mobile-only and computer users in internet access, skills and use. </a:t>
            </a:r>
            <a:r>
              <a:rPr lang="en-US" sz="3100" i="1" kern="100" dirty="0">
                <a:effectLst/>
                <a:latin typeface="Times New Roman" panose="02020603050405020304" pitchFamily="18" charset="0"/>
                <a:ea typeface="Calibri" panose="020F0502020204030204" pitchFamily="34" charset="0"/>
                <a:cs typeface="Myanmar Text" panose="020B0502040204020203" pitchFamily="34" charset="0"/>
              </a:rPr>
              <a:t>Information, Communication &amp; Society</a:t>
            </a: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 </a:t>
            </a:r>
            <a:r>
              <a:rPr lang="en-US" sz="3100" i="1" kern="100" dirty="0">
                <a:effectLst/>
                <a:latin typeface="Times New Roman" panose="02020603050405020304" pitchFamily="18" charset="0"/>
                <a:ea typeface="Calibri" panose="020F0502020204030204" pitchFamily="34" charset="0"/>
                <a:cs typeface="Myanmar Text" panose="020B0502040204020203" pitchFamily="34" charset="0"/>
              </a:rPr>
              <a:t>23</a:t>
            </a: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(7), pp.1074-1091. https://www.academia.edu/download/87525584/Digital_inclusion_through_mobile_phone.pdf</a:t>
            </a:r>
            <a:endParaRPr lang="en-IN" sz="3100" kern="100" dirty="0">
              <a:effectLst/>
              <a:latin typeface="Times New Roman" panose="02020603050405020304" pitchFamily="18" charset="0"/>
              <a:ea typeface="Calibri" panose="020F0502020204030204" pitchFamily="34" charset="0"/>
              <a:cs typeface="Myanmar Text" panose="020B0502040204020203" pitchFamily="34" charset="0"/>
            </a:endParaRPr>
          </a:p>
          <a:p>
            <a:pPr marL="457200" indent="-457200" algn="just">
              <a:lnSpc>
                <a:spcPct val="150000"/>
              </a:lnSpc>
              <a:spcAft>
                <a:spcPts val="800"/>
              </a:spcAft>
              <a:buFont typeface="Arial" panose="020B0604020202020204" pitchFamily="34" charset="0"/>
              <a:buChar char="•"/>
            </a:pP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Ekstedt, M., Nordheim, E.S., Hellström, A., Strandberg, S. and Hagerman, H., 2023. Patient safety and sense of security when telemonitoring chronic conditions at home: the views of patients and healthcare professionals-a qualitative study. </a:t>
            </a:r>
            <a:r>
              <a:rPr lang="en-US" sz="3100" i="1" kern="100" dirty="0">
                <a:effectLst/>
                <a:latin typeface="Times New Roman" panose="02020603050405020304" pitchFamily="18" charset="0"/>
                <a:ea typeface="Calibri" panose="020F0502020204030204" pitchFamily="34" charset="0"/>
                <a:cs typeface="Myanmar Text" panose="020B0502040204020203" pitchFamily="34" charset="0"/>
              </a:rPr>
              <a:t>BMC health services research</a:t>
            </a: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 </a:t>
            </a:r>
            <a:r>
              <a:rPr lang="en-US" sz="3100" i="1" kern="100" dirty="0">
                <a:effectLst/>
                <a:latin typeface="Times New Roman" panose="02020603050405020304" pitchFamily="18" charset="0"/>
                <a:ea typeface="Calibri" panose="020F0502020204030204" pitchFamily="34" charset="0"/>
                <a:cs typeface="Myanmar Text" panose="020B0502040204020203" pitchFamily="34" charset="0"/>
              </a:rPr>
              <a:t>23</a:t>
            </a: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(1), p.581. https://link.springer.com/content/pdf/10.1186/s12913-023-09428-1.pdf</a:t>
            </a:r>
            <a:endParaRPr lang="en-IN" sz="3100" kern="100" dirty="0">
              <a:effectLst/>
              <a:latin typeface="Times New Roman" panose="02020603050405020304" pitchFamily="18" charset="0"/>
              <a:ea typeface="Calibri" panose="020F0502020204030204" pitchFamily="34" charset="0"/>
              <a:cs typeface="Myanmar Text" panose="020B0502040204020203" pitchFamily="34" charset="0"/>
            </a:endParaRPr>
          </a:p>
          <a:p>
            <a:pPr marL="457200" indent="-457200" algn="just">
              <a:lnSpc>
                <a:spcPct val="150000"/>
              </a:lnSpc>
              <a:spcAft>
                <a:spcPts val="800"/>
              </a:spcAft>
              <a:buFont typeface="Arial" panose="020B0604020202020204" pitchFamily="34" charset="0"/>
              <a:buChar char="•"/>
            </a:pP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GOV.UK (2025). </a:t>
            </a:r>
            <a:r>
              <a:rPr lang="en-US" sz="3100" i="1" kern="100" dirty="0">
                <a:effectLst/>
                <a:latin typeface="Times New Roman" panose="02020603050405020304" pitchFamily="18" charset="0"/>
                <a:ea typeface="Calibri" panose="020F0502020204030204" pitchFamily="34" charset="0"/>
                <a:cs typeface="Myanmar Text" panose="020B0502040204020203" pitchFamily="34" charset="0"/>
              </a:rPr>
              <a:t>National quarterly report of tuberculosis in England: quarter 4, 2024, provisional data</a:t>
            </a: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 [online] Available at: https://www.gov.uk/government/statistics/tuberculosis-in-england-national-quarterly-reports/national-quarterly-report-of-tuberculosis-in-england-quarter-4-2024-provisional-data [Accessed 27 Oct. 2025].</a:t>
            </a:r>
            <a:endParaRPr lang="en-IN" sz="3100" kern="100" dirty="0">
              <a:effectLst/>
              <a:latin typeface="Times New Roman" panose="02020603050405020304" pitchFamily="18" charset="0"/>
              <a:ea typeface="Calibri" panose="020F0502020204030204" pitchFamily="34" charset="0"/>
              <a:cs typeface="Myanmar Text" panose="020B0502040204020203" pitchFamily="34" charset="0"/>
            </a:endParaRPr>
          </a:p>
          <a:p>
            <a:pPr marL="457200" indent="-457200" algn="just">
              <a:lnSpc>
                <a:spcPct val="150000"/>
              </a:lnSpc>
              <a:spcAft>
                <a:spcPts val="800"/>
              </a:spcAft>
              <a:buFont typeface="Arial" panose="020B0604020202020204" pitchFamily="34" charset="0"/>
              <a:buChar char="•"/>
            </a:pP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Park, L.G., Ng, F. and Handley, M.A., 2023. The use of the Capability-Opportunity-Motivation Behavior (COM-B) model to identify barriers to medication adherence and the application of mobile health technology in adults with coronary heart disease: A qualitative study. </a:t>
            </a:r>
            <a:r>
              <a:rPr lang="en-US" sz="3100" i="1" kern="100" dirty="0">
                <a:effectLst/>
                <a:latin typeface="Times New Roman" panose="02020603050405020304" pitchFamily="18" charset="0"/>
                <a:ea typeface="Calibri" panose="020F0502020204030204" pitchFamily="34" charset="0"/>
                <a:cs typeface="Myanmar Text" panose="020B0502040204020203" pitchFamily="34" charset="0"/>
              </a:rPr>
              <a:t>PEC innovation</a:t>
            </a: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 </a:t>
            </a:r>
            <a:r>
              <a:rPr lang="en-US" sz="3100" i="1" kern="100" dirty="0">
                <a:effectLst/>
                <a:latin typeface="Times New Roman" panose="02020603050405020304" pitchFamily="18" charset="0"/>
                <a:ea typeface="Calibri" panose="020F0502020204030204" pitchFamily="34" charset="0"/>
                <a:cs typeface="Myanmar Text" panose="020B0502040204020203" pitchFamily="34" charset="0"/>
              </a:rPr>
              <a:t>3</a:t>
            </a: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 p.100209. https://www.sciencedirect.com/science/article/pii/S2772628223000894</a:t>
            </a:r>
            <a:endParaRPr lang="en-IN" sz="3100" kern="100" dirty="0">
              <a:effectLst/>
              <a:latin typeface="Times New Roman" panose="02020603050405020304" pitchFamily="18" charset="0"/>
              <a:ea typeface="Calibri" panose="020F0502020204030204" pitchFamily="34" charset="0"/>
              <a:cs typeface="Myanmar Text" panose="020B0502040204020203" pitchFamily="34" charset="0"/>
            </a:endParaRPr>
          </a:p>
          <a:p>
            <a:pPr marL="457200" indent="-457200" algn="just">
              <a:lnSpc>
                <a:spcPct val="150000"/>
              </a:lnSpc>
              <a:spcAft>
                <a:spcPts val="800"/>
              </a:spcAft>
              <a:buFont typeface="Arial" panose="020B0604020202020204" pitchFamily="34" charset="0"/>
              <a:buChar char="•"/>
            </a:pP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Rebecca (2025). </a:t>
            </a:r>
            <a:r>
              <a:rPr lang="en-US" sz="3100" i="1" kern="100" dirty="0">
                <a:effectLst/>
                <a:latin typeface="Times New Roman" panose="02020603050405020304" pitchFamily="18" charset="0"/>
                <a:ea typeface="Calibri" panose="020F0502020204030204" pitchFamily="34" charset="0"/>
                <a:cs typeface="Myanmar Text" panose="020B0502040204020203" pitchFamily="34" charset="0"/>
              </a:rPr>
              <a:t>The COM-B Model: A Helpful Guide for Coaches</a:t>
            </a: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 [online] Available at: https://thewellnesssociety.org/the-com-b-model-a-helpful-guide-for-coaches/ [Accessed 30 Oct. 2025].</a:t>
            </a:r>
            <a:endParaRPr lang="en-IN" sz="3100" kern="100" dirty="0">
              <a:effectLst/>
              <a:latin typeface="Times New Roman" panose="02020603050405020304" pitchFamily="18" charset="0"/>
              <a:ea typeface="Calibri" panose="020F0502020204030204" pitchFamily="34" charset="0"/>
              <a:cs typeface="Myanmar Text" panose="020B0502040204020203" pitchFamily="34" charset="0"/>
            </a:endParaRPr>
          </a:p>
          <a:p>
            <a:pPr marL="457200" indent="-457200" algn="just">
              <a:lnSpc>
                <a:spcPct val="150000"/>
              </a:lnSpc>
              <a:spcAft>
                <a:spcPts val="800"/>
              </a:spcAft>
              <a:buFont typeface="Arial" panose="020B0604020202020204" pitchFamily="34" charset="0"/>
              <a:buChar char="•"/>
            </a:pP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Reidy, C., Papoutsi, C., Kc, S., </a:t>
            </a:r>
            <a:r>
              <a:rPr lang="en-US" sz="3100" kern="100" dirty="0" err="1">
                <a:effectLst/>
                <a:latin typeface="Times New Roman" panose="02020603050405020304" pitchFamily="18" charset="0"/>
                <a:ea typeface="Calibri" panose="020F0502020204030204" pitchFamily="34" charset="0"/>
                <a:cs typeface="Myanmar Text" panose="020B0502040204020203" pitchFamily="34" charset="0"/>
              </a:rPr>
              <a:t>Gudgin</a:t>
            </a: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 B., Laverty, A.A., Greaves, F. and Powell, J., 2025. Qualitative evaluation of the implementation and national roll-out of the NHS App in England. </a:t>
            </a:r>
            <a:r>
              <a:rPr lang="en-US" sz="3100" i="1" kern="100" dirty="0">
                <a:effectLst/>
                <a:latin typeface="Times New Roman" panose="02020603050405020304" pitchFamily="18" charset="0"/>
                <a:ea typeface="Calibri" panose="020F0502020204030204" pitchFamily="34" charset="0"/>
                <a:cs typeface="Myanmar Text" panose="020B0502040204020203" pitchFamily="34" charset="0"/>
              </a:rPr>
              <a:t>BMC medicine</a:t>
            </a: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 </a:t>
            </a:r>
            <a:r>
              <a:rPr lang="en-US" sz="3100" i="1" kern="100" dirty="0">
                <a:effectLst/>
                <a:latin typeface="Times New Roman" panose="02020603050405020304" pitchFamily="18" charset="0"/>
                <a:ea typeface="Calibri" panose="020F0502020204030204" pitchFamily="34" charset="0"/>
                <a:cs typeface="Myanmar Text" panose="020B0502040204020203" pitchFamily="34" charset="0"/>
              </a:rPr>
              <a:t>23</a:t>
            </a: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(1), p.20. https://link.springer.com/content/pdf/10.1186/s12916-024-03842-w.pdf</a:t>
            </a:r>
            <a:endParaRPr lang="en-IN" sz="3100" kern="100" dirty="0">
              <a:effectLst/>
              <a:latin typeface="Times New Roman" panose="02020603050405020304" pitchFamily="18" charset="0"/>
              <a:ea typeface="Calibri" panose="020F0502020204030204" pitchFamily="34" charset="0"/>
              <a:cs typeface="Myanmar Text" panose="020B0502040204020203" pitchFamily="34" charset="0"/>
            </a:endParaRPr>
          </a:p>
          <a:p>
            <a:pPr marL="457200" indent="-457200" algn="just">
              <a:lnSpc>
                <a:spcPct val="150000"/>
              </a:lnSpc>
              <a:spcAft>
                <a:spcPts val="800"/>
              </a:spcAft>
              <a:buFont typeface="Arial" panose="020B0604020202020204" pitchFamily="34" charset="0"/>
              <a:buChar char="•"/>
            </a:pP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WHO (2022). </a:t>
            </a:r>
            <a:r>
              <a:rPr lang="en-US" sz="3100" i="1" kern="100" dirty="0">
                <a:effectLst/>
                <a:latin typeface="Times New Roman" panose="02020603050405020304" pitchFamily="18" charset="0"/>
                <a:ea typeface="Calibri" panose="020F0502020204030204" pitchFamily="34" charset="0"/>
                <a:cs typeface="Myanmar Text" panose="020B0502040204020203" pitchFamily="34" charset="0"/>
              </a:rPr>
              <a:t>Achieving well-being </a:t>
            </a:r>
            <a:r>
              <a:rPr lang="en-US" sz="3100" kern="100" dirty="0">
                <a:effectLst/>
                <a:latin typeface="Times New Roman" panose="02020603050405020304" pitchFamily="18" charset="0"/>
                <a:ea typeface="Calibri" panose="020F0502020204030204" pitchFamily="34" charset="0"/>
                <a:cs typeface="Myanmar Text" panose="020B0502040204020203" pitchFamily="34" charset="0"/>
              </a:rPr>
              <a:t>. [online] Available at: https://cdn.who.int/media/docs/default-source/health-promotion/framework4wellbeing_16dec22.pd [Accessed 30 Oct. 2025].</a:t>
            </a:r>
            <a:endParaRPr lang="en-IN" sz="3100" kern="100" dirty="0">
              <a:effectLst/>
              <a:latin typeface="Times New Roman" panose="02020603050405020304" pitchFamily="18" charset="0"/>
              <a:ea typeface="Calibri" panose="020F0502020204030204" pitchFamily="34" charset="0"/>
              <a:cs typeface="Myanmar Text" panose="020B0502040204020203" pitchFamily="34" charset="0"/>
            </a:endParaRPr>
          </a:p>
        </p:txBody>
      </p:sp>
    </p:spTree>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292E63A9-BB86-4E3D-B92A-7223C6510D2E}"/>
    </a:ext>
  </a:ext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1366</Words>
  <Application>Microsoft Office PowerPoint</Application>
  <PresentationFormat>Custom</PresentationFormat>
  <Paragraphs>37</Paragraphs>
  <Slides>3</Slides>
  <Notes>2</Notes>
  <HiddenSlides>0</HiddenSlides>
  <MMClips>0</MMClips>
  <ScaleCrop>false</ScaleCrop>
  <HeadingPairs>
    <vt:vector size="4" baseType="variant">
      <vt:variant>
        <vt:lpstr>Theme</vt:lpstr>
      </vt:variant>
      <vt:variant>
        <vt:i4>2</vt:i4>
      </vt:variant>
      <vt:variant>
        <vt:lpstr>Slide Titles</vt:lpstr>
      </vt:variant>
      <vt:variant>
        <vt:i4>3</vt:i4>
      </vt:variant>
    </vt:vector>
  </HeadingPairs>
  <TitlesOfParts>
    <vt:vector size="5" baseType="lpstr">
      <vt:lpstr>Office Theme</vt:lpstr>
      <vt:lpstr>Ion</vt:lpstr>
      <vt:lpstr>Slide 2</vt:lpstr>
      <vt:lpstr>Slide 3</vt:lpstr>
      <vt:lpstr>Slide 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2025-10-28T11:04:29Z</dcterms:created>
  <dcterms:modified xsi:type="dcterms:W3CDTF">2025-10-30T22:18:56Z</dcterms:modified>
</cp:coreProperties>
</file>