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18" r:id="rId3"/>
    <p:sldMasterId id="2147483719" r:id="rId4"/>
    <p:sldMasterId id="2147483720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</p:sldIdLst>
  <p:sldSz cy="6858000" cx="12192000"/>
  <p:notesSz cx="7559675" cy="10691800"/>
  <p:embeddedFontLst>
    <p:embeddedFont>
      <p:font typeface="Figtree"/>
      <p:regular r:id="rId27"/>
      <p:bold r:id="rId28"/>
      <p:italic r:id="rId29"/>
      <p:boldItalic r:id="rId30"/>
    </p:embeddedFont>
    <p:embeddedFont>
      <p:font typeface="Jost Light"/>
      <p:regular r:id="rId31"/>
      <p:bold r:id="rId32"/>
      <p:italic r:id="rId33"/>
      <p:boldItalic r:id="rId34"/>
    </p:embeddedFont>
    <p:embeddedFont>
      <p:font typeface="Figtree ExtraBold"/>
      <p:bold r:id="rId35"/>
      <p:boldItalic r:id="rId36"/>
    </p:embeddedFont>
    <p:embeddedFont>
      <p:font typeface="Figtree Light"/>
      <p:regular r:id="rId37"/>
      <p:bold r:id="rId38"/>
      <p:italic r:id="rId39"/>
      <p:boldItalic r:id="rId40"/>
    </p:embeddedFont>
    <p:embeddedFont>
      <p:font typeface="Jost"/>
      <p:regular r:id="rId41"/>
      <p:bold r:id="rId42"/>
      <p:italic r:id="rId43"/>
      <p:boldItalic r:id="rId4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FigtreeLight-boldItalic.fntdata"/><Relationship Id="rId20" Type="http://schemas.openxmlformats.org/officeDocument/2006/relationships/slide" Target="slides/slide14.xml"/><Relationship Id="rId42" Type="http://schemas.openxmlformats.org/officeDocument/2006/relationships/font" Target="fonts/Jost-bold.fntdata"/><Relationship Id="rId41" Type="http://schemas.openxmlformats.org/officeDocument/2006/relationships/font" Target="fonts/Jost-regular.fntdata"/><Relationship Id="rId22" Type="http://schemas.openxmlformats.org/officeDocument/2006/relationships/slide" Target="slides/slide16.xml"/><Relationship Id="rId44" Type="http://schemas.openxmlformats.org/officeDocument/2006/relationships/font" Target="fonts/Jost-boldItalic.fntdata"/><Relationship Id="rId21" Type="http://schemas.openxmlformats.org/officeDocument/2006/relationships/slide" Target="slides/slide15.xml"/><Relationship Id="rId43" Type="http://schemas.openxmlformats.org/officeDocument/2006/relationships/font" Target="fonts/Jost-italic.fntdata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font" Target="fonts/Figtree-bold.fntdata"/><Relationship Id="rId27" Type="http://schemas.openxmlformats.org/officeDocument/2006/relationships/font" Target="fonts/Figtree-regular.fntdata"/><Relationship Id="rId5" Type="http://schemas.openxmlformats.org/officeDocument/2006/relationships/slideMaster" Target="slideMasters/slideMaster3.xml"/><Relationship Id="rId6" Type="http://schemas.openxmlformats.org/officeDocument/2006/relationships/notesMaster" Target="notesMasters/notesMaster1.xml"/><Relationship Id="rId29" Type="http://schemas.openxmlformats.org/officeDocument/2006/relationships/font" Target="fonts/Figtree-italic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JostLight-regular.fntdata"/><Relationship Id="rId30" Type="http://schemas.openxmlformats.org/officeDocument/2006/relationships/font" Target="fonts/Figtree-boldItalic.fntdata"/><Relationship Id="rId11" Type="http://schemas.openxmlformats.org/officeDocument/2006/relationships/slide" Target="slides/slide5.xml"/><Relationship Id="rId33" Type="http://schemas.openxmlformats.org/officeDocument/2006/relationships/font" Target="fonts/JostLight-italic.fntdata"/><Relationship Id="rId10" Type="http://schemas.openxmlformats.org/officeDocument/2006/relationships/slide" Target="slides/slide4.xml"/><Relationship Id="rId32" Type="http://schemas.openxmlformats.org/officeDocument/2006/relationships/font" Target="fonts/JostLight-bold.fntdata"/><Relationship Id="rId13" Type="http://schemas.openxmlformats.org/officeDocument/2006/relationships/slide" Target="slides/slide7.xml"/><Relationship Id="rId35" Type="http://schemas.openxmlformats.org/officeDocument/2006/relationships/font" Target="fonts/FigtreeExtraBold-bold.fntdata"/><Relationship Id="rId12" Type="http://schemas.openxmlformats.org/officeDocument/2006/relationships/slide" Target="slides/slide6.xml"/><Relationship Id="rId34" Type="http://schemas.openxmlformats.org/officeDocument/2006/relationships/font" Target="fonts/JostLight-boldItalic.fntdata"/><Relationship Id="rId15" Type="http://schemas.openxmlformats.org/officeDocument/2006/relationships/slide" Target="slides/slide9.xml"/><Relationship Id="rId37" Type="http://schemas.openxmlformats.org/officeDocument/2006/relationships/font" Target="fonts/FigtreeLight-regular.fntdata"/><Relationship Id="rId14" Type="http://schemas.openxmlformats.org/officeDocument/2006/relationships/slide" Target="slides/slide8.xml"/><Relationship Id="rId36" Type="http://schemas.openxmlformats.org/officeDocument/2006/relationships/font" Target="fonts/FigtreeExtraBold-boldItalic.fntdata"/><Relationship Id="rId17" Type="http://schemas.openxmlformats.org/officeDocument/2006/relationships/slide" Target="slides/slide11.xml"/><Relationship Id="rId39" Type="http://schemas.openxmlformats.org/officeDocument/2006/relationships/font" Target="fonts/FigtreeLight-italic.fntdata"/><Relationship Id="rId16" Type="http://schemas.openxmlformats.org/officeDocument/2006/relationships/slide" Target="slides/slide10.xml"/><Relationship Id="rId38" Type="http://schemas.openxmlformats.org/officeDocument/2006/relationships/font" Target="fonts/FigtreeLight-bold.fntdata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260175" y="801875"/>
            <a:ext cx="5040025" cy="400942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g3ef07906d7e_0_437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4" name="Google Shape;544;g3ef07906d7e_0_437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3ef07906d7e_0_549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3ef07906d7e_0_549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3ef07906d7e_0_444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3ef07906d7e_0_444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g3ef07906d7e_0_515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3" name="Google Shape;573;g3ef07906d7e_0_515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6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g3ef07906d7e_0_508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8" name="Google Shape;578;g3ef07906d7e_0_508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3:notes"/>
          <p:cNvSpPr txBox="1"/>
          <p:nvPr>
            <p:ph idx="1" type="body"/>
          </p:nvPr>
        </p:nvSpPr>
        <p:spPr>
          <a:xfrm>
            <a:off x="755950" y="5078600"/>
            <a:ext cx="6047725" cy="4811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4" name="Google Shape;584;p3:notes"/>
          <p:cNvSpPr/>
          <p:nvPr>
            <p:ph idx="2" type="sldImg"/>
          </p:nvPr>
        </p:nvSpPr>
        <p:spPr>
          <a:xfrm>
            <a:off x="1260175" y="801875"/>
            <a:ext cx="5040025" cy="4009425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g3ef07906d7e_0_1017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4" name="Google Shape;594;g3ef07906d7e_0_1017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7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g3ef07906d7e_0_1042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9" name="Google Shape;599;g3ef07906d7e_0_1042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3ef07906d7e_0_1021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3ef07906d7e_0_1021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9" name="Shape 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Google Shape;610;g3ef07906d7e_0_1073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1" name="Google Shape;611;g3ef07906d7e_0_1073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6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g3ef07906d7e_0_1025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8" name="Google Shape;618;g3ef07906d7e_0_1025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g3ef07906d7e_0_1090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3" name="Google Shape;623;g3ef07906d7e_0_1090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0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g3ef07906d7e_0_567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2" name="Google Shape;632;g3ef07906d7e_0_567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g3ef808c27ba_1_34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4" name="Google Shape;644;g3ef808c27ba_1_34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3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g3ef07906d7e_0_1029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5" name="Google Shape;655;g3ef07906d7e_0_1029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g3ef07906d7e_0_1078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0" name="Google Shape;660;g3ef07906d7e_0_1078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5" name="Shape 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" name="Google Shape;666;g3ef07906d7e_0_1033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7" name="Google Shape;667;g3ef07906d7e_0_1033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g3ef07906d7e_0_662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2" name="Google Shape;672;g3ef07906d7e_0_662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3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g3ef07906d7e_0_1057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5" name="Google Shape;685;g3ef07906d7e_0_1057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9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g3ef07906d7e_0_702:notes"/>
          <p:cNvSpPr/>
          <p:nvPr>
            <p:ph idx="2" type="sldImg"/>
          </p:nvPr>
        </p:nvSpPr>
        <p:spPr>
          <a:xfrm>
            <a:off x="420313" y="801885"/>
            <a:ext cx="6719700" cy="40095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1" name="Google Shape;691;g3ef07906d7e_0_702:notes"/>
          <p:cNvSpPr txBox="1"/>
          <p:nvPr>
            <p:ph idx="1" type="body"/>
          </p:nvPr>
        </p:nvSpPr>
        <p:spPr>
          <a:xfrm>
            <a:off x="755968" y="5078605"/>
            <a:ext cx="6047700" cy="48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2.jp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3.jpg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3"/>
          <p:cNvSpPr txBox="1"/>
          <p:nvPr>
            <p:ph idx="1"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4"/>
          <p:cNvSpPr txBox="1"/>
          <p:nvPr>
            <p:ph idx="1"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5"/>
          <p:cNvSpPr txBox="1"/>
          <p:nvPr>
            <p:ph idx="1"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5"/>
          <p:cNvSpPr txBox="1"/>
          <p:nvPr>
            <p:ph idx="2"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7"/>
          <p:cNvSpPr txBox="1"/>
          <p:nvPr>
            <p:ph idx="1" type="subTitle"/>
          </p:nvPr>
        </p:nvSpPr>
        <p:spPr>
          <a:xfrm>
            <a:off x="838080" y="365040"/>
            <a:ext cx="10515600" cy="6145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8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8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8"/>
          <p:cNvSpPr txBox="1"/>
          <p:nvPr>
            <p:ph idx="2"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8"/>
          <p:cNvSpPr txBox="1"/>
          <p:nvPr>
            <p:ph idx="3"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9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9"/>
          <p:cNvSpPr txBox="1"/>
          <p:nvPr>
            <p:ph idx="1"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9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9"/>
          <p:cNvSpPr txBox="1"/>
          <p:nvPr>
            <p:ph idx="3"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0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0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0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0"/>
          <p:cNvSpPr txBox="1"/>
          <p:nvPr>
            <p:ph idx="3"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1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1"/>
          <p:cNvSpPr txBox="1"/>
          <p:nvPr>
            <p:ph idx="1"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1"/>
          <p:cNvSpPr txBox="1"/>
          <p:nvPr>
            <p:ph idx="2"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2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2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2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2"/>
          <p:cNvSpPr txBox="1"/>
          <p:nvPr>
            <p:ph idx="3"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12"/>
          <p:cNvSpPr txBox="1"/>
          <p:nvPr>
            <p:ph idx="4"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3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1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3"/>
          <p:cNvSpPr txBox="1"/>
          <p:nvPr>
            <p:ph idx="1"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3"/>
          <p:cNvSpPr txBox="1"/>
          <p:nvPr>
            <p:ph idx="2"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13"/>
          <p:cNvSpPr txBox="1"/>
          <p:nvPr>
            <p:ph idx="3"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3"/>
          <p:cNvSpPr txBox="1"/>
          <p:nvPr>
            <p:ph idx="4"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3"/>
          <p:cNvSpPr txBox="1"/>
          <p:nvPr>
            <p:ph idx="5"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3"/>
          <p:cNvSpPr txBox="1"/>
          <p:nvPr>
            <p:ph idx="6"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"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7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7"/>
          <p:cNvSpPr txBox="1"/>
          <p:nvPr>
            <p:ph idx="1"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8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8"/>
          <p:cNvSpPr txBox="1"/>
          <p:nvPr>
            <p:ph idx="1"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8"/>
          <p:cNvSpPr txBox="1"/>
          <p:nvPr>
            <p:ph idx="2"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9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0"/>
          <p:cNvSpPr txBox="1"/>
          <p:nvPr>
            <p:ph idx="1" type="subTitle"/>
          </p:nvPr>
        </p:nvSpPr>
        <p:spPr>
          <a:xfrm>
            <a:off x="838080" y="365040"/>
            <a:ext cx="10515600" cy="6145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1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1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1"/>
          <p:cNvSpPr txBox="1"/>
          <p:nvPr>
            <p:ph idx="2"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21"/>
          <p:cNvSpPr txBox="1"/>
          <p:nvPr>
            <p:ph idx="3"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2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22"/>
          <p:cNvSpPr txBox="1"/>
          <p:nvPr>
            <p:ph idx="1"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22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22"/>
          <p:cNvSpPr txBox="1"/>
          <p:nvPr>
            <p:ph idx="3"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3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23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23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23"/>
          <p:cNvSpPr txBox="1"/>
          <p:nvPr>
            <p:ph idx="3"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4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24"/>
          <p:cNvSpPr txBox="1"/>
          <p:nvPr>
            <p:ph idx="1"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4"/>
          <p:cNvSpPr txBox="1"/>
          <p:nvPr>
            <p:ph idx="2"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5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1" name="Google Shape;101;p25"/>
          <p:cNvSpPr txBox="1"/>
          <p:nvPr>
            <p:ph idx="1"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25"/>
          <p:cNvSpPr txBox="1"/>
          <p:nvPr>
            <p:ph idx="2"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25"/>
          <p:cNvSpPr txBox="1"/>
          <p:nvPr>
            <p:ph idx="3"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25"/>
          <p:cNvSpPr txBox="1"/>
          <p:nvPr>
            <p:ph idx="4"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6"/>
          <p:cNvSpPr txBox="1"/>
          <p:nvPr>
            <p:ph type="title"/>
          </p:nvPr>
        </p:nvSpPr>
        <p:spPr>
          <a:xfrm>
            <a:off x="838080" y="365040"/>
            <a:ext cx="10515600" cy="1325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26"/>
          <p:cNvSpPr txBox="1"/>
          <p:nvPr>
            <p:ph idx="1"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26"/>
          <p:cNvSpPr txBox="1"/>
          <p:nvPr>
            <p:ph idx="2"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26"/>
          <p:cNvSpPr txBox="1"/>
          <p:nvPr>
            <p:ph idx="3"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26"/>
          <p:cNvSpPr txBox="1"/>
          <p:nvPr>
            <p:ph idx="4"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26"/>
          <p:cNvSpPr txBox="1"/>
          <p:nvPr>
            <p:ph idx="5"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6"/>
          <p:cNvSpPr txBox="1"/>
          <p:nvPr>
            <p:ph idx="6"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ver - Alt 1">
  <p:cSld name="CUSTOM_7_1_1_1_1_1_1_1_1_1_1_1_1_1_1_1_1"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Google Shape;119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5" cy="6858003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28"/>
          <p:cNvSpPr txBox="1"/>
          <p:nvPr>
            <p:ph idx="1" type="subTitle"/>
          </p:nvPr>
        </p:nvSpPr>
        <p:spPr>
          <a:xfrm>
            <a:off x="304300" y="1730933"/>
            <a:ext cx="3615900" cy="232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121" name="Google Shape;121;p28"/>
          <p:cNvSpPr txBox="1"/>
          <p:nvPr>
            <p:ph type="title"/>
          </p:nvPr>
        </p:nvSpPr>
        <p:spPr>
          <a:xfrm>
            <a:off x="304300" y="6105582"/>
            <a:ext cx="9747300" cy="540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Figtree Light"/>
              <a:buNone/>
              <a:defRPr sz="1100">
                <a:latin typeface="Figtree Light"/>
                <a:ea typeface="Figtree Light"/>
                <a:cs typeface="Figtree Light"/>
                <a:sym typeface="Figtree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  <a:defRPr/>
            </a:lvl9pPr>
          </a:lstStyle>
          <a:p/>
        </p:txBody>
      </p:sp>
      <p:sp>
        <p:nvSpPr>
          <p:cNvPr id="122" name="Google Shape;122;p28"/>
          <p:cNvSpPr txBox="1"/>
          <p:nvPr>
            <p:ph idx="2" type="subTitle"/>
          </p:nvPr>
        </p:nvSpPr>
        <p:spPr>
          <a:xfrm>
            <a:off x="304300" y="3014567"/>
            <a:ext cx="7120500" cy="3561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3" name="Google Shape;123;p28"/>
          <p:cNvSpPr txBox="1"/>
          <p:nvPr>
            <p:ph idx="3" type="title"/>
          </p:nvPr>
        </p:nvSpPr>
        <p:spPr>
          <a:xfrm>
            <a:off x="252825" y="2060977"/>
            <a:ext cx="11037900" cy="1925700"/>
          </a:xfrm>
          <a:prstGeom prst="rect">
            <a:avLst/>
          </a:prstGeom>
        </p:spPr>
        <p:txBody>
          <a:bodyPr anchorCtr="0" anchor="t" bIns="121900" lIns="0" spcFirstLastPara="1" rIns="121900" wrap="square" tIns="12190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None/>
              <a:defRPr sz="10700"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- Alt 2">
  <p:cSld name="CUSTOM_1_1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9"/>
          <p:cNvSpPr/>
          <p:nvPr/>
        </p:nvSpPr>
        <p:spPr>
          <a:xfrm>
            <a:off x="0" y="0"/>
            <a:ext cx="3209100" cy="32091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26" name="Google Shape;126;p29"/>
          <p:cNvSpPr/>
          <p:nvPr/>
        </p:nvSpPr>
        <p:spPr>
          <a:xfrm>
            <a:off x="9563367" y="0"/>
            <a:ext cx="2628900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012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27" name="Google Shape;127;p29"/>
          <p:cNvSpPr txBox="1"/>
          <p:nvPr>
            <p:ph type="title"/>
          </p:nvPr>
        </p:nvSpPr>
        <p:spPr>
          <a:xfrm>
            <a:off x="5079800" y="1692667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28" name="Google Shape;128;p29"/>
          <p:cNvSpPr txBox="1"/>
          <p:nvPr>
            <p:ph idx="2" type="title"/>
          </p:nvPr>
        </p:nvSpPr>
        <p:spPr>
          <a:xfrm>
            <a:off x="4206200" y="4660067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29" name="Google Shape;129;p29"/>
          <p:cNvSpPr txBox="1"/>
          <p:nvPr>
            <p:ph idx="3"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9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0" name="Google Shape;130;p29"/>
          <p:cNvSpPr txBox="1"/>
          <p:nvPr>
            <p:ph idx="4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9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1" name="Google Shape;131;p29"/>
          <p:cNvSpPr txBox="1"/>
          <p:nvPr>
            <p:ph idx="5" type="title"/>
          </p:nvPr>
        </p:nvSpPr>
        <p:spPr>
          <a:xfrm>
            <a:off x="5079800" y="2286133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2" name="Google Shape;132;p29"/>
          <p:cNvSpPr txBox="1"/>
          <p:nvPr>
            <p:ph idx="6" type="title"/>
          </p:nvPr>
        </p:nvSpPr>
        <p:spPr>
          <a:xfrm>
            <a:off x="5079800" y="2879600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3" name="Google Shape;133;p29"/>
          <p:cNvSpPr txBox="1"/>
          <p:nvPr>
            <p:ph idx="7" type="title"/>
          </p:nvPr>
        </p:nvSpPr>
        <p:spPr>
          <a:xfrm>
            <a:off x="5079800" y="3458650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4" name="Google Shape;134;p29"/>
          <p:cNvSpPr txBox="1"/>
          <p:nvPr>
            <p:ph idx="8" type="title"/>
          </p:nvPr>
        </p:nvSpPr>
        <p:spPr>
          <a:xfrm>
            <a:off x="5079800" y="4048817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5" name="Google Shape;135;p29"/>
          <p:cNvSpPr txBox="1"/>
          <p:nvPr>
            <p:ph idx="9" type="title"/>
          </p:nvPr>
        </p:nvSpPr>
        <p:spPr>
          <a:xfrm>
            <a:off x="5079800" y="4638983"/>
            <a:ext cx="3846000" cy="4908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6" name="Google Shape;136;p29"/>
          <p:cNvSpPr txBox="1"/>
          <p:nvPr>
            <p:ph idx="13" type="title"/>
          </p:nvPr>
        </p:nvSpPr>
        <p:spPr>
          <a:xfrm>
            <a:off x="4206200" y="4066567"/>
            <a:ext cx="790500" cy="490800"/>
          </a:xfrm>
          <a:prstGeom prst="rect">
            <a:avLst/>
          </a:prstGeom>
        </p:spPr>
        <p:txBody>
          <a:bodyPr anchorCtr="0" anchor="ctr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7" name="Google Shape;137;p29"/>
          <p:cNvSpPr txBox="1"/>
          <p:nvPr>
            <p:ph idx="14" type="title"/>
          </p:nvPr>
        </p:nvSpPr>
        <p:spPr>
          <a:xfrm>
            <a:off x="4206200" y="3473083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8" name="Google Shape;138;p29"/>
          <p:cNvSpPr txBox="1"/>
          <p:nvPr>
            <p:ph idx="15" type="title"/>
          </p:nvPr>
        </p:nvSpPr>
        <p:spPr>
          <a:xfrm>
            <a:off x="4206200" y="2879600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39" name="Google Shape;139;p29"/>
          <p:cNvSpPr txBox="1"/>
          <p:nvPr>
            <p:ph idx="16" type="title"/>
          </p:nvPr>
        </p:nvSpPr>
        <p:spPr>
          <a:xfrm>
            <a:off x="4206200" y="2286117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40" name="Google Shape;140;p29"/>
          <p:cNvSpPr txBox="1"/>
          <p:nvPr>
            <p:ph idx="17" type="title"/>
          </p:nvPr>
        </p:nvSpPr>
        <p:spPr>
          <a:xfrm>
            <a:off x="4206200" y="1692650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gtree"/>
              <a:buNone/>
              <a:defRPr sz="3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41" name="Google Shape;141;p29"/>
          <p:cNvSpPr txBox="1"/>
          <p:nvPr>
            <p:ph idx="18" type="title"/>
          </p:nvPr>
        </p:nvSpPr>
        <p:spPr>
          <a:xfrm>
            <a:off x="304800" y="609600"/>
            <a:ext cx="7683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e team - Alt 1">
  <p:cSld name="CUSTOM_2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30"/>
          <p:cNvSpPr/>
          <p:nvPr>
            <p:ph idx="2" type="pic"/>
          </p:nvPr>
        </p:nvSpPr>
        <p:spPr>
          <a:xfrm>
            <a:off x="0" y="-12000"/>
            <a:ext cx="4072500" cy="4337100"/>
          </a:xfrm>
          <a:prstGeom prst="rect">
            <a:avLst/>
          </a:prstGeom>
          <a:noFill/>
          <a:ln>
            <a:noFill/>
          </a:ln>
        </p:spPr>
      </p:sp>
      <p:sp>
        <p:nvSpPr>
          <p:cNvPr id="144" name="Google Shape;144;p30"/>
          <p:cNvSpPr/>
          <p:nvPr>
            <p:ph idx="3" type="pic"/>
          </p:nvPr>
        </p:nvSpPr>
        <p:spPr>
          <a:xfrm>
            <a:off x="4058822" y="-12000"/>
            <a:ext cx="4072500" cy="4337100"/>
          </a:xfrm>
          <a:prstGeom prst="rect">
            <a:avLst/>
          </a:prstGeom>
          <a:noFill/>
          <a:ln>
            <a:noFill/>
          </a:ln>
        </p:spPr>
      </p:sp>
      <p:sp>
        <p:nvSpPr>
          <p:cNvPr id="145" name="Google Shape;145;p30"/>
          <p:cNvSpPr/>
          <p:nvPr>
            <p:ph idx="4" type="pic"/>
          </p:nvPr>
        </p:nvSpPr>
        <p:spPr>
          <a:xfrm>
            <a:off x="8117644" y="-12000"/>
            <a:ext cx="4072500" cy="4337100"/>
          </a:xfrm>
          <a:prstGeom prst="rect">
            <a:avLst/>
          </a:prstGeom>
          <a:noFill/>
          <a:ln>
            <a:noFill/>
          </a:ln>
        </p:spPr>
      </p:sp>
      <p:sp>
        <p:nvSpPr>
          <p:cNvPr id="146" name="Google Shape;146;p30"/>
          <p:cNvSpPr txBox="1"/>
          <p:nvPr>
            <p:ph type="title"/>
          </p:nvPr>
        </p:nvSpPr>
        <p:spPr>
          <a:xfrm>
            <a:off x="304900" y="44504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47" name="Google Shape;147;p30"/>
          <p:cNvSpPr txBox="1"/>
          <p:nvPr>
            <p:ph idx="5" type="title"/>
          </p:nvPr>
        </p:nvSpPr>
        <p:spPr>
          <a:xfrm>
            <a:off x="304900" y="47348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48" name="Google Shape;148;p30"/>
          <p:cNvSpPr txBox="1"/>
          <p:nvPr>
            <p:ph idx="1" type="body"/>
          </p:nvPr>
        </p:nvSpPr>
        <p:spPr>
          <a:xfrm>
            <a:off x="304900" y="5675667"/>
            <a:ext cx="3546900" cy="569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149" name="Google Shape;149;p30"/>
          <p:cNvSpPr txBox="1"/>
          <p:nvPr>
            <p:ph idx="6" type="title"/>
          </p:nvPr>
        </p:nvSpPr>
        <p:spPr>
          <a:xfrm>
            <a:off x="4313822" y="44504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50" name="Google Shape;150;p30"/>
          <p:cNvSpPr txBox="1"/>
          <p:nvPr>
            <p:ph idx="7" type="title"/>
          </p:nvPr>
        </p:nvSpPr>
        <p:spPr>
          <a:xfrm>
            <a:off x="4313822" y="47348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51" name="Google Shape;151;p30"/>
          <p:cNvSpPr txBox="1"/>
          <p:nvPr>
            <p:ph idx="8" type="body"/>
          </p:nvPr>
        </p:nvSpPr>
        <p:spPr>
          <a:xfrm>
            <a:off x="4321618" y="5675667"/>
            <a:ext cx="3546900" cy="569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152" name="Google Shape;152;p30"/>
          <p:cNvSpPr txBox="1"/>
          <p:nvPr>
            <p:ph idx="9" type="title"/>
          </p:nvPr>
        </p:nvSpPr>
        <p:spPr>
          <a:xfrm>
            <a:off x="8372644" y="44504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53" name="Google Shape;153;p30"/>
          <p:cNvSpPr txBox="1"/>
          <p:nvPr>
            <p:ph idx="13" type="title"/>
          </p:nvPr>
        </p:nvSpPr>
        <p:spPr>
          <a:xfrm>
            <a:off x="8372644" y="4734800"/>
            <a:ext cx="3562500" cy="28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54" name="Google Shape;154;p30"/>
          <p:cNvSpPr txBox="1"/>
          <p:nvPr>
            <p:ph idx="14" type="body"/>
          </p:nvPr>
        </p:nvSpPr>
        <p:spPr>
          <a:xfrm>
            <a:off x="8380437" y="5675667"/>
            <a:ext cx="3546900" cy="569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e team - Alt 2">
  <p:cSld name="CUSTOM_11"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1"/>
          <p:cNvSpPr/>
          <p:nvPr/>
        </p:nvSpPr>
        <p:spPr>
          <a:xfrm rot="-2700000">
            <a:off x="1785039" y="-4307529"/>
            <a:ext cx="8618925" cy="8618925"/>
          </a:xfrm>
          <a:prstGeom prst="rtTriangle">
            <a:avLst/>
          </a:prstGeom>
          <a:gradFill>
            <a:gsLst>
              <a:gs pos="0">
                <a:schemeClr val="accent5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157" name="Google Shape;157;p31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158" name="Google Shape;158;p31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159" name="Google Shape;159;p31"/>
          <p:cNvSpPr txBox="1"/>
          <p:nvPr>
            <p:ph idx="3" type="title"/>
          </p:nvPr>
        </p:nvSpPr>
        <p:spPr>
          <a:xfrm>
            <a:off x="304800" y="609600"/>
            <a:ext cx="8376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0" name="Google Shape;160;p31"/>
          <p:cNvSpPr txBox="1"/>
          <p:nvPr>
            <p:ph idx="4" type="title"/>
          </p:nvPr>
        </p:nvSpPr>
        <p:spPr>
          <a:xfrm>
            <a:off x="453167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1" name="Google Shape;161;p31"/>
          <p:cNvSpPr txBox="1"/>
          <p:nvPr>
            <p:ph idx="5" type="title"/>
          </p:nvPr>
        </p:nvSpPr>
        <p:spPr>
          <a:xfrm>
            <a:off x="453167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62" name="Google Shape;162;p31"/>
          <p:cNvSpPr txBox="1"/>
          <p:nvPr>
            <p:ph idx="6" type="title"/>
          </p:nvPr>
        </p:nvSpPr>
        <p:spPr>
          <a:xfrm>
            <a:off x="2410636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3" name="Google Shape;163;p31"/>
          <p:cNvSpPr txBox="1"/>
          <p:nvPr>
            <p:ph idx="7" type="title"/>
          </p:nvPr>
        </p:nvSpPr>
        <p:spPr>
          <a:xfrm>
            <a:off x="2410636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Jost"/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64" name="Google Shape;164;p31"/>
          <p:cNvSpPr txBox="1"/>
          <p:nvPr>
            <p:ph idx="8" type="title"/>
          </p:nvPr>
        </p:nvSpPr>
        <p:spPr>
          <a:xfrm>
            <a:off x="4367393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5" name="Google Shape;165;p31"/>
          <p:cNvSpPr txBox="1"/>
          <p:nvPr>
            <p:ph idx="9" type="title"/>
          </p:nvPr>
        </p:nvSpPr>
        <p:spPr>
          <a:xfrm>
            <a:off x="4367393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66" name="Google Shape;166;p31"/>
          <p:cNvSpPr txBox="1"/>
          <p:nvPr>
            <p:ph idx="13" type="title"/>
          </p:nvPr>
        </p:nvSpPr>
        <p:spPr>
          <a:xfrm>
            <a:off x="6324497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7" name="Google Shape;167;p31"/>
          <p:cNvSpPr txBox="1"/>
          <p:nvPr>
            <p:ph idx="14" type="title"/>
          </p:nvPr>
        </p:nvSpPr>
        <p:spPr>
          <a:xfrm>
            <a:off x="6324497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68" name="Google Shape;168;p31"/>
          <p:cNvSpPr txBox="1"/>
          <p:nvPr>
            <p:ph idx="15" type="title"/>
          </p:nvPr>
        </p:nvSpPr>
        <p:spPr>
          <a:xfrm>
            <a:off x="8274662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69" name="Google Shape;169;p31"/>
          <p:cNvSpPr txBox="1"/>
          <p:nvPr>
            <p:ph idx="16" type="title"/>
          </p:nvPr>
        </p:nvSpPr>
        <p:spPr>
          <a:xfrm>
            <a:off x="8274662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70" name="Google Shape;170;p31"/>
          <p:cNvSpPr txBox="1"/>
          <p:nvPr>
            <p:ph idx="17" type="title"/>
          </p:nvPr>
        </p:nvSpPr>
        <p:spPr>
          <a:xfrm>
            <a:off x="10244880" y="4786567"/>
            <a:ext cx="1633500" cy="2295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71" name="Google Shape;171;p31"/>
          <p:cNvSpPr txBox="1"/>
          <p:nvPr>
            <p:ph idx="18" type="title"/>
          </p:nvPr>
        </p:nvSpPr>
        <p:spPr>
          <a:xfrm>
            <a:off x="10244880" y="5368167"/>
            <a:ext cx="1633500" cy="2769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None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72" name="Google Shape;172;p31"/>
          <p:cNvSpPr/>
          <p:nvPr>
            <p:ph idx="19" type="pic"/>
          </p:nvPr>
        </p:nvSpPr>
        <p:spPr>
          <a:xfrm>
            <a:off x="2301363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  <p:sp>
        <p:nvSpPr>
          <p:cNvPr id="173" name="Google Shape;173;p31"/>
          <p:cNvSpPr/>
          <p:nvPr>
            <p:ph idx="20" type="pic"/>
          </p:nvPr>
        </p:nvSpPr>
        <p:spPr>
          <a:xfrm>
            <a:off x="4259127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  <p:sp>
        <p:nvSpPr>
          <p:cNvPr id="174" name="Google Shape;174;p31"/>
          <p:cNvSpPr/>
          <p:nvPr>
            <p:ph idx="21" type="pic"/>
          </p:nvPr>
        </p:nvSpPr>
        <p:spPr>
          <a:xfrm>
            <a:off x="6216890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  <p:sp>
        <p:nvSpPr>
          <p:cNvPr id="175" name="Google Shape;175;p31"/>
          <p:cNvSpPr/>
          <p:nvPr>
            <p:ph idx="22" type="pic"/>
          </p:nvPr>
        </p:nvSpPr>
        <p:spPr>
          <a:xfrm>
            <a:off x="8174653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  <p:sp>
        <p:nvSpPr>
          <p:cNvPr id="176" name="Google Shape;176;p31"/>
          <p:cNvSpPr/>
          <p:nvPr>
            <p:ph idx="23" type="pic"/>
          </p:nvPr>
        </p:nvSpPr>
        <p:spPr>
          <a:xfrm>
            <a:off x="10132417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  <p:sp>
        <p:nvSpPr>
          <p:cNvPr id="177" name="Google Shape;177;p31"/>
          <p:cNvSpPr/>
          <p:nvPr>
            <p:ph idx="24" type="pic"/>
          </p:nvPr>
        </p:nvSpPr>
        <p:spPr>
          <a:xfrm>
            <a:off x="343600" y="2655767"/>
            <a:ext cx="1718100" cy="1818300"/>
          </a:xfrm>
          <a:prstGeom prst="roundRect">
            <a:avLst>
              <a:gd fmla="val 6764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- Alt 1">
  <p:cSld name="CUSTOM_8_1_1_1_1"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2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80" name="Google Shape;180;p32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81" name="Google Shape;181;p32"/>
          <p:cNvSpPr txBox="1"/>
          <p:nvPr>
            <p:ph idx="3" type="title"/>
          </p:nvPr>
        </p:nvSpPr>
        <p:spPr>
          <a:xfrm>
            <a:off x="304800" y="609600"/>
            <a:ext cx="57288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- Alt 1">
  <p:cSld name="CUSTOM_8_1_1_1_1_1_1_1_1_1_1_1_1_1_1_1_1_1_1_1"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33"/>
          <p:cNvSpPr/>
          <p:nvPr/>
        </p:nvSpPr>
        <p:spPr>
          <a:xfrm>
            <a:off x="0" y="0"/>
            <a:ext cx="3209100" cy="32091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84" name="Google Shape;184;p33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85" name="Google Shape;185;p33"/>
          <p:cNvSpPr txBox="1"/>
          <p:nvPr>
            <p:ph idx="2" type="title"/>
          </p:nvPr>
        </p:nvSpPr>
        <p:spPr>
          <a:xfrm>
            <a:off x="304800" y="609600"/>
            <a:ext cx="45768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pic>
        <p:nvPicPr>
          <p:cNvPr descr="Free Images : landscape, nature, horizon, mountain, sky, night ..." id="186" name="Google Shape;186;p33"/>
          <p:cNvPicPr preferRelativeResize="0"/>
          <p:nvPr/>
        </p:nvPicPr>
        <p:blipFill rotWithShape="1">
          <a:blip r:embed="rId2">
            <a:alphaModFix/>
          </a:blip>
          <a:srcRect b="0" l="23232" r="29975" t="0"/>
          <a:stretch/>
        </p:blipFill>
        <p:spPr>
          <a:xfrm>
            <a:off x="10055850" y="0"/>
            <a:ext cx="2138767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33"/>
          <p:cNvSpPr txBox="1"/>
          <p:nvPr>
            <p:ph idx="1" type="subTitle"/>
          </p:nvPr>
        </p:nvSpPr>
        <p:spPr>
          <a:xfrm>
            <a:off x="305267" y="1893000"/>
            <a:ext cx="6873300" cy="3050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/>
            </a:lvl9pPr>
          </a:lstStyle>
          <a:p/>
        </p:txBody>
      </p:sp>
      <p:sp>
        <p:nvSpPr>
          <p:cNvPr id="188" name="Google Shape;188;p33"/>
          <p:cNvSpPr/>
          <p:nvPr/>
        </p:nvSpPr>
        <p:spPr>
          <a:xfrm>
            <a:off x="8103533" y="0"/>
            <a:ext cx="19497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lt2"/>
              </a:gs>
            </a:gsLst>
            <a:lin ang="5400012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- Alt 1">
  <p:cSld name="CUSTOM_8_1_1_1_1_1_1_1_1_1_1_1_1_1_1_1_1_1_1_1_1"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34"/>
          <p:cNvSpPr/>
          <p:nvPr/>
        </p:nvSpPr>
        <p:spPr>
          <a:xfrm>
            <a:off x="0" y="0"/>
            <a:ext cx="5034900" cy="5034900"/>
          </a:xfrm>
          <a:prstGeom prst="rect">
            <a:avLst/>
          </a:prstGeom>
          <a:gradFill>
            <a:gsLst>
              <a:gs pos="0">
                <a:schemeClr val="accent6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91" name="Google Shape;191;p34"/>
          <p:cNvSpPr/>
          <p:nvPr/>
        </p:nvSpPr>
        <p:spPr>
          <a:xfrm rot="10800000">
            <a:off x="4208867" y="233"/>
            <a:ext cx="7977900" cy="68637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700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92" name="Google Shape;192;p34"/>
          <p:cNvSpPr txBox="1"/>
          <p:nvPr/>
        </p:nvSpPr>
        <p:spPr>
          <a:xfrm>
            <a:off x="5470590" y="1389741"/>
            <a:ext cx="744900" cy="4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9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“</a:t>
            </a:r>
            <a:endParaRPr b="1" sz="96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193" name="Google Shape;193;p34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94" name="Google Shape;194;p34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95" name="Google Shape;195;p34"/>
          <p:cNvSpPr txBox="1"/>
          <p:nvPr>
            <p:ph idx="3" type="title"/>
          </p:nvPr>
        </p:nvSpPr>
        <p:spPr>
          <a:xfrm>
            <a:off x="304800" y="609600"/>
            <a:ext cx="39012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96" name="Google Shape;196;p34"/>
          <p:cNvSpPr txBox="1"/>
          <p:nvPr>
            <p:ph idx="1" type="subTitle"/>
          </p:nvPr>
        </p:nvSpPr>
        <p:spPr>
          <a:xfrm>
            <a:off x="5470600" y="2175200"/>
            <a:ext cx="5451900" cy="3050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3200"/>
            </a:lvl9pPr>
          </a:lstStyle>
          <a:p/>
        </p:txBody>
      </p:sp>
      <p:sp>
        <p:nvSpPr>
          <p:cNvPr id="197" name="Google Shape;197;p34"/>
          <p:cNvSpPr txBox="1"/>
          <p:nvPr>
            <p:ph idx="4" type="subTitle"/>
          </p:nvPr>
        </p:nvSpPr>
        <p:spPr>
          <a:xfrm>
            <a:off x="304800" y="5290267"/>
            <a:ext cx="31152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198" name="Google Shape;198;p34"/>
          <p:cNvSpPr/>
          <p:nvPr>
            <p:ph idx="5" type="pic"/>
          </p:nvPr>
        </p:nvSpPr>
        <p:spPr>
          <a:xfrm>
            <a:off x="305067" y="2276800"/>
            <a:ext cx="2601600" cy="2757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- Alt 2">
  <p:cSld name="CUSTOM_8_1_1_1_1_1_1_1_1_1_1_1_1_1_1_1_1_1_1_1_1_2"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5"/>
          <p:cNvSpPr/>
          <p:nvPr/>
        </p:nvSpPr>
        <p:spPr>
          <a:xfrm rot="-5400000">
            <a:off x="4072400" y="1595700"/>
            <a:ext cx="5262300" cy="52623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01" name="Google Shape;201;p35"/>
          <p:cNvSpPr/>
          <p:nvPr/>
        </p:nvSpPr>
        <p:spPr>
          <a:xfrm rot="5400000">
            <a:off x="8349900" y="0"/>
            <a:ext cx="3842100" cy="3842100"/>
          </a:xfrm>
          <a:prstGeom prst="rect">
            <a:avLst/>
          </a:prstGeom>
          <a:gradFill>
            <a:gsLst>
              <a:gs pos="0">
                <a:schemeClr val="accent5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02" name="Google Shape;202;p35"/>
          <p:cNvSpPr/>
          <p:nvPr>
            <p:ph idx="2" type="pic"/>
          </p:nvPr>
        </p:nvSpPr>
        <p:spPr>
          <a:xfrm>
            <a:off x="0" y="-12000"/>
            <a:ext cx="4072500" cy="4337100"/>
          </a:xfrm>
          <a:prstGeom prst="rect">
            <a:avLst/>
          </a:prstGeom>
          <a:noFill/>
          <a:ln>
            <a:noFill/>
          </a:ln>
        </p:spPr>
      </p:sp>
      <p:sp>
        <p:nvSpPr>
          <p:cNvPr id="203" name="Google Shape;203;p35"/>
          <p:cNvSpPr txBox="1"/>
          <p:nvPr/>
        </p:nvSpPr>
        <p:spPr>
          <a:xfrm>
            <a:off x="4607590" y="304274"/>
            <a:ext cx="744900" cy="4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9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“</a:t>
            </a:r>
            <a:endParaRPr b="1" sz="96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04" name="Google Shape;204;p35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05" name="Google Shape;205;p35"/>
          <p:cNvSpPr txBox="1"/>
          <p:nvPr>
            <p:ph idx="3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06" name="Google Shape;206;p35"/>
          <p:cNvSpPr txBox="1"/>
          <p:nvPr>
            <p:ph idx="4" type="title"/>
          </p:nvPr>
        </p:nvSpPr>
        <p:spPr>
          <a:xfrm>
            <a:off x="304800" y="4572000"/>
            <a:ext cx="4576800" cy="374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07" name="Google Shape;207;p35"/>
          <p:cNvSpPr txBox="1"/>
          <p:nvPr>
            <p:ph idx="1" type="subTitle"/>
          </p:nvPr>
        </p:nvSpPr>
        <p:spPr>
          <a:xfrm>
            <a:off x="4607600" y="1089733"/>
            <a:ext cx="6612300" cy="3050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3200"/>
            </a:lvl9pPr>
          </a:lstStyle>
          <a:p/>
        </p:txBody>
      </p:sp>
      <p:sp>
        <p:nvSpPr>
          <p:cNvPr id="208" name="Google Shape;208;p35"/>
          <p:cNvSpPr txBox="1"/>
          <p:nvPr>
            <p:ph idx="5" type="subTitle"/>
          </p:nvPr>
        </p:nvSpPr>
        <p:spPr>
          <a:xfrm>
            <a:off x="304800" y="4985467"/>
            <a:ext cx="31152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- Alt 3">
  <p:cSld name="CUSTOM_8_1_1_1_1_1_1_1_1_1_1_1_1_1_1_1_1_1_1_1_1_1"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36"/>
          <p:cNvSpPr/>
          <p:nvPr/>
        </p:nvSpPr>
        <p:spPr>
          <a:xfrm>
            <a:off x="0" y="0"/>
            <a:ext cx="5034900" cy="5034900"/>
          </a:xfrm>
          <a:prstGeom prst="rect">
            <a:avLst/>
          </a:prstGeom>
          <a:gradFill>
            <a:gsLst>
              <a:gs pos="0">
                <a:schemeClr val="accent6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11" name="Google Shape;211;p36"/>
          <p:cNvSpPr/>
          <p:nvPr/>
        </p:nvSpPr>
        <p:spPr>
          <a:xfrm rot="10800000">
            <a:off x="6160067" y="233"/>
            <a:ext cx="6026700" cy="68637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700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12" name="Google Shape;212;p36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13" name="Google Shape;213;p36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14" name="Google Shape;214;p36"/>
          <p:cNvSpPr txBox="1"/>
          <p:nvPr>
            <p:ph idx="3" type="title"/>
          </p:nvPr>
        </p:nvSpPr>
        <p:spPr>
          <a:xfrm>
            <a:off x="304800" y="609600"/>
            <a:ext cx="45768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15" name="Google Shape;215;p36"/>
          <p:cNvSpPr txBox="1"/>
          <p:nvPr>
            <p:ph idx="1" type="subTitle"/>
          </p:nvPr>
        </p:nvSpPr>
        <p:spPr>
          <a:xfrm>
            <a:off x="306767" y="1176000"/>
            <a:ext cx="4955700" cy="14961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216" name="Google Shape;216;p36"/>
          <p:cNvSpPr txBox="1"/>
          <p:nvPr>
            <p:ph idx="4" type="body"/>
          </p:nvPr>
        </p:nvSpPr>
        <p:spPr>
          <a:xfrm>
            <a:off x="306767" y="4656667"/>
            <a:ext cx="4616700" cy="951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17" name="Google Shape;217;p36"/>
          <p:cNvSpPr/>
          <p:nvPr>
            <p:ph idx="5" type="pic"/>
          </p:nvPr>
        </p:nvSpPr>
        <p:spPr>
          <a:xfrm>
            <a:off x="7360533" y="1229167"/>
            <a:ext cx="3633300" cy="43908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 - Alt 2">
  <p:cSld name="CUSTOM_8_1_1_1_1_1_1_1_1_1_1_1_1_1_1_1_1_1_1_1_1_1_1"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37"/>
          <p:cNvSpPr/>
          <p:nvPr/>
        </p:nvSpPr>
        <p:spPr>
          <a:xfrm rot="8100000">
            <a:off x="1784839" y="2540804"/>
            <a:ext cx="8618925" cy="8618925"/>
          </a:xfrm>
          <a:prstGeom prst="rtTriangle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220" name="Google Shape;220;p37"/>
          <p:cNvSpPr/>
          <p:nvPr/>
        </p:nvSpPr>
        <p:spPr>
          <a:xfrm rot="-2700000">
            <a:off x="4146067" y="-1946499"/>
            <a:ext cx="3896865" cy="3896865"/>
          </a:xfrm>
          <a:prstGeom prst="rtTriangle">
            <a:avLst/>
          </a:prstGeom>
          <a:gradFill>
            <a:gsLst>
              <a:gs pos="0">
                <a:schemeClr val="accent5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221" name="Google Shape;221;p37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22" name="Google Shape;222;p37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23" name="Google Shape;223;p37"/>
          <p:cNvSpPr txBox="1"/>
          <p:nvPr>
            <p:ph idx="1" type="subTitle"/>
          </p:nvPr>
        </p:nvSpPr>
        <p:spPr>
          <a:xfrm>
            <a:off x="306767" y="2064063"/>
            <a:ext cx="6205200" cy="4053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24" name="Google Shape;224;p37"/>
          <p:cNvSpPr txBox="1"/>
          <p:nvPr>
            <p:ph idx="3" type="title"/>
          </p:nvPr>
        </p:nvSpPr>
        <p:spPr>
          <a:xfrm>
            <a:off x="304800" y="2613363"/>
            <a:ext cx="9632700" cy="1686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60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Figtree"/>
              <a:buNone/>
              <a:defRPr sz="6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hart">
  <p:cSld name="CUSTOM_8_1_1_1_1_1_1_1_1_1_1_1_1_1_1_1_1_1_1_1_1_1_1_1"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38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27" name="Google Shape;227;p38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28" name="Google Shape;228;p38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29" name="Google Shape;229;p38"/>
          <p:cNvSpPr txBox="1"/>
          <p:nvPr>
            <p:ph idx="1" type="subTitle"/>
          </p:nvPr>
        </p:nvSpPr>
        <p:spPr>
          <a:xfrm>
            <a:off x="2184533" y="2063411"/>
            <a:ext cx="18300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0" name="Google Shape;230;p38"/>
          <p:cNvSpPr txBox="1"/>
          <p:nvPr>
            <p:ph idx="4" type="subTitle"/>
          </p:nvPr>
        </p:nvSpPr>
        <p:spPr>
          <a:xfrm>
            <a:off x="4132950" y="2063411"/>
            <a:ext cx="18300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1" name="Google Shape;231;p38"/>
          <p:cNvSpPr txBox="1"/>
          <p:nvPr>
            <p:ph idx="5" type="subTitle"/>
          </p:nvPr>
        </p:nvSpPr>
        <p:spPr>
          <a:xfrm>
            <a:off x="6084817" y="2063411"/>
            <a:ext cx="18300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2" name="Google Shape;232;p38"/>
          <p:cNvSpPr txBox="1"/>
          <p:nvPr>
            <p:ph idx="6" type="subTitle"/>
          </p:nvPr>
        </p:nvSpPr>
        <p:spPr>
          <a:xfrm>
            <a:off x="8033233" y="2063411"/>
            <a:ext cx="18300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3" name="Google Shape;233;p38"/>
          <p:cNvSpPr txBox="1"/>
          <p:nvPr>
            <p:ph idx="7" type="subTitle"/>
          </p:nvPr>
        </p:nvSpPr>
        <p:spPr>
          <a:xfrm>
            <a:off x="10028233" y="2063394"/>
            <a:ext cx="18300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4" name="Google Shape;234;p38"/>
          <p:cNvSpPr txBox="1"/>
          <p:nvPr>
            <p:ph idx="8" type="subTitle"/>
          </p:nvPr>
        </p:nvSpPr>
        <p:spPr>
          <a:xfrm>
            <a:off x="508000" y="2841978"/>
            <a:ext cx="1474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5" name="Google Shape;235;p38"/>
          <p:cNvSpPr txBox="1"/>
          <p:nvPr>
            <p:ph idx="9" type="subTitle"/>
          </p:nvPr>
        </p:nvSpPr>
        <p:spPr>
          <a:xfrm>
            <a:off x="508000" y="3583911"/>
            <a:ext cx="1474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6" name="Google Shape;236;p38"/>
          <p:cNvSpPr txBox="1"/>
          <p:nvPr>
            <p:ph idx="13" type="subTitle"/>
          </p:nvPr>
        </p:nvSpPr>
        <p:spPr>
          <a:xfrm>
            <a:off x="508000" y="4318144"/>
            <a:ext cx="1474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7" name="Google Shape;237;p38"/>
          <p:cNvSpPr txBox="1"/>
          <p:nvPr>
            <p:ph idx="14" type="subTitle"/>
          </p:nvPr>
        </p:nvSpPr>
        <p:spPr>
          <a:xfrm>
            <a:off x="508000" y="5060078"/>
            <a:ext cx="1474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38" name="Google Shape;238;p38"/>
          <p:cNvSpPr txBox="1"/>
          <p:nvPr>
            <p:ph idx="15" type="subTitle"/>
          </p:nvPr>
        </p:nvSpPr>
        <p:spPr>
          <a:xfrm>
            <a:off x="508000" y="5802011"/>
            <a:ext cx="1474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ersona - Alt 1">
  <p:cSld name="CUSTOM_8_1_1_1_1_1_1_1_1_1_1_1_1_1_1_1_1_1_1_1_1_1_1_1_2"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39"/>
          <p:cNvSpPr/>
          <p:nvPr/>
        </p:nvSpPr>
        <p:spPr>
          <a:xfrm flipH="1">
            <a:off x="8382000" y="0"/>
            <a:ext cx="3810000" cy="38100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41" name="Google Shape;241;p39"/>
          <p:cNvSpPr/>
          <p:nvPr/>
        </p:nvSpPr>
        <p:spPr>
          <a:xfrm rot="10800000">
            <a:off x="100" y="233"/>
            <a:ext cx="6026700" cy="68637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700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42" name="Google Shape;242;p39"/>
          <p:cNvSpPr txBox="1"/>
          <p:nvPr>
            <p:ph idx="1" type="body"/>
          </p:nvPr>
        </p:nvSpPr>
        <p:spPr>
          <a:xfrm>
            <a:off x="6537767" y="1430367"/>
            <a:ext cx="49089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43" name="Google Shape;243;p39"/>
          <p:cNvSpPr txBox="1"/>
          <p:nvPr>
            <p:ph idx="2" type="body"/>
          </p:nvPr>
        </p:nvSpPr>
        <p:spPr>
          <a:xfrm>
            <a:off x="6537767" y="2691567"/>
            <a:ext cx="49089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44" name="Google Shape;244;p39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45" name="Google Shape;245;p39"/>
          <p:cNvSpPr txBox="1"/>
          <p:nvPr>
            <p:ph idx="3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46" name="Google Shape;246;p39"/>
          <p:cNvSpPr/>
          <p:nvPr>
            <p:ph idx="4" type="pic"/>
          </p:nvPr>
        </p:nvSpPr>
        <p:spPr>
          <a:xfrm>
            <a:off x="306767" y="609600"/>
            <a:ext cx="4908900" cy="3079500"/>
          </a:xfrm>
          <a:prstGeom prst="rect">
            <a:avLst/>
          </a:prstGeom>
          <a:noFill/>
          <a:ln>
            <a:noFill/>
          </a:ln>
        </p:spPr>
      </p:sp>
      <p:sp>
        <p:nvSpPr>
          <p:cNvPr id="247" name="Google Shape;247;p39"/>
          <p:cNvSpPr txBox="1"/>
          <p:nvPr>
            <p:ph idx="5" type="title"/>
          </p:nvPr>
        </p:nvSpPr>
        <p:spPr>
          <a:xfrm>
            <a:off x="306767" y="3991467"/>
            <a:ext cx="49089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48" name="Google Shape;248;p39"/>
          <p:cNvSpPr txBox="1"/>
          <p:nvPr>
            <p:ph idx="6" type="body"/>
          </p:nvPr>
        </p:nvSpPr>
        <p:spPr>
          <a:xfrm>
            <a:off x="306767" y="4687600"/>
            <a:ext cx="4908900" cy="12180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49" name="Google Shape;249;p39"/>
          <p:cNvSpPr txBox="1"/>
          <p:nvPr>
            <p:ph idx="7" type="body"/>
          </p:nvPr>
        </p:nvSpPr>
        <p:spPr>
          <a:xfrm>
            <a:off x="6537767" y="3952767"/>
            <a:ext cx="4908900" cy="593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50" name="Google Shape;250;p39"/>
          <p:cNvSpPr txBox="1"/>
          <p:nvPr>
            <p:ph idx="8" type="subTitle"/>
          </p:nvPr>
        </p:nvSpPr>
        <p:spPr>
          <a:xfrm>
            <a:off x="6537767" y="3538267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51" name="Google Shape;251;p39"/>
          <p:cNvSpPr txBox="1"/>
          <p:nvPr>
            <p:ph idx="9" type="subTitle"/>
          </p:nvPr>
        </p:nvSpPr>
        <p:spPr>
          <a:xfrm>
            <a:off x="6537767" y="2277067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52" name="Google Shape;252;p39"/>
          <p:cNvSpPr txBox="1"/>
          <p:nvPr>
            <p:ph idx="13" type="subTitle"/>
          </p:nvPr>
        </p:nvSpPr>
        <p:spPr>
          <a:xfrm>
            <a:off x="6537767" y="1015867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ards">
  <p:cSld name="CUSTOM_8_1_1_1_1_1_1_1_1_1_1_1_1_1_1_1_1_1_1_1_1_1_1_1_1"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40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55" name="Google Shape;255;p40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56" name="Google Shape;256;p40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57" name="Google Shape;257;p40"/>
          <p:cNvSpPr txBox="1"/>
          <p:nvPr>
            <p:ph idx="1" type="body"/>
          </p:nvPr>
        </p:nvSpPr>
        <p:spPr>
          <a:xfrm>
            <a:off x="304800" y="1176000"/>
            <a:ext cx="3352500" cy="858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58" name="Google Shape;258;p40"/>
          <p:cNvSpPr txBox="1"/>
          <p:nvPr>
            <p:ph idx="4" type="subTitle"/>
          </p:nvPr>
        </p:nvSpPr>
        <p:spPr>
          <a:xfrm>
            <a:off x="457767" y="2701333"/>
            <a:ext cx="31497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259" name="Google Shape;259;p40"/>
          <p:cNvSpPr txBox="1"/>
          <p:nvPr>
            <p:ph idx="5" type="subTitle"/>
          </p:nvPr>
        </p:nvSpPr>
        <p:spPr>
          <a:xfrm>
            <a:off x="6311567" y="2701333"/>
            <a:ext cx="31497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ist">
  <p:cSld name="CUSTOM_8_1_1_1_1_1_1_1_1_1_1_1_1_1_1_1_1_1_1_1_1_1_1_1_1_1"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41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62" name="Google Shape;262;p41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63" name="Google Shape;263;p41"/>
          <p:cNvSpPr txBox="1"/>
          <p:nvPr>
            <p:ph idx="1" type="body"/>
          </p:nvPr>
        </p:nvSpPr>
        <p:spPr>
          <a:xfrm>
            <a:off x="6183467" y="5768367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64" name="Google Shape;264;p41"/>
          <p:cNvSpPr txBox="1"/>
          <p:nvPr>
            <p:ph idx="3" type="subTitle"/>
          </p:nvPr>
        </p:nvSpPr>
        <p:spPr>
          <a:xfrm>
            <a:off x="2138531" y="5790528"/>
            <a:ext cx="3163500" cy="5544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65" name="Google Shape;265;p41"/>
          <p:cNvSpPr txBox="1"/>
          <p:nvPr>
            <p:ph idx="4" type="subTitle"/>
          </p:nvPr>
        </p:nvSpPr>
        <p:spPr>
          <a:xfrm>
            <a:off x="441100" y="5585766"/>
            <a:ext cx="1231200" cy="963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266" name="Google Shape;266;p41"/>
          <p:cNvSpPr txBox="1"/>
          <p:nvPr>
            <p:ph idx="5" type="body"/>
          </p:nvPr>
        </p:nvSpPr>
        <p:spPr>
          <a:xfrm>
            <a:off x="6183467" y="4430193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67" name="Google Shape;267;p41"/>
          <p:cNvSpPr txBox="1"/>
          <p:nvPr>
            <p:ph idx="6" type="subTitle"/>
          </p:nvPr>
        </p:nvSpPr>
        <p:spPr>
          <a:xfrm>
            <a:off x="2138531" y="4452355"/>
            <a:ext cx="3163500" cy="5544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68" name="Google Shape;268;p41"/>
          <p:cNvSpPr txBox="1"/>
          <p:nvPr>
            <p:ph idx="7" type="subTitle"/>
          </p:nvPr>
        </p:nvSpPr>
        <p:spPr>
          <a:xfrm>
            <a:off x="441100" y="4247594"/>
            <a:ext cx="1231200" cy="963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269" name="Google Shape;269;p41"/>
          <p:cNvSpPr txBox="1"/>
          <p:nvPr>
            <p:ph idx="8" type="body"/>
          </p:nvPr>
        </p:nvSpPr>
        <p:spPr>
          <a:xfrm>
            <a:off x="6183467" y="3122646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70" name="Google Shape;270;p41"/>
          <p:cNvSpPr txBox="1"/>
          <p:nvPr>
            <p:ph idx="9" type="subTitle"/>
          </p:nvPr>
        </p:nvSpPr>
        <p:spPr>
          <a:xfrm>
            <a:off x="2138531" y="3144810"/>
            <a:ext cx="3163500" cy="5544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71" name="Google Shape;271;p41"/>
          <p:cNvSpPr txBox="1"/>
          <p:nvPr>
            <p:ph idx="13" type="subTitle"/>
          </p:nvPr>
        </p:nvSpPr>
        <p:spPr>
          <a:xfrm>
            <a:off x="441100" y="2940049"/>
            <a:ext cx="1231200" cy="963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272" name="Google Shape;272;p41"/>
          <p:cNvSpPr txBox="1"/>
          <p:nvPr>
            <p:ph idx="14" type="body"/>
          </p:nvPr>
        </p:nvSpPr>
        <p:spPr>
          <a:xfrm>
            <a:off x="6183467" y="1815100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73" name="Google Shape;273;p41"/>
          <p:cNvSpPr txBox="1"/>
          <p:nvPr>
            <p:ph idx="15" type="subTitle"/>
          </p:nvPr>
        </p:nvSpPr>
        <p:spPr>
          <a:xfrm>
            <a:off x="2138531" y="1837266"/>
            <a:ext cx="3163500" cy="5544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274" name="Google Shape;274;p41"/>
          <p:cNvSpPr txBox="1"/>
          <p:nvPr>
            <p:ph idx="16" type="subTitle"/>
          </p:nvPr>
        </p:nvSpPr>
        <p:spPr>
          <a:xfrm>
            <a:off x="441100" y="1632504"/>
            <a:ext cx="1231200" cy="9639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64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275" name="Google Shape;275;p41"/>
          <p:cNvSpPr txBox="1"/>
          <p:nvPr>
            <p:ph idx="17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cards">
  <p:cSld name="CUSTOM_8_1_1_1_1_1_1_1_1_1_1_1_1_1_1_1_1_1_1_1_1_1_1_1_1_1_1"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42"/>
          <p:cNvSpPr txBox="1"/>
          <p:nvPr>
            <p:ph idx="1" type="body"/>
          </p:nvPr>
        </p:nvSpPr>
        <p:spPr>
          <a:xfrm>
            <a:off x="4422383" y="2021533"/>
            <a:ext cx="33507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78" name="Google Shape;278;p42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79" name="Google Shape;279;p42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80" name="Google Shape;280;p42"/>
          <p:cNvSpPr txBox="1"/>
          <p:nvPr>
            <p:ph idx="3" type="subTitle"/>
          </p:nvPr>
        </p:nvSpPr>
        <p:spPr>
          <a:xfrm>
            <a:off x="474145" y="733267"/>
            <a:ext cx="32451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9pPr>
          </a:lstStyle>
          <a:p/>
        </p:txBody>
      </p:sp>
      <p:sp>
        <p:nvSpPr>
          <p:cNvPr id="281" name="Google Shape;281;p42"/>
          <p:cNvSpPr txBox="1"/>
          <p:nvPr>
            <p:ph idx="4" type="body"/>
          </p:nvPr>
        </p:nvSpPr>
        <p:spPr>
          <a:xfrm>
            <a:off x="516600" y="2021533"/>
            <a:ext cx="33507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82" name="Google Shape;282;p42"/>
          <p:cNvSpPr txBox="1"/>
          <p:nvPr>
            <p:ph idx="5" type="subTitle"/>
          </p:nvPr>
        </p:nvSpPr>
        <p:spPr>
          <a:xfrm>
            <a:off x="4379953" y="733267"/>
            <a:ext cx="32451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9pPr>
          </a:lstStyle>
          <a:p/>
        </p:txBody>
      </p:sp>
      <p:sp>
        <p:nvSpPr>
          <p:cNvPr id="283" name="Google Shape;283;p42"/>
          <p:cNvSpPr txBox="1"/>
          <p:nvPr>
            <p:ph idx="6" type="subTitle"/>
          </p:nvPr>
        </p:nvSpPr>
        <p:spPr>
          <a:xfrm>
            <a:off x="8284079" y="747400"/>
            <a:ext cx="32451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2100"/>
            </a:lvl9pPr>
          </a:lstStyle>
          <a:p/>
        </p:txBody>
      </p:sp>
      <p:sp>
        <p:nvSpPr>
          <p:cNvPr id="284" name="Google Shape;284;p42"/>
          <p:cNvSpPr txBox="1"/>
          <p:nvPr>
            <p:ph idx="7" type="body"/>
          </p:nvPr>
        </p:nvSpPr>
        <p:spPr>
          <a:xfrm>
            <a:off x="8326533" y="2035667"/>
            <a:ext cx="33507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ersona - Alt 2">
  <p:cSld name="CUSTOM_8_1_1_1_1_1_1_1_1_1_1_1_1_1_1_1_1_1_1_1_1_1_1_1_1_1_1_1"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3"/>
          <p:cNvSpPr/>
          <p:nvPr/>
        </p:nvSpPr>
        <p:spPr>
          <a:xfrm rot="10800000">
            <a:off x="-133" y="233"/>
            <a:ext cx="4089300" cy="68637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700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287" name="Google Shape;287;p43"/>
          <p:cNvSpPr txBox="1"/>
          <p:nvPr/>
        </p:nvSpPr>
        <p:spPr>
          <a:xfrm>
            <a:off x="307913" y="2407017"/>
            <a:ext cx="4959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🡖</a:t>
            </a:r>
            <a:endParaRPr sz="21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288" name="Google Shape;288;p43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89" name="Google Shape;289;p43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290" name="Google Shape;290;p43"/>
          <p:cNvSpPr txBox="1"/>
          <p:nvPr>
            <p:ph idx="3" type="title"/>
          </p:nvPr>
        </p:nvSpPr>
        <p:spPr>
          <a:xfrm>
            <a:off x="307917" y="2124600"/>
            <a:ext cx="31716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291" name="Google Shape;291;p43"/>
          <p:cNvSpPr txBox="1"/>
          <p:nvPr>
            <p:ph idx="1" type="body"/>
          </p:nvPr>
        </p:nvSpPr>
        <p:spPr>
          <a:xfrm>
            <a:off x="307917" y="2722400"/>
            <a:ext cx="3171600" cy="1283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92" name="Google Shape;292;p43"/>
          <p:cNvSpPr txBox="1"/>
          <p:nvPr>
            <p:ph idx="4" type="body"/>
          </p:nvPr>
        </p:nvSpPr>
        <p:spPr>
          <a:xfrm>
            <a:off x="4585828" y="1210133"/>
            <a:ext cx="33315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93" name="Google Shape;293;p43"/>
          <p:cNvSpPr txBox="1"/>
          <p:nvPr>
            <p:ph idx="5" type="subTitle"/>
          </p:nvPr>
        </p:nvSpPr>
        <p:spPr>
          <a:xfrm>
            <a:off x="4585817" y="825300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94" name="Google Shape;294;p43"/>
          <p:cNvSpPr txBox="1"/>
          <p:nvPr>
            <p:ph idx="6" type="body"/>
          </p:nvPr>
        </p:nvSpPr>
        <p:spPr>
          <a:xfrm>
            <a:off x="4585828" y="3376392"/>
            <a:ext cx="33315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95" name="Google Shape;295;p43"/>
          <p:cNvSpPr txBox="1"/>
          <p:nvPr>
            <p:ph idx="7" type="subTitle"/>
          </p:nvPr>
        </p:nvSpPr>
        <p:spPr>
          <a:xfrm>
            <a:off x="4585817" y="2991558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96" name="Google Shape;296;p43"/>
          <p:cNvSpPr txBox="1"/>
          <p:nvPr>
            <p:ph idx="8" type="body"/>
          </p:nvPr>
        </p:nvSpPr>
        <p:spPr>
          <a:xfrm>
            <a:off x="8417695" y="1210133"/>
            <a:ext cx="33315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97" name="Google Shape;297;p43"/>
          <p:cNvSpPr txBox="1"/>
          <p:nvPr>
            <p:ph idx="9" type="subTitle"/>
          </p:nvPr>
        </p:nvSpPr>
        <p:spPr>
          <a:xfrm>
            <a:off x="8417683" y="825300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298" name="Google Shape;298;p43"/>
          <p:cNvSpPr txBox="1"/>
          <p:nvPr>
            <p:ph idx="13" type="body"/>
          </p:nvPr>
        </p:nvSpPr>
        <p:spPr>
          <a:xfrm>
            <a:off x="8417695" y="3376392"/>
            <a:ext cx="3331500" cy="457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299" name="Google Shape;299;p43"/>
          <p:cNvSpPr txBox="1"/>
          <p:nvPr>
            <p:ph idx="14" type="subTitle"/>
          </p:nvPr>
        </p:nvSpPr>
        <p:spPr>
          <a:xfrm>
            <a:off x="8417683" y="2991558"/>
            <a:ext cx="3171600" cy="223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accent4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00" name="Google Shape;300;p43"/>
          <p:cNvSpPr txBox="1"/>
          <p:nvPr>
            <p:ph idx="15" type="body"/>
          </p:nvPr>
        </p:nvSpPr>
        <p:spPr>
          <a:xfrm>
            <a:off x="307533" y="5166800"/>
            <a:ext cx="3171600" cy="12180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●"/>
              <a:defRPr>
                <a:latin typeface="Figtree"/>
                <a:ea typeface="Figtree"/>
                <a:cs typeface="Figtree"/>
                <a:sym typeface="Figtree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○"/>
              <a:defRPr>
                <a:latin typeface="Figtree"/>
                <a:ea typeface="Figtree"/>
                <a:cs typeface="Figtree"/>
                <a:sym typeface="Figtree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■"/>
              <a:defRPr>
                <a:latin typeface="Figtree"/>
                <a:ea typeface="Figtree"/>
                <a:cs typeface="Figtree"/>
                <a:sym typeface="Figtree"/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●"/>
              <a:defRPr>
                <a:latin typeface="Figtree"/>
                <a:ea typeface="Figtree"/>
                <a:cs typeface="Figtree"/>
                <a:sym typeface="Figtree"/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○"/>
              <a:defRPr>
                <a:latin typeface="Figtree"/>
                <a:ea typeface="Figtree"/>
                <a:cs typeface="Figtree"/>
                <a:sym typeface="Figtree"/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■"/>
              <a:defRPr>
                <a:latin typeface="Figtree"/>
                <a:ea typeface="Figtree"/>
                <a:cs typeface="Figtree"/>
                <a:sym typeface="Figtree"/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●"/>
              <a:defRPr>
                <a:latin typeface="Figtree"/>
                <a:ea typeface="Figtree"/>
                <a:cs typeface="Figtree"/>
                <a:sym typeface="Figtree"/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○"/>
              <a:defRPr>
                <a:latin typeface="Figtree"/>
                <a:ea typeface="Figtree"/>
                <a:cs typeface="Figtree"/>
                <a:sym typeface="Figtree"/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Char char="■"/>
              <a:defRPr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301" name="Google Shape;301;p43"/>
          <p:cNvSpPr/>
          <p:nvPr>
            <p:ph idx="16" type="pic"/>
          </p:nvPr>
        </p:nvSpPr>
        <p:spPr>
          <a:xfrm>
            <a:off x="307133" y="609600"/>
            <a:ext cx="1137600" cy="1374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cards">
  <p:cSld name="CUSTOM_14"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4"/>
          <p:cNvSpPr/>
          <p:nvPr/>
        </p:nvSpPr>
        <p:spPr>
          <a:xfrm rot="-2700000">
            <a:off x="1785039" y="-4307529"/>
            <a:ext cx="8618925" cy="8618925"/>
          </a:xfrm>
          <a:prstGeom prst="rtTriangle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304" name="Google Shape;304;p44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9pPr>
          </a:lstStyle>
          <a:p/>
        </p:txBody>
      </p:sp>
      <p:sp>
        <p:nvSpPr>
          <p:cNvPr id="305" name="Google Shape;305;p44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9pPr>
          </a:lstStyle>
          <a:p/>
        </p:txBody>
      </p:sp>
      <p:sp>
        <p:nvSpPr>
          <p:cNvPr id="306" name="Google Shape;306;p44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307" name="Google Shape;307;p44"/>
          <p:cNvSpPr txBox="1"/>
          <p:nvPr>
            <p:ph idx="1" type="body"/>
          </p:nvPr>
        </p:nvSpPr>
        <p:spPr>
          <a:xfrm>
            <a:off x="572467" y="2402000"/>
            <a:ext cx="2244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08" name="Google Shape;308;p44"/>
          <p:cNvSpPr txBox="1"/>
          <p:nvPr>
            <p:ph idx="4" type="subTitle"/>
          </p:nvPr>
        </p:nvSpPr>
        <p:spPr>
          <a:xfrm>
            <a:off x="572467" y="1714667"/>
            <a:ext cx="22443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09" name="Google Shape;309;p44"/>
          <p:cNvSpPr txBox="1"/>
          <p:nvPr>
            <p:ph idx="5" type="body"/>
          </p:nvPr>
        </p:nvSpPr>
        <p:spPr>
          <a:xfrm>
            <a:off x="6445083" y="2402000"/>
            <a:ext cx="2244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10" name="Google Shape;310;p44"/>
          <p:cNvSpPr txBox="1"/>
          <p:nvPr>
            <p:ph idx="6" type="subTitle"/>
          </p:nvPr>
        </p:nvSpPr>
        <p:spPr>
          <a:xfrm>
            <a:off x="6445083" y="1714667"/>
            <a:ext cx="22443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11" name="Google Shape;311;p44"/>
          <p:cNvSpPr txBox="1"/>
          <p:nvPr>
            <p:ph idx="7" type="body"/>
          </p:nvPr>
        </p:nvSpPr>
        <p:spPr>
          <a:xfrm>
            <a:off x="3508783" y="3147533"/>
            <a:ext cx="2244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12" name="Google Shape;312;p44"/>
          <p:cNvSpPr txBox="1"/>
          <p:nvPr>
            <p:ph idx="8" type="subTitle"/>
          </p:nvPr>
        </p:nvSpPr>
        <p:spPr>
          <a:xfrm>
            <a:off x="3508783" y="2460200"/>
            <a:ext cx="22443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13" name="Google Shape;313;p44"/>
          <p:cNvSpPr txBox="1"/>
          <p:nvPr>
            <p:ph idx="9" type="body"/>
          </p:nvPr>
        </p:nvSpPr>
        <p:spPr>
          <a:xfrm>
            <a:off x="9381433" y="3147533"/>
            <a:ext cx="2244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14" name="Google Shape;314;p44"/>
          <p:cNvSpPr txBox="1"/>
          <p:nvPr>
            <p:ph idx="13" type="subTitle"/>
          </p:nvPr>
        </p:nvSpPr>
        <p:spPr>
          <a:xfrm>
            <a:off x="9381433" y="2460200"/>
            <a:ext cx="2244300" cy="57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Graphic">
  <p:cSld name="CUSTOM_8_1_1_1_1_1_1_1_1_1_1_1_1_1_1_1_1_1_1_1_1_1_1_1_1_1_1_1_1_1"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45"/>
          <p:cNvSpPr/>
          <p:nvPr/>
        </p:nvSpPr>
        <p:spPr>
          <a:xfrm>
            <a:off x="0" y="0"/>
            <a:ext cx="4236300" cy="42363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317" name="Google Shape;317;p45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18" name="Google Shape;318;p45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19" name="Google Shape;319;p45"/>
          <p:cNvSpPr txBox="1"/>
          <p:nvPr>
            <p:ph idx="1" type="body"/>
          </p:nvPr>
        </p:nvSpPr>
        <p:spPr>
          <a:xfrm>
            <a:off x="450396" y="1392100"/>
            <a:ext cx="37860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20" name="Google Shape;320;p45"/>
          <p:cNvSpPr txBox="1"/>
          <p:nvPr>
            <p:ph idx="3" type="body"/>
          </p:nvPr>
        </p:nvSpPr>
        <p:spPr>
          <a:xfrm>
            <a:off x="7956755" y="1392100"/>
            <a:ext cx="38076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21" name="Google Shape;321;p45"/>
          <p:cNvSpPr txBox="1"/>
          <p:nvPr>
            <p:ph idx="4" type="body"/>
          </p:nvPr>
        </p:nvSpPr>
        <p:spPr>
          <a:xfrm>
            <a:off x="428633" y="4513904"/>
            <a:ext cx="37860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22" name="Google Shape;322;p45"/>
          <p:cNvSpPr txBox="1"/>
          <p:nvPr>
            <p:ph idx="5" type="body"/>
          </p:nvPr>
        </p:nvSpPr>
        <p:spPr>
          <a:xfrm>
            <a:off x="7934866" y="4513904"/>
            <a:ext cx="38076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23" name="Google Shape;323;p45"/>
          <p:cNvSpPr txBox="1"/>
          <p:nvPr>
            <p:ph idx="6" type="subTitle"/>
          </p:nvPr>
        </p:nvSpPr>
        <p:spPr>
          <a:xfrm>
            <a:off x="4673483" y="2673967"/>
            <a:ext cx="13335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24" name="Google Shape;324;p45"/>
          <p:cNvSpPr txBox="1"/>
          <p:nvPr>
            <p:ph idx="7" type="subTitle"/>
          </p:nvPr>
        </p:nvSpPr>
        <p:spPr>
          <a:xfrm>
            <a:off x="6184850" y="2673967"/>
            <a:ext cx="13335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25" name="Google Shape;325;p45"/>
          <p:cNvSpPr txBox="1"/>
          <p:nvPr>
            <p:ph idx="8" type="subTitle"/>
          </p:nvPr>
        </p:nvSpPr>
        <p:spPr>
          <a:xfrm>
            <a:off x="4674033" y="3954433"/>
            <a:ext cx="13335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26" name="Google Shape;326;p45"/>
          <p:cNvSpPr txBox="1"/>
          <p:nvPr>
            <p:ph idx="9" type="subTitle"/>
          </p:nvPr>
        </p:nvSpPr>
        <p:spPr>
          <a:xfrm>
            <a:off x="6185400" y="3954433"/>
            <a:ext cx="13335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27" name="Google Shape;327;p45"/>
          <p:cNvSpPr txBox="1"/>
          <p:nvPr>
            <p:ph idx="13" type="subTitle"/>
          </p:nvPr>
        </p:nvSpPr>
        <p:spPr>
          <a:xfrm>
            <a:off x="5758725" y="3314200"/>
            <a:ext cx="6756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28" name="Google Shape;328;p45"/>
          <p:cNvSpPr txBox="1"/>
          <p:nvPr>
            <p:ph idx="14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Roadmap - Alt 1">
  <p:cSld name="CUSTOM_8_1_1_1_1_1_1_1_1_1_1_1_1_1_1_1_1_1_1_1_1_1_1_1_1_1_1_1_1_1_1_1"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46"/>
          <p:cNvSpPr/>
          <p:nvPr/>
        </p:nvSpPr>
        <p:spPr>
          <a:xfrm flipH="1" rot="5400000">
            <a:off x="8750700" y="877200"/>
            <a:ext cx="1810800" cy="50568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lt2"/>
              </a:gs>
            </a:gsLst>
            <a:lin ang="13500032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331" name="Google Shape;331;p46"/>
          <p:cNvSpPr/>
          <p:nvPr/>
        </p:nvSpPr>
        <p:spPr>
          <a:xfrm rot="5400000">
            <a:off x="774183" y="1723050"/>
            <a:ext cx="1810800" cy="33651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16200038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pic>
        <p:nvPicPr>
          <p:cNvPr descr="A landscape shot of a marshland at dusk. " id="332" name="Google Shape;332;p46"/>
          <p:cNvPicPr preferRelativeResize="0"/>
          <p:nvPr/>
        </p:nvPicPr>
        <p:blipFill rotWithShape="1">
          <a:blip r:embed="rId2">
            <a:alphaModFix/>
          </a:blip>
          <a:srcRect b="14407" l="0" r="0" t="14414"/>
          <a:stretch/>
        </p:blipFill>
        <p:spPr>
          <a:xfrm>
            <a:off x="3356700" y="2500200"/>
            <a:ext cx="3763963" cy="1800004"/>
          </a:xfrm>
          <a:prstGeom prst="rect">
            <a:avLst/>
          </a:prstGeom>
          <a:noFill/>
          <a:ln>
            <a:noFill/>
          </a:ln>
        </p:spPr>
      </p:pic>
      <p:sp>
        <p:nvSpPr>
          <p:cNvPr id="333" name="Google Shape;333;p46"/>
          <p:cNvSpPr txBox="1"/>
          <p:nvPr>
            <p:ph idx="1" type="body"/>
          </p:nvPr>
        </p:nvSpPr>
        <p:spPr>
          <a:xfrm>
            <a:off x="4363933" y="3410833"/>
            <a:ext cx="1533300" cy="673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34" name="Google Shape;334;p46"/>
          <p:cNvSpPr txBox="1"/>
          <p:nvPr>
            <p:ph idx="2" type="body"/>
          </p:nvPr>
        </p:nvSpPr>
        <p:spPr>
          <a:xfrm>
            <a:off x="2408733" y="3410833"/>
            <a:ext cx="1533300" cy="673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35" name="Google Shape;335;p46"/>
          <p:cNvSpPr txBox="1"/>
          <p:nvPr>
            <p:ph idx="3" type="body"/>
          </p:nvPr>
        </p:nvSpPr>
        <p:spPr>
          <a:xfrm>
            <a:off x="447233" y="1602567"/>
            <a:ext cx="1533300" cy="6705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36" name="Google Shape;336;p46"/>
          <p:cNvSpPr txBox="1"/>
          <p:nvPr>
            <p:ph idx="4" type="body"/>
          </p:nvPr>
        </p:nvSpPr>
        <p:spPr>
          <a:xfrm>
            <a:off x="6295633" y="1639633"/>
            <a:ext cx="1533300" cy="673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37" name="Google Shape;337;p46"/>
          <p:cNvSpPr txBox="1"/>
          <p:nvPr>
            <p:ph idx="5" type="body"/>
          </p:nvPr>
        </p:nvSpPr>
        <p:spPr>
          <a:xfrm>
            <a:off x="8258567" y="3498033"/>
            <a:ext cx="1533300" cy="673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38" name="Google Shape;338;p46"/>
          <p:cNvSpPr txBox="1"/>
          <p:nvPr>
            <p:ph idx="6" type="subTitle"/>
          </p:nvPr>
        </p:nvSpPr>
        <p:spPr>
          <a:xfrm>
            <a:off x="4364050" y="4359967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39" name="Google Shape;339;p46"/>
          <p:cNvSpPr txBox="1"/>
          <p:nvPr>
            <p:ph idx="7" type="subTitle"/>
          </p:nvPr>
        </p:nvSpPr>
        <p:spPr>
          <a:xfrm>
            <a:off x="2408850" y="4359967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40" name="Google Shape;340;p46"/>
          <p:cNvSpPr txBox="1"/>
          <p:nvPr>
            <p:ph idx="8" type="subTitle"/>
          </p:nvPr>
        </p:nvSpPr>
        <p:spPr>
          <a:xfrm>
            <a:off x="447350" y="2551700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41" name="Google Shape;341;p46"/>
          <p:cNvSpPr txBox="1"/>
          <p:nvPr>
            <p:ph idx="9" type="subTitle"/>
          </p:nvPr>
        </p:nvSpPr>
        <p:spPr>
          <a:xfrm>
            <a:off x="6295750" y="2588767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42" name="Google Shape;342;p46"/>
          <p:cNvSpPr txBox="1"/>
          <p:nvPr>
            <p:ph idx="13" type="subTitle"/>
          </p:nvPr>
        </p:nvSpPr>
        <p:spPr>
          <a:xfrm>
            <a:off x="8258683" y="4447167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43" name="Google Shape;343;p46"/>
          <p:cNvSpPr txBox="1"/>
          <p:nvPr>
            <p:ph idx="14" type="subTitle"/>
          </p:nvPr>
        </p:nvSpPr>
        <p:spPr>
          <a:xfrm>
            <a:off x="10211617" y="5750200"/>
            <a:ext cx="1533300" cy="5757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9pPr>
          </a:lstStyle>
          <a:p/>
        </p:txBody>
      </p:sp>
      <p:sp>
        <p:nvSpPr>
          <p:cNvPr id="344" name="Google Shape;344;p46"/>
          <p:cNvSpPr txBox="1"/>
          <p:nvPr>
            <p:ph idx="15" type="body"/>
          </p:nvPr>
        </p:nvSpPr>
        <p:spPr>
          <a:xfrm>
            <a:off x="10211500" y="4801067"/>
            <a:ext cx="1533300" cy="6732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45" name="Google Shape;345;p46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46" name="Google Shape;346;p46"/>
          <p:cNvSpPr txBox="1"/>
          <p:nvPr>
            <p:ph idx="16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47" name="Google Shape;347;p46"/>
          <p:cNvSpPr txBox="1"/>
          <p:nvPr>
            <p:ph idx="17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Roadmap - Alt 2">
  <p:cSld name="CUSTOM_8_1_1_1_1_1_1_1_1_1_1_1_1_1_1_1_1_1_1_1_1_1_1_1_1_1_1_1_1_1_1_1_1"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47"/>
          <p:cNvSpPr/>
          <p:nvPr/>
        </p:nvSpPr>
        <p:spPr>
          <a:xfrm flipH="1">
            <a:off x="7948500" y="0"/>
            <a:ext cx="4236300" cy="42363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350" name="Google Shape;350;p47"/>
          <p:cNvSpPr/>
          <p:nvPr/>
        </p:nvSpPr>
        <p:spPr>
          <a:xfrm rot="5400000">
            <a:off x="5185350" y="-2688150"/>
            <a:ext cx="1810800" cy="121875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16200038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351" name="Google Shape;351;p47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2pPr>
            <a:lvl3pPr lvl="2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3pPr>
            <a:lvl4pPr lvl="3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4pPr>
            <a:lvl5pPr lvl="4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5pPr>
            <a:lvl6pPr lvl="5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6pPr>
            <a:lvl7pPr lvl="6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7pPr>
            <a:lvl8pPr lvl="7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8pPr>
            <a:lvl9pPr lvl="8">
              <a:spcBef>
                <a:spcPts val="0"/>
              </a:spcBef>
              <a:spcAft>
                <a:spcPts val="0"/>
              </a:spcAft>
              <a:buSzPts val="900"/>
              <a:buFont typeface="Figtree"/>
              <a:buNone/>
              <a:defRPr sz="900"/>
            </a:lvl9pPr>
          </a:lstStyle>
          <a:p/>
        </p:txBody>
      </p:sp>
      <p:sp>
        <p:nvSpPr>
          <p:cNvPr id="352" name="Google Shape;352;p47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53" name="Google Shape;353;p47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354" name="Google Shape;354;p47"/>
          <p:cNvSpPr txBox="1"/>
          <p:nvPr>
            <p:ph idx="1" type="subTitle"/>
          </p:nvPr>
        </p:nvSpPr>
        <p:spPr>
          <a:xfrm>
            <a:off x="648833" y="1742700"/>
            <a:ext cx="3042000" cy="276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55" name="Google Shape;355;p47"/>
          <p:cNvSpPr txBox="1"/>
          <p:nvPr>
            <p:ph idx="4" type="body"/>
          </p:nvPr>
        </p:nvSpPr>
        <p:spPr>
          <a:xfrm>
            <a:off x="648867" y="2164573"/>
            <a:ext cx="30420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56" name="Google Shape;356;p47"/>
          <p:cNvSpPr txBox="1"/>
          <p:nvPr>
            <p:ph idx="5" type="subTitle"/>
          </p:nvPr>
        </p:nvSpPr>
        <p:spPr>
          <a:xfrm>
            <a:off x="4574967" y="2224100"/>
            <a:ext cx="3042000" cy="276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57" name="Google Shape;357;p47"/>
          <p:cNvSpPr txBox="1"/>
          <p:nvPr>
            <p:ph idx="6" type="body"/>
          </p:nvPr>
        </p:nvSpPr>
        <p:spPr>
          <a:xfrm>
            <a:off x="4575000" y="2645973"/>
            <a:ext cx="30420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58" name="Google Shape;358;p47"/>
          <p:cNvSpPr txBox="1"/>
          <p:nvPr>
            <p:ph idx="7" type="subTitle"/>
          </p:nvPr>
        </p:nvSpPr>
        <p:spPr>
          <a:xfrm>
            <a:off x="8501100" y="1742700"/>
            <a:ext cx="3042000" cy="276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59" name="Google Shape;359;p47"/>
          <p:cNvSpPr txBox="1"/>
          <p:nvPr>
            <p:ph idx="8" type="body"/>
          </p:nvPr>
        </p:nvSpPr>
        <p:spPr>
          <a:xfrm>
            <a:off x="8501133" y="2164573"/>
            <a:ext cx="30420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trics display - Alt 1">
  <p:cSld name="CUSTOM_8_1_1_1_1_1_1_1_1_1_1_1_1_1_1_1_1_1_1_1_1_1_1_1_1_1_1_1_1_1_1_1_1_1"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48"/>
          <p:cNvSpPr/>
          <p:nvPr/>
        </p:nvSpPr>
        <p:spPr>
          <a:xfrm>
            <a:off x="10039533" y="333"/>
            <a:ext cx="2153100" cy="6863700"/>
          </a:xfrm>
          <a:prstGeom prst="rect">
            <a:avLst/>
          </a:prstGeom>
          <a:gradFill>
            <a:gsLst>
              <a:gs pos="0">
                <a:schemeClr val="accent6"/>
              </a:gs>
              <a:gs pos="100000">
                <a:schemeClr val="lt2"/>
              </a:gs>
            </a:gsLst>
            <a:lin ang="5400700" scaled="0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362" name="Google Shape;362;p48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63" name="Google Shape;363;p48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64" name="Google Shape;364;p48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365" name="Google Shape;365;p48"/>
          <p:cNvSpPr txBox="1"/>
          <p:nvPr>
            <p:ph idx="1" type="body"/>
          </p:nvPr>
        </p:nvSpPr>
        <p:spPr>
          <a:xfrm>
            <a:off x="306767" y="1320200"/>
            <a:ext cx="4817100" cy="471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1pPr>
            <a:lvl2pPr indent="-31115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2pPr>
            <a:lvl3pPr indent="-31115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3pPr>
            <a:lvl4pPr indent="-31115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4pPr>
            <a:lvl5pPr indent="-31115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5pPr>
            <a:lvl6pPr indent="-31115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6pPr>
            <a:lvl7pPr indent="-31115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●"/>
              <a:defRPr sz="1300"/>
            </a:lvl7pPr>
            <a:lvl8pPr indent="-31115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○"/>
              <a:defRPr sz="1300"/>
            </a:lvl8pPr>
            <a:lvl9pPr indent="-31115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Jost"/>
              <a:buChar char="■"/>
              <a:defRPr sz="1300"/>
            </a:lvl9pPr>
          </a:lstStyle>
          <a:p/>
        </p:txBody>
      </p:sp>
      <p:sp>
        <p:nvSpPr>
          <p:cNvPr id="366" name="Google Shape;366;p48"/>
          <p:cNvSpPr txBox="1"/>
          <p:nvPr>
            <p:ph idx="4" type="subTitle"/>
          </p:nvPr>
        </p:nvSpPr>
        <p:spPr>
          <a:xfrm>
            <a:off x="304800" y="5541833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67" name="Google Shape;367;p48"/>
          <p:cNvSpPr txBox="1"/>
          <p:nvPr>
            <p:ph idx="5" type="subTitle"/>
          </p:nvPr>
        </p:nvSpPr>
        <p:spPr>
          <a:xfrm>
            <a:off x="306767" y="4777248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68" name="Google Shape;368;p48"/>
          <p:cNvSpPr txBox="1"/>
          <p:nvPr>
            <p:ph idx="6" type="subTitle"/>
          </p:nvPr>
        </p:nvSpPr>
        <p:spPr>
          <a:xfrm>
            <a:off x="2644450" y="5541833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69" name="Google Shape;369;p48"/>
          <p:cNvSpPr txBox="1"/>
          <p:nvPr>
            <p:ph idx="7" type="subTitle"/>
          </p:nvPr>
        </p:nvSpPr>
        <p:spPr>
          <a:xfrm>
            <a:off x="2646417" y="4777248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70" name="Google Shape;370;p48"/>
          <p:cNvSpPr txBox="1"/>
          <p:nvPr>
            <p:ph idx="8" type="subTitle"/>
          </p:nvPr>
        </p:nvSpPr>
        <p:spPr>
          <a:xfrm>
            <a:off x="4986083" y="5541833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71" name="Google Shape;371;p48"/>
          <p:cNvSpPr txBox="1"/>
          <p:nvPr>
            <p:ph idx="9" type="subTitle"/>
          </p:nvPr>
        </p:nvSpPr>
        <p:spPr>
          <a:xfrm>
            <a:off x="4988050" y="4777248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72" name="Google Shape;372;p48"/>
          <p:cNvSpPr txBox="1"/>
          <p:nvPr>
            <p:ph idx="13" type="subTitle"/>
          </p:nvPr>
        </p:nvSpPr>
        <p:spPr>
          <a:xfrm>
            <a:off x="304800" y="4281567"/>
            <a:ext cx="4173600" cy="4053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1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1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1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1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1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1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1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1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100"/>
            </a:lvl9pPr>
          </a:lstStyle>
          <a:p/>
        </p:txBody>
      </p:sp>
      <p:sp>
        <p:nvSpPr>
          <p:cNvPr id="373" name="Google Shape;373;p48"/>
          <p:cNvSpPr txBox="1"/>
          <p:nvPr>
            <p:ph idx="14" type="subTitle"/>
          </p:nvPr>
        </p:nvSpPr>
        <p:spPr>
          <a:xfrm>
            <a:off x="304800" y="3551817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74" name="Google Shape;374;p48"/>
          <p:cNvSpPr txBox="1"/>
          <p:nvPr>
            <p:ph idx="15" type="subTitle"/>
          </p:nvPr>
        </p:nvSpPr>
        <p:spPr>
          <a:xfrm>
            <a:off x="306767" y="2787231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75" name="Google Shape;375;p48"/>
          <p:cNvSpPr txBox="1"/>
          <p:nvPr>
            <p:ph idx="16" type="subTitle"/>
          </p:nvPr>
        </p:nvSpPr>
        <p:spPr>
          <a:xfrm>
            <a:off x="2644450" y="3551817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76" name="Google Shape;376;p48"/>
          <p:cNvSpPr txBox="1"/>
          <p:nvPr>
            <p:ph idx="17" type="subTitle"/>
          </p:nvPr>
        </p:nvSpPr>
        <p:spPr>
          <a:xfrm>
            <a:off x="2646417" y="2787231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77" name="Google Shape;377;p48"/>
          <p:cNvSpPr txBox="1"/>
          <p:nvPr>
            <p:ph idx="18" type="subTitle"/>
          </p:nvPr>
        </p:nvSpPr>
        <p:spPr>
          <a:xfrm>
            <a:off x="4986083" y="3551817"/>
            <a:ext cx="16704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378" name="Google Shape;378;p48"/>
          <p:cNvSpPr txBox="1"/>
          <p:nvPr>
            <p:ph idx="19" type="subTitle"/>
          </p:nvPr>
        </p:nvSpPr>
        <p:spPr>
          <a:xfrm>
            <a:off x="4988050" y="2787231"/>
            <a:ext cx="1670400" cy="566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79" name="Google Shape;379;p48"/>
          <p:cNvSpPr txBox="1"/>
          <p:nvPr>
            <p:ph idx="20" type="subTitle"/>
          </p:nvPr>
        </p:nvSpPr>
        <p:spPr>
          <a:xfrm>
            <a:off x="304800" y="2291550"/>
            <a:ext cx="4173600" cy="4053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21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1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1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1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1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1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1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1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meline - Alt 1">
  <p:cSld name="CUSTOM_8_1_1_1_1_1_1_1_1_1_1_1_1_1_1_1_1_1_1_1_1_1_1_1_1_1_1_1_1_1_1_1_1_1_1_1"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49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82" name="Google Shape;382;p49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383" name="Google Shape;383;p49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384" name="Google Shape;384;p49"/>
          <p:cNvSpPr txBox="1"/>
          <p:nvPr>
            <p:ph idx="1" type="subTitle"/>
          </p:nvPr>
        </p:nvSpPr>
        <p:spPr>
          <a:xfrm>
            <a:off x="304800" y="1057326"/>
            <a:ext cx="41736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85" name="Google Shape;385;p49"/>
          <p:cNvSpPr txBox="1"/>
          <p:nvPr>
            <p:ph idx="4" type="subTitle"/>
          </p:nvPr>
        </p:nvSpPr>
        <p:spPr>
          <a:xfrm>
            <a:off x="558760" y="3283000"/>
            <a:ext cx="2258400" cy="29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86" name="Google Shape;386;p49"/>
          <p:cNvSpPr txBox="1"/>
          <p:nvPr>
            <p:ph idx="5" type="subTitle"/>
          </p:nvPr>
        </p:nvSpPr>
        <p:spPr>
          <a:xfrm>
            <a:off x="558767" y="3611500"/>
            <a:ext cx="2067600" cy="168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87" name="Google Shape;387;p49"/>
          <p:cNvSpPr txBox="1"/>
          <p:nvPr>
            <p:ph idx="6" type="subTitle"/>
          </p:nvPr>
        </p:nvSpPr>
        <p:spPr>
          <a:xfrm>
            <a:off x="558767" y="5436100"/>
            <a:ext cx="2258400" cy="291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88" name="Google Shape;388;p49"/>
          <p:cNvSpPr txBox="1"/>
          <p:nvPr>
            <p:ph idx="7" type="subTitle"/>
          </p:nvPr>
        </p:nvSpPr>
        <p:spPr>
          <a:xfrm>
            <a:off x="3499210" y="3283000"/>
            <a:ext cx="2258400" cy="29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89" name="Google Shape;389;p49"/>
          <p:cNvSpPr txBox="1"/>
          <p:nvPr>
            <p:ph idx="8" type="subTitle"/>
          </p:nvPr>
        </p:nvSpPr>
        <p:spPr>
          <a:xfrm>
            <a:off x="3499217" y="3611500"/>
            <a:ext cx="2067600" cy="168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90" name="Google Shape;390;p49"/>
          <p:cNvSpPr txBox="1"/>
          <p:nvPr>
            <p:ph idx="9" type="subTitle"/>
          </p:nvPr>
        </p:nvSpPr>
        <p:spPr>
          <a:xfrm>
            <a:off x="3499217" y="5436100"/>
            <a:ext cx="2258400" cy="291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91" name="Google Shape;391;p49"/>
          <p:cNvSpPr txBox="1"/>
          <p:nvPr>
            <p:ph idx="13" type="subTitle"/>
          </p:nvPr>
        </p:nvSpPr>
        <p:spPr>
          <a:xfrm>
            <a:off x="6420660" y="3283000"/>
            <a:ext cx="2258400" cy="29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92" name="Google Shape;392;p49"/>
          <p:cNvSpPr txBox="1"/>
          <p:nvPr>
            <p:ph idx="14" type="subTitle"/>
          </p:nvPr>
        </p:nvSpPr>
        <p:spPr>
          <a:xfrm>
            <a:off x="6420667" y="3611500"/>
            <a:ext cx="2067600" cy="168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93" name="Google Shape;393;p49"/>
          <p:cNvSpPr txBox="1"/>
          <p:nvPr>
            <p:ph idx="15" type="subTitle"/>
          </p:nvPr>
        </p:nvSpPr>
        <p:spPr>
          <a:xfrm>
            <a:off x="6420667" y="5436100"/>
            <a:ext cx="2258400" cy="291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94" name="Google Shape;394;p49"/>
          <p:cNvSpPr txBox="1"/>
          <p:nvPr>
            <p:ph idx="16" type="subTitle"/>
          </p:nvPr>
        </p:nvSpPr>
        <p:spPr>
          <a:xfrm>
            <a:off x="9342143" y="3283000"/>
            <a:ext cx="2258400" cy="29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395" name="Google Shape;395;p49"/>
          <p:cNvSpPr txBox="1"/>
          <p:nvPr>
            <p:ph idx="17" type="subTitle"/>
          </p:nvPr>
        </p:nvSpPr>
        <p:spPr>
          <a:xfrm>
            <a:off x="9342150" y="3611500"/>
            <a:ext cx="2067600" cy="168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396" name="Google Shape;396;p49"/>
          <p:cNvSpPr txBox="1"/>
          <p:nvPr>
            <p:ph idx="18" type="subTitle"/>
          </p:nvPr>
        </p:nvSpPr>
        <p:spPr>
          <a:xfrm>
            <a:off x="9342151" y="5436100"/>
            <a:ext cx="2258400" cy="291900"/>
          </a:xfrm>
          <a:prstGeom prst="rect">
            <a:avLst/>
          </a:prstGeom>
        </p:spPr>
        <p:txBody>
          <a:bodyPr anchorCtr="0" anchor="b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trics display 2">
  <p:cSld name="CUSTOM_8_1_1_1_1_1_1_1_1_1_1_1_1_1_1_1_1_1_1_1_1_1_1_1_1_1_1_1_1_1_1_1_1_1_1_2"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50"/>
          <p:cNvSpPr/>
          <p:nvPr/>
        </p:nvSpPr>
        <p:spPr>
          <a:xfrm rot="-5400000">
            <a:off x="0" y="1088700"/>
            <a:ext cx="5769300" cy="57693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399" name="Google Shape;399;p50"/>
          <p:cNvSpPr/>
          <p:nvPr/>
        </p:nvSpPr>
        <p:spPr>
          <a:xfrm rot="5400000">
            <a:off x="6422700" y="0"/>
            <a:ext cx="5769300" cy="5769300"/>
          </a:xfrm>
          <a:prstGeom prst="rect">
            <a:avLst/>
          </a:prstGeom>
          <a:gradFill>
            <a:gsLst>
              <a:gs pos="0">
                <a:schemeClr val="accent5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400" name="Google Shape;400;p50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01" name="Google Shape;401;p50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02" name="Google Shape;402;p50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Figtree"/>
              <a:buNone/>
              <a:defRPr sz="2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03" name="Google Shape;403;p50"/>
          <p:cNvSpPr txBox="1"/>
          <p:nvPr>
            <p:ph idx="1" type="subTitle"/>
          </p:nvPr>
        </p:nvSpPr>
        <p:spPr>
          <a:xfrm>
            <a:off x="4317400" y="2406267"/>
            <a:ext cx="35571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04" name="Google Shape;404;p50"/>
          <p:cNvSpPr txBox="1"/>
          <p:nvPr>
            <p:ph idx="4" type="subTitle"/>
          </p:nvPr>
        </p:nvSpPr>
        <p:spPr>
          <a:xfrm>
            <a:off x="5408800" y="3584733"/>
            <a:ext cx="14997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05" name="Google Shape;405;p50"/>
          <p:cNvSpPr txBox="1"/>
          <p:nvPr>
            <p:ph idx="5" type="subTitle"/>
          </p:nvPr>
        </p:nvSpPr>
        <p:spPr>
          <a:xfrm>
            <a:off x="4610600" y="2977900"/>
            <a:ext cx="29709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406" name="Google Shape;406;p50"/>
          <p:cNvSpPr txBox="1"/>
          <p:nvPr>
            <p:ph idx="6" type="subTitle"/>
          </p:nvPr>
        </p:nvSpPr>
        <p:spPr>
          <a:xfrm>
            <a:off x="1070967" y="2423867"/>
            <a:ext cx="35571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07" name="Google Shape;407;p50"/>
          <p:cNvSpPr txBox="1"/>
          <p:nvPr>
            <p:ph idx="7" type="subTitle"/>
          </p:nvPr>
        </p:nvSpPr>
        <p:spPr>
          <a:xfrm>
            <a:off x="2162367" y="3602333"/>
            <a:ext cx="14997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08" name="Google Shape;408;p50"/>
          <p:cNvSpPr txBox="1"/>
          <p:nvPr>
            <p:ph idx="8" type="subTitle"/>
          </p:nvPr>
        </p:nvSpPr>
        <p:spPr>
          <a:xfrm>
            <a:off x="1364167" y="2995500"/>
            <a:ext cx="29709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  <p:sp>
        <p:nvSpPr>
          <p:cNvPr id="409" name="Google Shape;409;p50"/>
          <p:cNvSpPr txBox="1"/>
          <p:nvPr>
            <p:ph idx="9" type="subTitle"/>
          </p:nvPr>
        </p:nvSpPr>
        <p:spPr>
          <a:xfrm>
            <a:off x="7563833" y="2406267"/>
            <a:ext cx="35571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/>
        </p:txBody>
      </p:sp>
      <p:sp>
        <p:nvSpPr>
          <p:cNvPr id="410" name="Google Shape;410;p50"/>
          <p:cNvSpPr txBox="1"/>
          <p:nvPr>
            <p:ph idx="13" type="subTitle"/>
          </p:nvPr>
        </p:nvSpPr>
        <p:spPr>
          <a:xfrm>
            <a:off x="8655233" y="3584733"/>
            <a:ext cx="14997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11" name="Google Shape;411;p50"/>
          <p:cNvSpPr txBox="1"/>
          <p:nvPr>
            <p:ph idx="14" type="subTitle"/>
          </p:nvPr>
        </p:nvSpPr>
        <p:spPr>
          <a:xfrm>
            <a:off x="7857033" y="2977900"/>
            <a:ext cx="2970900" cy="710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meline 2">
  <p:cSld name="CUSTOM_8_1_1_1_1_1_1_1_1_1_1_1_1_1_1_1_1_1_1_1_1_1_1_1_1_1_1_1_1_1_1_1_1_1_1_1_1_1"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51"/>
          <p:cNvSpPr/>
          <p:nvPr/>
        </p:nvSpPr>
        <p:spPr>
          <a:xfrm rot="5400000">
            <a:off x="7298100" y="0"/>
            <a:ext cx="4893900" cy="4893900"/>
          </a:xfrm>
          <a:prstGeom prst="rect">
            <a:avLst/>
          </a:prstGeom>
          <a:gradFill>
            <a:gsLst>
              <a:gs pos="0">
                <a:schemeClr val="accent5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414" name="Google Shape;414;p51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15" name="Google Shape;415;p51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16" name="Google Shape;416;p51"/>
          <p:cNvSpPr txBox="1"/>
          <p:nvPr>
            <p:ph idx="3" type="title"/>
          </p:nvPr>
        </p:nvSpPr>
        <p:spPr>
          <a:xfrm>
            <a:off x="304800" y="60960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Font typeface="Figtree"/>
              <a:buNone/>
              <a:defRPr sz="2700"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17" name="Google Shape;417;p51"/>
          <p:cNvSpPr txBox="1"/>
          <p:nvPr>
            <p:ph idx="1" type="subTitle"/>
          </p:nvPr>
        </p:nvSpPr>
        <p:spPr>
          <a:xfrm>
            <a:off x="304800" y="1057326"/>
            <a:ext cx="4173600" cy="22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600"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418" name="Google Shape;418;p51"/>
          <p:cNvSpPr txBox="1"/>
          <p:nvPr>
            <p:ph idx="4" type="title"/>
          </p:nvPr>
        </p:nvSpPr>
        <p:spPr>
          <a:xfrm>
            <a:off x="122033" y="2581256"/>
            <a:ext cx="1896300" cy="6195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19" name="Google Shape;419;p51"/>
          <p:cNvSpPr txBox="1"/>
          <p:nvPr>
            <p:ph idx="5" type="title"/>
          </p:nvPr>
        </p:nvSpPr>
        <p:spPr>
          <a:xfrm>
            <a:off x="3799333" y="2581256"/>
            <a:ext cx="1896300" cy="6195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20" name="Google Shape;420;p51"/>
          <p:cNvSpPr txBox="1"/>
          <p:nvPr>
            <p:ph idx="6" type="title"/>
          </p:nvPr>
        </p:nvSpPr>
        <p:spPr>
          <a:xfrm>
            <a:off x="5731933" y="2581256"/>
            <a:ext cx="1896300" cy="6195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21" name="Google Shape;421;p51"/>
          <p:cNvSpPr txBox="1"/>
          <p:nvPr>
            <p:ph idx="7" type="title"/>
          </p:nvPr>
        </p:nvSpPr>
        <p:spPr>
          <a:xfrm>
            <a:off x="9731333" y="2581256"/>
            <a:ext cx="1896300" cy="619500"/>
          </a:xfrm>
          <a:prstGeom prst="rect">
            <a:avLst/>
          </a:prstGeom>
        </p:spPr>
        <p:txBody>
          <a:bodyPr anchorCtr="0" anchor="b" bIns="0" lIns="0" spcFirstLastPara="1" rIns="0" wrap="square" tIns="0">
            <a:sp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Font typeface="Figtree"/>
              <a:buNone/>
              <a:defRPr sz="4800">
                <a:solidFill>
                  <a:schemeClr val="dk2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22" name="Google Shape;422;p51"/>
          <p:cNvSpPr txBox="1"/>
          <p:nvPr>
            <p:ph idx="8" type="subTitle"/>
          </p:nvPr>
        </p:nvSpPr>
        <p:spPr>
          <a:xfrm>
            <a:off x="590533" y="4230300"/>
            <a:ext cx="1719300" cy="301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9pPr>
          </a:lstStyle>
          <a:p/>
        </p:txBody>
      </p:sp>
      <p:sp>
        <p:nvSpPr>
          <p:cNvPr id="423" name="Google Shape;423;p51"/>
          <p:cNvSpPr txBox="1"/>
          <p:nvPr>
            <p:ph idx="9" type="subTitle"/>
          </p:nvPr>
        </p:nvSpPr>
        <p:spPr>
          <a:xfrm>
            <a:off x="590533" y="4557861"/>
            <a:ext cx="1719300" cy="167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424" name="Google Shape;424;p51"/>
          <p:cNvSpPr txBox="1"/>
          <p:nvPr>
            <p:ph idx="13" type="body"/>
          </p:nvPr>
        </p:nvSpPr>
        <p:spPr>
          <a:xfrm>
            <a:off x="590531" y="5134067"/>
            <a:ext cx="1719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9pPr>
          </a:lstStyle>
          <a:p/>
        </p:txBody>
      </p:sp>
      <p:sp>
        <p:nvSpPr>
          <p:cNvPr id="425" name="Google Shape;425;p51"/>
          <p:cNvSpPr txBox="1"/>
          <p:nvPr>
            <p:ph idx="14" type="subTitle"/>
          </p:nvPr>
        </p:nvSpPr>
        <p:spPr>
          <a:xfrm>
            <a:off x="4268550" y="4231667"/>
            <a:ext cx="1719300" cy="301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9pPr>
          </a:lstStyle>
          <a:p/>
        </p:txBody>
      </p:sp>
      <p:sp>
        <p:nvSpPr>
          <p:cNvPr id="426" name="Google Shape;426;p51"/>
          <p:cNvSpPr txBox="1"/>
          <p:nvPr>
            <p:ph idx="15" type="subTitle"/>
          </p:nvPr>
        </p:nvSpPr>
        <p:spPr>
          <a:xfrm>
            <a:off x="4268550" y="4559228"/>
            <a:ext cx="1719300" cy="167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427" name="Google Shape;427;p51"/>
          <p:cNvSpPr txBox="1"/>
          <p:nvPr>
            <p:ph idx="16" type="body"/>
          </p:nvPr>
        </p:nvSpPr>
        <p:spPr>
          <a:xfrm>
            <a:off x="4268548" y="5135433"/>
            <a:ext cx="1719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9pPr>
          </a:lstStyle>
          <a:p/>
        </p:txBody>
      </p:sp>
      <p:sp>
        <p:nvSpPr>
          <p:cNvPr id="428" name="Google Shape;428;p51"/>
          <p:cNvSpPr txBox="1"/>
          <p:nvPr>
            <p:ph idx="17" type="subTitle"/>
          </p:nvPr>
        </p:nvSpPr>
        <p:spPr>
          <a:xfrm>
            <a:off x="6203635" y="4231667"/>
            <a:ext cx="1719300" cy="301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9pPr>
          </a:lstStyle>
          <a:p/>
        </p:txBody>
      </p:sp>
      <p:sp>
        <p:nvSpPr>
          <p:cNvPr id="429" name="Google Shape;429;p51"/>
          <p:cNvSpPr txBox="1"/>
          <p:nvPr>
            <p:ph idx="18" type="subTitle"/>
          </p:nvPr>
        </p:nvSpPr>
        <p:spPr>
          <a:xfrm>
            <a:off x="6203635" y="4559228"/>
            <a:ext cx="1719300" cy="167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430" name="Google Shape;430;p51"/>
          <p:cNvSpPr txBox="1"/>
          <p:nvPr>
            <p:ph idx="19" type="body"/>
          </p:nvPr>
        </p:nvSpPr>
        <p:spPr>
          <a:xfrm>
            <a:off x="6203633" y="5135433"/>
            <a:ext cx="1719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9pPr>
          </a:lstStyle>
          <a:p/>
        </p:txBody>
      </p:sp>
      <p:sp>
        <p:nvSpPr>
          <p:cNvPr id="431" name="Google Shape;431;p51"/>
          <p:cNvSpPr txBox="1"/>
          <p:nvPr>
            <p:ph idx="20" type="subTitle"/>
          </p:nvPr>
        </p:nvSpPr>
        <p:spPr>
          <a:xfrm>
            <a:off x="10195583" y="4230300"/>
            <a:ext cx="1719300" cy="301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Figtree Light"/>
                <a:ea typeface="Figtree Light"/>
                <a:cs typeface="Figtree Light"/>
                <a:sym typeface="Figtree Light"/>
              </a:defRPr>
            </a:lvl9pPr>
          </a:lstStyle>
          <a:p/>
        </p:txBody>
      </p:sp>
      <p:sp>
        <p:nvSpPr>
          <p:cNvPr id="432" name="Google Shape;432;p51"/>
          <p:cNvSpPr txBox="1"/>
          <p:nvPr>
            <p:ph idx="21" type="subTitle"/>
          </p:nvPr>
        </p:nvSpPr>
        <p:spPr>
          <a:xfrm>
            <a:off x="10195583" y="4557861"/>
            <a:ext cx="1719300" cy="167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accent3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433" name="Google Shape;433;p51"/>
          <p:cNvSpPr txBox="1"/>
          <p:nvPr>
            <p:ph idx="22" type="body"/>
          </p:nvPr>
        </p:nvSpPr>
        <p:spPr>
          <a:xfrm>
            <a:off x="10195581" y="5134067"/>
            <a:ext cx="1719300" cy="951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●"/>
              <a:defRPr sz="1200">
                <a:latin typeface="Jost Light"/>
                <a:ea typeface="Jost Light"/>
                <a:cs typeface="Jost Light"/>
                <a:sym typeface="Jost Light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○"/>
              <a:defRPr sz="1200">
                <a:latin typeface="Jost Light"/>
                <a:ea typeface="Jost Light"/>
                <a:cs typeface="Jost Light"/>
                <a:sym typeface="Jost Light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Jost Light"/>
              <a:buChar char="■"/>
              <a:defRPr sz="1200">
                <a:latin typeface="Jost Light"/>
                <a:ea typeface="Jost Light"/>
                <a:cs typeface="Jost Light"/>
                <a:sym typeface="Jost Ligh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 - Alt 2">
  <p:cSld name="CUSTOM_8_1_1_1_1_1_1_1_1_1_1_1_1_1_1_1_1_1_1_1_1_1_1_1_1_1_1_1_1_1_1_2_1"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52"/>
          <p:cNvSpPr/>
          <p:nvPr/>
        </p:nvSpPr>
        <p:spPr>
          <a:xfrm rot="-5400000">
            <a:off x="0" y="1088700"/>
            <a:ext cx="5769300" cy="5769300"/>
          </a:xfrm>
          <a:prstGeom prst="rect">
            <a:avLst/>
          </a:prstGeom>
          <a:gradFill>
            <a:gsLst>
              <a:gs pos="0">
                <a:schemeClr val="lt2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436" name="Google Shape;436;p52"/>
          <p:cNvSpPr/>
          <p:nvPr/>
        </p:nvSpPr>
        <p:spPr>
          <a:xfrm rot="5400000">
            <a:off x="6422700" y="0"/>
            <a:ext cx="5769300" cy="5769300"/>
          </a:xfrm>
          <a:prstGeom prst="rect">
            <a:avLst/>
          </a:prstGeom>
          <a:gradFill>
            <a:gsLst>
              <a:gs pos="0">
                <a:schemeClr val="accent6"/>
              </a:gs>
              <a:gs pos="72000">
                <a:schemeClr val="lt1"/>
              </a:gs>
              <a:gs pos="100000">
                <a:schemeClr val="lt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2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437" name="Google Shape;437;p52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38" name="Google Shape;438;p52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Figtree"/>
              <a:buNone/>
              <a:defRPr/>
            </a:lvl9pPr>
          </a:lstStyle>
          <a:p/>
        </p:txBody>
      </p:sp>
      <p:sp>
        <p:nvSpPr>
          <p:cNvPr id="439" name="Google Shape;439;p52"/>
          <p:cNvSpPr/>
          <p:nvPr/>
        </p:nvSpPr>
        <p:spPr>
          <a:xfrm>
            <a:off x="304867" y="609600"/>
            <a:ext cx="11582400" cy="5635200"/>
          </a:xfrm>
          <a:prstGeom prst="roundRect">
            <a:avLst>
              <a:gd fmla="val 6822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>
                <a:solidFill>
                  <a:schemeClr val="lt1"/>
                </a:solidFill>
                <a:latin typeface="Figtree"/>
                <a:ea typeface="Figtree"/>
                <a:cs typeface="Figtree"/>
                <a:sym typeface="Figtree"/>
              </a:rPr>
              <a:t>v</a:t>
            </a:r>
            <a:endParaRPr sz="19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440" name="Google Shape;440;p52"/>
          <p:cNvSpPr txBox="1"/>
          <p:nvPr>
            <p:ph idx="3" type="title"/>
          </p:nvPr>
        </p:nvSpPr>
        <p:spPr>
          <a:xfrm>
            <a:off x="1672067" y="2271210"/>
            <a:ext cx="8847900" cy="17061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0700"/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700"/>
              <a:buFont typeface="Figtree"/>
              <a:buNone/>
              <a:defRPr sz="107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441" name="Google Shape;441;p52"/>
          <p:cNvSpPr txBox="1"/>
          <p:nvPr>
            <p:ph idx="1" type="subTitle"/>
          </p:nvPr>
        </p:nvSpPr>
        <p:spPr>
          <a:xfrm>
            <a:off x="2190800" y="3841400"/>
            <a:ext cx="7810500" cy="5757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1pPr>
            <a:lvl2pPr lvl="1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2pPr>
            <a:lvl3pPr lvl="2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3pPr>
            <a:lvl4pPr lvl="3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4pPr>
            <a:lvl5pPr lvl="4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5pPr>
            <a:lvl6pPr lvl="5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6pPr>
            <a:lvl7pPr lvl="6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7pPr>
            <a:lvl8pPr lvl="7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8pPr>
            <a:lvl9pPr lvl="8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2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53"/>
          <p:cNvSpPr txBox="1"/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/>
        </p:txBody>
      </p:sp>
      <p:sp>
        <p:nvSpPr>
          <p:cNvPr id="444" name="Google Shape;444;p53"/>
          <p:cNvSpPr txBox="1"/>
          <p:nvPr>
            <p:ph idx="1" type="subTitle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54"/>
          <p:cNvSpPr txBox="1"/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 and body"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55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449" name="Google Shape;449;p55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 and two columns"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56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452" name="Google Shape;452;p56"/>
          <p:cNvSpPr txBox="1"/>
          <p:nvPr>
            <p:ph idx="1" type="body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53" name="Google Shape;453;p56"/>
          <p:cNvSpPr txBox="1"/>
          <p:nvPr>
            <p:ph idx="2" type="body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 only"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57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 column text"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58"/>
          <p:cNvSpPr txBox="1"/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458" name="Google Shape;458;p58"/>
          <p:cNvSpPr txBox="1"/>
          <p:nvPr>
            <p:ph idx="1" type="body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 point">
    <p:spTree>
      <p:nvGrpSpPr>
        <p:cNvPr id="459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59"/>
          <p:cNvSpPr txBox="1"/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/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 title and description"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60"/>
          <p:cNvSpPr txBox="1"/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/>
        </p:txBody>
      </p:sp>
      <p:sp>
        <p:nvSpPr>
          <p:cNvPr id="463" name="Google Shape;463;p60"/>
          <p:cNvSpPr txBox="1"/>
          <p:nvPr>
            <p:ph idx="1" type="subTitle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464" name="Google Shape;464;p60"/>
          <p:cNvSpPr txBox="1"/>
          <p:nvPr>
            <p:ph idx="2" type="body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"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61"/>
          <p:cNvSpPr txBox="1"/>
          <p:nvPr>
            <p:ph idx="1" type="body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indent="-228600" lvl="0" marL="45720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</a:lstStyle>
          <a:p/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 number"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62"/>
          <p:cNvSpPr txBox="1"/>
          <p:nvPr>
            <p:ph hasCustomPrompt="1" type="title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9" name="Google Shape;469;p62"/>
          <p:cNvSpPr txBox="1"/>
          <p:nvPr>
            <p:ph idx="1" type="body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Blank">
    <p:spTree>
      <p:nvGrpSpPr>
        <p:cNvPr id="470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Agenda"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64"/>
          <p:cNvSpPr txBox="1"/>
          <p:nvPr>
            <p:ph type="title"/>
          </p:nvPr>
        </p:nvSpPr>
        <p:spPr>
          <a:xfrm>
            <a:off x="903100" y="2443700"/>
            <a:ext cx="4289700" cy="19788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473" name="Google Shape;473;p64"/>
          <p:cNvSpPr txBox="1"/>
          <p:nvPr>
            <p:ph idx="1" type="subTitle"/>
          </p:nvPr>
        </p:nvSpPr>
        <p:spPr>
          <a:xfrm>
            <a:off x="5875533" y="525000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74" name="Google Shape;474;p64"/>
          <p:cNvSpPr txBox="1"/>
          <p:nvPr>
            <p:ph idx="2" type="subTitle"/>
          </p:nvPr>
        </p:nvSpPr>
        <p:spPr>
          <a:xfrm>
            <a:off x="5875533" y="1535607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75" name="Google Shape;475;p64"/>
          <p:cNvSpPr txBox="1"/>
          <p:nvPr>
            <p:ph idx="3" type="subTitle"/>
          </p:nvPr>
        </p:nvSpPr>
        <p:spPr>
          <a:xfrm>
            <a:off x="5875533" y="4567427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76" name="Google Shape;476;p64"/>
          <p:cNvSpPr txBox="1"/>
          <p:nvPr>
            <p:ph idx="4" type="subTitle"/>
          </p:nvPr>
        </p:nvSpPr>
        <p:spPr>
          <a:xfrm>
            <a:off x="5875533" y="2546213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77" name="Google Shape;477;p64"/>
          <p:cNvSpPr txBox="1"/>
          <p:nvPr>
            <p:ph idx="5" type="subTitle"/>
          </p:nvPr>
        </p:nvSpPr>
        <p:spPr>
          <a:xfrm>
            <a:off x="5875533" y="5578033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78" name="Google Shape;478;p64"/>
          <p:cNvSpPr txBox="1"/>
          <p:nvPr>
            <p:ph idx="6" type="subTitle"/>
          </p:nvPr>
        </p:nvSpPr>
        <p:spPr>
          <a:xfrm>
            <a:off x="5875533" y="3556820"/>
            <a:ext cx="58797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Title, body and image">
    <p:spTree>
      <p:nvGrpSpPr>
        <p:cNvPr id="479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65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481" name="Google Shape;481;p65"/>
          <p:cNvSpPr txBox="1"/>
          <p:nvPr>
            <p:ph idx="1" type="body"/>
          </p:nvPr>
        </p:nvSpPr>
        <p:spPr>
          <a:xfrm>
            <a:off x="415600" y="1536633"/>
            <a:ext cx="59652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82" name="Google Shape;482;p65"/>
          <p:cNvSpPr/>
          <p:nvPr>
            <p:ph idx="2" type="pic"/>
          </p:nvPr>
        </p:nvSpPr>
        <p:spPr>
          <a:xfrm>
            <a:off x="6656032" y="1537033"/>
            <a:ext cx="5120400" cy="45552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Two big ideas"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66"/>
          <p:cNvSpPr txBox="1"/>
          <p:nvPr>
            <p:ph type="title"/>
          </p:nvPr>
        </p:nvSpPr>
        <p:spPr>
          <a:xfrm>
            <a:off x="644233" y="600033"/>
            <a:ext cx="10912800" cy="1010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485" name="Google Shape;485;p66"/>
          <p:cNvSpPr txBox="1"/>
          <p:nvPr>
            <p:ph idx="1" type="body"/>
          </p:nvPr>
        </p:nvSpPr>
        <p:spPr>
          <a:xfrm>
            <a:off x="644200" y="2983717"/>
            <a:ext cx="4826400" cy="316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86" name="Google Shape;486;p66"/>
          <p:cNvSpPr txBox="1"/>
          <p:nvPr>
            <p:ph idx="2" type="body"/>
          </p:nvPr>
        </p:nvSpPr>
        <p:spPr>
          <a:xfrm>
            <a:off x="6730667" y="2983717"/>
            <a:ext cx="4826400" cy="316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87" name="Google Shape;487;p66"/>
          <p:cNvSpPr txBox="1"/>
          <p:nvPr>
            <p:ph idx="3" type="subTitle"/>
          </p:nvPr>
        </p:nvSpPr>
        <p:spPr>
          <a:xfrm>
            <a:off x="644200" y="1781548"/>
            <a:ext cx="48264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88" name="Google Shape;488;p66"/>
          <p:cNvSpPr txBox="1"/>
          <p:nvPr>
            <p:ph idx="4" type="subTitle"/>
          </p:nvPr>
        </p:nvSpPr>
        <p:spPr>
          <a:xfrm>
            <a:off x="6730667" y="1781548"/>
            <a:ext cx="4826400" cy="7236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Three big ideas">
    <p:spTree>
      <p:nvGrpSpPr>
        <p:cNvPr id="489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67"/>
          <p:cNvSpPr txBox="1"/>
          <p:nvPr>
            <p:ph idx="1" type="body"/>
          </p:nvPr>
        </p:nvSpPr>
        <p:spPr>
          <a:xfrm>
            <a:off x="644233" y="3223333"/>
            <a:ext cx="3273900" cy="316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91" name="Google Shape;491;p67"/>
          <p:cNvSpPr txBox="1"/>
          <p:nvPr>
            <p:ph idx="2" type="body"/>
          </p:nvPr>
        </p:nvSpPr>
        <p:spPr>
          <a:xfrm>
            <a:off x="4463633" y="3223333"/>
            <a:ext cx="3273900" cy="316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92" name="Google Shape;492;p67"/>
          <p:cNvSpPr txBox="1"/>
          <p:nvPr>
            <p:ph type="title"/>
          </p:nvPr>
        </p:nvSpPr>
        <p:spPr>
          <a:xfrm>
            <a:off x="644233" y="600033"/>
            <a:ext cx="10912800" cy="1010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493" name="Google Shape;493;p67"/>
          <p:cNvSpPr txBox="1"/>
          <p:nvPr>
            <p:ph idx="3" type="subTitle"/>
          </p:nvPr>
        </p:nvSpPr>
        <p:spPr>
          <a:xfrm>
            <a:off x="644233" y="1781533"/>
            <a:ext cx="3273900" cy="103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94" name="Google Shape;494;p67"/>
          <p:cNvSpPr txBox="1"/>
          <p:nvPr>
            <p:ph idx="4" type="subTitle"/>
          </p:nvPr>
        </p:nvSpPr>
        <p:spPr>
          <a:xfrm>
            <a:off x="4463633" y="1781533"/>
            <a:ext cx="3273900" cy="103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95" name="Google Shape;495;p67"/>
          <p:cNvSpPr txBox="1"/>
          <p:nvPr>
            <p:ph idx="5" type="subTitle"/>
          </p:nvPr>
        </p:nvSpPr>
        <p:spPr>
          <a:xfrm>
            <a:off x="8283033" y="1781533"/>
            <a:ext cx="3273900" cy="1038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496" name="Google Shape;496;p67"/>
          <p:cNvSpPr txBox="1"/>
          <p:nvPr>
            <p:ph idx="6" type="body"/>
          </p:nvPr>
        </p:nvSpPr>
        <p:spPr>
          <a:xfrm>
            <a:off x="8283033" y="3223333"/>
            <a:ext cx="3273900" cy="316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Four big ideas"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68"/>
          <p:cNvSpPr txBox="1"/>
          <p:nvPr>
            <p:ph idx="1" type="body"/>
          </p:nvPr>
        </p:nvSpPr>
        <p:spPr>
          <a:xfrm>
            <a:off x="488967" y="2345458"/>
            <a:ext cx="5118000" cy="151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99" name="Google Shape;499;p68"/>
          <p:cNvSpPr txBox="1"/>
          <p:nvPr>
            <p:ph idx="2" type="body"/>
          </p:nvPr>
        </p:nvSpPr>
        <p:spPr>
          <a:xfrm>
            <a:off x="6584967" y="2345458"/>
            <a:ext cx="5118000" cy="151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00" name="Google Shape;500;p68"/>
          <p:cNvSpPr txBox="1"/>
          <p:nvPr>
            <p:ph idx="3" type="body"/>
          </p:nvPr>
        </p:nvSpPr>
        <p:spPr>
          <a:xfrm>
            <a:off x="489000" y="4864767"/>
            <a:ext cx="5118000" cy="151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01" name="Google Shape;501;p68"/>
          <p:cNvSpPr txBox="1"/>
          <p:nvPr>
            <p:ph idx="4" type="body"/>
          </p:nvPr>
        </p:nvSpPr>
        <p:spPr>
          <a:xfrm>
            <a:off x="6585000" y="4864767"/>
            <a:ext cx="5118000" cy="1518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02" name="Google Shape;502;p68"/>
          <p:cNvSpPr txBox="1"/>
          <p:nvPr>
            <p:ph type="title"/>
          </p:nvPr>
        </p:nvSpPr>
        <p:spPr>
          <a:xfrm>
            <a:off x="489000" y="600033"/>
            <a:ext cx="10912800" cy="1010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503" name="Google Shape;503;p68"/>
          <p:cNvSpPr txBox="1"/>
          <p:nvPr>
            <p:ph idx="5" type="subTitle"/>
          </p:nvPr>
        </p:nvSpPr>
        <p:spPr>
          <a:xfrm>
            <a:off x="489017" y="1703876"/>
            <a:ext cx="5118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504" name="Google Shape;504;p68"/>
          <p:cNvSpPr txBox="1"/>
          <p:nvPr>
            <p:ph idx="6" type="subTitle"/>
          </p:nvPr>
        </p:nvSpPr>
        <p:spPr>
          <a:xfrm>
            <a:off x="6584983" y="1703876"/>
            <a:ext cx="5118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505" name="Google Shape;505;p68"/>
          <p:cNvSpPr txBox="1"/>
          <p:nvPr>
            <p:ph idx="7" type="subTitle"/>
          </p:nvPr>
        </p:nvSpPr>
        <p:spPr>
          <a:xfrm>
            <a:off x="6585014" y="4223150"/>
            <a:ext cx="5118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  <p:sp>
        <p:nvSpPr>
          <p:cNvPr id="506" name="Google Shape;506;p68"/>
          <p:cNvSpPr txBox="1"/>
          <p:nvPr>
            <p:ph idx="8" type="subTitle"/>
          </p:nvPr>
        </p:nvSpPr>
        <p:spPr>
          <a:xfrm>
            <a:off x="489000" y="4223150"/>
            <a:ext cx="5118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/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 and image"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69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509" name="Google Shape;509;p69"/>
          <p:cNvSpPr/>
          <p:nvPr>
            <p:ph idx="2" type="pic"/>
          </p:nvPr>
        </p:nvSpPr>
        <p:spPr>
          <a:xfrm>
            <a:off x="415600" y="1560567"/>
            <a:ext cx="11360700" cy="46572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Two storyboards"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p70"/>
          <p:cNvSpPr txBox="1"/>
          <p:nvPr>
            <p:ph idx="1" type="body"/>
          </p:nvPr>
        </p:nvSpPr>
        <p:spPr>
          <a:xfrm>
            <a:off x="415600" y="5440300"/>
            <a:ext cx="5370000" cy="1234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12" name="Google Shape;512;p70"/>
          <p:cNvSpPr/>
          <p:nvPr>
            <p:ph idx="2" type="pic"/>
          </p:nvPr>
        </p:nvSpPr>
        <p:spPr>
          <a:xfrm>
            <a:off x="6406433" y="1511067"/>
            <a:ext cx="5370000" cy="3190500"/>
          </a:xfrm>
          <a:prstGeom prst="rect">
            <a:avLst/>
          </a:prstGeom>
          <a:noFill/>
          <a:ln>
            <a:noFill/>
          </a:ln>
        </p:spPr>
      </p:sp>
      <p:sp>
        <p:nvSpPr>
          <p:cNvPr id="513" name="Google Shape;513;p70"/>
          <p:cNvSpPr/>
          <p:nvPr>
            <p:ph idx="3" type="pic"/>
          </p:nvPr>
        </p:nvSpPr>
        <p:spPr>
          <a:xfrm>
            <a:off x="415633" y="1511067"/>
            <a:ext cx="5370000" cy="3190500"/>
          </a:xfrm>
          <a:prstGeom prst="rect">
            <a:avLst/>
          </a:prstGeom>
          <a:noFill/>
          <a:ln>
            <a:noFill/>
          </a:ln>
        </p:spPr>
      </p:sp>
      <p:sp>
        <p:nvSpPr>
          <p:cNvPr id="514" name="Google Shape;514;p70"/>
          <p:cNvSpPr txBox="1"/>
          <p:nvPr>
            <p:ph idx="4" type="body"/>
          </p:nvPr>
        </p:nvSpPr>
        <p:spPr>
          <a:xfrm>
            <a:off x="6406433" y="5440300"/>
            <a:ext cx="5370000" cy="12348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15" name="Google Shape;515;p70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516" name="Google Shape;516;p70"/>
          <p:cNvSpPr txBox="1"/>
          <p:nvPr>
            <p:ph idx="5" type="subTitle"/>
          </p:nvPr>
        </p:nvSpPr>
        <p:spPr>
          <a:xfrm>
            <a:off x="415633" y="4777200"/>
            <a:ext cx="5370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17" name="Google Shape;517;p70"/>
          <p:cNvSpPr txBox="1"/>
          <p:nvPr>
            <p:ph idx="6" type="subTitle"/>
          </p:nvPr>
        </p:nvSpPr>
        <p:spPr>
          <a:xfrm>
            <a:off x="6406433" y="4777200"/>
            <a:ext cx="53700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Three storyboards"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71"/>
          <p:cNvSpPr txBox="1"/>
          <p:nvPr>
            <p:ph idx="1" type="body"/>
          </p:nvPr>
        </p:nvSpPr>
        <p:spPr>
          <a:xfrm>
            <a:off x="415600" y="5215600"/>
            <a:ext cx="3502800" cy="1358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20" name="Google Shape;520;p71"/>
          <p:cNvSpPr/>
          <p:nvPr>
            <p:ph idx="2" type="pic"/>
          </p:nvPr>
        </p:nvSpPr>
        <p:spPr>
          <a:xfrm>
            <a:off x="8273633" y="1504433"/>
            <a:ext cx="3502800" cy="3030900"/>
          </a:xfrm>
          <a:prstGeom prst="rect">
            <a:avLst/>
          </a:prstGeom>
          <a:noFill/>
          <a:ln>
            <a:noFill/>
          </a:ln>
        </p:spPr>
      </p:sp>
      <p:sp>
        <p:nvSpPr>
          <p:cNvPr id="521" name="Google Shape;521;p71"/>
          <p:cNvSpPr/>
          <p:nvPr>
            <p:ph idx="3" type="pic"/>
          </p:nvPr>
        </p:nvSpPr>
        <p:spPr>
          <a:xfrm>
            <a:off x="415633" y="1504433"/>
            <a:ext cx="3502800" cy="3030900"/>
          </a:xfrm>
          <a:prstGeom prst="rect">
            <a:avLst/>
          </a:prstGeom>
          <a:noFill/>
          <a:ln>
            <a:noFill/>
          </a:ln>
        </p:spPr>
      </p:sp>
      <p:sp>
        <p:nvSpPr>
          <p:cNvPr id="522" name="Google Shape;522;p71"/>
          <p:cNvSpPr txBox="1"/>
          <p:nvPr>
            <p:ph idx="4" type="body"/>
          </p:nvPr>
        </p:nvSpPr>
        <p:spPr>
          <a:xfrm>
            <a:off x="8273633" y="5215600"/>
            <a:ext cx="3502800" cy="1358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23" name="Google Shape;523;p71"/>
          <p:cNvSpPr/>
          <p:nvPr>
            <p:ph idx="5" type="pic"/>
          </p:nvPr>
        </p:nvSpPr>
        <p:spPr>
          <a:xfrm>
            <a:off x="4340333" y="1504433"/>
            <a:ext cx="3502800" cy="3030900"/>
          </a:xfrm>
          <a:prstGeom prst="rect">
            <a:avLst/>
          </a:prstGeom>
          <a:noFill/>
          <a:ln>
            <a:noFill/>
          </a:ln>
        </p:spPr>
      </p:sp>
      <p:sp>
        <p:nvSpPr>
          <p:cNvPr id="524" name="Google Shape;524;p71"/>
          <p:cNvSpPr txBox="1"/>
          <p:nvPr>
            <p:ph idx="6" type="body"/>
          </p:nvPr>
        </p:nvSpPr>
        <p:spPr>
          <a:xfrm>
            <a:off x="4340333" y="5215600"/>
            <a:ext cx="3502800" cy="1358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525" name="Google Shape;525;p7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526" name="Google Shape;526;p71"/>
          <p:cNvSpPr txBox="1"/>
          <p:nvPr>
            <p:ph idx="7" type="subTitle"/>
          </p:nvPr>
        </p:nvSpPr>
        <p:spPr>
          <a:xfrm>
            <a:off x="415633" y="4574000"/>
            <a:ext cx="35028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27" name="Google Shape;527;p71"/>
          <p:cNvSpPr txBox="1"/>
          <p:nvPr>
            <p:ph idx="8" type="subTitle"/>
          </p:nvPr>
        </p:nvSpPr>
        <p:spPr>
          <a:xfrm>
            <a:off x="8273633" y="4574000"/>
            <a:ext cx="35028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28" name="Google Shape;528;p71"/>
          <p:cNvSpPr txBox="1"/>
          <p:nvPr>
            <p:ph idx="9" type="subTitle"/>
          </p:nvPr>
        </p:nvSpPr>
        <p:spPr>
          <a:xfrm>
            <a:off x="4340333" y="4574000"/>
            <a:ext cx="3502800" cy="64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Image only">
    <p:spTree>
      <p:nvGrpSpPr>
        <p:cNvPr id="529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72"/>
          <p:cNvSpPr/>
          <p:nvPr>
            <p:ph idx="2" type="pic"/>
          </p:nvPr>
        </p:nvSpPr>
        <p:spPr>
          <a:xfrm>
            <a:off x="415600" y="593367"/>
            <a:ext cx="11360700" cy="5624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Image grid"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73"/>
          <p:cNvSpPr/>
          <p:nvPr>
            <p:ph idx="2" type="pic"/>
          </p:nvPr>
        </p:nvSpPr>
        <p:spPr>
          <a:xfrm>
            <a:off x="4519467" y="158550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3" name="Google Shape;533;p73"/>
          <p:cNvSpPr/>
          <p:nvPr>
            <p:ph idx="3" type="pic"/>
          </p:nvPr>
        </p:nvSpPr>
        <p:spPr>
          <a:xfrm>
            <a:off x="6927913" y="158550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4" name="Google Shape;534;p73"/>
          <p:cNvSpPr/>
          <p:nvPr>
            <p:ph idx="4" type="pic"/>
          </p:nvPr>
        </p:nvSpPr>
        <p:spPr>
          <a:xfrm>
            <a:off x="9336360" y="158550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5" name="Google Shape;535;p73"/>
          <p:cNvSpPr/>
          <p:nvPr>
            <p:ph idx="5" type="pic"/>
          </p:nvPr>
        </p:nvSpPr>
        <p:spPr>
          <a:xfrm>
            <a:off x="4519450" y="2405616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6" name="Google Shape;536;p73"/>
          <p:cNvSpPr/>
          <p:nvPr>
            <p:ph idx="6" type="pic"/>
          </p:nvPr>
        </p:nvSpPr>
        <p:spPr>
          <a:xfrm>
            <a:off x="6927897" y="2405616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7" name="Google Shape;537;p73"/>
          <p:cNvSpPr/>
          <p:nvPr>
            <p:ph idx="7" type="pic"/>
          </p:nvPr>
        </p:nvSpPr>
        <p:spPr>
          <a:xfrm>
            <a:off x="9336343" y="2405616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38" name="Google Shape;538;p73"/>
          <p:cNvSpPr txBox="1"/>
          <p:nvPr>
            <p:ph type="title"/>
          </p:nvPr>
        </p:nvSpPr>
        <p:spPr>
          <a:xfrm>
            <a:off x="468733" y="593367"/>
            <a:ext cx="3462300" cy="227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7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/>
        </p:txBody>
      </p:sp>
      <p:sp>
        <p:nvSpPr>
          <p:cNvPr id="539" name="Google Shape;539;p73"/>
          <p:cNvSpPr/>
          <p:nvPr>
            <p:ph idx="8" type="pic"/>
          </p:nvPr>
        </p:nvSpPr>
        <p:spPr>
          <a:xfrm>
            <a:off x="4519450" y="4652649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40" name="Google Shape;540;p73"/>
          <p:cNvSpPr/>
          <p:nvPr>
            <p:ph idx="9" type="pic"/>
          </p:nvPr>
        </p:nvSpPr>
        <p:spPr>
          <a:xfrm>
            <a:off x="6927897" y="4652649"/>
            <a:ext cx="2191500" cy="2046900"/>
          </a:xfrm>
          <a:prstGeom prst="rect">
            <a:avLst/>
          </a:prstGeom>
          <a:noFill/>
          <a:ln>
            <a:noFill/>
          </a:ln>
        </p:spPr>
      </p:sp>
      <p:sp>
        <p:nvSpPr>
          <p:cNvPr id="541" name="Google Shape;541;p73"/>
          <p:cNvSpPr/>
          <p:nvPr>
            <p:ph idx="13" type="pic"/>
          </p:nvPr>
        </p:nvSpPr>
        <p:spPr>
          <a:xfrm>
            <a:off x="9336343" y="4652649"/>
            <a:ext cx="2191500" cy="2046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7418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3" Type="http://schemas.openxmlformats.org/officeDocument/2006/relationships/theme" Target="../theme/theme4.xml"/><Relationship Id="rId1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/Relationships>
</file>

<file path=ppt/slideMasters/_rels/slideMaster3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64.xml"/><Relationship Id="rId20" Type="http://schemas.openxmlformats.org/officeDocument/2006/relationships/slideLayout" Target="../slideLayouts/slideLayout44.xml"/><Relationship Id="rId42" Type="http://schemas.openxmlformats.org/officeDocument/2006/relationships/slideLayout" Target="../slideLayouts/slideLayout66.xml"/><Relationship Id="rId41" Type="http://schemas.openxmlformats.org/officeDocument/2006/relationships/slideLayout" Target="../slideLayouts/slideLayout65.xml"/><Relationship Id="rId22" Type="http://schemas.openxmlformats.org/officeDocument/2006/relationships/slideLayout" Target="../slideLayouts/slideLayout46.xml"/><Relationship Id="rId44" Type="http://schemas.openxmlformats.org/officeDocument/2006/relationships/slideLayout" Target="../slideLayouts/slideLayout68.xml"/><Relationship Id="rId21" Type="http://schemas.openxmlformats.org/officeDocument/2006/relationships/slideLayout" Target="../slideLayouts/slideLayout45.xml"/><Relationship Id="rId43" Type="http://schemas.openxmlformats.org/officeDocument/2006/relationships/slideLayout" Target="../slideLayouts/slideLayout67.xml"/><Relationship Id="rId24" Type="http://schemas.openxmlformats.org/officeDocument/2006/relationships/slideLayout" Target="../slideLayouts/slideLayout48.xml"/><Relationship Id="rId46" Type="http://schemas.openxmlformats.org/officeDocument/2006/relationships/slideLayout" Target="../slideLayouts/slideLayout70.xml"/><Relationship Id="rId23" Type="http://schemas.openxmlformats.org/officeDocument/2006/relationships/slideLayout" Target="../slideLayouts/slideLayout47.xml"/><Relationship Id="rId45" Type="http://schemas.openxmlformats.org/officeDocument/2006/relationships/slideLayout" Target="../slideLayouts/slideLayout69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26" Type="http://schemas.openxmlformats.org/officeDocument/2006/relationships/slideLayout" Target="../slideLayouts/slideLayout50.xml"/><Relationship Id="rId25" Type="http://schemas.openxmlformats.org/officeDocument/2006/relationships/slideLayout" Target="../slideLayouts/slideLayout49.xml"/><Relationship Id="rId47" Type="http://schemas.openxmlformats.org/officeDocument/2006/relationships/theme" Target="../theme/theme2.xml"/><Relationship Id="rId28" Type="http://schemas.openxmlformats.org/officeDocument/2006/relationships/slideLayout" Target="../slideLayouts/slideLayout52.xml"/><Relationship Id="rId27" Type="http://schemas.openxmlformats.org/officeDocument/2006/relationships/slideLayout" Target="../slideLayouts/slideLayout51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29" Type="http://schemas.openxmlformats.org/officeDocument/2006/relationships/slideLayout" Target="../slideLayouts/slideLayout53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31" Type="http://schemas.openxmlformats.org/officeDocument/2006/relationships/slideLayout" Target="../slideLayouts/slideLayout55.xml"/><Relationship Id="rId30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35.xml"/><Relationship Id="rId33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34.xml"/><Relationship Id="rId32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37.xml"/><Relationship Id="rId35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36.xml"/><Relationship Id="rId34" Type="http://schemas.openxmlformats.org/officeDocument/2006/relationships/slideLayout" Target="../slideLayouts/slideLayout58.xml"/><Relationship Id="rId15" Type="http://schemas.openxmlformats.org/officeDocument/2006/relationships/slideLayout" Target="../slideLayouts/slideLayout39.xml"/><Relationship Id="rId37" Type="http://schemas.openxmlformats.org/officeDocument/2006/relationships/slideLayout" Target="../slideLayouts/slideLayout61.xml"/><Relationship Id="rId14" Type="http://schemas.openxmlformats.org/officeDocument/2006/relationships/slideLayout" Target="../slideLayouts/slideLayout38.xml"/><Relationship Id="rId36" Type="http://schemas.openxmlformats.org/officeDocument/2006/relationships/slideLayout" Target="../slideLayouts/slideLayout60.xml"/><Relationship Id="rId17" Type="http://schemas.openxmlformats.org/officeDocument/2006/relationships/slideLayout" Target="../slideLayouts/slideLayout41.xml"/><Relationship Id="rId39" Type="http://schemas.openxmlformats.org/officeDocument/2006/relationships/slideLayout" Target="../slideLayouts/slideLayout63.xml"/><Relationship Id="rId16" Type="http://schemas.openxmlformats.org/officeDocument/2006/relationships/slideLayout" Target="../slideLayouts/slideLayout40.xml"/><Relationship Id="rId38" Type="http://schemas.openxmlformats.org/officeDocument/2006/relationships/slideLayout" Target="../slideLayouts/slideLayout62.xml"/><Relationship Id="rId19" Type="http://schemas.openxmlformats.org/officeDocument/2006/relationships/slideLayout" Target="../slideLayouts/slideLayout43.xml"/><Relationship Id="rId18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1523880" y="1122480"/>
            <a:ext cx="9144000" cy="2387520"/>
          </a:xfrm>
          <a:prstGeom prst="rect">
            <a:avLst/>
          </a:prstGeom>
          <a:noFill/>
          <a:ln>
            <a:noFill/>
          </a:ln>
        </p:spPr>
        <p:txBody>
          <a:bodyPr anchorCtr="1" anchor="b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7" name="Google Shape;7;p1"/>
          <p:cNvSpPr txBox="1"/>
          <p:nvPr>
            <p:ph idx="10" type="dt"/>
          </p:nvPr>
        </p:nvSpPr>
        <p:spPr>
          <a:xfrm>
            <a:off x="838080" y="6356520"/>
            <a:ext cx="2743200" cy="365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" name="Google Shape;8;p1"/>
          <p:cNvSpPr txBox="1"/>
          <p:nvPr>
            <p:ph idx="11" type="ftr"/>
          </p:nvPr>
        </p:nvSpPr>
        <p:spPr>
          <a:xfrm>
            <a:off x="4038480" y="6356520"/>
            <a:ext cx="4114800" cy="365040"/>
          </a:xfrm>
          <a:prstGeom prst="rect">
            <a:avLst/>
          </a:prstGeom>
          <a:noFill/>
          <a:ln>
            <a:noFill/>
          </a:ln>
        </p:spPr>
        <p:txBody>
          <a:bodyPr anchorCtr="1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9" name="Google Shape;9;p1"/>
          <p:cNvSpPr txBox="1"/>
          <p:nvPr>
            <p:ph idx="12" type="sldNum"/>
          </p:nvPr>
        </p:nvSpPr>
        <p:spPr>
          <a:xfrm>
            <a:off x="8610480" y="6356520"/>
            <a:ext cx="2743200" cy="365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buNone/>
              <a:defRPr b="0" i="0" sz="1200" u="none" cap="none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" name="Google Shape;10;p1"/>
          <p:cNvSpPr txBox="1"/>
          <p:nvPr>
            <p:ph idx="1"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idx="10" type="dt"/>
          </p:nvPr>
        </p:nvSpPr>
        <p:spPr>
          <a:xfrm>
            <a:off x="838080" y="6356520"/>
            <a:ext cx="2743200" cy="365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61" name="Google Shape;61;p14"/>
          <p:cNvSpPr txBox="1"/>
          <p:nvPr>
            <p:ph idx="11" type="ftr"/>
          </p:nvPr>
        </p:nvSpPr>
        <p:spPr>
          <a:xfrm>
            <a:off x="4038480" y="6356520"/>
            <a:ext cx="4114800" cy="365040"/>
          </a:xfrm>
          <a:prstGeom prst="rect">
            <a:avLst/>
          </a:prstGeom>
          <a:noFill/>
          <a:ln>
            <a:noFill/>
          </a:ln>
        </p:spPr>
        <p:txBody>
          <a:bodyPr anchorCtr="1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62" name="Google Shape;62;p14"/>
          <p:cNvSpPr txBox="1"/>
          <p:nvPr>
            <p:ph idx="12" type="sldNum"/>
          </p:nvPr>
        </p:nvSpPr>
        <p:spPr>
          <a:xfrm>
            <a:off x="8610480" y="6356520"/>
            <a:ext cx="2743200" cy="365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buNone/>
              <a:defRPr b="0" sz="1200" strike="noStrike">
                <a:solidFill>
                  <a:srgbClr val="76767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" name="Google Shape;63;p14"/>
          <p:cNvSpPr txBox="1"/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64" name="Google Shape;64;p14"/>
          <p:cNvSpPr txBox="1"/>
          <p:nvPr>
            <p:ph idx="1"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7"/>
          <p:cNvSpPr txBox="1"/>
          <p:nvPr>
            <p:ph type="title"/>
          </p:nvPr>
        </p:nvSpPr>
        <p:spPr>
          <a:xfrm>
            <a:off x="306767" y="78167"/>
            <a:ext cx="3333900" cy="229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9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15" name="Google Shape;115;p27"/>
          <p:cNvSpPr txBox="1"/>
          <p:nvPr>
            <p:ph idx="2" type="title"/>
          </p:nvPr>
        </p:nvSpPr>
        <p:spPr>
          <a:xfrm>
            <a:off x="8553167" y="78167"/>
            <a:ext cx="3333900" cy="229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9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Figtree"/>
              <a:buNone/>
              <a:defRPr sz="16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9pPr>
          </a:lstStyle>
          <a:p/>
        </p:txBody>
      </p:sp>
      <p:sp>
        <p:nvSpPr>
          <p:cNvPr id="116" name="Google Shape;116;p27"/>
          <p:cNvSpPr txBox="1"/>
          <p:nvPr>
            <p:ph idx="1" type="body"/>
          </p:nvPr>
        </p:nvSpPr>
        <p:spPr>
          <a:xfrm>
            <a:off x="304800" y="3841400"/>
            <a:ext cx="5728800" cy="25821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●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○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■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●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○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■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●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○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Jost"/>
              <a:buChar char="■"/>
              <a:defRPr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defRPr>
            </a:lvl9pPr>
          </a:lstStyle>
          <a:p/>
        </p:txBody>
      </p:sp>
      <p:sp>
        <p:nvSpPr>
          <p:cNvPr id="117" name="Google Shape;117;p27"/>
          <p:cNvSpPr txBox="1"/>
          <p:nvPr>
            <p:ph idx="3" type="title"/>
          </p:nvPr>
        </p:nvSpPr>
        <p:spPr>
          <a:xfrm>
            <a:off x="495767" y="199767"/>
            <a:ext cx="8283300" cy="31707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500"/>
              <a:buFont typeface="Figtree"/>
              <a:buNone/>
              <a:defRPr sz="75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 sz="19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89" r:id="rId18"/>
    <p:sldLayoutId id="2147483690" r:id="rId19"/>
    <p:sldLayoutId id="2147483691" r:id="rId20"/>
    <p:sldLayoutId id="2147483692" r:id="rId21"/>
    <p:sldLayoutId id="2147483693" r:id="rId22"/>
    <p:sldLayoutId id="2147483694" r:id="rId23"/>
    <p:sldLayoutId id="2147483695" r:id="rId24"/>
    <p:sldLayoutId id="2147483696" r:id="rId25"/>
    <p:sldLayoutId id="2147483697" r:id="rId26"/>
    <p:sldLayoutId id="2147483698" r:id="rId27"/>
    <p:sldLayoutId id="2147483699" r:id="rId28"/>
    <p:sldLayoutId id="2147483700" r:id="rId29"/>
    <p:sldLayoutId id="2147483701" r:id="rId30"/>
    <p:sldLayoutId id="2147483702" r:id="rId31"/>
    <p:sldLayoutId id="2147483703" r:id="rId32"/>
    <p:sldLayoutId id="2147483704" r:id="rId33"/>
    <p:sldLayoutId id="2147483705" r:id="rId34"/>
    <p:sldLayoutId id="2147483706" r:id="rId35"/>
    <p:sldLayoutId id="2147483707" r:id="rId36"/>
    <p:sldLayoutId id="2147483708" r:id="rId37"/>
    <p:sldLayoutId id="2147483709" r:id="rId38"/>
    <p:sldLayoutId id="2147483710" r:id="rId39"/>
    <p:sldLayoutId id="2147483711" r:id="rId40"/>
    <p:sldLayoutId id="2147483712" r:id="rId41"/>
    <p:sldLayoutId id="2147483713" r:id="rId42"/>
    <p:sldLayoutId id="2147483714" r:id="rId43"/>
    <p:sldLayoutId id="2147483715" r:id="rId44"/>
    <p:sldLayoutId id="2147483716" r:id="rId45"/>
    <p:sldLayoutId id="2147483717" r:id="rId4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pos="7488">
          <p15:clr>
            <a:srgbClr val="E46962"/>
          </p15:clr>
        </p15:guide>
        <p15:guide id="2" pos="192">
          <p15:clr>
            <a:srgbClr val="E46962"/>
          </p15:clr>
        </p15:guide>
        <p15:guide id="3" orient="horz" pos="192">
          <p15:clr>
            <a:srgbClr val="E46962"/>
          </p15:clr>
        </p15:guide>
        <p15:guide id="4" orient="horz" pos="4126">
          <p15:clr>
            <a:srgbClr val="E46962"/>
          </p15:clr>
        </p15:guide>
        <p15:guide id="5" pos="3801">
          <p15:clr>
            <a:srgbClr val="E46962"/>
          </p15:clr>
        </p15:guide>
        <p15:guide id="6" pos="3879">
          <p15:clr>
            <a:srgbClr val="E46962"/>
          </p15:clr>
        </p15:guide>
        <p15:guide id="7" pos="1420">
          <p15:clr>
            <a:srgbClr val="E46962"/>
          </p15:clr>
        </p15:guide>
        <p15:guide id="8" pos="1347">
          <p15:clr>
            <a:srgbClr val="E46962"/>
          </p15:clr>
        </p15:guide>
        <p15:guide id="9" pos="6260">
          <p15:clr>
            <a:srgbClr val="E46962"/>
          </p15:clr>
        </p15:guide>
        <p15:guide id="10" pos="6333">
          <p15:clr>
            <a:srgbClr val="E46962"/>
          </p15:clr>
        </p15:guide>
        <p15:guide id="11" pos="5032">
          <p15:clr>
            <a:srgbClr val="E46962"/>
          </p15:clr>
        </p15:guide>
        <p15:guide id="12" pos="5105">
          <p15:clr>
            <a:srgbClr val="E46962"/>
          </p15:clr>
        </p15:guide>
        <p15:guide id="13" pos="2573">
          <p15:clr>
            <a:srgbClr val="E46962"/>
          </p15:clr>
        </p15:guide>
        <p15:guide id="14" pos="2650">
          <p15:clr>
            <a:srgbClr val="E46962"/>
          </p15:clr>
        </p15:guide>
        <p15:guide id="15" orient="horz" pos="384">
          <p15:clr>
            <a:srgbClr val="E46962"/>
          </p15:clr>
        </p15:guide>
        <p15:guide id="16" orient="horz" pos="3934">
          <p15:clr>
            <a:srgbClr val="E46962"/>
          </p15:clr>
        </p15:guide>
        <p15:guide id="17" orient="horz" pos="1513">
          <p15:clr>
            <a:srgbClr val="E46962"/>
          </p15:clr>
        </p15:guide>
        <p15:guide id="18" orient="horz" pos="1592">
          <p15:clr>
            <a:srgbClr val="E46962"/>
          </p15:clr>
        </p15:guide>
        <p15:guide id="19" orient="horz" pos="2725">
          <p15:clr>
            <a:srgbClr val="E46962"/>
          </p15:clr>
        </p15:guide>
        <p15:guide id="20" orient="horz" pos="2803">
          <p15:clr>
            <a:srgbClr val="E46962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2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docs.google.com/spreadsheets/d/1H8suDzTfoixAivQbsWBrKQBNSmYJNhwk/edit?gid=2054670353#gid=2054670353" TargetMode="External"/><Relationship Id="rId4" Type="http://schemas.openxmlformats.org/officeDocument/2006/relationships/image" Target="../media/image5.png"/><Relationship Id="rId5" Type="http://schemas.openxmlformats.org/officeDocument/2006/relationships/image" Target="../media/image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8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www.linkedin.com/learning/excel-essential-training-microsoft-365-2025/getting-started-with-excel-for-microsoft-365?u=77966930" TargetMode="External"/><Relationship Id="rId4" Type="http://schemas.openxmlformats.org/officeDocument/2006/relationships/hyperlink" Target="https://www.linkedin.com/learning/powerpoint-essential-training-microsoft-365-26213209/deliver-a-powerful-message-with-a-powerful-presentation-26204385?u=77966930" TargetMode="External"/><Relationship Id="rId5" Type="http://schemas.openxmlformats.org/officeDocument/2006/relationships/hyperlink" Target="https://www.linkedin.com/learning/outlook-essential-training-microsoft-365-25654391/stay-organized-and-collaborate-effectively-with-outlook?u=77966930" TargetMode="External"/><Relationship Id="rId6" Type="http://schemas.openxmlformats.org/officeDocument/2006/relationships/hyperlink" Target="https://www.linkedin.com/learning/word-essential-training-microsoft-365-2023/next-steps?resume=false&amp;u=77966930" TargetMode="External"/><Relationship Id="rId7" Type="http://schemas.openxmlformats.org/officeDocument/2006/relationships/hyperlink" Target="https://chatgpt.com/" TargetMode="External"/><Relationship Id="rId8" Type="http://schemas.openxmlformats.org/officeDocument/2006/relationships/hyperlink" Target="https://chatgpt.com/" TargetMode="Externa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74"/>
          <p:cNvSpPr txBox="1"/>
          <p:nvPr>
            <p:ph idx="3" type="title"/>
          </p:nvPr>
        </p:nvSpPr>
        <p:spPr>
          <a:xfrm>
            <a:off x="514450" y="2032099"/>
            <a:ext cx="11037900" cy="3106500"/>
          </a:xfrm>
          <a:prstGeom prst="rect">
            <a:avLst/>
          </a:prstGeom>
        </p:spPr>
        <p:txBody>
          <a:bodyPr anchorCtr="0" anchor="t" bIns="121900" lIns="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0"/>
              <a:t>DIGITAL SKILLS PRESENTATION</a:t>
            </a:r>
            <a:endParaRPr b="1" sz="10000"/>
          </a:p>
        </p:txBody>
      </p:sp>
      <p:sp>
        <p:nvSpPr>
          <p:cNvPr id="547" name="Google Shape;547;p74"/>
          <p:cNvSpPr txBox="1"/>
          <p:nvPr>
            <p:ph type="title"/>
          </p:nvPr>
        </p:nvSpPr>
        <p:spPr>
          <a:xfrm>
            <a:off x="1222350" y="6009782"/>
            <a:ext cx="9747300" cy="5400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>
                <a:latin typeface="Figtree"/>
                <a:ea typeface="Figtree"/>
                <a:cs typeface="Figtree"/>
                <a:sym typeface="Figtree"/>
              </a:rPr>
              <a:t>BY MOHAMMAD FIRUJ ALI</a:t>
            </a:r>
            <a:endParaRPr b="1" sz="1400">
              <a:latin typeface="Figtree"/>
              <a:ea typeface="Figtree"/>
              <a:cs typeface="Figtree"/>
              <a:sym typeface="Figtre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75"/>
          <p:cNvSpPr txBox="1"/>
          <p:nvPr/>
        </p:nvSpPr>
        <p:spPr>
          <a:xfrm>
            <a:off x="1242100" y="1343550"/>
            <a:ext cx="9582600" cy="417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8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MY AI STATEMENT</a:t>
            </a:r>
            <a:endParaRPr b="1" sz="30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lnSpc>
                <a:spcPct val="115833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0" rtl="0" algn="ctr">
              <a:lnSpc>
                <a:spcPct val="115833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lang="en-GB" sz="18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I acknowledge the use of ChatGPT (https://chatgpt.com/) on 19th June 2026 to write my notes into submission format using the prompt(s): </a:t>
            </a:r>
            <a:endParaRPr sz="18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457200" rtl="0" algn="ctr">
              <a:lnSpc>
                <a:spcPct val="115833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Requests for help with structuring my reflective presentation, improving the wording of my notes, drafting an introduction, writing reflective paragraphs about my Microsoft Office certificates, and understanding Harvard referencing.</a:t>
            </a:r>
            <a:endParaRPr sz="18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0" lvl="0" marL="457200" rtl="0" algn="ctr">
              <a:lnSpc>
                <a:spcPct val="115833"/>
              </a:lnSpc>
              <a:spcBef>
                <a:spcPts val="800"/>
              </a:spcBef>
              <a:spcAft>
                <a:spcPts val="80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  <a:endParaRPr sz="22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6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76"/>
          <p:cNvSpPr txBox="1"/>
          <p:nvPr>
            <p:ph type="title"/>
          </p:nvPr>
        </p:nvSpPr>
        <p:spPr>
          <a:xfrm>
            <a:off x="1727000" y="1235467"/>
            <a:ext cx="38460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558" name="Google Shape;558;p76"/>
          <p:cNvSpPr txBox="1"/>
          <p:nvPr>
            <p:ph idx="2" type="title"/>
          </p:nvPr>
        </p:nvSpPr>
        <p:spPr>
          <a:xfrm>
            <a:off x="853400" y="4192325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06</a:t>
            </a:r>
            <a:endParaRPr/>
          </a:p>
        </p:txBody>
      </p:sp>
      <p:sp>
        <p:nvSpPr>
          <p:cNvPr id="559" name="Google Shape;559;p76"/>
          <p:cNvSpPr txBox="1"/>
          <p:nvPr>
            <p:ph idx="5" type="title"/>
          </p:nvPr>
        </p:nvSpPr>
        <p:spPr>
          <a:xfrm>
            <a:off x="1727000" y="1828925"/>
            <a:ext cx="48399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OUTLOOK ESSENTIAL TRAINING CERTIFICATE</a:t>
            </a:r>
            <a:endParaRPr/>
          </a:p>
        </p:txBody>
      </p:sp>
      <p:sp>
        <p:nvSpPr>
          <p:cNvPr id="560" name="Google Shape;560;p76"/>
          <p:cNvSpPr txBox="1"/>
          <p:nvPr>
            <p:ph idx="6" type="title"/>
          </p:nvPr>
        </p:nvSpPr>
        <p:spPr>
          <a:xfrm>
            <a:off x="1727000" y="2422400"/>
            <a:ext cx="50292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POWERPOINT ESSENTIAL TRAINING CERTIFICATE</a:t>
            </a:r>
            <a:endParaRPr/>
          </a:p>
        </p:txBody>
      </p:sp>
      <p:sp>
        <p:nvSpPr>
          <p:cNvPr id="561" name="Google Shape;561;p76"/>
          <p:cNvSpPr txBox="1"/>
          <p:nvPr>
            <p:ph idx="7" type="title"/>
          </p:nvPr>
        </p:nvSpPr>
        <p:spPr>
          <a:xfrm>
            <a:off x="1727000" y="3008674"/>
            <a:ext cx="46959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EXCEL ESSENTIAL TRAINING CERTIFICATE</a:t>
            </a:r>
            <a:endParaRPr/>
          </a:p>
        </p:txBody>
      </p:sp>
      <p:sp>
        <p:nvSpPr>
          <p:cNvPr id="562" name="Google Shape;562;p76"/>
          <p:cNvSpPr txBox="1"/>
          <p:nvPr>
            <p:ph idx="8" type="title"/>
          </p:nvPr>
        </p:nvSpPr>
        <p:spPr>
          <a:xfrm>
            <a:off x="1727000" y="3600500"/>
            <a:ext cx="45798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WORD ESSENTIAL TRAINING CERTIFICATE</a:t>
            </a:r>
            <a:endParaRPr/>
          </a:p>
        </p:txBody>
      </p:sp>
      <p:sp>
        <p:nvSpPr>
          <p:cNvPr id="563" name="Google Shape;563;p76"/>
          <p:cNvSpPr txBox="1"/>
          <p:nvPr>
            <p:ph idx="9" type="title"/>
          </p:nvPr>
        </p:nvSpPr>
        <p:spPr>
          <a:xfrm>
            <a:off x="1727000" y="4192325"/>
            <a:ext cx="38460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564" name="Google Shape;564;p76"/>
          <p:cNvSpPr txBox="1"/>
          <p:nvPr>
            <p:ph idx="13" type="title"/>
          </p:nvPr>
        </p:nvSpPr>
        <p:spPr>
          <a:xfrm>
            <a:off x="853400" y="3600950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05</a:t>
            </a:r>
            <a:endParaRPr/>
          </a:p>
        </p:txBody>
      </p:sp>
      <p:sp>
        <p:nvSpPr>
          <p:cNvPr id="565" name="Google Shape;565;p76"/>
          <p:cNvSpPr txBox="1"/>
          <p:nvPr>
            <p:ph idx="14" type="title"/>
          </p:nvPr>
        </p:nvSpPr>
        <p:spPr>
          <a:xfrm>
            <a:off x="853400" y="3009575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04</a:t>
            </a:r>
            <a:endParaRPr/>
          </a:p>
        </p:txBody>
      </p:sp>
      <p:sp>
        <p:nvSpPr>
          <p:cNvPr id="566" name="Google Shape;566;p76"/>
          <p:cNvSpPr txBox="1"/>
          <p:nvPr>
            <p:ph idx="15" type="title"/>
          </p:nvPr>
        </p:nvSpPr>
        <p:spPr>
          <a:xfrm>
            <a:off x="853400" y="2418200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03</a:t>
            </a:r>
            <a:endParaRPr/>
          </a:p>
        </p:txBody>
      </p:sp>
      <p:sp>
        <p:nvSpPr>
          <p:cNvPr id="567" name="Google Shape;567;p76"/>
          <p:cNvSpPr txBox="1"/>
          <p:nvPr>
            <p:ph idx="16" type="title"/>
          </p:nvPr>
        </p:nvSpPr>
        <p:spPr>
          <a:xfrm>
            <a:off x="853400" y="1826825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02</a:t>
            </a:r>
            <a:endParaRPr/>
          </a:p>
        </p:txBody>
      </p:sp>
      <p:sp>
        <p:nvSpPr>
          <p:cNvPr id="568" name="Google Shape;568;p76"/>
          <p:cNvSpPr txBox="1"/>
          <p:nvPr>
            <p:ph idx="17" type="title"/>
          </p:nvPr>
        </p:nvSpPr>
        <p:spPr>
          <a:xfrm>
            <a:off x="853400" y="1235450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01</a:t>
            </a:r>
            <a:endParaRPr/>
          </a:p>
        </p:txBody>
      </p:sp>
      <p:sp>
        <p:nvSpPr>
          <p:cNvPr id="569" name="Google Shape;569;p76"/>
          <p:cNvSpPr txBox="1"/>
          <p:nvPr>
            <p:ph idx="2" type="title"/>
          </p:nvPr>
        </p:nvSpPr>
        <p:spPr>
          <a:xfrm>
            <a:off x="846312" y="4779693"/>
            <a:ext cx="790500" cy="490800"/>
          </a:xfrm>
          <a:prstGeom prst="rect">
            <a:avLst/>
          </a:prstGeom>
        </p:spPr>
        <p:txBody>
          <a:bodyPr anchorCtr="0" anchor="t" bIns="121900" lIns="0" spcFirstLastPara="1" rIns="12190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07</a:t>
            </a:r>
            <a:endParaRPr/>
          </a:p>
        </p:txBody>
      </p:sp>
      <p:sp>
        <p:nvSpPr>
          <p:cNvPr id="570" name="Google Shape;570;p76"/>
          <p:cNvSpPr txBox="1"/>
          <p:nvPr>
            <p:ph idx="9" type="title"/>
          </p:nvPr>
        </p:nvSpPr>
        <p:spPr>
          <a:xfrm>
            <a:off x="1719912" y="4779693"/>
            <a:ext cx="3846000" cy="490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None/>
            </a:pPr>
            <a:r>
              <a:rPr lang="en-GB"/>
              <a:t>FEEDBACK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4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Google Shape;575;p77"/>
          <p:cNvSpPr txBox="1"/>
          <p:nvPr>
            <p:ph idx="1" type="subTitle"/>
          </p:nvPr>
        </p:nvSpPr>
        <p:spPr>
          <a:xfrm>
            <a:off x="0" y="3059550"/>
            <a:ext cx="8103600" cy="738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78"/>
          <p:cNvSpPr txBox="1"/>
          <p:nvPr>
            <p:ph idx="1" type="subTitle"/>
          </p:nvPr>
        </p:nvSpPr>
        <p:spPr>
          <a:xfrm>
            <a:off x="306767" y="463863"/>
            <a:ext cx="6205200" cy="4053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581" name="Google Shape;581;p78"/>
          <p:cNvSpPr txBox="1"/>
          <p:nvPr>
            <p:ph idx="3" type="title"/>
          </p:nvPr>
        </p:nvSpPr>
        <p:spPr>
          <a:xfrm>
            <a:off x="304800" y="1698997"/>
            <a:ext cx="9632700" cy="47802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In this presentation I will: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/>
              <a:t>Discuss </a:t>
            </a:r>
            <a:r>
              <a:rPr lang="en-GB" sz="2000"/>
              <a:t>what</a:t>
            </a:r>
            <a:r>
              <a:rPr lang="en-GB" sz="2000"/>
              <a:t> I have learned through this module </a:t>
            </a:r>
            <a:endParaRPr sz="20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/>
              <a:t>Refer to my JISC capability assessment</a:t>
            </a:r>
            <a:endParaRPr sz="20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/>
              <a:t>Link my LinkedIn Learning certificates I have achieved </a:t>
            </a:r>
            <a:endParaRPr sz="20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/>
              <a:t>Link my Excel </a:t>
            </a:r>
            <a:r>
              <a:rPr lang="en-GB" sz="2000"/>
              <a:t>spreadsheet</a:t>
            </a:r>
            <a:r>
              <a:rPr lang="en-GB" sz="2000"/>
              <a:t> </a:t>
            </a:r>
            <a:endParaRPr sz="20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/>
              <a:t>Talk about how all these digital skills will support me 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585" name="Shape 5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6" name="Google Shape;586;p7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669539" y="1054173"/>
            <a:ext cx="8852925" cy="516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87" name="Google Shape;587;p79"/>
          <p:cNvSpPr txBox="1"/>
          <p:nvPr>
            <p:ph idx="4294967295" type="subTitle"/>
          </p:nvPr>
        </p:nvSpPr>
        <p:spPr>
          <a:xfrm>
            <a:off x="2044212" y="290250"/>
            <a:ext cx="8103600" cy="7389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chemeClr val="lt1"/>
                </a:solidFill>
                <a:latin typeface="Figtree"/>
                <a:ea typeface="Figtree"/>
                <a:cs typeface="Figtree"/>
                <a:sym typeface="Figtree"/>
              </a:rPr>
              <a:t>JISC DIGITAL CAPABILITY ASSESSMENT</a:t>
            </a:r>
            <a:endParaRPr b="1" sz="24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cxnSp>
        <p:nvCxnSpPr>
          <p:cNvPr id="588" name="Google Shape;588;p79"/>
          <p:cNvCxnSpPr/>
          <p:nvPr/>
        </p:nvCxnSpPr>
        <p:spPr>
          <a:xfrm>
            <a:off x="1148325" y="1093225"/>
            <a:ext cx="3595800" cy="1290300"/>
          </a:xfrm>
          <a:prstGeom prst="straightConnector1">
            <a:avLst/>
          </a:prstGeom>
          <a:noFill/>
          <a:ln cap="flat" cmpd="sng" w="76200">
            <a:solidFill>
              <a:srgbClr val="FF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589" name="Google Shape;589;p79"/>
          <p:cNvCxnSpPr/>
          <p:nvPr/>
        </p:nvCxnSpPr>
        <p:spPr>
          <a:xfrm flipH="1" rot="10800000">
            <a:off x="1003325" y="4348400"/>
            <a:ext cx="3820800" cy="1254000"/>
          </a:xfrm>
          <a:prstGeom prst="straightConnector1">
            <a:avLst/>
          </a:prstGeom>
          <a:noFill/>
          <a:ln cap="flat" cmpd="sng" w="76200">
            <a:solidFill>
              <a:srgbClr val="FF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590" name="Google Shape;590;p79"/>
          <p:cNvCxnSpPr/>
          <p:nvPr/>
        </p:nvCxnSpPr>
        <p:spPr>
          <a:xfrm rot="10800000">
            <a:off x="7122200" y="4268600"/>
            <a:ext cx="3740400" cy="1029300"/>
          </a:xfrm>
          <a:prstGeom prst="straightConnector1">
            <a:avLst/>
          </a:prstGeom>
          <a:noFill/>
          <a:ln cap="flat" cmpd="sng" w="76200">
            <a:solidFill>
              <a:srgbClr val="FF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591" name="Google Shape;591;p79"/>
          <p:cNvCxnSpPr/>
          <p:nvPr/>
        </p:nvCxnSpPr>
        <p:spPr>
          <a:xfrm flipH="1" rot="10800000">
            <a:off x="5773513" y="4145525"/>
            <a:ext cx="399300" cy="2283300"/>
          </a:xfrm>
          <a:prstGeom prst="straightConnector1">
            <a:avLst/>
          </a:prstGeom>
          <a:noFill/>
          <a:ln cap="flat" cmpd="sng" w="76200">
            <a:solidFill>
              <a:srgbClr val="FF00FF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80"/>
          <p:cNvSpPr txBox="1"/>
          <p:nvPr>
            <p:ph idx="1" type="subTitle"/>
          </p:nvPr>
        </p:nvSpPr>
        <p:spPr>
          <a:xfrm>
            <a:off x="0" y="2690100"/>
            <a:ext cx="8103600" cy="147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Arial"/>
              <a:buNone/>
            </a:pPr>
            <a:r>
              <a:rPr lang="en-GB"/>
              <a:t>OUTLOOK ESSENTIAL TRAINING CERTIFICATE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0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1" name="Google Shape;601;p81" title="Screenshot 2026-06-25 10.55.45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10850" y="1100275"/>
            <a:ext cx="6362700" cy="4909250"/>
          </a:xfrm>
          <a:prstGeom prst="rect">
            <a:avLst/>
          </a:prstGeom>
          <a:noFill/>
          <a:ln>
            <a:noFill/>
          </a:ln>
        </p:spPr>
      </p:pic>
      <p:sp>
        <p:nvSpPr>
          <p:cNvPr id="602" name="Google Shape;602;p81"/>
          <p:cNvSpPr txBox="1"/>
          <p:nvPr>
            <p:ph idx="3" type="title"/>
          </p:nvPr>
        </p:nvSpPr>
        <p:spPr>
          <a:xfrm>
            <a:off x="233872" y="916337"/>
            <a:ext cx="4993500" cy="56313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/>
              <a:t>Through the training I </a:t>
            </a:r>
            <a:r>
              <a:rPr b="1" lang="en-GB" sz="2200"/>
              <a:t>learned</a:t>
            </a:r>
            <a:r>
              <a:rPr b="1" lang="en-GB" sz="2200"/>
              <a:t> to:</a:t>
            </a:r>
            <a:endParaRPr b="1" sz="22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Manage emails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Organise my calendar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Schedule meetings, 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and use other task management features</a:t>
            </a:r>
            <a:endParaRPr sz="2200"/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I was then able to:</a:t>
            </a:r>
            <a:endParaRPr sz="2200"/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Organise my inbox using folders and categories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Prioritise important messages, 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And use the calendar to plan </a:t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3" name="Google Shape;603;p81"/>
          <p:cNvSpPr txBox="1"/>
          <p:nvPr>
            <p:ph idx="3" type="title"/>
          </p:nvPr>
        </p:nvSpPr>
        <p:spPr>
          <a:xfrm>
            <a:off x="7778200" y="6116275"/>
            <a:ext cx="2028000" cy="257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/>
              <a:t>(LinkedIn Learning, 2026)</a:t>
            </a:r>
            <a:endParaRPr sz="53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82"/>
          <p:cNvSpPr txBox="1"/>
          <p:nvPr>
            <p:ph idx="1" type="subTitle"/>
          </p:nvPr>
        </p:nvSpPr>
        <p:spPr>
          <a:xfrm>
            <a:off x="32600" y="2690100"/>
            <a:ext cx="8103600" cy="147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POWERPOINT ESSENTIAL TRAINING CERTIFICATE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2" name="Shape 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3" name="Google Shape;613;p83" title="Screenshot 2026-06-25 10.54.44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32875" y="974375"/>
            <a:ext cx="6362700" cy="4909240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83"/>
          <p:cNvSpPr txBox="1"/>
          <p:nvPr>
            <p:ph idx="3" type="title"/>
          </p:nvPr>
        </p:nvSpPr>
        <p:spPr>
          <a:xfrm>
            <a:off x="204925" y="871626"/>
            <a:ext cx="4771200" cy="5165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/>
              <a:t>What I’ve </a:t>
            </a:r>
            <a:r>
              <a:rPr b="1" lang="en-GB" sz="2200"/>
              <a:t>learned:</a:t>
            </a:r>
            <a:endParaRPr b="1"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How to </a:t>
            </a:r>
            <a:r>
              <a:rPr lang="en-GB" sz="2200"/>
              <a:t>create clear, professional, and visually engaging presentations</a:t>
            </a:r>
            <a:endParaRPr sz="22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How to use themes, slide layouts, images, icons, SmartArt, transitions, and animations </a:t>
            </a:r>
            <a:endParaRPr sz="22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How to limit text on slides to improve audience engagement</a:t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/>
              <a:t>A lot of these skills were </a:t>
            </a:r>
            <a:r>
              <a:rPr lang="en-GB" sz="2200"/>
              <a:t>applied</a:t>
            </a:r>
            <a:r>
              <a:rPr lang="en-GB" sz="2200"/>
              <a:t> when creating this presentation </a:t>
            </a:r>
            <a:endParaRPr sz="2200"/>
          </a:p>
        </p:txBody>
      </p:sp>
      <p:sp>
        <p:nvSpPr>
          <p:cNvPr id="615" name="Google Shape;615;p83"/>
          <p:cNvSpPr txBox="1"/>
          <p:nvPr>
            <p:ph idx="3" type="title"/>
          </p:nvPr>
        </p:nvSpPr>
        <p:spPr>
          <a:xfrm>
            <a:off x="7600225" y="6116275"/>
            <a:ext cx="2028000" cy="257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/>
              <a:t>(LinkedIn Learning, 2026)</a:t>
            </a:r>
            <a:endParaRPr sz="53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9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Google Shape;620;p84"/>
          <p:cNvSpPr txBox="1"/>
          <p:nvPr>
            <p:ph idx="1" type="subTitle"/>
          </p:nvPr>
        </p:nvSpPr>
        <p:spPr>
          <a:xfrm>
            <a:off x="32600" y="2690100"/>
            <a:ext cx="8103600" cy="147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EXCEL ESSENTIAL TRAINING CERTIFICATE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4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5" name="Google Shape;625;p85" title="Screenshot 2026-06-25 10.55.10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23853" y="974375"/>
            <a:ext cx="6362700" cy="4909244"/>
          </a:xfrm>
          <a:prstGeom prst="rect">
            <a:avLst/>
          </a:prstGeom>
          <a:noFill/>
          <a:ln>
            <a:noFill/>
          </a:ln>
        </p:spPr>
      </p:pic>
      <p:sp>
        <p:nvSpPr>
          <p:cNvPr id="626" name="Google Shape;626;p85"/>
          <p:cNvSpPr txBox="1"/>
          <p:nvPr/>
        </p:nvSpPr>
        <p:spPr>
          <a:xfrm>
            <a:off x="189350" y="3613750"/>
            <a:ext cx="48504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27" name="Google Shape;627;p85"/>
          <p:cNvSpPr txBox="1"/>
          <p:nvPr/>
        </p:nvSpPr>
        <p:spPr>
          <a:xfrm>
            <a:off x="1301725" y="3426100"/>
            <a:ext cx="30384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28" name="Google Shape;628;p85"/>
          <p:cNvSpPr txBox="1"/>
          <p:nvPr/>
        </p:nvSpPr>
        <p:spPr>
          <a:xfrm>
            <a:off x="293450" y="1133863"/>
            <a:ext cx="4850400" cy="457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rPr b="1" lang="en-GB" sz="2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Skills Developed Through Microsoft Excel Training:</a:t>
            </a:r>
            <a:endParaRPr b="1" sz="22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Figtree"/>
              <a:buChar char="●"/>
            </a:pPr>
            <a:r>
              <a:rPr lang="en-GB" sz="2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Organised and analysed data efficiently</a:t>
            </a:r>
            <a:endParaRPr sz="22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Figtree"/>
              <a:buChar char="●"/>
            </a:pPr>
            <a:r>
              <a:rPr lang="en-GB" sz="2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Used formulas and functions to perform calculations</a:t>
            </a:r>
            <a:endParaRPr sz="22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Figtree"/>
              <a:buChar char="●"/>
            </a:pPr>
            <a:r>
              <a:rPr lang="en-GB" sz="2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Created tables and charts Applied professional spreadsheet formatting</a:t>
            </a:r>
            <a:endParaRPr sz="2200">
              <a:solidFill>
                <a:schemeClr val="dk1"/>
              </a:solidFill>
              <a:latin typeface="Figtree"/>
              <a:ea typeface="Figtree"/>
              <a:cs typeface="Figtree"/>
              <a:sym typeface="Figtree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Figtree"/>
              <a:buChar char="●"/>
            </a:pPr>
            <a:r>
              <a:rPr lang="en-GB" sz="2200">
                <a:solidFill>
                  <a:schemeClr val="dk1"/>
                </a:solidFill>
                <a:latin typeface="Figtree"/>
                <a:ea typeface="Figtree"/>
                <a:cs typeface="Figtree"/>
                <a:sym typeface="Figtree"/>
              </a:rPr>
              <a:t>Improved problem-solving and productivity</a:t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29" name="Google Shape;629;p85"/>
          <p:cNvSpPr txBox="1"/>
          <p:nvPr>
            <p:ph idx="3" type="title"/>
          </p:nvPr>
        </p:nvSpPr>
        <p:spPr>
          <a:xfrm>
            <a:off x="7591200" y="6116275"/>
            <a:ext cx="2028000" cy="257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/>
              <a:t>(LinkedIn Learning, 2026)</a:t>
            </a:r>
            <a:endParaRPr sz="53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" name="Google Shape;634;p86" title="Screenshot 2026-06-26 4.08.04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76113" y="1950025"/>
            <a:ext cx="9914575" cy="3227575"/>
          </a:xfrm>
          <a:prstGeom prst="rect">
            <a:avLst/>
          </a:prstGeom>
          <a:noFill/>
          <a:ln>
            <a:noFill/>
          </a:ln>
        </p:spPr>
      </p:pic>
      <p:sp>
        <p:nvSpPr>
          <p:cNvPr id="635" name="Google Shape;635;p86"/>
          <p:cNvSpPr txBox="1"/>
          <p:nvPr>
            <p:ph idx="4294967295" type="subTitle"/>
          </p:nvPr>
        </p:nvSpPr>
        <p:spPr>
          <a:xfrm>
            <a:off x="2993392" y="424938"/>
            <a:ext cx="6205200" cy="369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MY EXCEL SPREADSHEET</a:t>
            </a:r>
            <a:endParaRPr b="1"/>
          </a:p>
        </p:txBody>
      </p:sp>
      <p:cxnSp>
        <p:nvCxnSpPr>
          <p:cNvPr id="636" name="Google Shape;636;p86"/>
          <p:cNvCxnSpPr/>
          <p:nvPr/>
        </p:nvCxnSpPr>
        <p:spPr>
          <a:xfrm>
            <a:off x="2775050" y="1296525"/>
            <a:ext cx="1080600" cy="71070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37" name="Google Shape;637;p86"/>
          <p:cNvCxnSpPr/>
          <p:nvPr/>
        </p:nvCxnSpPr>
        <p:spPr>
          <a:xfrm rot="10800000">
            <a:off x="6513950" y="4509325"/>
            <a:ext cx="1905000" cy="145020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38" name="Google Shape;638;p86"/>
          <p:cNvCxnSpPr/>
          <p:nvPr/>
        </p:nvCxnSpPr>
        <p:spPr>
          <a:xfrm flipH="1" rot="10800000">
            <a:off x="1751450" y="4822225"/>
            <a:ext cx="1777200" cy="113730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639" name="Google Shape;639;p86"/>
          <p:cNvSpPr txBox="1"/>
          <p:nvPr/>
        </p:nvSpPr>
        <p:spPr>
          <a:xfrm>
            <a:off x="1751450" y="884250"/>
            <a:ext cx="1905000" cy="30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COLUMNS</a:t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40" name="Google Shape;640;p86"/>
          <p:cNvSpPr txBox="1"/>
          <p:nvPr/>
        </p:nvSpPr>
        <p:spPr>
          <a:xfrm>
            <a:off x="870050" y="6093325"/>
            <a:ext cx="1905000" cy="30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ROWS</a:t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41" name="Google Shape;641;p86"/>
          <p:cNvSpPr txBox="1"/>
          <p:nvPr/>
        </p:nvSpPr>
        <p:spPr>
          <a:xfrm>
            <a:off x="8103525" y="5959525"/>
            <a:ext cx="1905000" cy="30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DATA</a:t>
            </a:r>
            <a:endParaRPr sz="16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" name="Google Shape;646;p87" title="Screenshot 2026-06-26 4.06.49 PM.png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41325" y="3569416"/>
            <a:ext cx="1986400" cy="2675559"/>
          </a:xfrm>
          <a:prstGeom prst="rect">
            <a:avLst/>
          </a:prstGeom>
          <a:noFill/>
          <a:ln>
            <a:noFill/>
          </a:ln>
        </p:spPr>
      </p:pic>
      <p:sp>
        <p:nvSpPr>
          <p:cNvPr id="647" name="Google Shape;647;p87"/>
          <p:cNvSpPr txBox="1"/>
          <p:nvPr>
            <p:ph idx="4294967295" type="subTitle"/>
          </p:nvPr>
        </p:nvSpPr>
        <p:spPr>
          <a:xfrm>
            <a:off x="2993392" y="424938"/>
            <a:ext cx="6205200" cy="3693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MY EXCEL SPREADSHEET</a:t>
            </a:r>
            <a:endParaRPr b="1"/>
          </a:p>
        </p:txBody>
      </p:sp>
      <p:pic>
        <p:nvPicPr>
          <p:cNvPr id="648" name="Google Shape;648;p87" title="Screenshot 2026-06-26 4.08.25 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7500" y="1586937"/>
            <a:ext cx="10591800" cy="122872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49" name="Google Shape;649;p87"/>
          <p:cNvCxnSpPr/>
          <p:nvPr/>
        </p:nvCxnSpPr>
        <p:spPr>
          <a:xfrm flipH="1" rot="10800000">
            <a:off x="3272625" y="1825125"/>
            <a:ext cx="4715400" cy="1947900"/>
          </a:xfrm>
          <a:prstGeom prst="straightConnector1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50" name="Google Shape;650;p87"/>
          <p:cNvCxnSpPr/>
          <p:nvPr/>
        </p:nvCxnSpPr>
        <p:spPr>
          <a:xfrm flipH="1" rot="10800000">
            <a:off x="5817363" y="2345159"/>
            <a:ext cx="2528400" cy="2650500"/>
          </a:xfrm>
          <a:prstGeom prst="straightConnector1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651" name="Google Shape;651;p87"/>
          <p:cNvSpPr txBox="1"/>
          <p:nvPr/>
        </p:nvSpPr>
        <p:spPr>
          <a:xfrm>
            <a:off x="1803500" y="3824900"/>
            <a:ext cx="2402700" cy="62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=SUM(F2:F112)</a:t>
            </a:r>
            <a:endParaRPr b="1" sz="22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  <p:sp>
        <p:nvSpPr>
          <p:cNvPr id="652" name="Google Shape;652;p87"/>
          <p:cNvSpPr txBox="1"/>
          <p:nvPr/>
        </p:nvSpPr>
        <p:spPr>
          <a:xfrm>
            <a:off x="4234633" y="4986662"/>
            <a:ext cx="3075600" cy="62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dk1"/>
                </a:solidFill>
                <a:latin typeface="Jost"/>
                <a:ea typeface="Jost"/>
                <a:cs typeface="Jost"/>
                <a:sym typeface="Jost"/>
              </a:rPr>
              <a:t>=AVERAGE(F2:F112)</a:t>
            </a:r>
            <a:endParaRPr b="1" sz="2200">
              <a:solidFill>
                <a:schemeClr val="dk1"/>
              </a:solidFill>
              <a:latin typeface="Jost"/>
              <a:ea typeface="Jost"/>
              <a:cs typeface="Jost"/>
              <a:sym typeface="Jost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88"/>
          <p:cNvSpPr txBox="1"/>
          <p:nvPr>
            <p:ph idx="1" type="subTitle"/>
          </p:nvPr>
        </p:nvSpPr>
        <p:spPr>
          <a:xfrm>
            <a:off x="32600" y="2690100"/>
            <a:ext cx="8103600" cy="14778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WORD ESSENTIAL TRAINING CERTIFICATE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p89"/>
          <p:cNvSpPr txBox="1"/>
          <p:nvPr>
            <p:ph idx="3" type="title"/>
          </p:nvPr>
        </p:nvSpPr>
        <p:spPr>
          <a:xfrm>
            <a:off x="7591200" y="6116275"/>
            <a:ext cx="2028000" cy="257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/>
              <a:t>(LinkedIn Learning, 2026)</a:t>
            </a:r>
            <a:endParaRPr sz="5300"/>
          </a:p>
        </p:txBody>
      </p:sp>
      <p:pic>
        <p:nvPicPr>
          <p:cNvPr id="663" name="Google Shape;663;p89" title="Screenshot 2026-06-26 12.34.27 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28350" y="974375"/>
            <a:ext cx="6362699" cy="4905968"/>
          </a:xfrm>
          <a:prstGeom prst="rect">
            <a:avLst/>
          </a:prstGeom>
          <a:noFill/>
          <a:ln>
            <a:noFill/>
          </a:ln>
        </p:spPr>
      </p:pic>
      <p:sp>
        <p:nvSpPr>
          <p:cNvPr id="664" name="Google Shape;664;p89"/>
          <p:cNvSpPr txBox="1"/>
          <p:nvPr>
            <p:ph idx="3" type="title"/>
          </p:nvPr>
        </p:nvSpPr>
        <p:spPr>
          <a:xfrm>
            <a:off x="219375" y="1280100"/>
            <a:ext cx="4993500" cy="4294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/>
              <a:t>Key skills gained:</a:t>
            </a:r>
            <a:endParaRPr b="1" sz="22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D</a:t>
            </a:r>
            <a:r>
              <a:rPr lang="en-GB" sz="2200"/>
              <a:t>ocument formatting and layout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Use of styles and headings for clear structure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Creating professional tables and inserting images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Use of templates and page layout tools</a:t>
            </a:r>
            <a:endParaRPr sz="2200"/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</a:pPr>
            <a:r>
              <a:rPr lang="en-GB" sz="2200"/>
              <a:t>Use of spelling, grammar, and review features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8" name="Shape 6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9" name="Google Shape;669;p90"/>
          <p:cNvSpPr txBox="1"/>
          <p:nvPr>
            <p:ph idx="1" type="subTitle"/>
          </p:nvPr>
        </p:nvSpPr>
        <p:spPr>
          <a:xfrm>
            <a:off x="0" y="3059550"/>
            <a:ext cx="8103600" cy="738900"/>
          </a:xfrm>
          <a:prstGeom prst="rect">
            <a:avLst/>
          </a:prstGeom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3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91"/>
          <p:cNvSpPr/>
          <p:nvPr/>
        </p:nvSpPr>
        <p:spPr>
          <a:xfrm>
            <a:off x="304983" y="3909390"/>
            <a:ext cx="11582100" cy="1183200"/>
          </a:xfrm>
          <a:prstGeom prst="roundRect">
            <a:avLst>
              <a:gd fmla="val 7911" name="adj"/>
            </a:avLst>
          </a:prstGeom>
          <a:solidFill>
            <a:srgbClr val="F45D89"/>
          </a:solidFill>
          <a:ln>
            <a:noFill/>
          </a:ln>
          <a:effectLst>
            <a:outerShdw blurRad="247650" rotWithShape="0" algn="bl">
              <a:schemeClr val="lt2">
                <a:alpha val="64999"/>
              </a:scheme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75" name="Google Shape;675;p91"/>
          <p:cNvSpPr/>
          <p:nvPr/>
        </p:nvSpPr>
        <p:spPr>
          <a:xfrm>
            <a:off x="305000" y="1294300"/>
            <a:ext cx="11582100" cy="1183200"/>
          </a:xfrm>
          <a:prstGeom prst="roundRect">
            <a:avLst>
              <a:gd fmla="val 6822" name="adj"/>
            </a:avLst>
          </a:prstGeom>
          <a:solidFill>
            <a:schemeClr val="dk2"/>
          </a:solidFill>
          <a:ln>
            <a:noFill/>
          </a:ln>
          <a:effectLst>
            <a:outerShdw blurRad="247650" rotWithShape="0" algn="bl">
              <a:schemeClr val="lt2">
                <a:alpha val="64999"/>
              </a:scheme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76" name="Google Shape;676;p91"/>
          <p:cNvSpPr txBox="1"/>
          <p:nvPr>
            <p:ph idx="14" type="body"/>
          </p:nvPr>
        </p:nvSpPr>
        <p:spPr>
          <a:xfrm>
            <a:off x="3535392" y="1586500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Figtree ExtraBold"/>
                <a:ea typeface="Figtree ExtraBold"/>
                <a:cs typeface="Figtree ExtraBold"/>
                <a:sym typeface="Figtree ExtraBold"/>
              </a:rPr>
              <a:t>MICROSOFT WORD</a:t>
            </a:r>
            <a:endParaRPr sz="1800">
              <a:latin typeface="Figtree ExtraBold"/>
              <a:ea typeface="Figtree ExtraBold"/>
              <a:cs typeface="Figtree ExtraBold"/>
              <a:sym typeface="Figtree Extra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Figtree"/>
                <a:ea typeface="Figtree"/>
                <a:cs typeface="Figtree"/>
                <a:sym typeface="Figtree"/>
              </a:rPr>
              <a:t>Create professional reports and business documents</a:t>
            </a:r>
            <a:endParaRPr sz="1500"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77" name="Google Shape;677;p91"/>
          <p:cNvSpPr txBox="1"/>
          <p:nvPr>
            <p:ph idx="17" type="title"/>
          </p:nvPr>
        </p:nvSpPr>
        <p:spPr>
          <a:xfrm>
            <a:off x="3322350" y="486850"/>
            <a:ext cx="5547300" cy="6195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/>
              <a:t>MOVING FORWARD </a:t>
            </a:r>
            <a:endParaRPr b="1" sz="3000"/>
          </a:p>
        </p:txBody>
      </p:sp>
      <p:sp>
        <p:nvSpPr>
          <p:cNvPr id="678" name="Google Shape;678;p91"/>
          <p:cNvSpPr/>
          <p:nvPr/>
        </p:nvSpPr>
        <p:spPr>
          <a:xfrm>
            <a:off x="304950" y="2601850"/>
            <a:ext cx="11582100" cy="1183200"/>
          </a:xfrm>
          <a:prstGeom prst="roundRect">
            <a:avLst>
              <a:gd fmla="val 6822" name="adj"/>
            </a:avLst>
          </a:prstGeom>
          <a:solidFill>
            <a:schemeClr val="lt2"/>
          </a:solidFill>
          <a:ln>
            <a:noFill/>
          </a:ln>
          <a:effectLst>
            <a:outerShdw blurRad="247650" rotWithShape="0" algn="bl">
              <a:schemeClr val="lt2">
                <a:alpha val="64999"/>
              </a:scheme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79" name="Google Shape;679;p91"/>
          <p:cNvSpPr/>
          <p:nvPr/>
        </p:nvSpPr>
        <p:spPr>
          <a:xfrm>
            <a:off x="305008" y="5216940"/>
            <a:ext cx="11582100" cy="1183200"/>
          </a:xfrm>
          <a:prstGeom prst="roundRect">
            <a:avLst>
              <a:gd fmla="val 7911" name="adj"/>
            </a:avLst>
          </a:prstGeom>
          <a:solidFill>
            <a:srgbClr val="CD1385"/>
          </a:solidFill>
          <a:ln>
            <a:noFill/>
          </a:ln>
          <a:effectLst>
            <a:outerShdw blurRad="247650" rotWithShape="0" algn="bl">
              <a:schemeClr val="lt2">
                <a:alpha val="64999"/>
              </a:scheme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lt1"/>
              </a:solidFill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80" name="Google Shape;680;p91"/>
          <p:cNvSpPr txBox="1"/>
          <p:nvPr>
            <p:ph idx="14" type="body"/>
          </p:nvPr>
        </p:nvSpPr>
        <p:spPr>
          <a:xfrm>
            <a:off x="3535392" y="2894050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Figtree ExtraBold"/>
                <a:ea typeface="Figtree ExtraBold"/>
                <a:cs typeface="Figtree ExtraBold"/>
                <a:sym typeface="Figtree ExtraBold"/>
              </a:rPr>
              <a:t>MICROSOFT OFFICE</a:t>
            </a:r>
            <a:endParaRPr sz="1800">
              <a:latin typeface="Figtree ExtraBold"/>
              <a:ea typeface="Figtree ExtraBold"/>
              <a:cs typeface="Figtree ExtraBold"/>
              <a:sym typeface="Figtree Extra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Figtree"/>
                <a:ea typeface="Figtree"/>
                <a:cs typeface="Figtree"/>
                <a:sym typeface="Figtree"/>
              </a:rPr>
              <a:t>Manage emails and organise meetings efficiently</a:t>
            </a:r>
            <a:endParaRPr sz="1500"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81" name="Google Shape;681;p91"/>
          <p:cNvSpPr txBox="1"/>
          <p:nvPr>
            <p:ph idx="14" type="body"/>
          </p:nvPr>
        </p:nvSpPr>
        <p:spPr>
          <a:xfrm>
            <a:off x="3535392" y="4201600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Figtree ExtraBold"/>
                <a:ea typeface="Figtree ExtraBold"/>
                <a:cs typeface="Figtree ExtraBold"/>
                <a:sym typeface="Figtree ExtraBold"/>
              </a:rPr>
              <a:t>MICROSOFT EXCEL</a:t>
            </a:r>
            <a:endParaRPr sz="1800">
              <a:latin typeface="Figtree ExtraBold"/>
              <a:ea typeface="Figtree ExtraBold"/>
              <a:cs typeface="Figtree ExtraBold"/>
              <a:sym typeface="Figtree Extra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Figtree"/>
                <a:ea typeface="Figtree"/>
                <a:cs typeface="Figtree"/>
                <a:sym typeface="Figtree"/>
              </a:rPr>
              <a:t>Analyse data, manage budgets, track stock and staff rotas</a:t>
            </a:r>
            <a:endParaRPr sz="1500">
              <a:latin typeface="Figtree"/>
              <a:ea typeface="Figtree"/>
              <a:cs typeface="Figtree"/>
              <a:sym typeface="Figtree"/>
            </a:endParaRPr>
          </a:p>
        </p:txBody>
      </p:sp>
      <p:sp>
        <p:nvSpPr>
          <p:cNvPr id="682" name="Google Shape;682;p91"/>
          <p:cNvSpPr txBox="1"/>
          <p:nvPr>
            <p:ph idx="14" type="body"/>
          </p:nvPr>
        </p:nvSpPr>
        <p:spPr>
          <a:xfrm>
            <a:off x="3535392" y="5509150"/>
            <a:ext cx="5246400" cy="5988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Figtree ExtraBold"/>
                <a:ea typeface="Figtree ExtraBold"/>
                <a:cs typeface="Figtree ExtraBold"/>
                <a:sym typeface="Figtree ExtraBold"/>
              </a:rPr>
              <a:t>MICROSOFT POWERPOINT</a:t>
            </a:r>
            <a:endParaRPr sz="1800">
              <a:latin typeface="Figtree ExtraBold"/>
              <a:ea typeface="Figtree ExtraBold"/>
              <a:cs typeface="Figtree ExtraBold"/>
              <a:sym typeface="Figtree ExtraBol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Figtree"/>
                <a:ea typeface="Figtree"/>
                <a:cs typeface="Figtree"/>
                <a:sym typeface="Figtree"/>
              </a:rPr>
              <a:t>Deliver confident presentations and business pitches</a:t>
            </a:r>
            <a:endParaRPr sz="1500">
              <a:latin typeface="Figtree"/>
              <a:ea typeface="Figtree"/>
              <a:cs typeface="Figtree"/>
              <a:sym typeface="Figtre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6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92"/>
          <p:cNvSpPr txBox="1"/>
          <p:nvPr>
            <p:ph idx="1" type="subTitle"/>
          </p:nvPr>
        </p:nvSpPr>
        <p:spPr>
          <a:xfrm>
            <a:off x="306767" y="463863"/>
            <a:ext cx="6205200" cy="4053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REFERENCE LIST</a:t>
            </a:r>
            <a:endParaRPr b="1"/>
          </a:p>
        </p:txBody>
      </p:sp>
      <p:sp>
        <p:nvSpPr>
          <p:cNvPr id="688" name="Google Shape;688;p92"/>
          <p:cNvSpPr txBox="1"/>
          <p:nvPr>
            <p:ph idx="3" type="title"/>
          </p:nvPr>
        </p:nvSpPr>
        <p:spPr>
          <a:xfrm>
            <a:off x="304800" y="1165599"/>
            <a:ext cx="9632700" cy="3421800"/>
          </a:xfrm>
          <a:prstGeom prst="rect">
            <a:avLst/>
          </a:prstGeom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LinkedIn Learning (2025) Microsoft Excel Essential Training. Available at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3"/>
              </a:rPr>
              <a:t>https://www.linkedin.com/learning/excel-essential-training-microsoft-365-2025/getting-started-with-excel-for-microsoft-365?u=77966930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 (Accessed: 19th June 2026).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LinkedIn Learning (2025) Microsoft PowerPoint Essential Training. Available at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4"/>
              </a:rPr>
              <a:t>https://www.linkedin.com/learning/powerpoint-essential-training-microsoft-365-26213209/deliver-a-powerful-message-with-a-powerful-presentation-26204385?u=77966930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 (Accessed: 20th June 2026).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LinkedIn Learning (2025) Microsoft Essential Training. Available at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5"/>
              </a:rPr>
              <a:t>https://www.linkedin.com/learning/outlook-essential-training-microsoft-365-25654391/stay-organized-and-collaborate-effectively-with-outlook?u=77966930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19th June 2026).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LinkedIn Learning (2023) Word Essential Training. Available at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6"/>
              </a:rPr>
              <a:t>https://www.linkedin.com/learning/word-essential-training-microsoft-365-2023/next-steps?resume=false&amp;u=77966930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19th June 2026).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OpenAI (2026)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ChatGPT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(GPT-5.5) [Large language model]. Available at:</a:t>
            </a:r>
            <a:r>
              <a:rPr lang="en-GB" sz="11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8"/>
              </a:rPr>
              <a:t>https://chatgpt.com/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(Accessed: 20th  June 2026).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2" name="Shape 6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" name="Google Shape;693;p93"/>
          <p:cNvSpPr txBox="1"/>
          <p:nvPr>
            <p:ph idx="5" type="title"/>
          </p:nvPr>
        </p:nvSpPr>
        <p:spPr>
          <a:xfrm>
            <a:off x="0" y="1911300"/>
            <a:ext cx="6033600" cy="2774400"/>
          </a:xfrm>
          <a:prstGeom prst="rect">
            <a:avLst/>
          </a:prstGeom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0000"/>
              <a:t>THANK YOU</a:t>
            </a:r>
            <a:endParaRPr b="1" sz="10000"/>
          </a:p>
        </p:txBody>
      </p:sp>
      <p:sp>
        <p:nvSpPr>
          <p:cNvPr id="694" name="Google Shape;694;p93"/>
          <p:cNvSpPr txBox="1"/>
          <p:nvPr>
            <p:ph idx="8" type="subTitle"/>
          </p:nvPr>
        </p:nvSpPr>
        <p:spPr>
          <a:xfrm>
            <a:off x="6502700" y="1566550"/>
            <a:ext cx="5259000" cy="628500"/>
          </a:xfrm>
          <a:prstGeom prst="rect">
            <a:avLst/>
          </a:prstGeom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</a:rPr>
              <a:t>PLEASE KINDLY PROVIDE </a:t>
            </a:r>
            <a:endParaRPr b="1" sz="1800">
              <a:solidFill>
                <a:schemeClr val="dk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</a:rPr>
              <a:t>YOUR FEEDBACK</a:t>
            </a:r>
            <a:endParaRPr b="1" sz="1800">
              <a:solidFill>
                <a:schemeClr val="dk2"/>
              </a:solidFill>
            </a:endParaRPr>
          </a:p>
        </p:txBody>
      </p:sp>
      <p:pic>
        <p:nvPicPr>
          <p:cNvPr id="695" name="Google Shape;695;p93"/>
          <p:cNvPicPr preferRelativeResize="0"/>
          <p:nvPr/>
        </p:nvPicPr>
        <p:blipFill rotWithShape="1">
          <a:blip r:embed="rId3">
            <a:alphaModFix/>
          </a:blip>
          <a:srcRect b="15361" l="26251" r="25873" t="36636"/>
          <a:stretch/>
        </p:blipFill>
        <p:spPr>
          <a:xfrm>
            <a:off x="7825481" y="2527195"/>
            <a:ext cx="2613445" cy="26204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6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Dark mode gradients">
  <a:themeElements>
    <a:clrScheme name="Simple Light">
      <a:dk1>
        <a:srgbClr val="FFFFFF"/>
      </a:dk1>
      <a:lt1>
        <a:srgbClr val="000000"/>
      </a:lt1>
      <a:dk2>
        <a:srgbClr val="FF6234"/>
      </a:dk2>
      <a:lt2>
        <a:srgbClr val="AB4FF6"/>
      </a:lt2>
      <a:accent1>
        <a:srgbClr val="202124"/>
      </a:accent1>
      <a:accent2>
        <a:srgbClr val="F7F2F1"/>
      </a:accent2>
      <a:accent3>
        <a:srgbClr val="BABCC2"/>
      </a:accent3>
      <a:accent4>
        <a:srgbClr val="FCE5CD"/>
      </a:accent4>
      <a:accent5>
        <a:srgbClr val="FF5F79"/>
      </a:accent5>
      <a:accent6>
        <a:srgbClr val="D20972"/>
      </a:accent6>
      <a:hlink>
        <a:srgbClr val="3C78D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