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3315C-DA01-65B6-A7FA-90E4FDAB7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DC4EE5-2D7F-68F0-E521-17A1F0FD0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085A32-4C68-8C1D-61A7-FD8E3AC51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19A35-DADD-B295-AF62-694BBF81C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5C723-2991-9A9A-4E90-BE9ABD0CC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531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C5E4B-A3F0-DB1D-721F-66DC54A75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83FFC-3A9A-96FF-06E3-D7B6B610E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51707-4E9C-EA86-1CAA-0B0C47C7D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DF6F9-1DCF-12A2-AEC4-71FE0759B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99D10-E14A-6BF8-4E73-C177A3953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982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1653-04BC-A5FB-C007-61433E965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382A64-9326-16E4-8F52-85A33F2C1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B527E-8B2C-DC25-4641-63AEA7722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39F28-A71E-8D02-CB3E-1021B29EE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8CCBC-2305-FC02-9231-6716A8A3D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773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476F0-958C-5AD5-82D5-B88D30E91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93620-3261-35EA-2988-E9FFBAD7B5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0229B-875A-E3AB-DA0C-EC5B727755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0B5B5-130C-B7EF-1E52-B16166B8D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0D24A8-87F0-7533-E36B-95F5B3925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210C9-E755-BF10-7215-5D5F843FB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446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6F86-34E8-0F56-59D3-9A9E75007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151B3-2BB2-CEF2-9C40-47F7BBC80F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E7191-D4F0-7AC1-702C-5FAFA3ED31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789AEE-165C-5CAF-5696-22FD418353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071FDC-1DB5-5D8D-8D29-D07D143B5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46AAC8-D848-9E93-8516-96C72C992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2BE35B-14C7-97EF-58BA-BA6210CAF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87A7EB-4469-80E0-6BA3-17CFE8A0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05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7B8D8-15C0-9A62-0217-835C19BA4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2B0D23-AFB8-6539-50C6-03BC7A6D6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B72D2C-C7A9-AB3B-AD99-3ADB42AC4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897E6D-1DAE-549B-E936-6CB572877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9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E4512C-D0C4-0404-8964-2767BFEE5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645B10-22F1-01E7-5774-FA10B5171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C47FB-90A4-D09F-CC0B-0101932CE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44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B0D0E-F630-95D4-6898-65A03CB1F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7BAF-917C-3BFF-BA7A-B4E787E4C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BB328-5317-4B11-3102-14C2D850A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B327FF-2DC3-66EC-48B4-C6A84AC19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5B7E0-F705-A177-B884-39469F2C1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5E5809-F69F-C6BB-B5F6-4D2F42D0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06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431A7-E1B4-8352-804A-48BCA6925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221AC2-719B-E1A4-FEA2-41CAC52EF5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840DB-215F-D1E9-9704-496C45D5FB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01C635-003E-CCFA-8FF5-AB9B9225B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73AA3-3901-AC7E-2C73-594284E72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67008-C3DF-9CB8-BF32-FB077CD9F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847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6EE6F-295D-85BF-BD65-36013EA93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0C3F4F-3515-A2C2-ECC1-C68CF4996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E0309-5610-0DDD-3631-F7162C74A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A46A3-D64F-F945-E4F8-7BF1BBD73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FA15E-1560-561C-1325-384ABFCC0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91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A31473-8CE1-B3ED-4919-772DEF1377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3F6759-D793-CACD-D2B4-BA6E5FEC7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2B71D-3F28-11AC-7C76-463EF004C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3ADB7-B152-D303-511F-F57D4F992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B3361-0546-5526-7E91-D1C82626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012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E30BE0-24BE-CE7D-71DD-B22CEE01A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54BF9B-D945-3BF9-29C2-7AE244AD0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1B0D56-21E0-8BA9-CF2F-7E79E74189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27E91-DCA5-43C9-BC68-439ACE633CD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6674E-F349-07C2-1530-5B2A911203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F283E-9A4F-06EA-8E90-69F07FBB76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BD9558-C615-4D35-B160-30B3AB194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099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3D0DE-9F01-EAD0-7701-A34585EB09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707986-D346-C69F-F0E3-6E87055F0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1249C5-8B5E-86FC-E841-E2E425808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13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Aleksandar Zdravkov</dc:creator>
  <cp:lastModifiedBy>Aleksandar Zdravkov</cp:lastModifiedBy>
  <cp:revision>1</cp:revision>
  <dcterms:created xsi:type="dcterms:W3CDTF">2026-03-22T11:24:07Z</dcterms:created>
  <dcterms:modified xsi:type="dcterms:W3CDTF">2026-03-22T11:25:10Z</dcterms:modified>
</cp:coreProperties>
</file>