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72" r:id="rId2"/>
    <p:sldId id="259" r:id="rId3"/>
    <p:sldId id="278" r:id="rId4"/>
    <p:sldId id="261" r:id="rId5"/>
    <p:sldId id="283" r:id="rId6"/>
    <p:sldId id="284" r:id="rId7"/>
    <p:sldId id="285" r:id="rId8"/>
    <p:sldId id="288" r:id="rId9"/>
    <p:sldId id="262" r:id="rId10"/>
    <p:sldId id="289" r:id="rId11"/>
    <p:sldId id="287" r:id="rId12"/>
    <p:sldId id="290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8386"/>
    <a:srgbClr val="FFCDF8"/>
    <a:srgbClr val="880075"/>
    <a:srgbClr val="543E35"/>
    <a:srgbClr val="FFF4ED"/>
    <a:srgbClr val="A09D79"/>
    <a:srgbClr val="000000"/>
    <a:srgbClr val="637700"/>
    <a:srgbClr val="AD5C4D"/>
    <a:srgbClr val="D1D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411B31-2429-4FDE-B1B0-28BFF15C4992}" v="41" dt="2025-10-11T20:48:00.632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830"/>
  </p:normalViewPr>
  <p:slideViewPr>
    <p:cSldViewPr snapToGrid="0">
      <p:cViewPr>
        <p:scale>
          <a:sx n="66" d="100"/>
          <a:sy n="66" d="100"/>
        </p:scale>
        <p:origin x="72" y="32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rlando Brown" userId="d23cce6c9044b270" providerId="LiveId" clId="{61D7378C-BB68-4C83-8460-D439339F62C5}"/>
    <pc:docChg chg="undo redo custSel addSld delSld modSld sldOrd">
      <pc:chgData name="Orlando Brown" userId="d23cce6c9044b270" providerId="LiveId" clId="{61D7378C-BB68-4C83-8460-D439339F62C5}" dt="2025-10-11T20:51:34.800" v="2692" actId="21"/>
      <pc:docMkLst>
        <pc:docMk/>
      </pc:docMkLst>
      <pc:sldChg chg="addSp delSp modSp mod">
        <pc:chgData name="Orlando Brown" userId="d23cce6c9044b270" providerId="LiveId" clId="{61D7378C-BB68-4C83-8460-D439339F62C5}" dt="2025-10-11T20:48:27.719" v="2665" actId="1076"/>
        <pc:sldMkLst>
          <pc:docMk/>
          <pc:sldMk cId="3435077016" sldId="259"/>
        </pc:sldMkLst>
        <pc:spChg chg="add del mod">
          <ac:chgData name="Orlando Brown" userId="d23cce6c9044b270" providerId="LiveId" clId="{61D7378C-BB68-4C83-8460-D439339F62C5}" dt="2025-10-11T20:30:39.561" v="1948"/>
          <ac:spMkLst>
            <pc:docMk/>
            <pc:sldMk cId="3435077016" sldId="259"/>
            <ac:spMk id="2" creationId="{C84A11D9-C8B7-10A7-DC1C-A6E1222A879D}"/>
          </ac:spMkLst>
        </pc:spChg>
        <pc:spChg chg="add del mod">
          <ac:chgData name="Orlando Brown" userId="d23cce6c9044b270" providerId="LiveId" clId="{61D7378C-BB68-4C83-8460-D439339F62C5}" dt="2025-10-11T20:27:08.576" v="1748" actId="21"/>
          <ac:spMkLst>
            <pc:docMk/>
            <pc:sldMk cId="3435077016" sldId="259"/>
            <ac:spMk id="4" creationId="{61461A44-20D8-FE37-6A9C-A6E76A1F4CE5}"/>
          </ac:spMkLst>
        </pc:spChg>
        <pc:picChg chg="add mod">
          <ac:chgData name="Orlando Brown" userId="d23cce6c9044b270" providerId="LiveId" clId="{61D7378C-BB68-4C83-8460-D439339F62C5}" dt="2025-10-11T20:48:27.719" v="2665" actId="1076"/>
          <ac:picMkLst>
            <pc:docMk/>
            <pc:sldMk cId="3435077016" sldId="259"/>
            <ac:picMk id="6" creationId="{42261A78-E989-ED58-D976-E5FA907132A2}"/>
          </ac:picMkLst>
        </pc:picChg>
        <pc:picChg chg="del">
          <ac:chgData name="Orlando Brown" userId="d23cce6c9044b270" providerId="LiveId" clId="{61D7378C-BB68-4C83-8460-D439339F62C5}" dt="2025-10-11T20:27:05.328" v="1747" actId="21"/>
          <ac:picMkLst>
            <pc:docMk/>
            <pc:sldMk cId="3435077016" sldId="259"/>
            <ac:picMk id="22" creationId="{07415596-3C86-E792-A622-F817DB08D587}"/>
          </ac:picMkLst>
        </pc:picChg>
      </pc:sldChg>
      <pc:sldChg chg="addSp delSp modSp mod">
        <pc:chgData name="Orlando Brown" userId="d23cce6c9044b270" providerId="LiveId" clId="{61D7378C-BB68-4C83-8460-D439339F62C5}" dt="2025-10-11T20:49:38.880" v="2674" actId="21"/>
        <pc:sldMkLst>
          <pc:docMk/>
          <pc:sldMk cId="1699088621" sldId="261"/>
        </pc:sldMkLst>
        <pc:spChg chg="del mod">
          <ac:chgData name="Orlando Brown" userId="d23cce6c9044b270" providerId="LiveId" clId="{61D7378C-BB68-4C83-8460-D439339F62C5}" dt="2025-10-11T20:49:35.108" v="2673" actId="21"/>
          <ac:spMkLst>
            <pc:docMk/>
            <pc:sldMk cId="1699088621" sldId="261"/>
            <ac:spMk id="5" creationId="{623087F1-0A22-4E04-6B3F-B1DDA246A111}"/>
          </ac:spMkLst>
        </pc:spChg>
        <pc:spChg chg="mod">
          <ac:chgData name="Orlando Brown" userId="d23cce6c9044b270" providerId="LiveId" clId="{61D7378C-BB68-4C83-8460-D439339F62C5}" dt="2025-10-11T19:15:05.443" v="559" actId="1076"/>
          <ac:spMkLst>
            <pc:docMk/>
            <pc:sldMk cId="1699088621" sldId="261"/>
            <ac:spMk id="6" creationId="{0E758836-B2C4-7748-23F7-A5B6BAB8EDD7}"/>
          </ac:spMkLst>
        </pc:spChg>
        <pc:spChg chg="del mod">
          <ac:chgData name="Orlando Brown" userId="d23cce6c9044b270" providerId="LiveId" clId="{61D7378C-BB68-4C83-8460-D439339F62C5}" dt="2025-10-11T20:49:19.604" v="2672" actId="21"/>
          <ac:spMkLst>
            <pc:docMk/>
            <pc:sldMk cId="1699088621" sldId="261"/>
            <ac:spMk id="7" creationId="{8FD92B98-444C-00D2-3246-91E7E1BFB673}"/>
          </ac:spMkLst>
        </pc:spChg>
        <pc:spChg chg="del mod">
          <ac:chgData name="Orlando Brown" userId="d23cce6c9044b270" providerId="LiveId" clId="{61D7378C-BB68-4C83-8460-D439339F62C5}" dt="2025-10-11T20:49:38.880" v="2674" actId="21"/>
          <ac:spMkLst>
            <pc:docMk/>
            <pc:sldMk cId="1699088621" sldId="261"/>
            <ac:spMk id="9" creationId="{CFCF8520-CF3A-DEEA-6A9F-571CC04E7ADA}"/>
          </ac:spMkLst>
        </pc:spChg>
        <pc:spChg chg="del">
          <ac:chgData name="Orlando Brown" userId="d23cce6c9044b270" providerId="LiveId" clId="{61D7378C-BB68-4C83-8460-D439339F62C5}" dt="2025-10-11T19:14:49.443" v="556" actId="21"/>
          <ac:spMkLst>
            <pc:docMk/>
            <pc:sldMk cId="1699088621" sldId="261"/>
            <ac:spMk id="11" creationId="{C9E3C641-A68F-6899-FEB2-FD15384011ED}"/>
          </ac:spMkLst>
        </pc:spChg>
        <pc:spChg chg="del">
          <ac:chgData name="Orlando Brown" userId="d23cce6c9044b270" providerId="LiveId" clId="{61D7378C-BB68-4C83-8460-D439339F62C5}" dt="2025-10-11T19:14:52.254" v="557" actId="21"/>
          <ac:spMkLst>
            <pc:docMk/>
            <pc:sldMk cId="1699088621" sldId="261"/>
            <ac:spMk id="12" creationId="{D67A7F94-4292-2A6D-A599-6B191968ED6F}"/>
          </ac:spMkLst>
        </pc:spChg>
        <pc:picChg chg="add mod">
          <ac:chgData name="Orlando Brown" userId="d23cce6c9044b270" providerId="LiveId" clId="{61D7378C-BB68-4C83-8460-D439339F62C5}" dt="2025-10-11T19:16:26.046" v="567" actId="1076"/>
          <ac:picMkLst>
            <pc:docMk/>
            <pc:sldMk cId="1699088621" sldId="261"/>
            <ac:picMk id="3" creationId="{F82A0A91-0832-1B1E-9063-3BA97BC5A826}"/>
          </ac:picMkLst>
        </pc:picChg>
      </pc:sldChg>
      <pc:sldChg chg="addSp delSp modSp del mod">
        <pc:chgData name="Orlando Brown" userId="d23cce6c9044b270" providerId="LiveId" clId="{61D7378C-BB68-4C83-8460-D439339F62C5}" dt="2025-10-11T20:17:46.661" v="1479" actId="2696"/>
        <pc:sldMkLst>
          <pc:docMk/>
          <pc:sldMk cId="1096717490" sldId="263"/>
        </pc:sldMkLst>
        <pc:spChg chg="add mod">
          <ac:chgData name="Orlando Brown" userId="d23cce6c9044b270" providerId="LiveId" clId="{61D7378C-BB68-4C83-8460-D439339F62C5}" dt="2025-10-11T20:17:41.883" v="1478" actId="21"/>
          <ac:spMkLst>
            <pc:docMk/>
            <pc:sldMk cId="1096717490" sldId="263"/>
            <ac:spMk id="6" creationId="{1D2740CB-4858-C3A2-1D12-2D7B5334A3D9}"/>
          </ac:spMkLst>
        </pc:spChg>
        <pc:spChg chg="del">
          <ac:chgData name="Orlando Brown" userId="d23cce6c9044b270" providerId="LiveId" clId="{61D7378C-BB68-4C83-8460-D439339F62C5}" dt="2025-10-11T20:17:41.883" v="1478" actId="21"/>
          <ac:spMkLst>
            <pc:docMk/>
            <pc:sldMk cId="1096717490" sldId="263"/>
            <ac:spMk id="14" creationId="{F5768EFB-B317-47EA-C969-D365EB136882}"/>
          </ac:spMkLst>
        </pc:spChg>
      </pc:sldChg>
      <pc:sldChg chg="del">
        <pc:chgData name="Orlando Brown" userId="d23cce6c9044b270" providerId="LiveId" clId="{61D7378C-BB68-4C83-8460-D439339F62C5}" dt="2025-10-11T20:43:48.687" v="2586" actId="2696"/>
        <pc:sldMkLst>
          <pc:docMk/>
          <pc:sldMk cId="1002104821" sldId="264"/>
        </pc:sldMkLst>
      </pc:sldChg>
      <pc:sldChg chg="del">
        <pc:chgData name="Orlando Brown" userId="d23cce6c9044b270" providerId="LiveId" clId="{61D7378C-BB68-4C83-8460-D439339F62C5}" dt="2025-10-11T20:13:27.670" v="1370" actId="2696"/>
        <pc:sldMkLst>
          <pc:docMk/>
          <pc:sldMk cId="1234133501" sldId="266"/>
        </pc:sldMkLst>
      </pc:sldChg>
      <pc:sldChg chg="del">
        <pc:chgData name="Orlando Brown" userId="d23cce6c9044b270" providerId="LiveId" clId="{61D7378C-BB68-4C83-8460-D439339F62C5}" dt="2025-10-11T20:43:54.428" v="2588" actId="2696"/>
        <pc:sldMkLst>
          <pc:docMk/>
          <pc:sldMk cId="327257719" sldId="267"/>
        </pc:sldMkLst>
      </pc:sldChg>
      <pc:sldChg chg="del">
        <pc:chgData name="Orlando Brown" userId="d23cce6c9044b270" providerId="LiveId" clId="{61D7378C-BB68-4C83-8460-D439339F62C5}" dt="2025-10-11T20:13:23.771" v="1369" actId="2696"/>
        <pc:sldMkLst>
          <pc:docMk/>
          <pc:sldMk cId="2759600390" sldId="268"/>
        </pc:sldMkLst>
      </pc:sldChg>
      <pc:sldChg chg="addSp modSp mod">
        <pc:chgData name="Orlando Brown" userId="d23cce6c9044b270" providerId="LiveId" clId="{61D7378C-BB68-4C83-8460-D439339F62C5}" dt="2025-10-11T19:22:39.869" v="607" actId="14100"/>
        <pc:sldMkLst>
          <pc:docMk/>
          <pc:sldMk cId="520000563" sldId="278"/>
        </pc:sldMkLst>
        <pc:spChg chg="mod">
          <ac:chgData name="Orlando Brown" userId="d23cce6c9044b270" providerId="LiveId" clId="{61D7378C-BB68-4C83-8460-D439339F62C5}" dt="2025-10-11T19:18:41.099" v="581" actId="1076"/>
          <ac:spMkLst>
            <pc:docMk/>
            <pc:sldMk cId="520000563" sldId="278"/>
            <ac:spMk id="2" creationId="{A52CE78F-2CC0-ADB3-D70F-C1C674EF1765}"/>
          </ac:spMkLst>
        </pc:spChg>
        <pc:spChg chg="mod">
          <ac:chgData name="Orlando Brown" userId="d23cce6c9044b270" providerId="LiveId" clId="{61D7378C-BB68-4C83-8460-D439339F62C5}" dt="2025-10-11T11:27:36.874" v="533" actId="1076"/>
          <ac:spMkLst>
            <pc:docMk/>
            <pc:sldMk cId="520000563" sldId="278"/>
            <ac:spMk id="3" creationId="{61377AF6-2477-81EC-D1BC-43FD72DF18F6}"/>
          </ac:spMkLst>
        </pc:spChg>
        <pc:spChg chg="add mod">
          <ac:chgData name="Orlando Brown" userId="d23cce6c9044b270" providerId="LiveId" clId="{61D7378C-BB68-4C83-8460-D439339F62C5}" dt="2025-10-11T19:18:57.877" v="585" actId="1076"/>
          <ac:spMkLst>
            <pc:docMk/>
            <pc:sldMk cId="520000563" sldId="278"/>
            <ac:spMk id="4" creationId="{44B24EB6-FBAD-FE4D-BA83-1C03DC8E25CE}"/>
          </ac:spMkLst>
        </pc:spChg>
        <pc:spChg chg="add mod">
          <ac:chgData name="Orlando Brown" userId="d23cce6c9044b270" providerId="LiveId" clId="{61D7378C-BB68-4C83-8460-D439339F62C5}" dt="2025-10-11T19:20:13.265" v="591" actId="1076"/>
          <ac:spMkLst>
            <pc:docMk/>
            <pc:sldMk cId="520000563" sldId="278"/>
            <ac:spMk id="5" creationId="{4DA249D4-43F7-8179-9083-279D4ADDFB9F}"/>
          </ac:spMkLst>
        </pc:spChg>
        <pc:picChg chg="add mod">
          <ac:chgData name="Orlando Brown" userId="d23cce6c9044b270" providerId="LiveId" clId="{61D7378C-BB68-4C83-8460-D439339F62C5}" dt="2025-10-11T19:18:48.444" v="583" actId="1076"/>
          <ac:picMkLst>
            <pc:docMk/>
            <pc:sldMk cId="520000563" sldId="278"/>
            <ac:picMk id="7" creationId="{8D0A415D-620C-FC69-3034-41A9F4083C23}"/>
          </ac:picMkLst>
        </pc:picChg>
        <pc:picChg chg="add mod">
          <ac:chgData name="Orlando Brown" userId="d23cce6c9044b270" providerId="LiveId" clId="{61D7378C-BB68-4C83-8460-D439339F62C5}" dt="2025-10-11T19:19:15.924" v="589" actId="1076"/>
          <ac:picMkLst>
            <pc:docMk/>
            <pc:sldMk cId="520000563" sldId="278"/>
            <ac:picMk id="9" creationId="{4C5C5107-1566-3966-E351-A35FA8E66349}"/>
          </ac:picMkLst>
        </pc:picChg>
        <pc:picChg chg="add mod">
          <ac:chgData name="Orlando Brown" userId="d23cce6c9044b270" providerId="LiveId" clId="{61D7378C-BB68-4C83-8460-D439339F62C5}" dt="2025-10-11T19:20:20.259" v="594" actId="1076"/>
          <ac:picMkLst>
            <pc:docMk/>
            <pc:sldMk cId="520000563" sldId="278"/>
            <ac:picMk id="11" creationId="{4BC87056-7A24-C69E-D87E-7D5ABA3943D8}"/>
          </ac:picMkLst>
        </pc:picChg>
        <pc:picChg chg="add mod">
          <ac:chgData name="Orlando Brown" userId="d23cce6c9044b270" providerId="LiveId" clId="{61D7378C-BB68-4C83-8460-D439339F62C5}" dt="2025-10-11T19:22:39.869" v="607" actId="14100"/>
          <ac:picMkLst>
            <pc:docMk/>
            <pc:sldMk cId="520000563" sldId="278"/>
            <ac:picMk id="13" creationId="{D8BF6518-217A-DFD5-75B0-E982EC5FFC3D}"/>
          </ac:picMkLst>
        </pc:picChg>
        <pc:picChg chg="add mod">
          <ac:chgData name="Orlando Brown" userId="d23cce6c9044b270" providerId="LiveId" clId="{61D7378C-BB68-4C83-8460-D439339F62C5}" dt="2025-10-11T19:22:28.280" v="605" actId="14100"/>
          <ac:picMkLst>
            <pc:docMk/>
            <pc:sldMk cId="520000563" sldId="278"/>
            <ac:picMk id="15" creationId="{CBB9C764-8997-B0D8-1AA0-36A7A00B5556}"/>
          </ac:picMkLst>
        </pc:picChg>
      </pc:sldChg>
      <pc:sldChg chg="del">
        <pc:chgData name="Orlando Brown" userId="d23cce6c9044b270" providerId="LiveId" clId="{61D7378C-BB68-4C83-8460-D439339F62C5}" dt="2025-10-11T20:13:14.489" v="1366" actId="2696"/>
        <pc:sldMkLst>
          <pc:docMk/>
          <pc:sldMk cId="1445010188" sldId="279"/>
        </pc:sldMkLst>
      </pc:sldChg>
      <pc:sldChg chg="del">
        <pc:chgData name="Orlando Brown" userId="d23cce6c9044b270" providerId="LiveId" clId="{61D7378C-BB68-4C83-8460-D439339F62C5}" dt="2025-10-11T20:13:20.628" v="1368" actId="2696"/>
        <pc:sldMkLst>
          <pc:docMk/>
          <pc:sldMk cId="3418206844" sldId="280"/>
        </pc:sldMkLst>
      </pc:sldChg>
      <pc:sldChg chg="del">
        <pc:chgData name="Orlando Brown" userId="d23cce6c9044b270" providerId="LiveId" clId="{61D7378C-BB68-4C83-8460-D439339F62C5}" dt="2025-10-11T20:13:18.235" v="1367" actId="2696"/>
        <pc:sldMkLst>
          <pc:docMk/>
          <pc:sldMk cId="2577936335" sldId="281"/>
        </pc:sldMkLst>
      </pc:sldChg>
      <pc:sldChg chg="del">
        <pc:chgData name="Orlando Brown" userId="d23cce6c9044b270" providerId="LiveId" clId="{61D7378C-BB68-4C83-8460-D439339F62C5}" dt="2025-10-11T20:43:51.920" v="2587" actId="2696"/>
        <pc:sldMkLst>
          <pc:docMk/>
          <pc:sldMk cId="1164941242" sldId="282"/>
        </pc:sldMkLst>
      </pc:sldChg>
      <pc:sldChg chg="modSp mod">
        <pc:chgData name="Orlando Brown" userId="d23cce6c9044b270" providerId="LiveId" clId="{61D7378C-BB68-4C83-8460-D439339F62C5}" dt="2025-10-10T09:57:21.105" v="466" actId="20577"/>
        <pc:sldMkLst>
          <pc:docMk/>
          <pc:sldMk cId="794686919" sldId="283"/>
        </pc:sldMkLst>
        <pc:graphicFrameChg chg="modGraphic">
          <ac:chgData name="Orlando Brown" userId="d23cce6c9044b270" providerId="LiveId" clId="{61D7378C-BB68-4C83-8460-D439339F62C5}" dt="2025-10-10T09:57:21.105" v="466" actId="20577"/>
          <ac:graphicFrameMkLst>
            <pc:docMk/>
            <pc:sldMk cId="794686919" sldId="283"/>
            <ac:graphicFrameMk id="5" creationId="{7A8A4396-DEDB-4DA4-7B30-EC1E9A311676}"/>
          </ac:graphicFrameMkLst>
        </pc:graphicFrameChg>
      </pc:sldChg>
      <pc:sldChg chg="addSp delSp modSp new mod ord">
        <pc:chgData name="Orlando Brown" userId="d23cce6c9044b270" providerId="LiveId" clId="{61D7378C-BB68-4C83-8460-D439339F62C5}" dt="2025-10-11T20:49:55.286" v="2676" actId="21"/>
        <pc:sldMkLst>
          <pc:docMk/>
          <pc:sldMk cId="1884082627" sldId="284"/>
        </pc:sldMkLst>
        <pc:spChg chg="del">
          <ac:chgData name="Orlando Brown" userId="d23cce6c9044b270" providerId="LiveId" clId="{61D7378C-BB68-4C83-8460-D439339F62C5}" dt="2025-10-11T20:49:52.098" v="2675" actId="21"/>
          <ac:spMkLst>
            <pc:docMk/>
            <pc:sldMk cId="1884082627" sldId="284"/>
            <ac:spMk id="2" creationId="{0D82C33F-4603-F36B-FFF0-49203BE356F9}"/>
          </ac:spMkLst>
        </pc:spChg>
        <pc:spChg chg="del">
          <ac:chgData name="Orlando Brown" userId="d23cce6c9044b270" providerId="LiveId" clId="{61D7378C-BB68-4C83-8460-D439339F62C5}" dt="2025-10-11T20:49:55.286" v="2676" actId="21"/>
          <ac:spMkLst>
            <pc:docMk/>
            <pc:sldMk cId="1884082627" sldId="284"/>
            <ac:spMk id="3" creationId="{DBD721AA-3CBA-A06E-C818-F73EEED1E94D}"/>
          </ac:spMkLst>
        </pc:spChg>
        <pc:spChg chg="mod">
          <ac:chgData name="Orlando Brown" userId="d23cce6c9044b270" providerId="LiveId" clId="{61D7378C-BB68-4C83-8460-D439339F62C5}" dt="2025-10-11T19:27:48.021" v="672" actId="255"/>
          <ac:spMkLst>
            <pc:docMk/>
            <pc:sldMk cId="1884082627" sldId="284"/>
            <ac:spMk id="5" creationId="{F891336C-15AA-39DC-E25D-CB603EF1BBCF}"/>
          </ac:spMkLst>
        </pc:spChg>
        <pc:spChg chg="add del mod">
          <ac:chgData name="Orlando Brown" userId="d23cce6c9044b270" providerId="LiveId" clId="{61D7378C-BB68-4C83-8460-D439339F62C5}" dt="2025-10-11T19:29:03.795" v="675"/>
          <ac:spMkLst>
            <pc:docMk/>
            <pc:sldMk cId="1884082627" sldId="284"/>
            <ac:spMk id="6" creationId="{EC24D277-1C60-37AC-1EE6-C9F45AA792AE}"/>
          </ac:spMkLst>
        </pc:spChg>
        <pc:spChg chg="add mod">
          <ac:chgData name="Orlando Brown" userId="d23cce6c9044b270" providerId="LiveId" clId="{61D7378C-BB68-4C83-8460-D439339F62C5}" dt="2025-10-11T19:32:33.287" v="747" actId="207"/>
          <ac:spMkLst>
            <pc:docMk/>
            <pc:sldMk cId="1884082627" sldId="284"/>
            <ac:spMk id="7" creationId="{5A1CFAE7-FFD3-16FD-C8C9-D86A27F646F1}"/>
          </ac:spMkLst>
        </pc:spChg>
        <pc:spChg chg="add mod">
          <ac:chgData name="Orlando Brown" userId="d23cce6c9044b270" providerId="LiveId" clId="{61D7378C-BB68-4C83-8460-D439339F62C5}" dt="2025-10-11T19:33:57.920" v="756" actId="207"/>
          <ac:spMkLst>
            <pc:docMk/>
            <pc:sldMk cId="1884082627" sldId="284"/>
            <ac:spMk id="8" creationId="{CC80133D-16EB-F0A1-4C46-CF6D2D75016E}"/>
          </ac:spMkLst>
        </pc:spChg>
        <pc:spChg chg="add mod">
          <ac:chgData name="Orlando Brown" userId="d23cce6c9044b270" providerId="LiveId" clId="{61D7378C-BB68-4C83-8460-D439339F62C5}" dt="2025-10-11T19:40:37.377" v="804" actId="255"/>
          <ac:spMkLst>
            <pc:docMk/>
            <pc:sldMk cId="1884082627" sldId="284"/>
            <ac:spMk id="9" creationId="{B630D5AD-C77B-9C0D-2296-0E1821849683}"/>
          </ac:spMkLst>
        </pc:spChg>
        <pc:spChg chg="add mod">
          <ac:chgData name="Orlando Brown" userId="d23cce6c9044b270" providerId="LiveId" clId="{61D7378C-BB68-4C83-8460-D439339F62C5}" dt="2025-10-11T19:36:36.027" v="768" actId="207"/>
          <ac:spMkLst>
            <pc:docMk/>
            <pc:sldMk cId="1884082627" sldId="284"/>
            <ac:spMk id="10" creationId="{7F0CF85C-109B-C938-C21F-AF952B87E997}"/>
          </ac:spMkLst>
        </pc:spChg>
        <pc:spChg chg="add mod">
          <ac:chgData name="Orlando Brown" userId="d23cce6c9044b270" providerId="LiveId" clId="{61D7378C-BB68-4C83-8460-D439339F62C5}" dt="2025-10-11T19:38:04.858" v="779" actId="14100"/>
          <ac:spMkLst>
            <pc:docMk/>
            <pc:sldMk cId="1884082627" sldId="284"/>
            <ac:spMk id="11" creationId="{DB4A8009-199E-42EB-985E-FA9448C7BB7B}"/>
          </ac:spMkLst>
        </pc:spChg>
        <pc:spChg chg="add mod">
          <ac:chgData name="Orlando Brown" userId="d23cce6c9044b270" providerId="LiveId" clId="{61D7378C-BB68-4C83-8460-D439339F62C5}" dt="2025-10-11T19:40:13.294" v="801" actId="1076"/>
          <ac:spMkLst>
            <pc:docMk/>
            <pc:sldMk cId="1884082627" sldId="284"/>
            <ac:spMk id="12" creationId="{0329A84E-5D91-4FC5-C347-C326210BB842}"/>
          </ac:spMkLst>
        </pc:spChg>
        <pc:spChg chg="add mod">
          <ac:chgData name="Orlando Brown" userId="d23cce6c9044b270" providerId="LiveId" clId="{61D7378C-BB68-4C83-8460-D439339F62C5}" dt="2025-10-11T20:31:08.247" v="1951" actId="1076"/>
          <ac:spMkLst>
            <pc:docMk/>
            <pc:sldMk cId="1884082627" sldId="284"/>
            <ac:spMk id="25" creationId="{58F08AE8-6250-90B0-E7B2-29D248E291B9}"/>
          </ac:spMkLst>
        </pc:spChg>
        <pc:picChg chg="add mod">
          <ac:chgData name="Orlando Brown" userId="d23cce6c9044b270" providerId="LiveId" clId="{61D7378C-BB68-4C83-8460-D439339F62C5}" dt="2025-10-11T19:33:30.628" v="753" actId="1076"/>
          <ac:picMkLst>
            <pc:docMk/>
            <pc:sldMk cId="1884082627" sldId="284"/>
            <ac:picMk id="14" creationId="{24C92C5B-3B69-40CA-4F3A-2BCFE5DFEE23}"/>
          </ac:picMkLst>
        </pc:picChg>
        <pc:picChg chg="add mod">
          <ac:chgData name="Orlando Brown" userId="d23cce6c9044b270" providerId="LiveId" clId="{61D7378C-BB68-4C83-8460-D439339F62C5}" dt="2025-10-11T19:35:01.628" v="764" actId="1076"/>
          <ac:picMkLst>
            <pc:docMk/>
            <pc:sldMk cId="1884082627" sldId="284"/>
            <ac:picMk id="16" creationId="{031DD1F5-9337-4EF0-AA0C-BA8903B51777}"/>
          </ac:picMkLst>
        </pc:picChg>
        <pc:picChg chg="add mod">
          <ac:chgData name="Orlando Brown" userId="d23cce6c9044b270" providerId="LiveId" clId="{61D7378C-BB68-4C83-8460-D439339F62C5}" dt="2025-10-11T19:37:22.802" v="775" actId="1076"/>
          <ac:picMkLst>
            <pc:docMk/>
            <pc:sldMk cId="1884082627" sldId="284"/>
            <ac:picMk id="18" creationId="{BC9B8E00-02CF-D550-3380-0F457BF74CC3}"/>
          </ac:picMkLst>
        </pc:picChg>
        <pc:picChg chg="add mod">
          <ac:chgData name="Orlando Brown" userId="d23cce6c9044b270" providerId="LiveId" clId="{61D7378C-BB68-4C83-8460-D439339F62C5}" dt="2025-10-11T19:39:18.478" v="793" actId="14100"/>
          <ac:picMkLst>
            <pc:docMk/>
            <pc:sldMk cId="1884082627" sldId="284"/>
            <ac:picMk id="20" creationId="{6A8EA3B2-6128-8FD2-DB9D-83E5DDD5D1EB}"/>
          </ac:picMkLst>
        </pc:picChg>
        <pc:picChg chg="add mod">
          <ac:chgData name="Orlando Brown" userId="d23cce6c9044b270" providerId="LiveId" clId="{61D7378C-BB68-4C83-8460-D439339F62C5}" dt="2025-10-11T19:40:17.570" v="802" actId="1076"/>
          <ac:picMkLst>
            <pc:docMk/>
            <pc:sldMk cId="1884082627" sldId="284"/>
            <ac:picMk id="22" creationId="{863BA38E-94CF-F4F9-115E-07AC866CEECB}"/>
          </ac:picMkLst>
        </pc:picChg>
        <pc:picChg chg="add mod">
          <ac:chgData name="Orlando Brown" userId="d23cce6c9044b270" providerId="LiveId" clId="{61D7378C-BB68-4C83-8460-D439339F62C5}" dt="2025-10-11T19:41:15.233" v="809" actId="1076"/>
          <ac:picMkLst>
            <pc:docMk/>
            <pc:sldMk cId="1884082627" sldId="284"/>
            <ac:picMk id="24" creationId="{CC2F98D0-1E58-A3E3-7C4E-1169DEA20018}"/>
          </ac:picMkLst>
        </pc:picChg>
      </pc:sldChg>
      <pc:sldChg chg="addSp delSp modSp new mod">
        <pc:chgData name="Orlando Brown" userId="d23cce6c9044b270" providerId="LiveId" clId="{61D7378C-BB68-4C83-8460-D439339F62C5}" dt="2025-10-11T20:50:40.487" v="2679" actId="21"/>
        <pc:sldMkLst>
          <pc:docMk/>
          <pc:sldMk cId="4293317350" sldId="285"/>
        </pc:sldMkLst>
        <pc:spChg chg="del">
          <ac:chgData name="Orlando Brown" userId="d23cce6c9044b270" providerId="LiveId" clId="{61D7378C-BB68-4C83-8460-D439339F62C5}" dt="2025-10-11T20:50:40.487" v="2679" actId="21"/>
          <ac:spMkLst>
            <pc:docMk/>
            <pc:sldMk cId="4293317350" sldId="285"/>
            <ac:spMk id="2" creationId="{28239AB1-FBBA-147B-BBF7-6205EAD4FD79}"/>
          </ac:spMkLst>
        </pc:spChg>
        <pc:spChg chg="del">
          <ac:chgData name="Orlando Brown" userId="d23cce6c9044b270" providerId="LiveId" clId="{61D7378C-BB68-4C83-8460-D439339F62C5}" dt="2025-10-11T20:50:31.919" v="2677" actId="21"/>
          <ac:spMkLst>
            <pc:docMk/>
            <pc:sldMk cId="4293317350" sldId="285"/>
            <ac:spMk id="3" creationId="{D3997B30-8C0B-8E63-32BC-D1A3794FAD4C}"/>
          </ac:spMkLst>
        </pc:spChg>
        <pc:spChg chg="del">
          <ac:chgData name="Orlando Brown" userId="d23cce6c9044b270" providerId="LiveId" clId="{61D7378C-BB68-4C83-8460-D439339F62C5}" dt="2025-10-11T20:50:35.851" v="2678" actId="21"/>
          <ac:spMkLst>
            <pc:docMk/>
            <pc:sldMk cId="4293317350" sldId="285"/>
            <ac:spMk id="4" creationId="{5E3678A1-2CA5-D4C6-13CE-C4895D71731E}"/>
          </ac:spMkLst>
        </pc:spChg>
        <pc:spChg chg="mod">
          <ac:chgData name="Orlando Brown" userId="d23cce6c9044b270" providerId="LiveId" clId="{61D7378C-BB68-4C83-8460-D439339F62C5}" dt="2025-10-11T20:03:33.452" v="1217" actId="1076"/>
          <ac:spMkLst>
            <pc:docMk/>
            <pc:sldMk cId="4293317350" sldId="285"/>
            <ac:spMk id="5" creationId="{321E4DA1-A7B8-A9BF-77FD-9FD6B52BA5B5}"/>
          </ac:spMkLst>
        </pc:spChg>
        <pc:spChg chg="add mod">
          <ac:chgData name="Orlando Brown" userId="d23cce6c9044b270" providerId="LiveId" clId="{61D7378C-BB68-4C83-8460-D439339F62C5}" dt="2025-10-11T20:34:37.574" v="2183" actId="20577"/>
          <ac:spMkLst>
            <pc:docMk/>
            <pc:sldMk cId="4293317350" sldId="285"/>
            <ac:spMk id="7" creationId="{FA834070-D1F6-3B3F-2729-881C0213506A}"/>
          </ac:spMkLst>
        </pc:spChg>
        <pc:graphicFrameChg chg="add mod modGraphic">
          <ac:chgData name="Orlando Brown" userId="d23cce6c9044b270" providerId="LiveId" clId="{61D7378C-BB68-4C83-8460-D439339F62C5}" dt="2025-10-11T20:12:28.621" v="1358" actId="1076"/>
          <ac:graphicFrameMkLst>
            <pc:docMk/>
            <pc:sldMk cId="4293317350" sldId="285"/>
            <ac:graphicFrameMk id="6" creationId="{74ABD095-D7EA-DD28-56FD-DE878C9B588B}"/>
          </ac:graphicFrameMkLst>
        </pc:graphicFrameChg>
      </pc:sldChg>
      <pc:sldChg chg="new del">
        <pc:chgData name="Orlando Brown" userId="d23cce6c9044b270" providerId="LiveId" clId="{61D7378C-BB68-4C83-8460-D439339F62C5}" dt="2025-10-11T20:13:31.772" v="1371" actId="2696"/>
        <pc:sldMkLst>
          <pc:docMk/>
          <pc:sldMk cId="2309693185" sldId="286"/>
        </pc:sldMkLst>
      </pc:sldChg>
      <pc:sldChg chg="addSp delSp modSp new del mod ord chgLayout">
        <pc:chgData name="Orlando Brown" userId="d23cce6c9044b270" providerId="LiveId" clId="{61D7378C-BB68-4C83-8460-D439339F62C5}" dt="2025-10-11T20:13:06.291" v="1363" actId="2696"/>
        <pc:sldMkLst>
          <pc:docMk/>
          <pc:sldMk cId="3867612106" sldId="286"/>
        </pc:sldMkLst>
        <pc:spChg chg="mod ord">
          <ac:chgData name="Orlando Brown" userId="d23cce6c9044b270" providerId="LiveId" clId="{61D7378C-BB68-4C83-8460-D439339F62C5}" dt="2025-10-11T20:13:00.852" v="1362" actId="6264"/>
          <ac:spMkLst>
            <pc:docMk/>
            <pc:sldMk cId="3867612106" sldId="286"/>
            <ac:spMk id="2" creationId="{84922843-1B66-3DF4-57EC-E44743E8309E}"/>
          </ac:spMkLst>
        </pc:spChg>
        <pc:spChg chg="mod ord">
          <ac:chgData name="Orlando Brown" userId="d23cce6c9044b270" providerId="LiveId" clId="{61D7378C-BB68-4C83-8460-D439339F62C5}" dt="2025-10-11T20:13:00.852" v="1362" actId="6264"/>
          <ac:spMkLst>
            <pc:docMk/>
            <pc:sldMk cId="3867612106" sldId="286"/>
            <ac:spMk id="3" creationId="{83A0E6D6-17BD-2C89-CA72-0D412D65C455}"/>
          </ac:spMkLst>
        </pc:spChg>
        <pc:spChg chg="mod ord">
          <ac:chgData name="Orlando Brown" userId="d23cce6c9044b270" providerId="LiveId" clId="{61D7378C-BB68-4C83-8460-D439339F62C5}" dt="2025-10-11T20:13:00.852" v="1362" actId="6264"/>
          <ac:spMkLst>
            <pc:docMk/>
            <pc:sldMk cId="3867612106" sldId="286"/>
            <ac:spMk id="4" creationId="{E1CE8D45-9277-A4F9-EF00-F1623129FCE9}"/>
          </ac:spMkLst>
        </pc:spChg>
        <pc:spChg chg="del">
          <ac:chgData name="Orlando Brown" userId="d23cce6c9044b270" providerId="LiveId" clId="{61D7378C-BB68-4C83-8460-D439339F62C5}" dt="2025-10-11T20:13:00.852" v="1362" actId="6264"/>
          <ac:spMkLst>
            <pc:docMk/>
            <pc:sldMk cId="3867612106" sldId="286"/>
            <ac:spMk id="5" creationId="{AB1E861E-0AD3-D8D6-D258-B278B335D72B}"/>
          </ac:spMkLst>
        </pc:spChg>
        <pc:spChg chg="del">
          <ac:chgData name="Orlando Brown" userId="d23cce6c9044b270" providerId="LiveId" clId="{61D7378C-BB68-4C83-8460-D439339F62C5}" dt="2025-10-11T20:13:00.852" v="1362" actId="6264"/>
          <ac:spMkLst>
            <pc:docMk/>
            <pc:sldMk cId="3867612106" sldId="286"/>
            <ac:spMk id="6" creationId="{3CD83490-3210-DABD-DB06-91523118496B}"/>
          </ac:spMkLst>
        </pc:spChg>
        <pc:spChg chg="add del mod">
          <ac:chgData name="Orlando Brown" userId="d23cce6c9044b270" providerId="LiveId" clId="{61D7378C-BB68-4C83-8460-D439339F62C5}" dt="2025-10-11T20:13:00.852" v="1362" actId="6264"/>
          <ac:spMkLst>
            <pc:docMk/>
            <pc:sldMk cId="3867612106" sldId="286"/>
            <ac:spMk id="7" creationId="{853FC127-12EC-9957-5428-0512342A2199}"/>
          </ac:spMkLst>
        </pc:spChg>
        <pc:spChg chg="add del mod">
          <ac:chgData name="Orlando Brown" userId="d23cce6c9044b270" providerId="LiveId" clId="{61D7378C-BB68-4C83-8460-D439339F62C5}" dt="2025-10-11T20:13:00.852" v="1362" actId="6264"/>
          <ac:spMkLst>
            <pc:docMk/>
            <pc:sldMk cId="3867612106" sldId="286"/>
            <ac:spMk id="8" creationId="{4AC7FE5F-74D0-5C70-EBC5-B32DF2E248C5}"/>
          </ac:spMkLst>
        </pc:spChg>
        <pc:spChg chg="add del mod">
          <ac:chgData name="Orlando Brown" userId="d23cce6c9044b270" providerId="LiveId" clId="{61D7378C-BB68-4C83-8460-D439339F62C5}" dt="2025-10-11T20:13:00.852" v="1362" actId="6264"/>
          <ac:spMkLst>
            <pc:docMk/>
            <pc:sldMk cId="3867612106" sldId="286"/>
            <ac:spMk id="9" creationId="{E44B002B-6D56-CB49-C7DF-5BBF650EA731}"/>
          </ac:spMkLst>
        </pc:spChg>
        <pc:spChg chg="add mod ord">
          <ac:chgData name="Orlando Brown" userId="d23cce6c9044b270" providerId="LiveId" clId="{61D7378C-BB68-4C83-8460-D439339F62C5}" dt="2025-10-11T20:13:00.852" v="1362" actId="6264"/>
          <ac:spMkLst>
            <pc:docMk/>
            <pc:sldMk cId="3867612106" sldId="286"/>
            <ac:spMk id="10" creationId="{FE4FFCEC-5FA4-E925-7472-A6BB76521E0D}"/>
          </ac:spMkLst>
        </pc:spChg>
        <pc:spChg chg="add mod ord">
          <ac:chgData name="Orlando Brown" userId="d23cce6c9044b270" providerId="LiveId" clId="{61D7378C-BB68-4C83-8460-D439339F62C5}" dt="2025-10-11T20:13:00.852" v="1362" actId="6264"/>
          <ac:spMkLst>
            <pc:docMk/>
            <pc:sldMk cId="3867612106" sldId="286"/>
            <ac:spMk id="11" creationId="{9CC25463-709B-1CA4-F0A5-08ECEC1D56D0}"/>
          </ac:spMkLst>
        </pc:spChg>
      </pc:sldChg>
      <pc:sldChg chg="addSp delSp modSp new mod">
        <pc:chgData name="Orlando Brown" userId="d23cce6c9044b270" providerId="LiveId" clId="{61D7378C-BB68-4C83-8460-D439339F62C5}" dt="2025-10-11T20:51:23.128" v="2689" actId="21"/>
        <pc:sldMkLst>
          <pc:docMk/>
          <pc:sldMk cId="4151246229" sldId="287"/>
        </pc:sldMkLst>
        <pc:spChg chg="mod">
          <ac:chgData name="Orlando Brown" userId="d23cce6c9044b270" providerId="LiveId" clId="{61D7378C-BB68-4C83-8460-D439339F62C5}" dt="2025-10-11T20:43:40.550" v="2585" actId="14100"/>
          <ac:spMkLst>
            <pc:docMk/>
            <pc:sldMk cId="4151246229" sldId="287"/>
            <ac:spMk id="2" creationId="{8284F06C-2E7E-34BC-8DBE-8E6D1000C28B}"/>
          </ac:spMkLst>
        </pc:spChg>
        <pc:spChg chg="del mod">
          <ac:chgData name="Orlando Brown" userId="d23cce6c9044b270" providerId="LiveId" clId="{61D7378C-BB68-4C83-8460-D439339F62C5}" dt="2025-10-11T20:51:15.370" v="2687" actId="21"/>
          <ac:spMkLst>
            <pc:docMk/>
            <pc:sldMk cId="4151246229" sldId="287"/>
            <ac:spMk id="3" creationId="{723307E0-FAA0-9E4C-6809-A7C5D406E427}"/>
          </ac:spMkLst>
        </pc:spChg>
        <pc:spChg chg="del mod">
          <ac:chgData name="Orlando Brown" userId="d23cce6c9044b270" providerId="LiveId" clId="{61D7378C-BB68-4C83-8460-D439339F62C5}" dt="2025-10-11T20:51:18.708" v="2688" actId="21"/>
          <ac:spMkLst>
            <pc:docMk/>
            <pc:sldMk cId="4151246229" sldId="287"/>
            <ac:spMk id="4" creationId="{D67013F9-81A8-504C-E66D-250A4C0EAB51}"/>
          </ac:spMkLst>
        </pc:spChg>
        <pc:spChg chg="del mod">
          <ac:chgData name="Orlando Brown" userId="d23cce6c9044b270" providerId="LiveId" clId="{61D7378C-BB68-4C83-8460-D439339F62C5}" dt="2025-10-11T20:51:23.128" v="2689" actId="21"/>
          <ac:spMkLst>
            <pc:docMk/>
            <pc:sldMk cId="4151246229" sldId="287"/>
            <ac:spMk id="5" creationId="{8FC05E81-CC10-204E-2509-7824A162B463}"/>
          </ac:spMkLst>
        </pc:spChg>
        <pc:spChg chg="mod">
          <ac:chgData name="Orlando Brown" userId="d23cce6c9044b270" providerId="LiveId" clId="{61D7378C-BB68-4C83-8460-D439339F62C5}" dt="2025-10-11T20:42:57.230" v="2581" actId="26606"/>
          <ac:spMkLst>
            <pc:docMk/>
            <pc:sldMk cId="4151246229" sldId="287"/>
            <ac:spMk id="6" creationId="{ADFBB073-34AF-8337-D9A1-348D537FCF84}"/>
          </ac:spMkLst>
        </pc:spChg>
        <pc:spChg chg="del">
          <ac:chgData name="Orlando Brown" userId="d23cce6c9044b270" providerId="LiveId" clId="{61D7378C-BB68-4C83-8460-D439339F62C5}" dt="2025-10-11T20:42:38.507" v="2576" actId="931"/>
          <ac:spMkLst>
            <pc:docMk/>
            <pc:sldMk cId="4151246229" sldId="287"/>
            <ac:spMk id="7" creationId="{4FC3B869-2576-7571-073A-A8DFF2D1BE39}"/>
          </ac:spMkLst>
        </pc:spChg>
        <pc:picChg chg="add mod">
          <ac:chgData name="Orlando Brown" userId="d23cce6c9044b270" providerId="LiveId" clId="{61D7378C-BB68-4C83-8460-D439339F62C5}" dt="2025-10-11T20:42:57.230" v="2581" actId="26606"/>
          <ac:picMkLst>
            <pc:docMk/>
            <pc:sldMk cId="4151246229" sldId="287"/>
            <ac:picMk id="9" creationId="{987D9E18-5DD1-0999-3E6A-AEEBFA52FE2F}"/>
          </ac:picMkLst>
        </pc:picChg>
      </pc:sldChg>
      <pc:sldChg chg="addSp delSp modSp new mod ord">
        <pc:chgData name="Orlando Brown" userId="d23cce6c9044b270" providerId="LiveId" clId="{61D7378C-BB68-4C83-8460-D439339F62C5}" dt="2025-10-11T20:50:53.398" v="2682" actId="21"/>
        <pc:sldMkLst>
          <pc:docMk/>
          <pc:sldMk cId="3872041733" sldId="288"/>
        </pc:sldMkLst>
        <pc:spChg chg="del">
          <ac:chgData name="Orlando Brown" userId="d23cce6c9044b270" providerId="LiveId" clId="{61D7378C-BB68-4C83-8460-D439339F62C5}" dt="2025-10-11T20:50:46.356" v="2680" actId="21"/>
          <ac:spMkLst>
            <pc:docMk/>
            <pc:sldMk cId="3872041733" sldId="288"/>
            <ac:spMk id="2" creationId="{95C8714C-D225-9B3B-373F-7D0E0877A091}"/>
          </ac:spMkLst>
        </pc:spChg>
        <pc:spChg chg="del">
          <ac:chgData name="Orlando Brown" userId="d23cce6c9044b270" providerId="LiveId" clId="{61D7378C-BB68-4C83-8460-D439339F62C5}" dt="2025-10-11T20:50:51" v="2681" actId="21"/>
          <ac:spMkLst>
            <pc:docMk/>
            <pc:sldMk cId="3872041733" sldId="288"/>
            <ac:spMk id="3" creationId="{2096B5F6-6ED4-0AAB-8C62-EF013E9309A0}"/>
          </ac:spMkLst>
        </pc:spChg>
        <pc:spChg chg="del">
          <ac:chgData name="Orlando Brown" userId="d23cce6c9044b270" providerId="LiveId" clId="{61D7378C-BB68-4C83-8460-D439339F62C5}" dt="2025-10-11T20:50:53.398" v="2682" actId="21"/>
          <ac:spMkLst>
            <pc:docMk/>
            <pc:sldMk cId="3872041733" sldId="288"/>
            <ac:spMk id="4" creationId="{6778FC6E-9324-F33E-20CC-8A36D1CC191B}"/>
          </ac:spMkLst>
        </pc:spChg>
        <pc:spChg chg="mod">
          <ac:chgData name="Orlando Brown" userId="d23cce6c9044b270" providerId="LiveId" clId="{61D7378C-BB68-4C83-8460-D439339F62C5}" dt="2025-10-11T20:15:56.314" v="1454" actId="1076"/>
          <ac:spMkLst>
            <pc:docMk/>
            <pc:sldMk cId="3872041733" sldId="288"/>
            <ac:spMk id="5" creationId="{4DA33874-6624-90D1-F542-C46BED328DF3}"/>
          </ac:spMkLst>
        </pc:spChg>
        <pc:spChg chg="add mod">
          <ac:chgData name="Orlando Brown" userId="d23cce6c9044b270" providerId="LiveId" clId="{61D7378C-BB68-4C83-8460-D439339F62C5}" dt="2025-10-11T20:17:05.683" v="1477" actId="1076"/>
          <ac:spMkLst>
            <pc:docMk/>
            <pc:sldMk cId="3872041733" sldId="288"/>
            <ac:spMk id="6" creationId="{322EDDA8-D947-9127-5A66-F19E8B25A2A8}"/>
          </ac:spMkLst>
        </pc:spChg>
        <pc:spChg chg="add mod">
          <ac:chgData name="Orlando Brown" userId="d23cce6c9044b270" providerId="LiveId" clId="{61D7378C-BB68-4C83-8460-D439339F62C5}" dt="2025-10-11T20:32:41.463" v="2051" actId="20577"/>
          <ac:spMkLst>
            <pc:docMk/>
            <pc:sldMk cId="3872041733" sldId="288"/>
            <ac:spMk id="7" creationId="{2E7BCDEE-DA2A-DC29-6F1C-B2AB32E56755}"/>
          </ac:spMkLst>
        </pc:spChg>
      </pc:sldChg>
      <pc:sldChg chg="addSp delSp modSp new mod ord">
        <pc:chgData name="Orlando Brown" userId="d23cce6c9044b270" providerId="LiveId" clId="{61D7378C-BB68-4C83-8460-D439339F62C5}" dt="2025-10-11T20:51:08.157" v="2686" actId="21"/>
        <pc:sldMkLst>
          <pc:docMk/>
          <pc:sldMk cId="1287976054" sldId="289"/>
        </pc:sldMkLst>
        <pc:spChg chg="mod">
          <ac:chgData name="Orlando Brown" userId="d23cce6c9044b270" providerId="LiveId" clId="{61D7378C-BB68-4C83-8460-D439339F62C5}" dt="2025-10-11T20:22:12.406" v="1714" actId="20577"/>
          <ac:spMkLst>
            <pc:docMk/>
            <pc:sldMk cId="1287976054" sldId="289"/>
            <ac:spMk id="2" creationId="{9C49E522-B9C0-6486-A162-624C617EF01B}"/>
          </ac:spMkLst>
        </pc:spChg>
        <pc:spChg chg="del">
          <ac:chgData name="Orlando Brown" userId="d23cce6c9044b270" providerId="LiveId" clId="{61D7378C-BB68-4C83-8460-D439339F62C5}" dt="2025-10-11T20:20:31.710" v="1607" actId="931"/>
          <ac:spMkLst>
            <pc:docMk/>
            <pc:sldMk cId="1287976054" sldId="289"/>
            <ac:spMk id="3" creationId="{8B6B5365-7B8C-7E8A-8CDD-2715B7205371}"/>
          </ac:spMkLst>
        </pc:spChg>
        <pc:spChg chg="del">
          <ac:chgData name="Orlando Brown" userId="d23cce6c9044b270" providerId="LiveId" clId="{61D7378C-BB68-4C83-8460-D439339F62C5}" dt="2025-10-11T20:50:59.037" v="2683" actId="21"/>
          <ac:spMkLst>
            <pc:docMk/>
            <pc:sldMk cId="1287976054" sldId="289"/>
            <ac:spMk id="4" creationId="{6035B91F-2ACB-601D-93D7-4855F4F4EB5E}"/>
          </ac:spMkLst>
        </pc:spChg>
        <pc:spChg chg="del">
          <ac:chgData name="Orlando Brown" userId="d23cce6c9044b270" providerId="LiveId" clId="{61D7378C-BB68-4C83-8460-D439339F62C5}" dt="2025-10-11T20:51:01.725" v="2684" actId="21"/>
          <ac:spMkLst>
            <pc:docMk/>
            <pc:sldMk cId="1287976054" sldId="289"/>
            <ac:spMk id="5" creationId="{3132CE06-335A-C93B-BBAA-5D3BC88DEAC3}"/>
          </ac:spMkLst>
        </pc:spChg>
        <pc:spChg chg="del mod">
          <ac:chgData name="Orlando Brown" userId="d23cce6c9044b270" providerId="LiveId" clId="{61D7378C-BB68-4C83-8460-D439339F62C5}" dt="2025-10-11T20:51:08.157" v="2686" actId="21"/>
          <ac:spMkLst>
            <pc:docMk/>
            <pc:sldMk cId="1287976054" sldId="289"/>
            <ac:spMk id="6" creationId="{16C15E01-2F28-74A9-86B8-6F5F07A11D3E}"/>
          </ac:spMkLst>
        </pc:spChg>
        <pc:spChg chg="mod">
          <ac:chgData name="Orlando Brown" userId="d23cce6c9044b270" providerId="LiveId" clId="{61D7378C-BB68-4C83-8460-D439339F62C5}" dt="2025-10-11T20:18:01.179" v="1492" actId="20577"/>
          <ac:spMkLst>
            <pc:docMk/>
            <pc:sldMk cId="1287976054" sldId="289"/>
            <ac:spMk id="7" creationId="{6070E851-3BA5-60D7-6705-69F933720BBF}"/>
          </ac:spMkLst>
        </pc:spChg>
        <pc:picChg chg="add mod">
          <ac:chgData name="Orlando Brown" userId="d23cce6c9044b270" providerId="LiveId" clId="{61D7378C-BB68-4C83-8460-D439339F62C5}" dt="2025-10-11T20:22:00.711" v="1710" actId="1076"/>
          <ac:picMkLst>
            <pc:docMk/>
            <pc:sldMk cId="1287976054" sldId="289"/>
            <ac:picMk id="9" creationId="{BF1F0CA2-D152-198B-9947-9672DAEF2C72}"/>
          </ac:picMkLst>
        </pc:picChg>
      </pc:sldChg>
      <pc:sldChg chg="addSp delSp modSp new mod">
        <pc:chgData name="Orlando Brown" userId="d23cce6c9044b270" providerId="LiveId" clId="{61D7378C-BB68-4C83-8460-D439339F62C5}" dt="2025-10-11T20:51:34.800" v="2692" actId="21"/>
        <pc:sldMkLst>
          <pc:docMk/>
          <pc:sldMk cId="187534255" sldId="290"/>
        </pc:sldMkLst>
        <pc:spChg chg="del mod">
          <ac:chgData name="Orlando Brown" userId="d23cce6c9044b270" providerId="LiveId" clId="{61D7378C-BB68-4C83-8460-D439339F62C5}" dt="2025-10-11T20:46:16.311" v="2654" actId="21"/>
          <ac:spMkLst>
            <pc:docMk/>
            <pc:sldMk cId="187534255" sldId="290"/>
            <ac:spMk id="2" creationId="{1E96945E-50CC-3C97-189A-B4D2DDBC5220}"/>
          </ac:spMkLst>
        </pc:spChg>
        <pc:spChg chg="del">
          <ac:chgData name="Orlando Brown" userId="d23cce6c9044b270" providerId="LiveId" clId="{61D7378C-BB68-4C83-8460-D439339F62C5}" dt="2025-10-11T20:51:27.547" v="2690" actId="21"/>
          <ac:spMkLst>
            <pc:docMk/>
            <pc:sldMk cId="187534255" sldId="290"/>
            <ac:spMk id="3" creationId="{C9212502-D6E3-9804-D10A-E988BF17B2F6}"/>
          </ac:spMkLst>
        </pc:spChg>
        <pc:spChg chg="del">
          <ac:chgData name="Orlando Brown" userId="d23cce6c9044b270" providerId="LiveId" clId="{61D7378C-BB68-4C83-8460-D439339F62C5}" dt="2025-10-11T20:51:30.881" v="2691" actId="21"/>
          <ac:spMkLst>
            <pc:docMk/>
            <pc:sldMk cId="187534255" sldId="290"/>
            <ac:spMk id="4" creationId="{A770D6FE-5045-17FB-478A-A25C76DD5752}"/>
          </ac:spMkLst>
        </pc:spChg>
        <pc:spChg chg="del">
          <ac:chgData name="Orlando Brown" userId="d23cce6c9044b270" providerId="LiveId" clId="{61D7378C-BB68-4C83-8460-D439339F62C5}" dt="2025-10-11T20:51:34.800" v="2692" actId="21"/>
          <ac:spMkLst>
            <pc:docMk/>
            <pc:sldMk cId="187534255" sldId="290"/>
            <ac:spMk id="5" creationId="{197974B4-DC91-6847-330A-1272BA867438}"/>
          </ac:spMkLst>
        </pc:spChg>
        <pc:spChg chg="mod">
          <ac:chgData name="Orlando Brown" userId="d23cce6c9044b270" providerId="LiveId" clId="{61D7378C-BB68-4C83-8460-D439339F62C5}" dt="2025-10-11T20:45:19.535" v="2649" actId="1076"/>
          <ac:spMkLst>
            <pc:docMk/>
            <pc:sldMk cId="187534255" sldId="290"/>
            <ac:spMk id="6" creationId="{7ECA3CF8-5808-AD2D-4440-B97C46C00887}"/>
          </ac:spMkLst>
        </pc:spChg>
        <pc:spChg chg="del">
          <ac:chgData name="Orlando Brown" userId="d23cce6c9044b270" providerId="LiveId" clId="{61D7378C-BB68-4C83-8460-D439339F62C5}" dt="2025-10-11T20:45:39.105" v="2650" actId="931"/>
          <ac:spMkLst>
            <pc:docMk/>
            <pc:sldMk cId="187534255" sldId="290"/>
            <ac:spMk id="7" creationId="{9C5FCB2F-8232-58FB-25B0-0129241EFACD}"/>
          </ac:spMkLst>
        </pc:spChg>
        <pc:picChg chg="add mod">
          <ac:chgData name="Orlando Brown" userId="d23cce6c9044b270" providerId="LiveId" clId="{61D7378C-BB68-4C83-8460-D439339F62C5}" dt="2025-10-11T20:45:39.105" v="2650" actId="931"/>
          <ac:picMkLst>
            <pc:docMk/>
            <pc:sldMk cId="187534255" sldId="290"/>
            <ac:picMk id="9" creationId="{B4831799-75CC-AD94-9281-7E747738E712}"/>
          </ac:picMkLst>
        </pc:picChg>
        <pc:picChg chg="add mod">
          <ac:chgData name="Orlando Brown" userId="d23cce6c9044b270" providerId="LiveId" clId="{61D7378C-BB68-4C83-8460-D439339F62C5}" dt="2025-10-11T20:46:26.606" v="2657" actId="1076"/>
          <ac:picMkLst>
            <pc:docMk/>
            <pc:sldMk cId="187534255" sldId="290"/>
            <ac:picMk id="11" creationId="{99BD1F0B-302A-1544-478B-9623C0113730}"/>
          </ac:picMkLst>
        </pc:picChg>
      </pc:sldChg>
      <pc:sldChg chg="new del ord">
        <pc:chgData name="Orlando Brown" userId="d23cce6c9044b270" providerId="LiveId" clId="{61D7378C-BB68-4C83-8460-D439339F62C5}" dt="2025-10-11T20:43:57.750" v="2589" actId="2696"/>
        <pc:sldMkLst>
          <pc:docMk/>
          <pc:sldMk cId="276072555" sldId="29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11/10/2025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11/10/2025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jpg"/><Relationship Id="rId4" Type="http://schemas.openxmlformats.org/officeDocument/2006/relationships/image" Target="../media/image6.svg"/><Relationship Id="rId9" Type="http://schemas.openxmlformats.org/officeDocument/2006/relationships/image" Target="../media/image1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7" Type="http://schemas.openxmlformats.org/officeDocument/2006/relationships/image" Target="../media/image19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sz="2000" b="1" dirty="0"/>
              <a:t>STUDENT NAME: Orlando Brown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/>
              <a:t>STUDENT ID: 2439406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/>
              <a:t>LECTURERES NAME: ANNAMARIE DUFFICY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/>
              <a:t>MODULE CODE: LCLM 4004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/>
              <a:t>MODULE NAME: PROBLEM SOLVING AND DECISION MAKING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/>
              <a:t>COMPONENT 1: 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Introduction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4C89AC3-3D7A-65BB-C3F4-2B1CB19E78D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rtlCol="0">
            <a:normAutofit/>
          </a:bodyPr>
          <a:lstStyle>
            <a:defPPr>
              <a:defRPr lang="en-GB"/>
            </a:defPPr>
          </a:lstStyle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Good morning my name is Orlando Brown and today I will be talking you through my presentation. Which will tell you about green haven florists and the problems they do or may face. To do this I will be using the 5w2h mode. I will also provide you with a PESTEL application of the framework and finally provide you with my findings.</a:t>
            </a:r>
          </a:p>
        </p:txBody>
      </p:sp>
      <p:pic>
        <p:nvPicPr>
          <p:cNvPr id="6" name="Picture 5" descr="Child drawing on hand">
            <a:extLst>
              <a:ext uri="{FF2B5EF4-FFF2-40B4-BE49-F238E27FC236}">
                <a16:creationId xmlns:a16="http://schemas.microsoft.com/office/drawing/2014/main" id="{42261A78-E989-ED58-D976-E5FA907132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5301" y="1947671"/>
            <a:ext cx="4746699" cy="3164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423844"/>
            <a:ext cx="4840641" cy="177355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>
                <a:solidFill>
                  <a:schemeClr val="tx1"/>
                </a:solidFill>
              </a:rPr>
              <a:t>About green haven florists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CE78F-2CC0-ADB3-D70F-C1C674EF1765}"/>
              </a:ext>
            </a:extLst>
          </p:cNvPr>
          <p:cNvSpPr txBox="1"/>
          <p:nvPr/>
        </p:nvSpPr>
        <p:spPr>
          <a:xfrm>
            <a:off x="64207" y="2187330"/>
            <a:ext cx="34005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/>
                </a:solidFill>
                <a:highlight>
                  <a:srgbClr val="543E35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Green haven florists is a small, independent flower shop located in Norwich, UK. Founded in 2016 by partners Liam and Priya Patel.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B24EB6-FBAD-FE4D-BA83-1C03DC8E25CE}"/>
              </a:ext>
            </a:extLst>
          </p:cNvPr>
          <p:cNvSpPr txBox="1"/>
          <p:nvPr/>
        </p:nvSpPr>
        <p:spPr>
          <a:xfrm>
            <a:off x="3427277" y="2187330"/>
            <a:ext cx="32521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tx1">
                    <a:lumMod val="75000"/>
                  </a:schemeClr>
                </a:solidFill>
                <a:highlight>
                  <a:srgbClr val="FFF4E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Green Haven catered to a wide range of customers—from walk-in clients buying bouquets to corporate clients and weddings</a:t>
            </a:r>
            <a:r>
              <a:rPr lang="en-GB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A249D4-43F7-8179-9083-279D4ADDFB9F}"/>
              </a:ext>
            </a:extLst>
          </p:cNvPr>
          <p:cNvSpPr txBox="1"/>
          <p:nvPr/>
        </p:nvSpPr>
        <p:spPr>
          <a:xfrm>
            <a:off x="7138645" y="2094637"/>
            <a:ext cx="50533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chemeClr val="bg2"/>
                </a:solidFill>
                <a:highlight>
                  <a:srgbClr val="A09D7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solidFill>
                  <a:schemeClr val="bg2"/>
                </a:solidFill>
                <a:highlight>
                  <a:srgbClr val="A09D7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Although, throughout the past year, Green Haven Florists has experienced a significant plummet in revenue and customers. With rising operational costs and increased competition from online flower delivery services, the business is struggling to maintain Profit</a:t>
            </a:r>
          </a:p>
        </p:txBody>
      </p:sp>
      <p:pic>
        <p:nvPicPr>
          <p:cNvPr id="7" name="Graphic 6" descr="Marker with solid fill">
            <a:extLst>
              <a:ext uri="{FF2B5EF4-FFF2-40B4-BE49-F238E27FC236}">
                <a16:creationId xmlns:a16="http://schemas.microsoft.com/office/drawing/2014/main" id="{8D0A415D-620C-FC69-3034-41A9F4083C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60093" y="1240833"/>
            <a:ext cx="946497" cy="946497"/>
          </a:xfrm>
          <a:prstGeom prst="rect">
            <a:avLst/>
          </a:prstGeom>
        </p:spPr>
      </p:pic>
      <p:pic>
        <p:nvPicPr>
          <p:cNvPr id="9" name="Graphic 8" descr="Customer review with solid fill">
            <a:extLst>
              <a:ext uri="{FF2B5EF4-FFF2-40B4-BE49-F238E27FC236}">
                <a16:creationId xmlns:a16="http://schemas.microsoft.com/office/drawing/2014/main" id="{4C5C5107-1566-3966-E351-A35FA8E663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62006" y="1389885"/>
            <a:ext cx="757270" cy="757270"/>
          </a:xfrm>
          <a:prstGeom prst="rect">
            <a:avLst/>
          </a:prstGeom>
        </p:spPr>
      </p:pic>
      <p:pic>
        <p:nvPicPr>
          <p:cNvPr id="11" name="Graphic 10" descr="Bar graph with downward trend with solid fill">
            <a:extLst>
              <a:ext uri="{FF2B5EF4-FFF2-40B4-BE49-F238E27FC236}">
                <a16:creationId xmlns:a16="http://schemas.microsoft.com/office/drawing/2014/main" id="{4BC87056-7A24-C69E-D87E-7D5ABA3943D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893181" y="1442403"/>
            <a:ext cx="704752" cy="704752"/>
          </a:xfrm>
          <a:prstGeom prst="rect">
            <a:avLst/>
          </a:prstGeom>
        </p:spPr>
      </p:pic>
      <p:pic>
        <p:nvPicPr>
          <p:cNvPr id="13" name="Picture 12" descr="Aerial view of red rose bouquet">
            <a:extLst>
              <a:ext uri="{FF2B5EF4-FFF2-40B4-BE49-F238E27FC236}">
                <a16:creationId xmlns:a16="http://schemas.microsoft.com/office/drawing/2014/main" id="{D8BF6518-217A-DFD5-75B0-E982EC5FFC3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4501197"/>
            <a:ext cx="6188155" cy="2356803"/>
          </a:xfrm>
          <a:prstGeom prst="rect">
            <a:avLst/>
          </a:prstGeom>
        </p:spPr>
      </p:pic>
      <p:pic>
        <p:nvPicPr>
          <p:cNvPr id="15" name="Picture 14" descr="Close-up of several pink flower petals">
            <a:extLst>
              <a:ext uri="{FF2B5EF4-FFF2-40B4-BE49-F238E27FC236}">
                <a16:creationId xmlns:a16="http://schemas.microsoft.com/office/drawing/2014/main" id="{CBB9C764-8997-B0D8-1AA0-36A7A00B555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155" y="4501197"/>
            <a:ext cx="6003845" cy="2356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>
                <a:latin typeface="Sagona Book" panose="020F0502020204030204" pitchFamily="34" charset="0"/>
                <a:cs typeface="Sagona Book" panose="020F0502020204030204" pitchFamily="34" charset="0"/>
              </a:rPr>
              <a:t>Problems green haven are encountering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758836-B2C4-7748-23F7-A5B6BAB8EDD7}"/>
              </a:ext>
            </a:extLst>
          </p:cNvPr>
          <p:cNvSpPr txBox="1"/>
          <p:nvPr/>
        </p:nvSpPr>
        <p:spPr>
          <a:xfrm>
            <a:off x="0" y="4303693"/>
            <a:ext cx="12192000" cy="203132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20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Throughout the last 12 months Green haven florists have had a 30% decline in in-stores sales</a:t>
            </a:r>
          </a:p>
          <a:p>
            <a:endParaRPr lang="en-GB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2.The shop’s location has drastically reduced activity due to the closure of nearby businesses</a:t>
            </a:r>
          </a:p>
          <a:p>
            <a:endParaRPr lang="en-GB" sz="1400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  <a:r>
              <a:rPr lang="en-GB" dirty="0"/>
              <a:t> </a:t>
            </a:r>
            <a:r>
              <a:rPr lang="en-GB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costs have strained the business. The price of flowers, particularly imported varieties such as tulips, has rapidly increased due to supply chain disruptions and inflation.</a:t>
            </a:r>
          </a:p>
          <a:p>
            <a:endParaRPr lang="en-GB" sz="1400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New Competition have entered the market These developments have intensified the pressure on Green Haven </a:t>
            </a:r>
          </a:p>
        </p:txBody>
      </p:sp>
      <p:pic>
        <p:nvPicPr>
          <p:cNvPr id="3" name="Picture 2" descr="Woman holding bouquet">
            <a:extLst>
              <a:ext uri="{FF2B5EF4-FFF2-40B4-BE49-F238E27FC236}">
                <a16:creationId xmlns:a16="http://schemas.microsoft.com/office/drawing/2014/main" id="{F82A0A91-0832-1B1E-9063-3BA97BC5A8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49185"/>
            <a:ext cx="3981762" cy="2654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A8A4396-DEDB-4DA4-7B30-EC1E9A3116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493920"/>
              </p:ext>
            </p:extLst>
          </p:nvPr>
        </p:nvGraphicFramePr>
        <p:xfrm>
          <a:off x="2032000" y="719665"/>
          <a:ext cx="8128001" cy="602204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61143">
                  <a:extLst>
                    <a:ext uri="{9D8B030D-6E8A-4147-A177-3AD203B41FA5}">
                      <a16:colId xmlns:a16="http://schemas.microsoft.com/office/drawing/2014/main" val="269833128"/>
                    </a:ext>
                  </a:extLst>
                </a:gridCol>
                <a:gridCol w="1161143">
                  <a:extLst>
                    <a:ext uri="{9D8B030D-6E8A-4147-A177-3AD203B41FA5}">
                      <a16:colId xmlns:a16="http://schemas.microsoft.com/office/drawing/2014/main" val="918878322"/>
                    </a:ext>
                  </a:extLst>
                </a:gridCol>
                <a:gridCol w="1161143">
                  <a:extLst>
                    <a:ext uri="{9D8B030D-6E8A-4147-A177-3AD203B41FA5}">
                      <a16:colId xmlns:a16="http://schemas.microsoft.com/office/drawing/2014/main" val="685635350"/>
                    </a:ext>
                  </a:extLst>
                </a:gridCol>
                <a:gridCol w="1161143">
                  <a:extLst>
                    <a:ext uri="{9D8B030D-6E8A-4147-A177-3AD203B41FA5}">
                      <a16:colId xmlns:a16="http://schemas.microsoft.com/office/drawing/2014/main" val="97719883"/>
                    </a:ext>
                  </a:extLst>
                </a:gridCol>
                <a:gridCol w="1161143">
                  <a:extLst>
                    <a:ext uri="{9D8B030D-6E8A-4147-A177-3AD203B41FA5}">
                      <a16:colId xmlns:a16="http://schemas.microsoft.com/office/drawing/2014/main" val="3956859922"/>
                    </a:ext>
                  </a:extLst>
                </a:gridCol>
                <a:gridCol w="1161143">
                  <a:extLst>
                    <a:ext uri="{9D8B030D-6E8A-4147-A177-3AD203B41FA5}">
                      <a16:colId xmlns:a16="http://schemas.microsoft.com/office/drawing/2014/main" val="236111440"/>
                    </a:ext>
                  </a:extLst>
                </a:gridCol>
                <a:gridCol w="1161143">
                  <a:extLst>
                    <a:ext uri="{9D8B030D-6E8A-4147-A177-3AD203B41FA5}">
                      <a16:colId xmlns:a16="http://schemas.microsoft.com/office/drawing/2014/main" val="836567357"/>
                    </a:ext>
                  </a:extLst>
                </a:gridCol>
              </a:tblGrid>
              <a:tr h="11750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00"/>
                          </a:solidFill>
                        </a:rPr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637700"/>
                          </a:solidFill>
                        </a:rPr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AD5C4D"/>
                          </a:solidFill>
                        </a:rPr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00"/>
                          </a:solidFill>
                        </a:rPr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637700"/>
                          </a:solidFill>
                        </a:rPr>
                        <a:t>How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2817221"/>
                  </a:ext>
                </a:extLst>
              </a:tr>
              <a:tr h="208700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What effect is the problem having?</a:t>
                      </a:r>
                      <a:endParaRPr lang="en-GB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Where is the problem happening?</a:t>
                      </a:r>
                      <a:endParaRPr lang="en-GB" dirty="0">
                        <a:solidFill>
                          <a:schemeClr val="accent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did the problem happen?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637700"/>
                          </a:solidFill>
                        </a:rPr>
                        <a:t>Who’s impacted by the problem?</a:t>
                      </a:r>
                      <a:endParaRPr lang="en-GB" dirty="0">
                        <a:solidFill>
                          <a:srgbClr val="6377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AD5C4D"/>
                          </a:solidFill>
                        </a:rPr>
                        <a:t>Why did the problem start happening</a:t>
                      </a:r>
                      <a:endParaRPr lang="en-GB" dirty="0">
                        <a:solidFill>
                          <a:srgbClr val="AD5C4D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637700"/>
                          </a:solidFill>
                        </a:rPr>
                        <a:t>How much has been lost because of the problem?</a:t>
                      </a:r>
                      <a:endParaRPr lang="en-GB" dirty="0">
                        <a:solidFill>
                          <a:srgbClr val="6377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5831527"/>
                  </a:ext>
                </a:extLst>
              </a:tr>
              <a:tr h="1175040"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Green Haven Florists has seen a 30% decline in in-store sales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Norwich (Declining high street)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Past 12 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Green Haven Florists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Inflation (Rising costs has had a negative effect on the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Very serious as they are losing 30% of there in store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They have taken a loss of 30%  of in store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9026938"/>
                  </a:ext>
                </a:extLst>
              </a:tr>
              <a:tr h="11750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Outdated Website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Virtually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shops Location</a:t>
                      </a: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Has Seen reduced activity.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76015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46869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05F3C8-0D79-2768-1130-3DEA8C8CA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891336C-15AA-39DC-E25D-CB603EF1B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What Is the Purpose of a PESTEL Analysis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1CFAE7-FFD3-16FD-C8C9-D86A27F646F1}"/>
              </a:ext>
            </a:extLst>
          </p:cNvPr>
          <p:cNvSpPr txBox="1"/>
          <p:nvPr/>
        </p:nvSpPr>
        <p:spPr>
          <a:xfrm>
            <a:off x="749300" y="1905000"/>
            <a:ext cx="1765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80133D-16EB-F0A1-4C46-CF6D2D75016E}"/>
              </a:ext>
            </a:extLst>
          </p:cNvPr>
          <p:cNvSpPr txBox="1"/>
          <p:nvPr/>
        </p:nvSpPr>
        <p:spPr>
          <a:xfrm>
            <a:off x="3556000" y="2552700"/>
            <a:ext cx="254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30D5AD-C77B-9C0D-2296-0E1821849683}"/>
              </a:ext>
            </a:extLst>
          </p:cNvPr>
          <p:cNvSpPr txBox="1"/>
          <p:nvPr/>
        </p:nvSpPr>
        <p:spPr>
          <a:xfrm>
            <a:off x="7200900" y="1905000"/>
            <a:ext cx="2400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0CF85C-109B-C938-C21F-AF952B87E997}"/>
              </a:ext>
            </a:extLst>
          </p:cNvPr>
          <p:cNvSpPr txBox="1"/>
          <p:nvPr/>
        </p:nvSpPr>
        <p:spPr>
          <a:xfrm>
            <a:off x="576071" y="4348716"/>
            <a:ext cx="22628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4A8009-199E-42EB-985E-FA9448C7BB7B}"/>
              </a:ext>
            </a:extLst>
          </p:cNvPr>
          <p:cNvSpPr txBox="1"/>
          <p:nvPr/>
        </p:nvSpPr>
        <p:spPr>
          <a:xfrm>
            <a:off x="5316279" y="4348716"/>
            <a:ext cx="2586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29A84E-5D91-4FC5-C347-C326210BB842}"/>
              </a:ext>
            </a:extLst>
          </p:cNvPr>
          <p:cNvSpPr txBox="1"/>
          <p:nvPr/>
        </p:nvSpPr>
        <p:spPr>
          <a:xfrm>
            <a:off x="8868883" y="3198167"/>
            <a:ext cx="20308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</p:txBody>
      </p:sp>
      <p:pic>
        <p:nvPicPr>
          <p:cNvPr id="14" name="Picture 13" descr="Wedding cake with red flowers">
            <a:extLst>
              <a:ext uri="{FF2B5EF4-FFF2-40B4-BE49-F238E27FC236}">
                <a16:creationId xmlns:a16="http://schemas.microsoft.com/office/drawing/2014/main" id="{24C92C5B-3B69-40CA-4F3A-2BCFE5DFEE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815" y="2366665"/>
            <a:ext cx="1844994" cy="1229872"/>
          </a:xfrm>
          <a:prstGeom prst="rect">
            <a:avLst/>
          </a:prstGeom>
        </p:spPr>
      </p:pic>
      <p:pic>
        <p:nvPicPr>
          <p:cNvPr id="16" name="Picture 15" descr="Bloom of purple hydrangea flowers">
            <a:extLst>
              <a:ext uri="{FF2B5EF4-FFF2-40B4-BE49-F238E27FC236}">
                <a16:creationId xmlns:a16="http://schemas.microsoft.com/office/drawing/2014/main" id="{031DD1F5-9337-4EF0-AA0C-BA8903B517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5133" y="2951107"/>
            <a:ext cx="1721146" cy="1290860"/>
          </a:xfrm>
          <a:prstGeom prst="rect">
            <a:avLst/>
          </a:prstGeom>
        </p:spPr>
      </p:pic>
      <p:pic>
        <p:nvPicPr>
          <p:cNvPr id="18" name="Picture 17" descr="close up of royal agave flower">
            <a:extLst>
              <a:ext uri="{FF2B5EF4-FFF2-40B4-BE49-F238E27FC236}">
                <a16:creationId xmlns:a16="http://schemas.microsoft.com/office/drawing/2014/main" id="{BC9B8E00-02CF-D550-3380-0F457BF74C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0" y="4810381"/>
            <a:ext cx="2586640" cy="1229996"/>
          </a:xfrm>
          <a:prstGeom prst="rect">
            <a:avLst/>
          </a:prstGeom>
        </p:spPr>
      </p:pic>
      <p:pic>
        <p:nvPicPr>
          <p:cNvPr id="20" name="Picture 19" descr="Closeup of yellow marigold">
            <a:extLst>
              <a:ext uri="{FF2B5EF4-FFF2-40B4-BE49-F238E27FC236}">
                <a16:creationId xmlns:a16="http://schemas.microsoft.com/office/drawing/2014/main" id="{6A8EA3B2-6128-8FD2-DB9D-83E5DDD5D1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7710" y="4810382"/>
            <a:ext cx="2865209" cy="1229996"/>
          </a:xfrm>
          <a:prstGeom prst="rect">
            <a:avLst/>
          </a:prstGeom>
        </p:spPr>
      </p:pic>
      <p:pic>
        <p:nvPicPr>
          <p:cNvPr id="22" name="Picture 21" descr="Blue flowers with dewdrops on them">
            <a:extLst>
              <a:ext uri="{FF2B5EF4-FFF2-40B4-BE49-F238E27FC236}">
                <a16:creationId xmlns:a16="http://schemas.microsoft.com/office/drawing/2014/main" id="{863BA38E-94CF-F4F9-115E-07AC866CEE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03339" y="3772305"/>
            <a:ext cx="2615623" cy="1614486"/>
          </a:xfrm>
          <a:prstGeom prst="rect">
            <a:avLst/>
          </a:prstGeom>
        </p:spPr>
      </p:pic>
      <p:pic>
        <p:nvPicPr>
          <p:cNvPr id="24" name="Picture 23" descr="Close-up of yellow wildflowers in grass">
            <a:extLst>
              <a:ext uri="{FF2B5EF4-FFF2-40B4-BE49-F238E27FC236}">
                <a16:creationId xmlns:a16="http://schemas.microsoft.com/office/drawing/2014/main" id="{CC2F98D0-1E58-A3E3-7C4E-1169DEA200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75723" y="2291507"/>
            <a:ext cx="1844994" cy="1229996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58F08AE8-6250-90B0-E7B2-29D248E291B9}"/>
              </a:ext>
            </a:extLst>
          </p:cNvPr>
          <p:cNvSpPr txBox="1"/>
          <p:nvPr/>
        </p:nvSpPr>
        <p:spPr>
          <a:xfrm>
            <a:off x="9839245" y="1068326"/>
            <a:ext cx="24003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According to (Bloomberg, 2024).Economical factors such as inflation have increased operational costs.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4082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21E4DA1-A7B8-A9BF-77FD-9FD6B52BA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1380743"/>
            <a:ext cx="9144000" cy="676656"/>
          </a:xfrm>
        </p:spPr>
        <p:txBody>
          <a:bodyPr/>
          <a:lstStyle/>
          <a:p>
            <a:r>
              <a:rPr lang="en-GB" dirty="0"/>
              <a:t>Application of the Pestel Framework For Green Haven Florists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4ABD095-D7EA-DD28-56FD-DE878C9B58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1294711"/>
              </p:ext>
            </p:extLst>
          </p:nvPr>
        </p:nvGraphicFramePr>
        <p:xfrm>
          <a:off x="259947" y="2252134"/>
          <a:ext cx="11672105" cy="28278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9253">
                  <a:extLst>
                    <a:ext uri="{9D8B030D-6E8A-4147-A177-3AD203B41FA5}">
                      <a16:colId xmlns:a16="http://schemas.microsoft.com/office/drawing/2014/main" val="959423267"/>
                    </a:ext>
                  </a:extLst>
                </a:gridCol>
                <a:gridCol w="2072929">
                  <a:extLst>
                    <a:ext uri="{9D8B030D-6E8A-4147-A177-3AD203B41FA5}">
                      <a16:colId xmlns:a16="http://schemas.microsoft.com/office/drawing/2014/main" val="2953366218"/>
                    </a:ext>
                  </a:extLst>
                </a:gridCol>
                <a:gridCol w="2060707">
                  <a:extLst>
                    <a:ext uri="{9D8B030D-6E8A-4147-A177-3AD203B41FA5}">
                      <a16:colId xmlns:a16="http://schemas.microsoft.com/office/drawing/2014/main" val="2925997010"/>
                    </a:ext>
                  </a:extLst>
                </a:gridCol>
                <a:gridCol w="2010056">
                  <a:extLst>
                    <a:ext uri="{9D8B030D-6E8A-4147-A177-3AD203B41FA5}">
                      <a16:colId xmlns:a16="http://schemas.microsoft.com/office/drawing/2014/main" val="791136322"/>
                    </a:ext>
                  </a:extLst>
                </a:gridCol>
                <a:gridCol w="2049278">
                  <a:extLst>
                    <a:ext uri="{9D8B030D-6E8A-4147-A177-3AD203B41FA5}">
                      <a16:colId xmlns:a16="http://schemas.microsoft.com/office/drawing/2014/main" val="2839560151"/>
                    </a:ext>
                  </a:extLst>
                </a:gridCol>
                <a:gridCol w="1419882">
                  <a:extLst>
                    <a:ext uri="{9D8B030D-6E8A-4147-A177-3AD203B41FA5}">
                      <a16:colId xmlns:a16="http://schemas.microsoft.com/office/drawing/2014/main" val="1993675774"/>
                    </a:ext>
                  </a:extLst>
                </a:gridCol>
              </a:tblGrid>
              <a:tr h="858914">
                <a:tc>
                  <a:txBody>
                    <a:bodyPr/>
                    <a:lstStyle/>
                    <a:p>
                      <a:r>
                        <a:rPr lang="en-GB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i="1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i="1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94126413"/>
                  </a:ext>
                </a:extLst>
              </a:tr>
              <a:tr h="75729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Brexit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D8386">
                            <a:shade val="30000"/>
                            <a:satMod val="115000"/>
                          </a:srgbClr>
                        </a:gs>
                        <a:gs pos="50000">
                          <a:srgbClr val="FD8386">
                            <a:shade val="67500"/>
                            <a:satMod val="115000"/>
                          </a:srgbClr>
                        </a:gs>
                        <a:gs pos="100000">
                          <a:srgbClr val="FD8386">
                            <a:shade val="100000"/>
                            <a:satMod val="115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Inflation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Shift To Online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 Website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Expensive- Eco Materials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Consumer Regulations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0070C0">
                            <a:tint val="66000"/>
                            <a:satMod val="160000"/>
                          </a:srgbClr>
                        </a:gs>
                        <a:gs pos="50000">
                          <a:srgbClr val="0070C0">
                            <a:tint val="44500"/>
                            <a:satMod val="160000"/>
                          </a:srgbClr>
                        </a:gs>
                        <a:gs pos="100000">
                          <a:srgbClr val="0070C0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252133974"/>
                  </a:ext>
                </a:extLst>
              </a:tr>
              <a:tr h="121167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 rules effect supply</a:t>
                      </a:r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Raises Costs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7030A0">
                            <a:shade val="30000"/>
                            <a:satMod val="115000"/>
                          </a:srgbClr>
                        </a:gs>
                        <a:gs pos="50000">
                          <a:srgbClr val="7030A0">
                            <a:shade val="67500"/>
                            <a:satMod val="115000"/>
                          </a:srgbClr>
                        </a:gs>
                        <a:gs pos="100000">
                          <a:srgbClr val="7030A0">
                            <a:shade val="100000"/>
                            <a:satMod val="115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Eco-conscious Trends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Competitors On Social Media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rgbClr val="0070C0">
                            <a:shade val="30000"/>
                            <a:satMod val="115000"/>
                          </a:srgbClr>
                        </a:gs>
                        <a:gs pos="50000">
                          <a:srgbClr val="0070C0">
                            <a:shade val="67500"/>
                            <a:satMod val="115000"/>
                          </a:srgbClr>
                        </a:gs>
                        <a:gs pos="100000">
                          <a:srgbClr val="0070C0">
                            <a:shade val="100000"/>
                            <a:satMod val="115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71221058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A834070-D1F6-3B3F-2729-881C0213506A}"/>
              </a:ext>
            </a:extLst>
          </p:cNvPr>
          <p:cNvSpPr txBox="1"/>
          <p:nvPr/>
        </p:nvSpPr>
        <p:spPr>
          <a:xfrm>
            <a:off x="654518" y="5428648"/>
            <a:ext cx="10173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(Uk Government,2023).Post Brexit regulations continue to affect supply chains and import costs.</a:t>
            </a:r>
          </a:p>
        </p:txBody>
      </p:sp>
    </p:spTree>
    <p:extLst>
      <p:ext uri="{BB962C8B-B14F-4D97-AF65-F5344CB8AC3E}">
        <p14:creationId xmlns:p14="http://schemas.microsoft.com/office/powerpoint/2010/main" val="4293317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DA33874-6624-90D1-F542-C46BED328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240" y="3620542"/>
            <a:ext cx="9144000" cy="676656"/>
          </a:xfrm>
        </p:spPr>
        <p:txBody>
          <a:bodyPr/>
          <a:lstStyle/>
          <a:p>
            <a:r>
              <a:rPr lang="en-GB" dirty="0"/>
              <a:t>What is a Cause and effect? Why is it used? </a:t>
            </a:r>
            <a:br>
              <a:rPr lang="en-GB" dirty="0"/>
            </a:br>
            <a:r>
              <a:rPr lang="en-GB" dirty="0"/>
              <a:t>And What Are The Limits?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2EDDA8-D947-9127-5A66-F19E8B25A2A8}"/>
              </a:ext>
            </a:extLst>
          </p:cNvPr>
          <p:cNvSpPr txBox="1"/>
          <p:nvPr/>
        </p:nvSpPr>
        <p:spPr>
          <a:xfrm>
            <a:off x="4031541" y="1741690"/>
            <a:ext cx="7190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Cause And Effect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7BCDEE-DA2A-DC29-6F1C-B2AB32E56755}"/>
              </a:ext>
            </a:extLst>
          </p:cNvPr>
          <p:cNvSpPr txBox="1"/>
          <p:nvPr/>
        </p:nvSpPr>
        <p:spPr>
          <a:xfrm>
            <a:off x="2685448" y="4976261"/>
            <a:ext cx="6179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(Kotler And Keller,2016).Poor digital presence have weakened customer engagement</a:t>
            </a:r>
          </a:p>
        </p:txBody>
      </p:sp>
    </p:spTree>
    <p:extLst>
      <p:ext uri="{BB962C8B-B14F-4D97-AF65-F5344CB8AC3E}">
        <p14:creationId xmlns:p14="http://schemas.microsoft.com/office/powerpoint/2010/main" val="38720417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2296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>
                <a:latin typeface="Sagona Book" panose="020F0502020204030204" pitchFamily="34" charset="0"/>
                <a:cs typeface="Sagona Book" panose="020F0502020204030204" pitchFamily="34" charset="0"/>
              </a:rPr>
              <a:t>Fish Bone Diagram</a:t>
            </a:r>
            <a:endParaRPr lang="en-GB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2CCCF6B-AAD9-5799-A0E1-9A35758B65EF}"/>
              </a:ext>
            </a:extLst>
          </p:cNvPr>
          <p:cNvCxnSpPr>
            <a:cxnSpLocks/>
          </p:cNvCxnSpPr>
          <p:nvPr/>
        </p:nvCxnSpPr>
        <p:spPr>
          <a:xfrm flipH="1" flipV="1">
            <a:off x="0" y="2976113"/>
            <a:ext cx="8971472" cy="1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FFC25FD-0EFD-8655-A1B7-50761C5E63F7}"/>
              </a:ext>
            </a:extLst>
          </p:cNvPr>
          <p:cNvCxnSpPr>
            <a:cxnSpLocks/>
          </p:cNvCxnSpPr>
          <p:nvPr/>
        </p:nvCxnSpPr>
        <p:spPr>
          <a:xfrm flipH="1" flipV="1">
            <a:off x="7384211" y="1526875"/>
            <a:ext cx="1121434" cy="1449238"/>
          </a:xfrm>
          <a:prstGeom prst="line">
            <a:avLst/>
          </a:prstGeom>
          <a:ln>
            <a:solidFill>
              <a:srgbClr val="6377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C737E7E-17AE-62BD-0D8A-F48C6CE73C66}"/>
              </a:ext>
            </a:extLst>
          </p:cNvPr>
          <p:cNvCxnSpPr>
            <a:cxnSpLocks/>
          </p:cNvCxnSpPr>
          <p:nvPr/>
        </p:nvCxnSpPr>
        <p:spPr>
          <a:xfrm flipH="1">
            <a:off x="7263442" y="2976113"/>
            <a:ext cx="1242203" cy="1345721"/>
          </a:xfrm>
          <a:prstGeom prst="line">
            <a:avLst/>
          </a:prstGeom>
          <a:ln>
            <a:solidFill>
              <a:srgbClr val="6377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99197737-5EC1-BCFB-A4E4-29F80D1D96C2}"/>
              </a:ext>
            </a:extLst>
          </p:cNvPr>
          <p:cNvSpPr/>
          <p:nvPr/>
        </p:nvSpPr>
        <p:spPr>
          <a:xfrm>
            <a:off x="8941278" y="2769426"/>
            <a:ext cx="2268748" cy="3795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Decrease in sales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65B6E5B-76B6-8D41-7C15-B9CFD826ABA5}"/>
              </a:ext>
            </a:extLst>
          </p:cNvPr>
          <p:cNvCxnSpPr>
            <a:cxnSpLocks/>
          </p:cNvCxnSpPr>
          <p:nvPr/>
        </p:nvCxnSpPr>
        <p:spPr>
          <a:xfrm flipH="1">
            <a:off x="4313208" y="2976113"/>
            <a:ext cx="1112807" cy="1449238"/>
          </a:xfrm>
          <a:prstGeom prst="line">
            <a:avLst/>
          </a:prstGeom>
          <a:ln>
            <a:solidFill>
              <a:srgbClr val="6377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23AC7DA-57C5-0E9B-FF29-2854A0CBF87C}"/>
              </a:ext>
            </a:extLst>
          </p:cNvPr>
          <p:cNvCxnSpPr/>
          <p:nvPr/>
        </p:nvCxnSpPr>
        <p:spPr>
          <a:xfrm flipH="1" flipV="1">
            <a:off x="4235570" y="1526875"/>
            <a:ext cx="1199072" cy="1449238"/>
          </a:xfrm>
          <a:prstGeom prst="line">
            <a:avLst/>
          </a:prstGeom>
          <a:ln>
            <a:solidFill>
              <a:srgbClr val="6377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3865963-2BB1-819C-2882-D3944512874E}"/>
              </a:ext>
            </a:extLst>
          </p:cNvPr>
          <p:cNvCxnSpPr>
            <a:cxnSpLocks/>
          </p:cNvCxnSpPr>
          <p:nvPr/>
        </p:nvCxnSpPr>
        <p:spPr>
          <a:xfrm flipH="1">
            <a:off x="1440611" y="2959206"/>
            <a:ext cx="1043797" cy="1362628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C9AE0252-45DB-384C-7ACB-84D180CCD700}"/>
              </a:ext>
            </a:extLst>
          </p:cNvPr>
          <p:cNvCxnSpPr/>
          <p:nvPr/>
        </p:nvCxnSpPr>
        <p:spPr>
          <a:xfrm flipH="1" flipV="1">
            <a:off x="1647645" y="1656272"/>
            <a:ext cx="836763" cy="1302934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8B6B46BC-C1C4-B696-AECC-FCE5A99AE72A}"/>
              </a:ext>
            </a:extLst>
          </p:cNvPr>
          <p:cNvSpPr txBox="1"/>
          <p:nvPr/>
        </p:nvSpPr>
        <p:spPr>
          <a:xfrm>
            <a:off x="-12941" y="1296628"/>
            <a:ext cx="1660585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0A0C9C2-F65F-8A9F-29C3-1DF4D35E84CF}"/>
              </a:ext>
            </a:extLst>
          </p:cNvPr>
          <p:cNvSpPr txBox="1"/>
          <p:nvPr/>
        </p:nvSpPr>
        <p:spPr>
          <a:xfrm>
            <a:off x="2628900" y="1296628"/>
            <a:ext cx="1660585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51D9D02-5626-A7A1-9685-AE24498C6E9C}"/>
              </a:ext>
            </a:extLst>
          </p:cNvPr>
          <p:cNvSpPr txBox="1"/>
          <p:nvPr/>
        </p:nvSpPr>
        <p:spPr>
          <a:xfrm>
            <a:off x="5723626" y="1286940"/>
            <a:ext cx="1660585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A353324-3D78-3659-A87A-BF29F74AC522}"/>
              </a:ext>
            </a:extLst>
          </p:cNvPr>
          <p:cNvSpPr txBox="1"/>
          <p:nvPr/>
        </p:nvSpPr>
        <p:spPr>
          <a:xfrm>
            <a:off x="0" y="4246706"/>
            <a:ext cx="1440611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608FE478-5E1A-C41D-DC4A-84F91EECC1AB}"/>
              </a:ext>
            </a:extLst>
          </p:cNvPr>
          <p:cNvSpPr txBox="1"/>
          <p:nvPr/>
        </p:nvSpPr>
        <p:spPr>
          <a:xfrm>
            <a:off x="2715079" y="4240685"/>
            <a:ext cx="1664897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AFAE4785-FED9-B894-02DD-231153A76A02}"/>
              </a:ext>
            </a:extLst>
          </p:cNvPr>
          <p:cNvSpPr txBox="1"/>
          <p:nvPr/>
        </p:nvSpPr>
        <p:spPr>
          <a:xfrm>
            <a:off x="5732254" y="4247646"/>
            <a:ext cx="1531188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2806871-F1A4-C34C-14AC-CF0E985D0A34}"/>
              </a:ext>
            </a:extLst>
          </p:cNvPr>
          <p:cNvSpPr txBox="1"/>
          <p:nvPr/>
        </p:nvSpPr>
        <p:spPr>
          <a:xfrm>
            <a:off x="5622266" y="4592461"/>
            <a:ext cx="46453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shop’s location has had reduced activity due to the closure of nearby businesses and a general shift toward online shopping.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E6D8D72-F9C5-9B77-0E06-5A3DDEA1EEE1}"/>
              </a:ext>
            </a:extLst>
          </p:cNvPr>
          <p:cNvSpPr txBox="1"/>
          <p:nvPr/>
        </p:nvSpPr>
        <p:spPr>
          <a:xfrm>
            <a:off x="-36659" y="1656061"/>
            <a:ext cx="1684304" cy="116955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long-time customers prefer the convenience and lower prices of large online flower retailers, which offer same-day delivery and frequent discounts.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8C4D4303-4EE6-4E97-E1A7-E1D5F700F963}"/>
              </a:ext>
            </a:extLst>
          </p:cNvPr>
          <p:cNvSpPr txBox="1"/>
          <p:nvPr/>
        </p:nvSpPr>
        <p:spPr>
          <a:xfrm>
            <a:off x="5645988" y="1654472"/>
            <a:ext cx="1539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Some people have said that the shop’s website is outdated and difficult to navigate.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32F4E0CA-0313-3E1E-6F96-4358EE9BB0A6}"/>
              </a:ext>
            </a:extLst>
          </p:cNvPr>
          <p:cNvSpPr txBox="1"/>
          <p:nvPr/>
        </p:nvSpPr>
        <p:spPr>
          <a:xfrm>
            <a:off x="-12941" y="2968894"/>
            <a:ext cx="192369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They have also struggled to keep up with digital marketing trends, relying mostly on word-of-mouth and occasional social media posts.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DB44B738-A623-1441-AD6A-542582C10899}"/>
              </a:ext>
            </a:extLst>
          </p:cNvPr>
          <p:cNvSpPr txBox="1"/>
          <p:nvPr/>
        </p:nvSpPr>
        <p:spPr>
          <a:xfrm>
            <a:off x="5622266" y="5036350"/>
            <a:ext cx="288337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new competitors have entered the market.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C2EDA46D-6CAA-D7EE-10EC-1AAA2933D3F3}"/>
              </a:ext>
            </a:extLst>
          </p:cNvPr>
          <p:cNvSpPr txBox="1"/>
          <p:nvPr/>
        </p:nvSpPr>
        <p:spPr>
          <a:xfrm>
            <a:off x="2618118" y="4592461"/>
            <a:ext cx="16648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price of flowers, like tulips, has surged due to supply chain disruptions and inflation.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F803CC1A-F983-196D-DBCF-BAD30738A070}"/>
              </a:ext>
            </a:extLst>
          </p:cNvPr>
          <p:cNvSpPr txBox="1"/>
          <p:nvPr/>
        </p:nvSpPr>
        <p:spPr>
          <a:xfrm>
            <a:off x="-36660" y="4592460"/>
            <a:ext cx="1923691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 such as biodegradable wrapping has become more expensive to uphold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426B251-CDFE-63AE-A458-D1CABBD9A6B7}"/>
              </a:ext>
            </a:extLst>
          </p:cNvPr>
          <p:cNvSpPr txBox="1"/>
          <p:nvPr/>
        </p:nvSpPr>
        <p:spPr>
          <a:xfrm>
            <a:off x="5645988" y="2968894"/>
            <a:ext cx="1539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have expressed a desire for more delivery options and subscription services.</a:t>
            </a:r>
          </a:p>
        </p:txBody>
      </p:sp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49E522-B9C0-6486-A162-624C617EF0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Decline In Foot Traffic is structural (High street Decline)</a:t>
            </a:r>
          </a:p>
          <a:p>
            <a:r>
              <a:rPr lang="en-GB" sz="20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Competitors are stronger online and locally</a:t>
            </a:r>
          </a:p>
          <a:p>
            <a:r>
              <a:rPr lang="en-GB" sz="20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Website and digital marketing presence</a:t>
            </a:r>
          </a:p>
          <a:p>
            <a:r>
              <a:rPr lang="en-GB" sz="20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Demand more modern services</a:t>
            </a:r>
          </a:p>
          <a:p>
            <a:endParaRPr lang="en-GB" sz="20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Content Placeholder 8" descr="Line graph and numbers">
            <a:extLst>
              <a:ext uri="{FF2B5EF4-FFF2-40B4-BE49-F238E27FC236}">
                <a16:creationId xmlns:a16="http://schemas.microsoft.com/office/drawing/2014/main" id="{BF1F0CA2-D152-198B-9947-9672DAEF2C7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6000" y="1825625"/>
            <a:ext cx="5181600" cy="3523921"/>
          </a:xfr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6070E851-3BA5-60D7-6705-69F933720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Findings</a:t>
            </a:r>
          </a:p>
        </p:txBody>
      </p:sp>
    </p:spTree>
    <p:extLst>
      <p:ext uri="{BB962C8B-B14F-4D97-AF65-F5344CB8AC3E}">
        <p14:creationId xmlns:p14="http://schemas.microsoft.com/office/powerpoint/2010/main" val="1287976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284F06C-2E7E-34BC-8DBE-8E6D1000C2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5760" y="1572286"/>
            <a:ext cx="4657183" cy="449080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Bloomberg. (2024) UK inflation and consumer spending report: 2024 overview. London: Bloomberg intelligence.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Kotler, P. and Keller, K. L. (2016) Marketing management. 15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edn. Harlow: Pearson Education.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Government. (2023) Import regulations and post-Brexit trade rules for florists.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11 October 2025).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DFBB073-34AF-8337-D9A1-348D537FC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anchor="b">
            <a:normAutofit/>
          </a:bodyPr>
          <a:lstStyle/>
          <a:p>
            <a:r>
              <a:rPr lang="en-GB" sz="4100"/>
              <a:t>References</a:t>
            </a:r>
          </a:p>
        </p:txBody>
      </p:sp>
      <p:pic>
        <p:nvPicPr>
          <p:cNvPr id="9" name="Picture Placeholder 8" descr="Abstract blurred public library with bookshelves">
            <a:extLst>
              <a:ext uri="{FF2B5EF4-FFF2-40B4-BE49-F238E27FC236}">
                <a16:creationId xmlns:a16="http://schemas.microsoft.com/office/drawing/2014/main" id="{987D9E18-5DD1-0999-3E6A-AEEBFA52FE2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8306" r="30639" b="-1"/>
          <a:stretch>
            <a:fillRect/>
          </a:stretch>
        </p:blipFill>
        <p:spPr>
          <a:xfrm>
            <a:off x="6646264" y="10"/>
            <a:ext cx="5545736" cy="6063082"/>
          </a:xfrm>
          <a:noFill/>
        </p:spPr>
      </p:pic>
    </p:spTree>
    <p:extLst>
      <p:ext uri="{BB962C8B-B14F-4D97-AF65-F5344CB8AC3E}">
        <p14:creationId xmlns:p14="http://schemas.microsoft.com/office/powerpoint/2010/main" val="41512462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ECA3CF8-5808-AD2D-4440-B97C46C00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36" y="1633236"/>
            <a:ext cx="9144000" cy="676656"/>
          </a:xfrm>
        </p:spPr>
        <p:txBody>
          <a:bodyPr/>
          <a:lstStyle/>
          <a:p>
            <a:r>
              <a:rPr lang="en-GB" dirty="0"/>
              <a:t>Thankyou For Listening</a:t>
            </a:r>
            <a:br>
              <a:rPr lang="en-GB" dirty="0"/>
            </a:br>
            <a:r>
              <a:rPr lang="en-GB" dirty="0"/>
              <a:t>Does anyone Have Any Questions?</a:t>
            </a:r>
          </a:p>
        </p:txBody>
      </p:sp>
      <p:pic>
        <p:nvPicPr>
          <p:cNvPr id="9" name="Picture Placeholder 8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B4831799-75CC-AD94-9281-7E747738E71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9512" r="19512"/>
          <a:stretch>
            <a:fillRect/>
          </a:stretch>
        </p:blipFill>
        <p:spPr/>
      </p:pic>
      <p:pic>
        <p:nvPicPr>
          <p:cNvPr id="11" name="Graphic 10" descr="Questions with solid fill">
            <a:extLst>
              <a:ext uri="{FF2B5EF4-FFF2-40B4-BE49-F238E27FC236}">
                <a16:creationId xmlns:a16="http://schemas.microsoft.com/office/drawing/2014/main" id="{99BD1F0B-302A-1544-478B-9623C01137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177" y="2213811"/>
            <a:ext cx="1215189" cy="1215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34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dirty="0">
            <a:latin typeface="Arial" panose="020B0604020202020204" pitchFamily="34" charset="0"/>
            <a:cs typeface="Arial" panose="020B0604020202020204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{9F75A8D7-8CE3-4969-8FDC-7365CC7113DD}tf11964407_win32</Template>
  <TotalTime>1981</TotalTime>
  <Words>827</Words>
  <Application>Microsoft Office PowerPoint</Application>
  <PresentationFormat>Widescreen</PresentationFormat>
  <Paragraphs>108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Courier New</vt:lpstr>
      <vt:lpstr>Gill Sans Nova</vt:lpstr>
      <vt:lpstr>Gill Sans Nova Light</vt:lpstr>
      <vt:lpstr>Sagona Book</vt:lpstr>
      <vt:lpstr>Office Theme</vt:lpstr>
      <vt:lpstr>STUDENT NAME: Orlando Brown  STUDENT ID: 2439406  LECTURERES NAME: ANNAMARIE DUFFICY  MODULE CODE: LCLM 4004  MODULE NAME: PROBLEM SOLVING AND DECISION MAKING  COMPONENT 1: GREEN HAVEN FLORISTS</vt:lpstr>
      <vt:lpstr>Introduction</vt:lpstr>
      <vt:lpstr>About green haven florists</vt:lpstr>
      <vt:lpstr>Problems green haven are encountering</vt:lpstr>
      <vt:lpstr>PowerPoint Presentation</vt:lpstr>
      <vt:lpstr>What Is the Purpose of a PESTEL Analysis</vt:lpstr>
      <vt:lpstr>Application of the Pestel Framework For Green Haven Florists</vt:lpstr>
      <vt:lpstr>What is a Cause and effect? Why is it used?  And What Are The Limits?</vt:lpstr>
      <vt:lpstr>Fish Bone Diagram</vt:lpstr>
      <vt:lpstr>Key Findings</vt:lpstr>
      <vt:lpstr>References</vt:lpstr>
      <vt:lpstr>Thankyou For Listening Does anyone Have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Orlando Brown</dc:creator>
  <cp:lastModifiedBy>Orlando Brown</cp:lastModifiedBy>
  <cp:revision>2</cp:revision>
  <dcterms:created xsi:type="dcterms:W3CDTF">2025-09-29T06:23:03Z</dcterms:created>
  <dcterms:modified xsi:type="dcterms:W3CDTF">2025-10-11T20:51:38Z</dcterms:modified>
</cp:coreProperties>
</file>