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62" r:id="rId5"/>
    <p:sldId id="259" r:id="rId6"/>
    <p:sldId id="261" r:id="rId7"/>
    <p:sldId id="263" r:id="rId8"/>
    <p:sldId id="260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244E6C"/>
    <a:srgbClr val="FF8CDB"/>
    <a:srgbClr val="FF40C3"/>
    <a:srgbClr val="EF00A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34A4B1-78CB-5240-937E-7ABEA8B72A73}" type="datetimeFigureOut">
              <a:rPr lang="en-US" smtClean="0"/>
              <a:t>10/10/21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5FD23A-5413-BF49-951D-678BA20093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11933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it-IT"/>
              <a:t>Don’t give the viewers choice.</a:t>
            </a:r>
          </a:p>
          <a:p>
            <a:endParaRPr lang="it-IT"/>
          </a:p>
          <a:p>
            <a:r>
              <a:rPr lang="it-IT"/>
              <a:t>Maintain focus by having one main point per slide;</a:t>
            </a:r>
          </a:p>
          <a:p>
            <a:endParaRPr lang="it-IT"/>
          </a:p>
          <a:p>
            <a:r>
              <a:rPr lang="it-IT"/>
              <a:t>Clarity and semplicity brings efficiency;</a:t>
            </a:r>
          </a:p>
          <a:p>
            <a:endParaRPr lang="it-IT"/>
          </a:p>
          <a:p>
            <a:r>
              <a:rPr lang="it-IT"/>
              <a:t>The more often slides change, the better you can keep the audience’s attention.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5FD23A-5413-BF49-951D-678BA20093C0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7847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it-IT"/>
              <a:t>Sentences belong in the speaker’s note, not in the slides;</a:t>
            </a:r>
          </a:p>
          <a:p>
            <a:endParaRPr lang="it-IT"/>
          </a:p>
          <a:p>
            <a:r>
              <a:rPr lang="it-IT"/>
              <a:t>Use the 50% &amp; 50% rule text/image, each is incomplete without another (short quotes are an exception);</a:t>
            </a:r>
          </a:p>
          <a:p>
            <a:endParaRPr lang="it-IT"/>
          </a:p>
          <a:p>
            <a:r>
              <a:rPr lang="it-IT"/>
              <a:t>Use short bits of text that rapresent the image and viceversa.</a:t>
            </a:r>
          </a:p>
          <a:p>
            <a:endParaRPr lang="it-IT"/>
          </a:p>
          <a:p>
            <a:endParaRPr lang="it-IT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5FD23A-5413-BF49-951D-678BA20093C0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0442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5FD23A-5413-BF49-951D-678BA20093C0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7847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it-IT"/>
              <a:t>Caption the attention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5FD23A-5413-BF49-951D-678BA20093C0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07679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it-IT"/>
              <a:t>Increasing comprehension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5FD23A-5413-BF49-951D-678BA20093C0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5345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5FD23A-5413-BF49-951D-678BA20093C0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5345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5FD23A-5413-BF49-951D-678BA20093C0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7244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US"/>
              <a:t>simple instructions </a:t>
            </a:r>
            <a:endParaRPr lang="it-IT"/>
          </a:p>
          <a:p>
            <a:pPr marL="171450" indent="-171450">
              <a:buFontTx/>
              <a:buChar char="-"/>
            </a:pPr>
            <a:r>
              <a:rPr lang="en-US"/>
              <a:t>quality matters not quantity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5FD23A-5413-BF49-951D-678BA20093C0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77663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imagine diapozitiv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ubstituent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- Clear, short and relevant </a:t>
            </a:r>
            <a:endParaRPr lang="ro-GB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5FD23A-5413-BF49-951D-678BA20093C0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28177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10/10/21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10/10/21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1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8683D2-B37F-7042-A8C2-78553147B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5098" y="609600"/>
            <a:ext cx="4798142" cy="364285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it-IT" sz="4800" b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How to create a powerpoint</a:t>
            </a:r>
            <a:endParaRPr lang="en-US" sz="4800" b="1"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3F8E3E61-16CE-3841-A63C-90B9D962070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rcRect r="2318" b="1"/>
          <a:stretch/>
        </p:blipFill>
        <p:spPr>
          <a:xfrm>
            <a:off x="633999" y="636640"/>
            <a:ext cx="5462001" cy="559154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1361DA77-4983-474D-BF3A-F685F4A70D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67168" y="4791142"/>
            <a:ext cx="5334001" cy="1031103"/>
          </a:xfrm>
        </p:spPr>
        <p:txBody>
          <a:bodyPr/>
          <a:lstStyle/>
          <a:p>
            <a:pPr algn="ctr"/>
            <a:r>
              <a:rPr lang="it-IT"/>
              <a:t>FOLLOWING THE 5 STEPS METHOD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608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2ECC2-3381-5443-BB4F-1158ECCAA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6929" y="2572775"/>
            <a:ext cx="4798142" cy="171245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it-IT" sz="4800" b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ONE MESSAGE PER SLIDE</a:t>
            </a:r>
            <a:endParaRPr lang="en-US" sz="4800" b="1"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8A4947F3-D993-0B4F-9146-C1BF096BB8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t="10959" b="20709"/>
          <a:stretch/>
        </p:blipFill>
        <p:spPr>
          <a:xfrm>
            <a:off x="83045" y="821210"/>
            <a:ext cx="1873439" cy="191787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8DBE43-D4D3-EA4E-B8F0-5DB7159C26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-328535" y="0"/>
            <a:ext cx="2696601" cy="973031"/>
          </a:xfrm>
        </p:spPr>
        <p:txBody>
          <a:bodyPr/>
          <a:lstStyle/>
          <a:p>
            <a:pPr algn="ctr"/>
            <a:r>
              <a:rPr lang="it-IT" b="1"/>
              <a:t>OUSMANE SOW</a:t>
            </a:r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1434747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2ECC2-3381-5443-BB4F-1158ECCAA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6929" y="2572775"/>
            <a:ext cx="4798142" cy="171245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it-IT" sz="4800" b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NO BIG SENTENCES</a:t>
            </a:r>
            <a:endParaRPr lang="en-US" sz="4800" b="1"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8A4947F3-D993-0B4F-9146-C1BF096BB8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t="10959" b="20709"/>
          <a:stretch/>
        </p:blipFill>
        <p:spPr>
          <a:xfrm>
            <a:off x="83045" y="821210"/>
            <a:ext cx="1873439" cy="191787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8DBE43-D4D3-EA4E-B8F0-5DB7159C26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-328535" y="0"/>
            <a:ext cx="2696601" cy="973031"/>
          </a:xfrm>
        </p:spPr>
        <p:txBody>
          <a:bodyPr/>
          <a:lstStyle/>
          <a:p>
            <a:pPr algn="ctr"/>
            <a:r>
              <a:rPr lang="it-IT" b="1"/>
              <a:t>OUSMANE SOW</a:t>
            </a:r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3477206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2ECC2-3381-5443-BB4F-1158ECCAA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2324" y="1600200"/>
            <a:ext cx="5334001" cy="137160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it-IT" sz="4800" b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The game of football</a:t>
            </a:r>
            <a:endParaRPr lang="en-US" sz="4800" b="1"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8DBE43-D4D3-EA4E-B8F0-5DB7159C26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-154507" y="259718"/>
            <a:ext cx="2403499" cy="824057"/>
          </a:xfrm>
        </p:spPr>
        <p:txBody>
          <a:bodyPr/>
          <a:lstStyle/>
          <a:p>
            <a:pPr algn="ctr"/>
            <a:r>
              <a:rPr lang="it-IT" b="1"/>
              <a:t>OUSMANE SOW</a:t>
            </a:r>
            <a:endParaRPr lang="en-US" b="1"/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A10C9E50-21D6-C943-BF36-F3A5807F03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0931" y="1600200"/>
            <a:ext cx="3889658" cy="38896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4ECE009-EB70-5948-B961-867C0E125CB9}"/>
              </a:ext>
            </a:extLst>
          </p:cNvPr>
          <p:cNvSpPr txBox="1"/>
          <p:nvPr/>
        </p:nvSpPr>
        <p:spPr>
          <a:xfrm>
            <a:off x="2380568" y="3886201"/>
            <a:ext cx="41975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b="1" i="1"/>
              <a:t>•Football is a game </a:t>
            </a:r>
            <a:r>
              <a:rPr lang="it-IT" b="1" i="1" err="1"/>
              <a:t>involving</a:t>
            </a:r>
            <a:r>
              <a:rPr lang="it-IT" b="1" i="1"/>
              <a:t> two </a:t>
            </a:r>
            <a:r>
              <a:rPr lang="it-IT" b="1" i="1" err="1"/>
              <a:t>teams</a:t>
            </a:r>
            <a:r>
              <a:rPr lang="it-IT" b="1" i="1"/>
              <a:t> of 11 </a:t>
            </a:r>
            <a:r>
              <a:rPr lang="it-IT" b="1" i="1" err="1"/>
              <a:t>players</a:t>
            </a:r>
            <a:r>
              <a:rPr lang="it-IT" b="1" i="1"/>
              <a:t> who’s goal is to score more </a:t>
            </a:r>
            <a:r>
              <a:rPr lang="it-IT" b="1" i="1" err="1"/>
              <a:t>than</a:t>
            </a:r>
            <a:r>
              <a:rPr lang="it-IT" b="1" i="1"/>
              <a:t> the </a:t>
            </a:r>
            <a:r>
              <a:rPr lang="it-IT" b="1" i="1" err="1"/>
              <a:t>opposite</a:t>
            </a:r>
            <a:r>
              <a:rPr lang="it-IT" b="1" i="1"/>
              <a:t> one.</a:t>
            </a:r>
            <a:endParaRPr lang="en-US" b="1" i="1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F5D29BA-8028-6C44-B916-515D574FFF67}"/>
              </a:ext>
            </a:extLst>
          </p:cNvPr>
          <p:cNvPicPr>
            <a:picLocks noGrp="1" noChangeAspect="1"/>
          </p:cNvPicPr>
          <p:nvPr/>
        </p:nvPicPr>
        <p:blipFill rotWithShape="1">
          <a:blip r:embed="rId4"/>
          <a:srcRect t="10959" b="20709"/>
          <a:stretch/>
        </p:blipFill>
        <p:spPr>
          <a:xfrm>
            <a:off x="110522" y="895871"/>
            <a:ext cx="1873439" cy="191787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42044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2ECC2-3381-5443-BB4F-1158ECCAA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6929" y="3000887"/>
            <a:ext cx="4798142" cy="85622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it-IT" sz="4800" b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SIZE MATTER</a:t>
            </a:r>
            <a:endParaRPr lang="en-US" sz="4800" b="1"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7055075-4813-824F-B29A-860F513AE6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41" y="745864"/>
            <a:ext cx="1524318" cy="203043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03D215D0-4C57-FA4F-B185-FFCBDC0F5352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2696601" cy="9730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0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b="1"/>
              <a:t>A</a:t>
            </a:r>
            <a:r>
              <a:rPr lang="it-IT" b="1"/>
              <a:t>NDREI-COSMIN PATILEA</a:t>
            </a:r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2035208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2ECC2-3381-5443-BB4F-1158ECCAA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6929" y="2572775"/>
            <a:ext cx="4798142" cy="171245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it-IT" sz="4800" b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DARK BACKGROUND</a:t>
            </a:r>
            <a:endParaRPr lang="en-US" sz="4800" b="1"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8DBE43-D4D3-EA4E-B8F0-5DB7159C26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0" y="0"/>
            <a:ext cx="2696601" cy="973031"/>
          </a:xfrm>
        </p:spPr>
        <p:txBody>
          <a:bodyPr/>
          <a:lstStyle/>
          <a:p>
            <a:pPr algn="ctr"/>
            <a:r>
              <a:rPr lang="en-US" b="1"/>
              <a:t>A</a:t>
            </a:r>
            <a:r>
              <a:rPr lang="it-IT" b="1"/>
              <a:t>NDREI-COSMIN PATILEA</a:t>
            </a:r>
            <a:endParaRPr lang="en-US" b="1"/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FB28A43C-7BDC-DB49-951A-4846A60BE0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41" y="693007"/>
            <a:ext cx="1524318" cy="203043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66298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8DBE43-D4D3-EA4E-B8F0-5DB7159C26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0" y="0"/>
            <a:ext cx="2696601" cy="973031"/>
          </a:xfrm>
        </p:spPr>
        <p:txBody>
          <a:bodyPr/>
          <a:lstStyle/>
          <a:p>
            <a:pPr algn="ctr"/>
            <a:r>
              <a:rPr lang="en-US" b="1"/>
              <a:t>A</a:t>
            </a:r>
            <a:r>
              <a:rPr lang="it-IT" b="1"/>
              <a:t>NDREI-COSMIN PATILEA</a:t>
            </a:r>
            <a:endParaRPr lang="en-US" b="1"/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FB28A43C-7BDC-DB49-951A-4846A60BE0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141" y="693007"/>
            <a:ext cx="1524318" cy="203043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6D49DB5-53C4-4447-94C3-662F1A4CF746}"/>
              </a:ext>
            </a:extLst>
          </p:cNvPr>
          <p:cNvSpPr txBox="1"/>
          <p:nvPr/>
        </p:nvSpPr>
        <p:spPr>
          <a:xfrm>
            <a:off x="5011270" y="1292728"/>
            <a:ext cx="2514898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it-IT" sz="2100"/>
              <a:t>FOOTBALL RULES</a:t>
            </a:r>
            <a:endParaRPr lang="en-US" sz="21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0E650E8-2362-C442-B62B-7274AC21E011}"/>
              </a:ext>
            </a:extLst>
          </p:cNvPr>
          <p:cNvSpPr txBox="1"/>
          <p:nvPr/>
        </p:nvSpPr>
        <p:spPr>
          <a:xfrm>
            <a:off x="2914391" y="2736502"/>
            <a:ext cx="3762730" cy="1692771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it-IT" sz="2600"/>
              <a:t>-ALWAYS PLAY FAIRLY</a:t>
            </a:r>
          </a:p>
          <a:p>
            <a:pPr algn="l"/>
            <a:r>
              <a:rPr lang="it-IT" sz="2600"/>
              <a:t>-OBEY THE </a:t>
            </a:r>
            <a:r>
              <a:rPr lang="it-IT" sz="2600" err="1"/>
              <a:t>REFEREE</a:t>
            </a:r>
            <a:endParaRPr lang="it-IT" sz="2600"/>
          </a:p>
          <a:p>
            <a:pPr algn="l"/>
            <a:r>
              <a:rPr lang="it-IT" sz="2600"/>
              <a:t>-STICK TO THE RULES OF THE GAME</a:t>
            </a:r>
            <a:endParaRPr lang="en-US" sz="260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94FD413-B191-F34F-BE04-0BC458A3A4AF}"/>
              </a:ext>
            </a:extLst>
          </p:cNvPr>
          <p:cNvSpPr txBox="1"/>
          <p:nvPr/>
        </p:nvSpPr>
        <p:spPr>
          <a:xfrm>
            <a:off x="6961227" y="2736502"/>
            <a:ext cx="4632764" cy="2171876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it-IT" sz="2600"/>
              <a:t>-STOP WHEN THE WHISTLE BLOWS</a:t>
            </a:r>
          </a:p>
          <a:p>
            <a:pPr algn="l"/>
            <a:r>
              <a:rPr lang="it-IT" sz="2600"/>
              <a:t>-PLAY THE BALL NOT THE PLAYER</a:t>
            </a:r>
          </a:p>
          <a:p>
            <a:pPr algn="l"/>
            <a:r>
              <a:rPr lang="it-IT" sz="2600"/>
              <a:t>-PLAY TO WIN</a:t>
            </a:r>
            <a:endParaRPr lang="en-US" sz="2600"/>
          </a:p>
        </p:txBody>
      </p:sp>
    </p:spTree>
    <p:extLst>
      <p:ext uri="{BB962C8B-B14F-4D97-AF65-F5344CB8AC3E}">
        <p14:creationId xmlns:p14="http://schemas.microsoft.com/office/powerpoint/2010/main" val="1257123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2ECC2-3381-5443-BB4F-1158ECCAA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6929" y="2572775"/>
            <a:ext cx="4798142" cy="171245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it-IT" sz="4800" b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SIX OBJECTIVE MAX</a:t>
            </a:r>
            <a:endParaRPr lang="en-US" sz="4800" b="1"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8DBE43-D4D3-EA4E-B8F0-5DB7159C26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-328535" y="0"/>
            <a:ext cx="2696601" cy="973031"/>
          </a:xfrm>
        </p:spPr>
        <p:txBody>
          <a:bodyPr/>
          <a:lstStyle/>
          <a:p>
            <a:pPr algn="ctr"/>
            <a:r>
              <a:rPr lang="it-IT" b="1"/>
              <a:t>IONELA FULGA</a:t>
            </a:r>
            <a:endParaRPr lang="en-US" b="1"/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C5C3FBB7-F929-804B-9E7A-052FF9A614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324" y="815560"/>
            <a:ext cx="1716882" cy="171688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80853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8DBE43-D4D3-EA4E-B8F0-5DB7159C26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-328535" y="0"/>
            <a:ext cx="2696601" cy="973031"/>
          </a:xfrm>
        </p:spPr>
        <p:txBody>
          <a:bodyPr/>
          <a:lstStyle/>
          <a:p>
            <a:pPr algn="ctr"/>
            <a:r>
              <a:rPr lang="it-IT" b="1"/>
              <a:t>IONELA FULGA</a:t>
            </a:r>
            <a:endParaRPr lang="en-US" b="1"/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C5C3FBB7-F929-804B-9E7A-052FF9A614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324" y="815560"/>
            <a:ext cx="1716882" cy="171688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20" name="Oval 19">
            <a:extLst>
              <a:ext uri="{FF2B5EF4-FFF2-40B4-BE49-F238E27FC236}">
                <a16:creationId xmlns:a16="http://schemas.microsoft.com/office/drawing/2014/main" id="{495ABB10-909F-5047-BB5E-92CBC5EED61C}"/>
              </a:ext>
            </a:extLst>
          </p:cNvPr>
          <p:cNvSpPr/>
          <p:nvPr/>
        </p:nvSpPr>
        <p:spPr>
          <a:xfrm>
            <a:off x="5181601" y="2514601"/>
            <a:ext cx="914400" cy="914400"/>
          </a:xfrm>
          <a:prstGeom prst="ellipse">
            <a:avLst/>
          </a:prstGeom>
          <a:solidFill>
            <a:srgbClr val="FF8CD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9DBEE513-4F13-424F-A3C7-CA688FAFA8D2}"/>
              </a:ext>
            </a:extLst>
          </p:cNvPr>
          <p:cNvSpPr/>
          <p:nvPr/>
        </p:nvSpPr>
        <p:spPr>
          <a:xfrm>
            <a:off x="7393460" y="2971800"/>
            <a:ext cx="914400" cy="914400"/>
          </a:xfrm>
          <a:prstGeom prst="ellipse">
            <a:avLst/>
          </a:prstGeom>
          <a:solidFill>
            <a:srgbClr val="FF8CD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BA5FA090-4F27-C341-844F-E860D4CBBEDA}"/>
              </a:ext>
            </a:extLst>
          </p:cNvPr>
          <p:cNvSpPr/>
          <p:nvPr/>
        </p:nvSpPr>
        <p:spPr>
          <a:xfrm>
            <a:off x="4099699" y="3886200"/>
            <a:ext cx="914400" cy="914400"/>
          </a:xfrm>
          <a:prstGeom prst="ellipse">
            <a:avLst/>
          </a:prstGeom>
          <a:solidFill>
            <a:srgbClr val="FF8CD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A7661364-719C-B74C-A1F9-5025C49284D2}"/>
              </a:ext>
            </a:extLst>
          </p:cNvPr>
          <p:cNvSpPr/>
          <p:nvPr/>
        </p:nvSpPr>
        <p:spPr>
          <a:xfrm>
            <a:off x="6720703" y="4343400"/>
            <a:ext cx="914400" cy="914400"/>
          </a:xfrm>
          <a:prstGeom prst="ellipse">
            <a:avLst/>
          </a:prstGeom>
          <a:solidFill>
            <a:srgbClr val="FF8CD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3BE3642F-B468-034D-8486-D77E633CCE4B}"/>
              </a:ext>
            </a:extLst>
          </p:cNvPr>
          <p:cNvSpPr/>
          <p:nvPr/>
        </p:nvSpPr>
        <p:spPr>
          <a:xfrm>
            <a:off x="3642499" y="515831"/>
            <a:ext cx="914400" cy="914400"/>
          </a:xfrm>
          <a:prstGeom prst="ellipse">
            <a:avLst/>
          </a:prstGeom>
          <a:solidFill>
            <a:srgbClr val="FF8CD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442EDAFC-5975-A143-BB4C-EF7AE5D9A620}"/>
              </a:ext>
            </a:extLst>
          </p:cNvPr>
          <p:cNvSpPr/>
          <p:nvPr/>
        </p:nvSpPr>
        <p:spPr>
          <a:xfrm>
            <a:off x="9796163" y="5012724"/>
            <a:ext cx="914400" cy="914400"/>
          </a:xfrm>
          <a:prstGeom prst="ellipse">
            <a:avLst/>
          </a:prstGeom>
          <a:solidFill>
            <a:srgbClr val="FF8CD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6A7790BF-B90E-C04B-83AA-637760D0E3AF}"/>
              </a:ext>
            </a:extLst>
          </p:cNvPr>
          <p:cNvSpPr/>
          <p:nvPr/>
        </p:nvSpPr>
        <p:spPr>
          <a:xfrm>
            <a:off x="1647569" y="4349578"/>
            <a:ext cx="914400" cy="914400"/>
          </a:xfrm>
          <a:prstGeom prst="ellipse">
            <a:avLst/>
          </a:prstGeom>
          <a:solidFill>
            <a:srgbClr val="FF8CD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18D25706-6300-E74C-9941-144CFEAEE828}"/>
              </a:ext>
            </a:extLst>
          </p:cNvPr>
          <p:cNvSpPr/>
          <p:nvPr/>
        </p:nvSpPr>
        <p:spPr>
          <a:xfrm>
            <a:off x="7512224" y="1143000"/>
            <a:ext cx="914400" cy="914400"/>
          </a:xfrm>
          <a:prstGeom prst="ellipse">
            <a:avLst/>
          </a:prstGeom>
          <a:solidFill>
            <a:srgbClr val="FF8CD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9240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8DBE43-D4D3-EA4E-B8F0-5DB7159C26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-328535" y="0"/>
            <a:ext cx="2696601" cy="973031"/>
          </a:xfrm>
        </p:spPr>
        <p:txBody>
          <a:bodyPr/>
          <a:lstStyle/>
          <a:p>
            <a:pPr algn="ctr"/>
            <a:r>
              <a:rPr lang="it-IT" b="1"/>
              <a:t>IONELA FULGA</a:t>
            </a:r>
            <a:endParaRPr lang="en-US" b="1"/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C5C3FBB7-F929-804B-9E7A-052FF9A614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324" y="815560"/>
            <a:ext cx="1716882" cy="171688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28" name="Oval 27">
            <a:extLst>
              <a:ext uri="{FF2B5EF4-FFF2-40B4-BE49-F238E27FC236}">
                <a16:creationId xmlns:a16="http://schemas.microsoft.com/office/drawing/2014/main" id="{A7661364-719C-B74C-A1F9-5025C49284D2}"/>
              </a:ext>
            </a:extLst>
          </p:cNvPr>
          <p:cNvSpPr/>
          <p:nvPr/>
        </p:nvSpPr>
        <p:spPr>
          <a:xfrm>
            <a:off x="6720703" y="434340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DBD8EB28-D4C3-8448-B6AA-BC4815C24BFF}"/>
              </a:ext>
            </a:extLst>
          </p:cNvPr>
          <p:cNvSpPr/>
          <p:nvPr/>
        </p:nvSpPr>
        <p:spPr>
          <a:xfrm>
            <a:off x="4573373" y="297180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4189CAF7-A3C0-EA43-B20A-033D7070B389}"/>
              </a:ext>
            </a:extLst>
          </p:cNvPr>
          <p:cNvSpPr/>
          <p:nvPr/>
        </p:nvSpPr>
        <p:spPr>
          <a:xfrm>
            <a:off x="7570574" y="1844589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0E50803-F745-3240-A499-F08ACBC2E2EA}"/>
              </a:ext>
            </a:extLst>
          </p:cNvPr>
          <p:cNvSpPr/>
          <p:nvPr/>
        </p:nvSpPr>
        <p:spPr>
          <a:xfrm>
            <a:off x="4339958" y="820351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BF3E3141-7A7A-A64A-B093-AA5A1943A5C5}"/>
              </a:ext>
            </a:extLst>
          </p:cNvPr>
          <p:cNvSpPr/>
          <p:nvPr/>
        </p:nvSpPr>
        <p:spPr>
          <a:xfrm>
            <a:off x="2368066" y="4542481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5464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Ecran lat</PresentationFormat>
  <Slides>10</Slides>
  <Notes>9</Notes>
  <HiddenSlides>0</HiddenSlide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10</vt:i4>
      </vt:variant>
    </vt:vector>
  </HeadingPairs>
  <TitlesOfParts>
    <vt:vector size="11" baseType="lpstr">
      <vt:lpstr>Mesh</vt:lpstr>
      <vt:lpstr>How to create a powerpoint</vt:lpstr>
      <vt:lpstr>ONE MESSAGE PER SLIDE</vt:lpstr>
      <vt:lpstr>NO BIG SENTENCES</vt:lpstr>
      <vt:lpstr>The game of football</vt:lpstr>
      <vt:lpstr>SIZE MATTER</vt:lpstr>
      <vt:lpstr>DARK BACKGROUND</vt:lpstr>
      <vt:lpstr>Prezentare PowerPoint</vt:lpstr>
      <vt:lpstr>SIX OBJECTIVE MAX</vt:lpstr>
      <vt:lpstr>Prezentare PowerPoint</vt:lpstr>
      <vt:lpstr>Prezentare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create a powerpoint</dc:title>
  <dc:creator>Ousmane sow</dc:creator>
  <cp:lastModifiedBy>Ionela Fulga (2113507)</cp:lastModifiedBy>
  <cp:revision>3</cp:revision>
  <dcterms:created xsi:type="dcterms:W3CDTF">2021-10-06T12:36:22Z</dcterms:created>
  <dcterms:modified xsi:type="dcterms:W3CDTF">2021-10-10T10:44:54Z</dcterms:modified>
</cp:coreProperties>
</file>