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64" r:id="rId3"/>
    <p:sldId id="257" r:id="rId4"/>
    <p:sldId id="258" r:id="rId5"/>
    <p:sldId id="260" r:id="rId6"/>
    <p:sldId id="261" r:id="rId7"/>
    <p:sldId id="262" r:id="rId8"/>
    <p:sldId id="263" r:id="rId9"/>
    <p:sldId id="267" r:id="rId10"/>
    <p:sldId id="268" r:id="rId11"/>
    <p:sldId id="265" r:id="rId12"/>
    <p:sldId id="26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559" autoAdjust="0"/>
    <p:restoredTop sz="94660"/>
  </p:normalViewPr>
  <p:slideViewPr>
    <p:cSldViewPr>
      <p:cViewPr>
        <p:scale>
          <a:sx n="116" d="100"/>
          <a:sy n="116" d="100"/>
        </p:scale>
        <p:origin x="-344" y="1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printerSettings" Target="printerSettings/printerSettings1.bin"/><Relationship Id="rId15" Type="http://schemas.openxmlformats.org/officeDocument/2006/relationships/presProps" Target="presProps.xml"/><Relationship Id="rId16" Type="http://schemas.openxmlformats.org/officeDocument/2006/relationships/viewProps" Target="viewProps.xml"/><Relationship Id="rId17" Type="http://schemas.openxmlformats.org/officeDocument/2006/relationships/theme" Target="theme/theme1.xml"/><Relationship Id="rId18"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9.jpe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0.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1.jpe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3124200"/>
            <a:ext cx="6477000" cy="1914144"/>
          </a:xfrm>
        </p:spPr>
        <p:txBody>
          <a:bodyPr vert="horz" lIns="45720" tIns="0" rIns="45720" bIns="0" rtlCol="0" anchor="b" anchorCtr="0">
            <a:noAutofit/>
          </a:bodyPr>
          <a:lstStyle>
            <a:lvl1pPr algn="l" defTabSz="914400" rtl="0" eaLnBrk="1" latinLnBrk="0" hangingPunct="1">
              <a:lnSpc>
                <a:spcPts val="5000"/>
              </a:lnSpc>
              <a:spcBef>
                <a:spcPct val="0"/>
              </a:spcBef>
              <a:buNone/>
              <a:defRPr sz="4600" kern="1200">
                <a:solidFill>
                  <a:schemeClr val="tx1"/>
                </a:solidFill>
                <a:latin typeface="+mj-lt"/>
                <a:ea typeface="+mj-ea"/>
                <a:cs typeface="+mj-cs"/>
              </a:defRPr>
            </a:lvl1pPr>
          </a:lstStyle>
          <a:p>
            <a:r>
              <a:rPr lang="en-US" smtClean="0"/>
              <a:t>Click to edit Master title style</a:t>
            </a:r>
            <a:endParaRPr/>
          </a:p>
        </p:txBody>
      </p:sp>
      <p:sp>
        <p:nvSpPr>
          <p:cNvPr id="3" name="Subtitle 2"/>
          <p:cNvSpPr>
            <a:spLocks noGrp="1"/>
          </p:cNvSpPr>
          <p:nvPr>
            <p:ph type="subTitle" idx="1"/>
          </p:nvPr>
        </p:nvSpPr>
        <p:spPr>
          <a:xfrm>
            <a:off x="2209800" y="5056632"/>
            <a:ext cx="6477000" cy="1174088"/>
          </a:xfrm>
        </p:spPr>
        <p:txBody>
          <a:bodyPr vert="horz" lIns="91440" tIns="0" rIns="45720" bIns="0" rtlCol="0">
            <a:normAutofit/>
          </a:bodyPr>
          <a:lstStyle>
            <a:lvl1pPr marL="0" indent="0" algn="l" defTabSz="914400" rtl="0" eaLnBrk="1" latinLnBrk="0" hangingPunct="1">
              <a:lnSpc>
                <a:spcPts val="2600"/>
              </a:lnSpc>
              <a:spcBef>
                <a:spcPts val="0"/>
              </a:spcBef>
              <a:buSzPct val="90000"/>
              <a:buFontTx/>
              <a:buNone/>
              <a:defRPr sz="2200" kern="1200">
                <a:solidFill>
                  <a:schemeClr val="tx1"/>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a:p>
        </p:txBody>
      </p:sp>
      <p:sp>
        <p:nvSpPr>
          <p:cNvPr id="4" name="Date Placeholder 3"/>
          <p:cNvSpPr>
            <a:spLocks noGrp="1"/>
          </p:cNvSpPr>
          <p:nvPr>
            <p:ph type="dt" sz="half" idx="10"/>
          </p:nvPr>
        </p:nvSpPr>
        <p:spPr>
          <a:xfrm>
            <a:off x="457200" y="6300216"/>
            <a:ext cx="19842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a:xfrm>
            <a:off x="3959352" y="6300216"/>
            <a:ext cx="3813048" cy="274320"/>
          </a:xfrm>
        </p:spPr>
        <p:txBody>
          <a:bodyPr vert="horz" lIns="91440" tIns="45720" rIns="91440" bIns="45720" rtlCol="0" anchor="ctr"/>
          <a:lstStyle>
            <a:lvl1pPr marL="0" algn="l" defTabSz="914400" rtl="0" eaLnBrk="1" latinLnBrk="0" hangingPunct="1">
              <a:defRPr sz="1100" kern="1200">
                <a:solidFill>
                  <a:schemeClr val="tx1"/>
                </a:solidFill>
                <a:latin typeface="Rockwell" pitchFamily="18" charset="0"/>
                <a:ea typeface="+mn-ea"/>
                <a:cs typeface="+mn-cs"/>
              </a:defRPr>
            </a:lvl1pPr>
          </a:lstStyle>
          <a:p>
            <a:endParaRPr lang="en-US"/>
          </a:p>
        </p:txBody>
      </p:sp>
      <p:sp>
        <p:nvSpPr>
          <p:cNvPr id="6" name="Slide Number Placeholder 5"/>
          <p:cNvSpPr>
            <a:spLocks noGrp="1"/>
          </p:cNvSpPr>
          <p:nvPr>
            <p:ph type="sldNum" sz="quarter" idx="12"/>
          </p:nvPr>
        </p:nvSpPr>
        <p:spPr>
          <a:xfrm>
            <a:off x="8275320" y="6300216"/>
            <a:ext cx="685800" cy="274320"/>
          </a:xfrm>
        </p:spPr>
        <p:txBody>
          <a:bodyPr vert="horz" lIns="91440" tIns="45720" rIns="91440" bIns="45720" rtlCol="0" anchor="ctr"/>
          <a:lstStyle>
            <a:lvl1pPr marL="0" algn="r" defTabSz="914400" rtl="0" eaLnBrk="1" latinLnBrk="0" hangingPunct="1">
              <a:defRPr sz="1100" kern="1200">
                <a:solidFill>
                  <a:schemeClr val="tx1"/>
                </a:solidFill>
                <a:latin typeface="Rockwell" pitchFamily="18" charset="0"/>
                <a:ea typeface="+mn-ea"/>
                <a:cs typeface="+mn-cs"/>
              </a:defRPr>
            </a:lvl1p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Watermark">
    <p:bg>
      <p:bgRef idx="1003">
        <a:schemeClr val="bg2"/>
      </p:bgRef>
    </p:bg>
    <p:spTree>
      <p:nvGrpSpPr>
        <p:cNvPr id="1" name=""/>
        <p:cNvGrpSpPr/>
        <p:nvPr/>
      </p:nvGrpSpPr>
      <p:grpSpPr>
        <a:xfrm>
          <a:off x="0" y="0"/>
          <a:ext cx="0" cy="0"/>
          <a:chOff x="0" y="0"/>
          <a:chExt cx="0" cy="0"/>
        </a:xfrm>
      </p:grpSpPr>
      <p:sp>
        <p:nvSpPr>
          <p:cNvPr id="8" name="Text Placeholder 7"/>
          <p:cNvSpPr>
            <a:spLocks noGrp="1"/>
          </p:cNvSpPr>
          <p:nvPr>
            <p:ph type="body" sz="quarter" idx="13"/>
          </p:nvPr>
        </p:nvSpPr>
        <p:spPr>
          <a:xfrm>
            <a:off x="1122215" y="3200400"/>
            <a:ext cx="8021782" cy="2209800"/>
          </a:xfrm>
        </p:spPr>
        <p:txBody>
          <a:bodyPr wrap="none" lIns="0" tIns="0" rIns="0" bIns="0" anchor="ctr" anchorCtr="0">
            <a:noAutofit/>
          </a:bodyPr>
          <a:lstStyle>
            <a:lvl1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r">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US" smtClean="0"/>
              <a:t>Click to edit Master text styles</a:t>
            </a:r>
          </a:p>
        </p:txBody>
      </p:sp>
      <p:sp>
        <p:nvSpPr>
          <p:cNvPr id="2" name="Title 1"/>
          <p:cNvSpPr>
            <a:spLocks noGrp="1"/>
          </p:cNvSpPr>
          <p:nvPr>
            <p:ph type="ctrTitle"/>
          </p:nvPr>
        </p:nvSpPr>
        <p:spPr>
          <a:xfrm>
            <a:off x="3960813" y="3833095"/>
            <a:ext cx="4724400" cy="1209964"/>
          </a:xfrm>
        </p:spPr>
        <p:txBody>
          <a:bodyPr lIns="45720" tIns="0" rIns="45720" bIns="0" anchor="b" anchorCtr="0">
            <a:noAutofit/>
          </a:bodyPr>
          <a:lstStyle>
            <a:lvl1pPr algn="l">
              <a:lnSpc>
                <a:spcPts val="5000"/>
              </a:lnSpc>
              <a:defRPr sz="4600"/>
            </a:lvl1pPr>
          </a:lstStyle>
          <a:p>
            <a:r>
              <a:rPr lang="en-US" smtClean="0"/>
              <a:t>Click to edit Master title style</a:t>
            </a:r>
            <a:endParaRPr dirty="0"/>
          </a:p>
        </p:txBody>
      </p:sp>
      <p:sp>
        <p:nvSpPr>
          <p:cNvPr id="3" name="Subtitle 2"/>
          <p:cNvSpPr>
            <a:spLocks noGrp="1"/>
          </p:cNvSpPr>
          <p:nvPr>
            <p:ph type="subTitle" idx="1"/>
          </p:nvPr>
        </p:nvSpPr>
        <p:spPr>
          <a:xfrm>
            <a:off x="3960813" y="5056909"/>
            <a:ext cx="4724400" cy="1156586"/>
          </a:xfrm>
        </p:spPr>
        <p:txBody>
          <a:bodyPr lIns="91440" tIns="0" rIns="45720" bIns="0">
            <a:normAutofit/>
          </a:bodyPr>
          <a:lstStyle>
            <a:lvl1pPr marL="0" indent="0" algn="l">
              <a:lnSpc>
                <a:spcPts val="2600"/>
              </a:lnSpc>
              <a:spcBef>
                <a:spcPct val="0"/>
              </a:spcBef>
              <a:buNone/>
              <a:defRPr sz="2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4" name="Date Placeholder 3"/>
          <p:cNvSpPr>
            <a:spLocks noGrp="1"/>
          </p:cNvSpPr>
          <p:nvPr>
            <p:ph type="dt" sz="half" idx="10"/>
          </p:nvPr>
        </p:nvSpPr>
        <p:spPr>
          <a:xfrm>
            <a:off x="457200" y="6298744"/>
            <a:ext cx="1981200" cy="273050"/>
          </a:xfrm>
        </p:spPr>
        <p:txBody>
          <a:bodyPr/>
          <a:lstStyle>
            <a:lvl1pPr algn="l">
              <a:defRPr sz="1100">
                <a:latin typeface="Rockwell" pitchFamily="18" charset="0"/>
              </a:defRPr>
            </a:lvl1p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a:xfrm>
            <a:off x="3962400" y="6298744"/>
            <a:ext cx="3810000" cy="273050"/>
          </a:xfrm>
        </p:spPr>
        <p:txBody>
          <a:bodyPr/>
          <a:lstStyle>
            <a:lvl1pPr algn="l">
              <a:defRPr/>
            </a:lvl1pPr>
          </a:lstStyle>
          <a:p>
            <a:endParaRPr lang="en-US"/>
          </a:p>
        </p:txBody>
      </p:sp>
      <p:sp>
        <p:nvSpPr>
          <p:cNvPr id="6" name="Slide Number Placeholder 5"/>
          <p:cNvSpPr>
            <a:spLocks noGrp="1"/>
          </p:cNvSpPr>
          <p:nvPr>
            <p:ph type="sldNum" sz="quarter" idx="12"/>
          </p:nvPr>
        </p:nvSpPr>
        <p:spPr>
          <a:xfrm>
            <a:off x="8264856" y="6312392"/>
            <a:ext cx="685800" cy="265089"/>
          </a:xfrm>
        </p:spPr>
        <p:txBody>
          <a:bodyPr/>
          <a:lstStyle>
            <a:lvl1pPr>
              <a:defRPr sz="1100">
                <a:solidFill>
                  <a:schemeClr val="tx1"/>
                </a:solidFill>
                <a:latin typeface="Rockwell" pitchFamily="18" charset="0"/>
              </a:defRPr>
            </a:lvl1p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194560"/>
            <a:ext cx="7772400" cy="1362075"/>
          </a:xfrm>
        </p:spPr>
        <p:txBody>
          <a:bodyPr vert="horz" lIns="45720" tIns="0" rIns="45720" bIns="0" rtlCol="0" anchor="b" anchorCtr="0">
            <a:noAutofit/>
          </a:bodyPr>
          <a:lstStyle>
            <a:lvl1pPr algn="l" defTabSz="914400" rtl="0" eaLnBrk="1" latinLnBrk="0" hangingPunct="1">
              <a:lnSpc>
                <a:spcPts val="5000"/>
              </a:lnSpc>
              <a:spcBef>
                <a:spcPct val="0"/>
              </a:spcBef>
              <a:buNone/>
              <a:defRPr sz="4600" b="1" kern="1200" cap="none" baseline="0">
                <a:solidFill>
                  <a:schemeClr val="tx1"/>
                </a:solidFill>
                <a:latin typeface="+mj-lt"/>
                <a:ea typeface="+mj-ea"/>
                <a:cs typeface="+mj-cs"/>
              </a:defRPr>
            </a:lvl1pPr>
          </a:lstStyle>
          <a:p>
            <a:r>
              <a:rPr lang="en-US" smtClean="0"/>
              <a:t>Click to edit Master title style</a:t>
            </a:r>
            <a:endParaRPr/>
          </a:p>
        </p:txBody>
      </p:sp>
      <p:sp>
        <p:nvSpPr>
          <p:cNvPr id="3" name="Text Placeholder 2"/>
          <p:cNvSpPr>
            <a:spLocks noGrp="1"/>
          </p:cNvSpPr>
          <p:nvPr>
            <p:ph type="body" idx="1"/>
          </p:nvPr>
        </p:nvSpPr>
        <p:spPr>
          <a:xfrm>
            <a:off x="457200" y="3557016"/>
            <a:ext cx="7772400" cy="987552"/>
          </a:xfrm>
        </p:spPr>
        <p:txBody>
          <a:bodyPr vert="horz" lIns="91440" tIns="0" rIns="45720" bIns="0" rtlCol="0" anchor="t" anchorCtr="0">
            <a:normAutofit/>
          </a:bodyPr>
          <a:lstStyle>
            <a:lvl1pPr marL="0" indent="0">
              <a:spcBef>
                <a:spcPts val="0"/>
              </a:spcBef>
              <a:buNone/>
              <a:defRPr sz="2200" kern="1200">
                <a:solidFill>
                  <a:schemeClr val="tx1"/>
                </a:solidFill>
                <a:latin typeface="+mn-lt"/>
                <a:ea typeface="+mn-ea"/>
                <a:cs typeface="+mn-cs"/>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lvl="0" indent="0" algn="l" defTabSz="914400" rtl="0" eaLnBrk="1" latinLnBrk="0" hangingPunct="1">
              <a:spcBef>
                <a:spcPts val="2000"/>
              </a:spcBef>
              <a:buSzPct val="90000"/>
              <a:buFontTx/>
              <a:buNone/>
            </a:pPr>
            <a:r>
              <a:rPr lang="en-US" smtClean="0"/>
              <a:t>Click to edit Master text styles</a:t>
            </a:r>
          </a:p>
        </p:txBody>
      </p:sp>
      <p:sp>
        <p:nvSpPr>
          <p:cNvPr id="4" name="Date Placeholder 3"/>
          <p:cNvSpPr>
            <a:spLocks noGrp="1"/>
          </p:cNvSpPr>
          <p:nvPr>
            <p:ph type="dt" sz="half" idx="10"/>
          </p:nvPr>
        </p:nvSpPr>
        <p:spPr/>
        <p:txBody>
          <a:body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with Watermark">
    <p:bg>
      <p:bgRef idx="1002">
        <a:schemeClr val="bg2"/>
      </p:bgRef>
    </p:bg>
    <p:spTree>
      <p:nvGrpSpPr>
        <p:cNvPr id="1" name=""/>
        <p:cNvGrpSpPr/>
        <p:nvPr/>
      </p:nvGrpSpPr>
      <p:grpSpPr>
        <a:xfrm>
          <a:off x="0" y="0"/>
          <a:ext cx="0" cy="0"/>
          <a:chOff x="0" y="0"/>
          <a:chExt cx="0" cy="0"/>
        </a:xfrm>
      </p:grpSpPr>
      <p:sp>
        <p:nvSpPr>
          <p:cNvPr id="7" name="Text Placeholder 7"/>
          <p:cNvSpPr>
            <a:spLocks noGrp="1"/>
          </p:cNvSpPr>
          <p:nvPr>
            <p:ph type="body" sz="quarter" idx="13"/>
          </p:nvPr>
        </p:nvSpPr>
        <p:spPr>
          <a:xfrm>
            <a:off x="712693" y="1689847"/>
            <a:ext cx="8431303" cy="2209800"/>
          </a:xfrm>
        </p:spPr>
        <p:txBody>
          <a:bodyPr wrap="none" lIns="0" tIns="0" rIns="0" bIns="0" anchor="ctr" anchorCtr="0">
            <a:noAutofit/>
          </a:bodyPr>
          <a:lstStyle>
            <a:lvl1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1pPr>
            <a:lvl2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2pPr>
            <a:lvl3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3pPr>
            <a:lvl4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4pPr>
            <a:lvl5pPr marL="0" indent="0" algn="l">
              <a:spcBef>
                <a:spcPts val="0"/>
              </a:spcBef>
              <a:buNone/>
              <a:defRPr sz="12200">
                <a:gradFill>
                  <a:gsLst>
                    <a:gs pos="0">
                      <a:schemeClr val="tx1">
                        <a:alpha val="10000"/>
                      </a:schemeClr>
                    </a:gs>
                    <a:gs pos="100000">
                      <a:schemeClr val="tx1">
                        <a:alpha val="10000"/>
                      </a:schemeClr>
                    </a:gs>
                  </a:gsLst>
                  <a:lin ang="5400000" scaled="0"/>
                </a:gradFill>
                <a:latin typeface="Impact" pitchFamily="34" charset="0"/>
              </a:defRPr>
            </a:lvl5pPr>
          </a:lstStyle>
          <a:p>
            <a:pPr lvl="0"/>
            <a:r>
              <a:rPr lang="en-US" smtClean="0"/>
              <a:t>Click to edit Master text styles</a:t>
            </a:r>
          </a:p>
        </p:txBody>
      </p:sp>
      <p:sp>
        <p:nvSpPr>
          <p:cNvPr id="2" name="Title 1"/>
          <p:cNvSpPr>
            <a:spLocks noGrp="1"/>
          </p:cNvSpPr>
          <p:nvPr>
            <p:ph type="title"/>
          </p:nvPr>
        </p:nvSpPr>
        <p:spPr>
          <a:xfrm>
            <a:off x="457201" y="2196353"/>
            <a:ext cx="5334000" cy="1362075"/>
          </a:xfrm>
        </p:spPr>
        <p:txBody>
          <a:bodyPr lIns="45720" tIns="0" rIns="45720" bIns="0" anchor="b" anchorCtr="0"/>
          <a:lstStyle>
            <a:lvl1pPr algn="l">
              <a:lnSpc>
                <a:spcPts val="5000"/>
              </a:lnSpc>
              <a:defRPr sz="4600" b="1" cap="none" baseline="0"/>
            </a:lvl1pPr>
          </a:lstStyle>
          <a:p>
            <a:r>
              <a:rPr lang="en-US" smtClean="0"/>
              <a:t>Click to edit Master title style</a:t>
            </a:r>
            <a:endParaRPr/>
          </a:p>
        </p:txBody>
      </p:sp>
      <p:sp>
        <p:nvSpPr>
          <p:cNvPr id="3" name="Text Placeholder 2"/>
          <p:cNvSpPr>
            <a:spLocks noGrp="1"/>
          </p:cNvSpPr>
          <p:nvPr>
            <p:ph type="body" idx="1"/>
          </p:nvPr>
        </p:nvSpPr>
        <p:spPr>
          <a:xfrm>
            <a:off x="457200" y="3560618"/>
            <a:ext cx="5334000" cy="983087"/>
          </a:xfrm>
        </p:spPr>
        <p:txBody>
          <a:bodyPr tIns="0" rIns="45720" bIns="0" anchor="t" anchorCtr="0"/>
          <a:lstStyle>
            <a:lvl1pPr marL="0" indent="0">
              <a:spcBef>
                <a:spcPct val="0"/>
              </a:spcBef>
              <a:buNone/>
              <a:defRPr sz="2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ection with Picture">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152775" y="4069804"/>
            <a:ext cx="5538788" cy="1162050"/>
          </a:xfrm>
        </p:spPr>
        <p:txBody>
          <a:bodyPr tIns="0" bIns="0" anchor="b"/>
          <a:lstStyle>
            <a:lvl1pPr algn="l">
              <a:lnSpc>
                <a:spcPts val="4600"/>
              </a:lnSpc>
              <a:defRPr sz="4600" b="1"/>
            </a:lvl1pPr>
          </a:lstStyle>
          <a:p>
            <a:r>
              <a:rPr lang="en-US" smtClean="0"/>
              <a:t>Click to edit Master title style</a:t>
            </a:r>
            <a:endParaRPr/>
          </a:p>
        </p:txBody>
      </p:sp>
      <p:grpSp>
        <p:nvGrpSpPr>
          <p:cNvPr id="3" name="Group 8"/>
          <p:cNvGrpSpPr/>
          <p:nvPr/>
        </p:nvGrpSpPr>
        <p:grpSpPr>
          <a:xfrm rot="21240000">
            <a:off x="654352" y="445180"/>
            <a:ext cx="5416247" cy="3630168"/>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5"/>
          </p:nvPr>
        </p:nvSpPr>
        <p:spPr>
          <a:xfrm rot="21240000">
            <a:off x="857677" y="632632"/>
            <a:ext cx="5009597" cy="3255264"/>
          </a:xfrm>
          <a:solidFill>
            <a:schemeClr val="bg1">
              <a:lumMod val="85000"/>
            </a:schemeClr>
          </a:solidFill>
        </p:spPr>
        <p:txBody>
          <a:bodyPr/>
          <a:lstStyle>
            <a:lvl1pPr>
              <a:buNone/>
              <a:defRPr/>
            </a:lvl1pPr>
          </a:lstStyle>
          <a:p>
            <a:r>
              <a:rPr lang="en-US" smtClean="0"/>
              <a:t>Drag picture to placeholder or click icon to add</a:t>
            </a:r>
            <a:endParaRPr/>
          </a:p>
        </p:txBody>
      </p:sp>
      <p:sp>
        <p:nvSpPr>
          <p:cNvPr id="4" name="Text Placeholder 3"/>
          <p:cNvSpPr>
            <a:spLocks noGrp="1"/>
          </p:cNvSpPr>
          <p:nvPr>
            <p:ph type="body" sz="half" idx="2"/>
          </p:nvPr>
        </p:nvSpPr>
        <p:spPr>
          <a:xfrm>
            <a:off x="3158117" y="5230906"/>
            <a:ext cx="5532958" cy="865093"/>
          </a:xfrm>
        </p:spPr>
        <p:txBody>
          <a:bodyPr/>
          <a:lstStyle>
            <a:lvl1pPr marL="0" indent="0">
              <a:spcBef>
                <a:spcPct val="0"/>
              </a:spcBef>
              <a:buNone/>
              <a:defRPr sz="2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Content Placeholder 3"/>
          <p:cNvSpPr>
            <a:spLocks noGrp="1"/>
          </p:cNvSpPr>
          <p:nvPr>
            <p:ph sz="half" idx="2"/>
          </p:nvPr>
        </p:nvSpPr>
        <p:spPr>
          <a:xfrm>
            <a:off x="46482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971326"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97367"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Text Placeholder 4"/>
          <p:cNvSpPr>
            <a:spLocks noGrp="1"/>
          </p:cNvSpPr>
          <p:nvPr>
            <p:ph type="body" sz="quarter" idx="3"/>
          </p:nvPr>
        </p:nvSpPr>
        <p:spPr>
          <a:xfrm>
            <a:off x="4930247" y="1419366"/>
            <a:ext cx="3200400" cy="584035"/>
          </a:xfrm>
        </p:spPr>
        <p:txBody>
          <a:bodyPr anchor="b"/>
          <a:lstStyle>
            <a:lvl1pPr marL="0" indent="0" algn="ctr">
              <a:spcBef>
                <a:spcPct val="0"/>
              </a:spcBef>
              <a:buNone/>
              <a:defRPr sz="2200" b="0">
                <a:solidFill>
                  <a:schemeClr val="tx2">
                    <a:lumMod val="60000"/>
                    <a:lumOff val="40000"/>
                  </a:schemeClr>
                </a:solidFill>
                <a:latin typeface="Impact"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6514" y="2174875"/>
            <a:ext cx="3566160" cy="3616325"/>
          </a:xfrm>
        </p:spPr>
        <p:txBody>
          <a:bodyPr/>
          <a:lstStyle>
            <a:lvl1pPr>
              <a:defRPr sz="2200"/>
            </a:lvl1pPr>
            <a:lvl2pPr>
              <a:defRPr sz="2000"/>
            </a:lvl2pPr>
            <a:lvl3pPr>
              <a:defRPr sz="1800"/>
            </a:lvl3pPr>
            <a:lvl4pPr>
              <a:defRPr sz="1600"/>
            </a:lvl4pPr>
            <a:lvl5pPr>
              <a:defRPr sz="1600"/>
            </a:lvl5pPr>
            <a:lvl6pPr marL="2290763" indent="-344488">
              <a:defRPr sz="1600"/>
            </a:lvl6pPr>
            <a:lvl7pPr marL="2290763" indent="-344488">
              <a:defRPr sz="1600"/>
            </a:lvl7pPr>
            <a:lvl8pPr marL="2290763" indent="-344488">
              <a:defRPr sz="1600"/>
            </a:lvl8pPr>
            <a:lvl9pPr marL="2290763" indent="-344488">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7" name="Date Placeholder 6"/>
          <p:cNvSpPr>
            <a:spLocks noGrp="1"/>
          </p:cNvSpPr>
          <p:nvPr>
            <p:ph type="dt" sz="half" idx="10"/>
          </p:nvPr>
        </p:nvSpPr>
        <p:spPr/>
        <p:txBody>
          <a:bodyPr/>
          <a:lstStyle/>
          <a:p>
            <a:fld id="{429FDF7B-8946-4187-95AC-41973FC83F74}" type="datetimeFigureOut">
              <a:rPr lang="en-US" smtClean="0"/>
              <a:t>10/25/21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275DAA7-021A-4535-9433-10FCFEDDAF1D}" type="slidenum">
              <a:rPr lang="en-US" smtClean="0"/>
              <a:t>‹#›</a:t>
            </a:fld>
            <a:endParaRPr lang="en-US"/>
          </a:p>
        </p:txBody>
      </p:sp>
      <p:pic>
        <p:nvPicPr>
          <p:cNvPr id="11" name="Picture 10"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3" name="Picture 12" descr="Comparison-Underline.png"/>
          <p:cNvPicPr>
            <a:picLocks noChangeAspect="1"/>
          </p:cNvPicPr>
          <p:nvPr/>
        </p:nvPicPr>
        <p:blipFill>
          <a:blip r:embed="rId2"/>
          <a:stretch>
            <a:fillRect/>
          </a:stretch>
        </p:blipFill>
        <p:spPr>
          <a:xfrm>
            <a:off x="4915960" y="1897040"/>
            <a:ext cx="3228975" cy="142875"/>
          </a:xfrm>
          <a:prstGeom prst="rect">
            <a:avLst/>
          </a:prstGeom>
        </p:spPr>
      </p:pic>
      <p:pic>
        <p:nvPicPr>
          <p:cNvPr id="12" name="Picture 11" descr="Comparison-Underline.png"/>
          <p:cNvPicPr>
            <a:picLocks noChangeAspect="1"/>
          </p:cNvPicPr>
          <p:nvPr/>
        </p:nvPicPr>
        <p:blipFill>
          <a:blip r:embed="rId2"/>
          <a:stretch>
            <a:fillRect/>
          </a:stretch>
        </p:blipFill>
        <p:spPr>
          <a:xfrm>
            <a:off x="957039" y="1897040"/>
            <a:ext cx="3228975" cy="142875"/>
          </a:xfrm>
          <a:prstGeom prst="rect">
            <a:avLst/>
          </a:prstGeom>
        </p:spPr>
      </p:pic>
      <p:pic>
        <p:nvPicPr>
          <p:cNvPr id="14" name="Picture 13" descr="Comparison-Underline.png"/>
          <p:cNvPicPr>
            <a:picLocks noChangeAspect="1"/>
          </p:cNvPicPr>
          <p:nvPr/>
        </p:nvPicPr>
        <p:blipFill>
          <a:blip r:embed="rId2"/>
          <a:stretch>
            <a:fillRect/>
          </a:stretch>
        </p:blipFill>
        <p:spPr>
          <a:xfrm>
            <a:off x="4915960" y="1897040"/>
            <a:ext cx="3228975" cy="142875"/>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 Content, Top and Bottom">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914400" y="1735138"/>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8" name="Content Placeholder 2"/>
          <p:cNvSpPr>
            <a:spLocks noGrp="1"/>
          </p:cNvSpPr>
          <p:nvPr>
            <p:ph sz="half" idx="13"/>
          </p:nvPr>
        </p:nvSpPr>
        <p:spPr>
          <a:xfrm>
            <a:off x="914400" y="3870960"/>
            <a:ext cx="7315200" cy="1920240"/>
          </a:xfrm>
        </p:spPr>
        <p:txBody>
          <a:bodyPr/>
          <a:lstStyle>
            <a:lvl1pPr>
              <a:defRPr sz="22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3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tabLst/>
              <a:defRPr sz="1800"/>
            </a:lvl6pPr>
            <a:lvl7pPr marL="2290763" indent="-344488">
              <a:tabLst/>
              <a:defRPr sz="1800"/>
            </a:lvl7pPr>
            <a:lvl8pPr marL="2290763" indent="-344488">
              <a:tabLst/>
              <a:defRPr sz="1800"/>
            </a:lvl8pPr>
            <a:lvl9pPr marL="2290763" indent="-344488">
              <a:tabLst/>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0" name="Content Placeholder 2"/>
          <p:cNvSpPr>
            <a:spLocks noGrp="1"/>
          </p:cNvSpPr>
          <p:nvPr>
            <p:ph sz="half" idx="1"/>
          </p:nvPr>
        </p:nvSpPr>
        <p:spPr>
          <a:xfrm>
            <a:off x="914400" y="1735139"/>
            <a:ext cx="3566160" cy="4056062"/>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4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914400"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8" name="Content Placeholder 2"/>
          <p:cNvSpPr>
            <a:spLocks noGrp="1"/>
          </p:cNvSpPr>
          <p:nvPr>
            <p:ph sz="half" idx="13"/>
          </p:nvPr>
        </p:nvSpPr>
        <p:spPr>
          <a:xfrm>
            <a:off x="914400"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1" name="Content Placeholder 2"/>
          <p:cNvSpPr>
            <a:spLocks noGrp="1"/>
          </p:cNvSpPr>
          <p:nvPr>
            <p:ph sz="half" idx="14"/>
          </p:nvPr>
        </p:nvSpPr>
        <p:spPr>
          <a:xfrm>
            <a:off x="4645152" y="1735138"/>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12" name="Content Placeholder 2"/>
          <p:cNvSpPr>
            <a:spLocks noGrp="1"/>
          </p:cNvSpPr>
          <p:nvPr>
            <p:ph sz="half" idx="15"/>
          </p:nvPr>
        </p:nvSpPr>
        <p:spPr>
          <a:xfrm>
            <a:off x="4645152" y="3870960"/>
            <a:ext cx="3566160" cy="1920240"/>
          </a:xfrm>
        </p:spPr>
        <p:txBody>
          <a:bodyPr/>
          <a:lstStyle>
            <a:lvl1pPr>
              <a:defRPr sz="2200"/>
            </a:lvl1pPr>
            <a:lvl2pPr>
              <a:defRPr sz="2000"/>
            </a:lvl2pPr>
            <a:lvl3pPr>
              <a:defRPr sz="1800"/>
            </a:lvl3pPr>
            <a:lvl4pPr>
              <a:defRPr sz="1800"/>
            </a:lvl4pPr>
            <a:lvl5pPr>
              <a:defRPr sz="1800"/>
            </a:lvl5pPr>
            <a:lvl6pPr marL="2290763" indent="-344488">
              <a:defRPr sz="1800"/>
            </a:lvl6pPr>
            <a:lvl7pPr marL="2290763" indent="-344488">
              <a:defRPr sz="1800"/>
            </a:lvl7pPr>
            <a:lvl8pPr marL="2290763" indent="-344488">
              <a:defRPr sz="1800"/>
            </a:lvl8pPr>
            <a:lvl9pPr marL="2290763" indent="-34448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429FDF7B-8946-4187-95AC-41973FC83F74}" type="datetimeFigureOut">
              <a:rPr lang="en-US" smtClean="0"/>
              <a:t>10/25/21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29FDF7B-8946-4187-95AC-41973FC83F74}" type="datetimeFigureOut">
              <a:rPr lang="en-US" smtClean="0"/>
              <a:t>10/25/21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1690048"/>
            <a:ext cx="3563938" cy="1162050"/>
          </a:xfrm>
        </p:spPr>
        <p:txBody>
          <a:bodyPr tIns="0" bIns="0" anchor="b"/>
          <a:lstStyle>
            <a:lvl1pPr algn="l">
              <a:lnSpc>
                <a:spcPts val="4600"/>
              </a:lnSpc>
              <a:defRPr sz="4200" b="1"/>
            </a:lvl1pPr>
          </a:lstStyle>
          <a:p>
            <a:r>
              <a:rPr lang="en-US" smtClean="0"/>
              <a:t>Click to edit Master title style</a:t>
            </a:r>
            <a:endParaRPr/>
          </a:p>
        </p:txBody>
      </p:sp>
      <p:sp>
        <p:nvSpPr>
          <p:cNvPr id="3" name="Content Placeholder 2"/>
          <p:cNvSpPr>
            <a:spLocks noGrp="1"/>
          </p:cNvSpPr>
          <p:nvPr>
            <p:ph idx="1"/>
          </p:nvPr>
        </p:nvSpPr>
        <p:spPr>
          <a:xfrm>
            <a:off x="4667250" y="368490"/>
            <a:ext cx="3566160" cy="5627498"/>
          </a:xfrm>
        </p:spPr>
        <p:txBody>
          <a:bodyPr/>
          <a:lstStyle>
            <a:lvl1pPr>
              <a:defRPr sz="2200"/>
            </a:lvl1pPr>
            <a:lvl2pPr>
              <a:defRPr sz="2000"/>
            </a:lvl2pPr>
            <a:lvl3pPr>
              <a:defRPr sz="1800"/>
            </a:lvl3pPr>
            <a:lvl4pPr>
              <a:defRPr sz="1800"/>
            </a:lvl4pPr>
            <a:lvl5pPr>
              <a:defRPr sz="1800"/>
            </a:lvl5pPr>
            <a:lvl6pPr>
              <a:defRPr sz="2000"/>
            </a:lvl6pPr>
            <a:lvl7pPr marL="2290763" indent="-344488">
              <a:defRPr sz="2000"/>
            </a:lvl7pPr>
            <a:lvl8pPr marL="2290763" indent="-344488">
              <a:defRPr sz="2000"/>
            </a:lvl8pPr>
            <a:lvl9pPr marL="2290763" indent="-344488">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Text Placeholder 3"/>
          <p:cNvSpPr>
            <a:spLocks noGrp="1"/>
          </p:cNvSpPr>
          <p:nvPr>
            <p:ph type="body" sz="half" idx="2"/>
          </p:nvPr>
        </p:nvSpPr>
        <p:spPr>
          <a:xfrm>
            <a:off x="914398" y="2866030"/>
            <a:ext cx="3563938"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017546" y="1524000"/>
            <a:ext cx="3566160" cy="1162050"/>
          </a:xfrm>
        </p:spPr>
        <p:txBody>
          <a:bodyPr tIns="0" bIns="0" anchor="b"/>
          <a:lstStyle>
            <a:lvl1pPr algn="l">
              <a:lnSpc>
                <a:spcPts val="4600"/>
              </a:lnSpc>
              <a:defRPr sz="4200" b="1"/>
            </a:lvl1pPr>
          </a:lstStyle>
          <a:p>
            <a:r>
              <a:rPr lang="en-US" smtClean="0"/>
              <a:t>Click to edit Master title style</a:t>
            </a:r>
            <a:endParaRPr/>
          </a:p>
        </p:txBody>
      </p:sp>
      <p:sp>
        <p:nvSpPr>
          <p:cNvPr id="4" name="Text Placeholder 3"/>
          <p:cNvSpPr>
            <a:spLocks noGrp="1"/>
          </p:cNvSpPr>
          <p:nvPr>
            <p:ph type="body" sz="half" idx="2"/>
          </p:nvPr>
        </p:nvSpPr>
        <p:spPr>
          <a:xfrm>
            <a:off x="5017544"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grpSp>
        <p:nvGrpSpPr>
          <p:cNvPr id="3" name="Group 7"/>
          <p:cNvGrpSpPr/>
          <p:nvPr/>
        </p:nvGrpSpPr>
        <p:grpSpPr>
          <a:xfrm rot="21421631">
            <a:off x="629028" y="505650"/>
            <a:ext cx="3850925" cy="5516274"/>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2" name="Picture Placeholder 9"/>
          <p:cNvSpPr>
            <a:spLocks noGrp="1"/>
          </p:cNvSpPr>
          <p:nvPr>
            <p:ph type="pic" sz="quarter" idx="14"/>
          </p:nvPr>
        </p:nvSpPr>
        <p:spPr>
          <a:xfrm rot="21421631">
            <a:off x="808793" y="667560"/>
            <a:ext cx="3468664" cy="5124723"/>
          </a:xfrm>
          <a:solidFill>
            <a:schemeClr val="bg1">
              <a:lumMod val="85000"/>
            </a:schemeClr>
          </a:solidFill>
        </p:spPr>
        <p:txBody>
          <a:bodyPr/>
          <a:lstStyle>
            <a:lvl1pPr>
              <a:buNone/>
              <a:defRPr/>
            </a:lvl1pPr>
          </a:lstStyle>
          <a:p>
            <a:r>
              <a:rPr lang="en-US" smtClean="0"/>
              <a:t>Drag picture to placeholder or click icon to add</a:t>
            </a:r>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2 Pictures with Caption">
    <p:spTree>
      <p:nvGrpSpPr>
        <p:cNvPr id="1" name=""/>
        <p:cNvGrpSpPr/>
        <p:nvPr/>
      </p:nvGrpSpPr>
      <p:grpSpPr>
        <a:xfrm>
          <a:off x="0" y="0"/>
          <a:ext cx="0" cy="0"/>
          <a:chOff x="0" y="0"/>
          <a:chExt cx="0" cy="0"/>
        </a:xfrm>
      </p:grpSpPr>
      <p:grpSp>
        <p:nvGrpSpPr>
          <p:cNvPr id="3" name="Group 13"/>
          <p:cNvGrpSpPr/>
          <p:nvPr/>
        </p:nvGrpSpPr>
        <p:grpSpPr>
          <a:xfrm rot="21214351">
            <a:off x="313409" y="3520798"/>
            <a:ext cx="4088024" cy="302602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6"/>
          </p:nvPr>
        </p:nvSpPr>
        <p:spPr>
          <a:xfrm rot="21214351">
            <a:off x="491057" y="3682579"/>
            <a:ext cx="3704109" cy="2697083"/>
          </a:xfrm>
          <a:solidFill>
            <a:schemeClr val="bg1">
              <a:lumMod val="85000"/>
            </a:schemeClr>
          </a:solidFill>
        </p:spPr>
        <p:txBody>
          <a:bodyPr/>
          <a:lstStyle>
            <a:lvl1pPr>
              <a:buNone/>
              <a:defRPr/>
            </a:lvl1pPr>
          </a:lstStyle>
          <a:p>
            <a:r>
              <a:rPr lang="en-US" smtClean="0"/>
              <a:t>Drag picture to placeholder or click icon to add</a:t>
            </a:r>
            <a:endParaRPr/>
          </a:p>
        </p:txBody>
      </p:sp>
      <p:grpSp>
        <p:nvGrpSpPr>
          <p:cNvPr id="8" name="Group 9"/>
          <p:cNvGrpSpPr/>
          <p:nvPr/>
        </p:nvGrpSpPr>
        <p:grpSpPr>
          <a:xfrm rot="232774">
            <a:off x="169481" y="241256"/>
            <a:ext cx="4088024" cy="3026020"/>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5"/>
          </p:nvPr>
        </p:nvSpPr>
        <p:spPr>
          <a:xfrm rot="232774">
            <a:off x="347129" y="403037"/>
            <a:ext cx="3704109" cy="2697083"/>
          </a:xfrm>
          <a:solidFill>
            <a:schemeClr val="bg1">
              <a:lumMod val="85000"/>
            </a:schemeClr>
          </a:solidFill>
        </p:spPr>
        <p:txBody>
          <a:bodyPr/>
          <a:lstStyle>
            <a:lvl1pPr>
              <a:buNone/>
              <a:defRPr/>
            </a:lvl1pPr>
          </a:lstStyle>
          <a:p>
            <a:r>
              <a:rPr lang="en-US" smtClean="0"/>
              <a:t>Drag picture to placeholder or click icon to add</a:t>
            </a:r>
            <a:endParaRPr/>
          </a:p>
        </p:txBody>
      </p:sp>
      <p:sp>
        <p:nvSpPr>
          <p:cNvPr id="2" name="Title 1"/>
          <p:cNvSpPr>
            <a:spLocks noGrp="1"/>
          </p:cNvSpPr>
          <p:nvPr>
            <p:ph type="title"/>
          </p:nvPr>
        </p:nvSpPr>
        <p:spPr>
          <a:xfrm>
            <a:off x="5013434" y="1524000"/>
            <a:ext cx="3566160" cy="1162050"/>
          </a:xfrm>
        </p:spPr>
        <p:txBody>
          <a:bodyPr tIns="0" bIns="0" anchor="b"/>
          <a:lstStyle>
            <a:lvl1pPr algn="l">
              <a:lnSpc>
                <a:spcPts val="4600"/>
              </a:lnSpc>
              <a:defRPr sz="4200" b="1"/>
            </a:lvl1pPr>
          </a:lstStyle>
          <a:p>
            <a:r>
              <a:rPr lang="en-US" smtClean="0"/>
              <a:t>Click to edit Master title style</a:t>
            </a:r>
            <a:endParaRPr/>
          </a:p>
        </p:txBody>
      </p:sp>
      <p:sp>
        <p:nvSpPr>
          <p:cNvPr id="4" name="Text Placeholder 3"/>
          <p:cNvSpPr>
            <a:spLocks noGrp="1"/>
          </p:cNvSpPr>
          <p:nvPr>
            <p:ph type="body" sz="half" idx="2"/>
          </p:nvPr>
        </p:nvSpPr>
        <p:spPr>
          <a:xfrm>
            <a:off x="5013432" y="2699982"/>
            <a:ext cx="3566160" cy="2163171"/>
          </a:xfrm>
        </p:spPr>
        <p:txBody>
          <a:bodyPr/>
          <a:lstStyle>
            <a:lvl1pPr marL="0" indent="0">
              <a:spcBef>
                <a:spcPts val="60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Picture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US" smtClean="0"/>
              <a:t>Click to edit Master title style</a:t>
            </a:r>
            <a:endParaRPr/>
          </a:p>
        </p:txBody>
      </p:sp>
      <p:grpSp>
        <p:nvGrpSpPr>
          <p:cNvPr id="3" name="Group 8"/>
          <p:cNvGrpSpPr/>
          <p:nvPr/>
        </p:nvGrpSpPr>
        <p:grpSpPr>
          <a:xfrm rot="232774">
            <a:off x="2059282" y="379100"/>
            <a:ext cx="5031327" cy="3443312"/>
            <a:chOff x="1524000" y="381000"/>
            <a:chExt cx="3657600" cy="4737978"/>
          </a:xfrm>
        </p:grpSpPr>
        <p:sp>
          <p:nvSpPr>
            <p:cNvPr id="10" name="Rectangle 9"/>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1" name="Rectangle 10"/>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4" name="Text Placeholder 3"/>
          <p:cNvSpPr>
            <a:spLocks noGrp="1"/>
          </p:cNvSpPr>
          <p:nvPr>
            <p:ph type="body" sz="half" idx="2"/>
          </p:nvPr>
        </p:nvSpPr>
        <p:spPr>
          <a:xfrm>
            <a:off x="914400" y="4928736"/>
            <a:ext cx="7315200" cy="98797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
        <p:nvSpPr>
          <p:cNvPr id="12" name="Picture Placeholder 9"/>
          <p:cNvSpPr>
            <a:spLocks noGrp="1"/>
          </p:cNvSpPr>
          <p:nvPr>
            <p:ph type="pic" sz="quarter" idx="15"/>
          </p:nvPr>
        </p:nvSpPr>
        <p:spPr>
          <a:xfrm rot="232774">
            <a:off x="2248157" y="564564"/>
            <a:ext cx="4653577" cy="3072384"/>
          </a:xfrm>
          <a:solidFill>
            <a:schemeClr val="bg1">
              <a:lumMod val="85000"/>
            </a:schemeClr>
          </a:solidFill>
        </p:spPr>
        <p:txBody>
          <a:bodyPr/>
          <a:lstStyle>
            <a:lvl1pPr>
              <a:buNone/>
              <a:defRPr/>
            </a:lvl1pPr>
          </a:lstStyle>
          <a:p>
            <a:r>
              <a:rPr lang="en-US" smtClean="0"/>
              <a:t>Drag picture to placeholder or click icon to add</a:t>
            </a: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2 Pictures above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3762374"/>
            <a:ext cx="7315200" cy="1162050"/>
          </a:xfrm>
        </p:spPr>
        <p:txBody>
          <a:bodyPr tIns="0" bIns="0" anchor="b"/>
          <a:lstStyle>
            <a:lvl1pPr algn="l">
              <a:lnSpc>
                <a:spcPts val="4600"/>
              </a:lnSpc>
              <a:defRPr sz="3600" b="1"/>
            </a:lvl1pPr>
          </a:lstStyle>
          <a:p>
            <a:r>
              <a:rPr lang="en-US" smtClean="0"/>
              <a:t>Click to edit Master title style</a:t>
            </a:r>
            <a:endParaRPr/>
          </a:p>
        </p:txBody>
      </p:sp>
      <p:grpSp>
        <p:nvGrpSpPr>
          <p:cNvPr id="3" name="Group 13"/>
          <p:cNvGrpSpPr/>
          <p:nvPr/>
        </p:nvGrpSpPr>
        <p:grpSpPr>
          <a:xfrm rot="21420000">
            <a:off x="113687" y="116368"/>
            <a:ext cx="3969060" cy="3705360"/>
            <a:chOff x="1524000" y="381000"/>
            <a:chExt cx="3657600" cy="4737978"/>
          </a:xfrm>
        </p:grpSpPr>
        <p:sp>
          <p:nvSpPr>
            <p:cNvPr id="15" name="Rectangle 14"/>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6" name="Rectangle 15"/>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7" name="Picture Placeholder 9"/>
          <p:cNvSpPr>
            <a:spLocks noGrp="1"/>
          </p:cNvSpPr>
          <p:nvPr>
            <p:ph type="pic" sz="quarter" idx="17"/>
          </p:nvPr>
        </p:nvSpPr>
        <p:spPr>
          <a:xfrm rot="21420000">
            <a:off x="299151" y="304998"/>
            <a:ext cx="3598455" cy="3334235"/>
          </a:xfrm>
          <a:solidFill>
            <a:schemeClr val="bg1">
              <a:lumMod val="85000"/>
            </a:schemeClr>
          </a:solidFill>
        </p:spPr>
        <p:txBody>
          <a:bodyPr/>
          <a:lstStyle>
            <a:lvl1pPr>
              <a:buNone/>
              <a:defRPr/>
            </a:lvl1pPr>
          </a:lstStyle>
          <a:p>
            <a:r>
              <a:rPr lang="en-US" smtClean="0"/>
              <a:t>Drag picture to placeholder or click icon to add</a:t>
            </a:r>
            <a:endParaRPr/>
          </a:p>
        </p:txBody>
      </p:sp>
      <p:grpSp>
        <p:nvGrpSpPr>
          <p:cNvPr id="8" name="Group 9"/>
          <p:cNvGrpSpPr/>
          <p:nvPr/>
        </p:nvGrpSpPr>
        <p:grpSpPr>
          <a:xfrm rot="360000">
            <a:off x="4165479" y="323141"/>
            <a:ext cx="4792693" cy="3443312"/>
            <a:chOff x="1524000" y="381000"/>
            <a:chExt cx="3657600" cy="4737978"/>
          </a:xfrm>
        </p:grpSpPr>
        <p:sp>
          <p:nvSpPr>
            <p:cNvPr id="11" name="Rectangle 10"/>
            <p:cNvSpPr/>
            <p:nvPr userDrawn="1"/>
          </p:nvSpPr>
          <p:spPr>
            <a:xfrm>
              <a:off x="1524000" y="381000"/>
              <a:ext cx="3657600" cy="4724400"/>
            </a:xfrm>
            <a:prstGeom prst="rect">
              <a:avLst/>
            </a:prstGeom>
            <a:solidFill>
              <a:schemeClr val="bg1"/>
            </a:solidFill>
            <a:ln>
              <a:solidFill>
                <a:schemeClr val="bg1"/>
              </a:solid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12" name="Rectangle 11"/>
            <p:cNvSpPr/>
            <p:nvPr userDrawn="1"/>
          </p:nvSpPr>
          <p:spPr>
            <a:xfrm>
              <a:off x="1524000" y="381000"/>
              <a:ext cx="3657600" cy="4737978"/>
            </a:xfrm>
            <a:prstGeom prst="rect">
              <a:avLst/>
            </a:prstGeom>
            <a:gradFill flip="none" rotWithShape="1">
              <a:gsLst>
                <a:gs pos="0">
                  <a:schemeClr val="bg1">
                    <a:lumMod val="85000"/>
                  </a:schemeClr>
                </a:gs>
                <a:gs pos="15000">
                  <a:schemeClr val="bg1">
                    <a:alpha val="75000"/>
                  </a:schemeClr>
                </a:gs>
                <a:gs pos="100000">
                  <a:schemeClr val="bg1"/>
                </a:gs>
                <a:gs pos="100000">
                  <a:schemeClr val="bg1"/>
                </a:gs>
              </a:gsLst>
              <a:path path="rect">
                <a:fillToRect r="100000" b="100000"/>
              </a:path>
              <a:tileRect l="-100000" t="-100000"/>
            </a:gradFill>
            <a:ln>
              <a:noFill/>
            </a:ln>
            <a:effectLst>
              <a:innerShdw blurRad="190500" dist="88900" dir="13500000">
                <a:schemeClr val="bg1">
                  <a:lumMod val="65000"/>
                  <a:alpha val="25000"/>
                </a:scheme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grpSp>
      <p:sp>
        <p:nvSpPr>
          <p:cNvPr id="13" name="Picture Placeholder 9"/>
          <p:cNvSpPr>
            <a:spLocks noGrp="1"/>
          </p:cNvSpPr>
          <p:nvPr>
            <p:ph type="pic" sz="quarter" idx="16"/>
          </p:nvPr>
        </p:nvSpPr>
        <p:spPr>
          <a:xfrm rot="360000">
            <a:off x="4336486" y="507668"/>
            <a:ext cx="4432860" cy="3072384"/>
          </a:xfrm>
          <a:solidFill>
            <a:schemeClr val="bg1">
              <a:lumMod val="85000"/>
            </a:schemeClr>
          </a:solidFill>
        </p:spPr>
        <p:txBody>
          <a:bodyPr/>
          <a:lstStyle>
            <a:lvl1pPr>
              <a:buNone/>
              <a:defRPr/>
            </a:lvl1pPr>
          </a:lstStyle>
          <a:p>
            <a:r>
              <a:rPr lang="en-US" smtClean="0"/>
              <a:t>Drag picture to placeholder or click icon to add</a:t>
            </a:r>
            <a:endParaRPr/>
          </a:p>
        </p:txBody>
      </p:sp>
      <p:sp>
        <p:nvSpPr>
          <p:cNvPr id="4" name="Text Placeholder 3"/>
          <p:cNvSpPr>
            <a:spLocks noGrp="1"/>
          </p:cNvSpPr>
          <p:nvPr>
            <p:ph type="body" sz="half" idx="2"/>
          </p:nvPr>
        </p:nvSpPr>
        <p:spPr>
          <a:xfrm>
            <a:off x="914400" y="4926106"/>
            <a:ext cx="7315200" cy="990600"/>
          </a:xfrm>
        </p:spPr>
        <p:txBody>
          <a:bodyPr/>
          <a:lstStyle>
            <a:lvl1pPr marL="0" indent="0">
              <a:spcBef>
                <a:spcPct val="0"/>
              </a:spcBef>
              <a:buNone/>
              <a:defRPr sz="20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29FDF7B-8946-4187-95AC-41973FC83F74}" type="datetimeFigureOut">
              <a:rPr lang="en-US" smtClean="0"/>
              <a:t>10/25/21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551682" y="450851"/>
            <a:ext cx="846083" cy="5357812"/>
          </a:xfrm>
        </p:spPr>
        <p:txBody>
          <a:bodyPr vert="eaVert" anchor="t" anchorCtr="0"/>
          <a:lstStyle/>
          <a:p>
            <a:r>
              <a:rPr lang="en-US" smtClean="0"/>
              <a:t>Click to edit Master title style</a:t>
            </a:r>
            <a:endParaRPr/>
          </a:p>
        </p:txBody>
      </p:sp>
      <p:sp>
        <p:nvSpPr>
          <p:cNvPr id="3" name="Vertical Text Placeholder 2"/>
          <p:cNvSpPr>
            <a:spLocks noGrp="1"/>
          </p:cNvSpPr>
          <p:nvPr>
            <p:ph type="body" orient="vert" idx="1"/>
          </p:nvPr>
        </p:nvSpPr>
        <p:spPr>
          <a:xfrm>
            <a:off x="914400" y="450851"/>
            <a:ext cx="5943600" cy="5357812"/>
          </a:xfrm>
        </p:spPr>
        <p:txBody>
          <a:bodyPr vert="eaVert"/>
          <a:lstStyle>
            <a:lvl5pP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10"/>
          </p:nvPr>
        </p:nvSpPr>
        <p:spPr/>
        <p:txBody>
          <a:bodyPr/>
          <a:lstStyle/>
          <a:p>
            <a:fld id="{429FDF7B-8946-4187-95AC-41973FC83F74}" type="datetimeFigureOut">
              <a:rPr lang="en-US" smtClean="0"/>
              <a:t>10/25/21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275DAA7-021A-4535-9433-10FCFEDDAF1D}"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20" Type="http://schemas.openxmlformats.org/officeDocument/2006/relationships/slideLayout" Target="../slideLayouts/slideLayout20.xml"/><Relationship Id="rId21" Type="http://schemas.openxmlformats.org/officeDocument/2006/relationships/theme" Target="../theme/theme1.xml"/><Relationship Id="rId22" Type="http://schemas.openxmlformats.org/officeDocument/2006/relationships/image" Target="../media/image6.png"/><Relationship Id="rId23" Type="http://schemas.openxmlformats.org/officeDocument/2006/relationships/image" Target="../media/image7.png"/><Relationship Id="rId24" Type="http://schemas.openxmlformats.org/officeDocument/2006/relationships/image" Target="../media/image8.png"/><Relationship Id="rId10" Type="http://schemas.openxmlformats.org/officeDocument/2006/relationships/slideLayout" Target="../slideLayouts/slideLayout10.xml"/><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slideLayout" Target="../slideLayouts/slideLayout18.xml"/><Relationship Id="rId19" Type="http://schemas.openxmlformats.org/officeDocument/2006/relationships/slideLayout" Target="../slideLayouts/slideLayout19.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4400" y="503238"/>
            <a:ext cx="7313613" cy="868362"/>
          </a:xfrm>
          <a:prstGeom prst="rect">
            <a:avLst/>
          </a:prstGeom>
        </p:spPr>
        <p:txBody>
          <a:bodyPr vert="horz" lIns="91440" tIns="45720" rIns="91440" bIns="45720" rtlCol="0" anchor="ctr">
            <a:noAutofit/>
          </a:bodyPr>
          <a:lstStyle/>
          <a:p>
            <a:r>
              <a:rPr lang="en-US" smtClean="0"/>
              <a:t>Click to edit Master title style</a:t>
            </a:r>
            <a:endParaRPr/>
          </a:p>
        </p:txBody>
      </p:sp>
      <p:sp>
        <p:nvSpPr>
          <p:cNvPr id="3" name="Text Placeholder 2"/>
          <p:cNvSpPr>
            <a:spLocks noGrp="1"/>
          </p:cNvSpPr>
          <p:nvPr>
            <p:ph type="body" idx="1"/>
          </p:nvPr>
        </p:nvSpPr>
        <p:spPr>
          <a:xfrm>
            <a:off x="914400" y="1735138"/>
            <a:ext cx="7313613" cy="405606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7663438" y="6314461"/>
            <a:ext cx="1295400" cy="265089"/>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fld id="{429FDF7B-8946-4187-95AC-41973FC83F74}" type="datetimeFigureOut">
              <a:rPr lang="en-US" smtClean="0"/>
              <a:t>10/25/21</a:t>
            </a:fld>
            <a:endParaRPr lang="en-US"/>
          </a:p>
        </p:txBody>
      </p:sp>
      <p:sp>
        <p:nvSpPr>
          <p:cNvPr id="5" name="Footer Placeholder 4"/>
          <p:cNvSpPr>
            <a:spLocks noGrp="1"/>
          </p:cNvSpPr>
          <p:nvPr>
            <p:ph type="ftr" sz="quarter" idx="3"/>
          </p:nvPr>
        </p:nvSpPr>
        <p:spPr>
          <a:xfrm>
            <a:off x="3942607" y="6305797"/>
            <a:ext cx="3717967" cy="259278"/>
          </a:xfrm>
          <a:prstGeom prst="rect">
            <a:avLst/>
          </a:prstGeom>
        </p:spPr>
        <p:txBody>
          <a:bodyPr vert="horz" lIns="91440" tIns="45720" rIns="91440" bIns="45720" rtlCol="0" anchor="ctr"/>
          <a:lstStyle>
            <a:lvl1pPr algn="r">
              <a:defRPr sz="1100">
                <a:solidFill>
                  <a:schemeClr val="tx1"/>
                </a:solidFill>
                <a:latin typeface="Rockwell" pitchFamily="18" charset="0"/>
              </a:defRPr>
            </a:lvl1pPr>
          </a:lstStyle>
          <a:p>
            <a:endParaRPr lang="en-US"/>
          </a:p>
        </p:txBody>
      </p:sp>
      <p:sp>
        <p:nvSpPr>
          <p:cNvPr id="6" name="Slide Number Placeholder 5"/>
          <p:cNvSpPr>
            <a:spLocks noGrp="1"/>
          </p:cNvSpPr>
          <p:nvPr>
            <p:ph type="sldNum" sz="quarter" idx="4"/>
          </p:nvPr>
        </p:nvSpPr>
        <p:spPr>
          <a:xfrm>
            <a:off x="7521388" y="5476097"/>
            <a:ext cx="1483056" cy="851848"/>
          </a:xfrm>
          <a:prstGeom prst="rect">
            <a:avLst/>
          </a:prstGeom>
        </p:spPr>
        <p:txBody>
          <a:bodyPr vert="horz" lIns="91440" tIns="45720" rIns="91440" bIns="45720" rtlCol="0" anchor="ctr"/>
          <a:lstStyle>
            <a:lvl1pPr algn="r">
              <a:defRPr sz="8200">
                <a:gradFill>
                  <a:gsLst>
                    <a:gs pos="0">
                      <a:schemeClr val="tx1">
                        <a:alpha val="10000"/>
                      </a:schemeClr>
                    </a:gs>
                    <a:gs pos="100000">
                      <a:schemeClr val="tx1">
                        <a:alpha val="10000"/>
                      </a:schemeClr>
                    </a:gs>
                  </a:gsLst>
                  <a:lin ang="5400000" scaled="0"/>
                </a:gradFill>
                <a:latin typeface="Impact" pitchFamily="34" charset="0"/>
              </a:defRPr>
            </a:lvl1pPr>
          </a:lstStyle>
          <a:p>
            <a:fld id="{F275DAA7-021A-4535-9433-10FCFEDDAF1D}"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 id="2147483731" r:id="rId18"/>
    <p:sldLayoutId id="2147483732" r:id="rId19"/>
    <p:sldLayoutId id="2147483733" r:id="rId20"/>
  </p:sldLayoutIdLst>
  <p:txStyles>
    <p:titleStyle>
      <a:lvl1pPr algn="ctr" defTabSz="914400" rtl="0" eaLnBrk="1" latinLnBrk="0" hangingPunct="1">
        <a:spcBef>
          <a:spcPct val="0"/>
        </a:spcBef>
        <a:buNone/>
        <a:defRPr sz="4600" kern="1200">
          <a:solidFill>
            <a:schemeClr val="tx1"/>
          </a:solidFill>
          <a:latin typeface="+mj-lt"/>
          <a:ea typeface="+mj-ea"/>
          <a:cs typeface="+mj-cs"/>
        </a:defRPr>
      </a:lvl1pPr>
    </p:titleStyle>
    <p:bodyStyle>
      <a:lvl1pPr marL="463550" indent="-463550" algn="l" defTabSz="914400" rtl="0" eaLnBrk="1" latinLnBrk="0" hangingPunct="1">
        <a:spcBef>
          <a:spcPts val="2000"/>
        </a:spcBef>
        <a:buSzPct val="90000"/>
        <a:buFontTx/>
        <a:buBlip>
          <a:blip r:embed="rId22"/>
        </a:buBlip>
        <a:defRPr sz="2400" kern="1200">
          <a:solidFill>
            <a:schemeClr val="tx1"/>
          </a:solidFill>
          <a:latin typeface="+mn-lt"/>
          <a:ea typeface="+mn-ea"/>
          <a:cs typeface="+mn-cs"/>
        </a:defRPr>
      </a:lvl1pPr>
      <a:lvl2pPr marL="914400" indent="-457200" algn="l" defTabSz="914400" rtl="0" eaLnBrk="1" latinLnBrk="0" hangingPunct="1">
        <a:spcBef>
          <a:spcPts val="600"/>
        </a:spcBef>
        <a:buSzPct val="90000"/>
        <a:buFontTx/>
        <a:buBlip>
          <a:blip r:embed="rId23"/>
        </a:buBlip>
        <a:defRPr sz="2200" kern="1200">
          <a:solidFill>
            <a:schemeClr val="tx1"/>
          </a:solidFill>
          <a:latin typeface="+mn-lt"/>
          <a:ea typeface="+mn-ea"/>
          <a:cs typeface="+mn-cs"/>
        </a:defRPr>
      </a:lvl2pPr>
      <a:lvl3pPr marL="1255713" indent="-341313" algn="l" defTabSz="914400" rtl="0" eaLnBrk="1" latinLnBrk="0" hangingPunct="1">
        <a:spcBef>
          <a:spcPts val="600"/>
        </a:spcBef>
        <a:buSzPct val="90000"/>
        <a:buFontTx/>
        <a:buBlip>
          <a:blip r:embed="rId24"/>
        </a:buBlip>
        <a:defRPr sz="2000" kern="1200">
          <a:solidFill>
            <a:schemeClr val="tx1"/>
          </a:solidFill>
          <a:latin typeface="+mn-lt"/>
          <a:ea typeface="+mn-ea"/>
          <a:cs typeface="+mn-cs"/>
        </a:defRPr>
      </a:lvl3pPr>
      <a:lvl4pPr marL="1597025"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4pPr>
      <a:lvl5pPr marL="1938338" indent="-341313" algn="l" defTabSz="914400" rtl="0" eaLnBrk="1" latinLnBrk="0" hangingPunct="1">
        <a:spcBef>
          <a:spcPts val="600"/>
        </a:spcBef>
        <a:buSzPct val="90000"/>
        <a:buFontTx/>
        <a:buBlip>
          <a:blip r:embed="rId24"/>
        </a:buBlip>
        <a:defRPr sz="1800" kern="1200">
          <a:solidFill>
            <a:schemeClr val="tx1"/>
          </a:solidFill>
          <a:latin typeface="+mn-lt"/>
          <a:ea typeface="+mn-ea"/>
          <a:cs typeface="+mn-cs"/>
        </a:defRPr>
      </a:lvl5pPr>
      <a:lvl6pPr marL="229076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6pPr>
      <a:lvl7pPr marL="2625725" indent="-344488" algn="l" defTabSz="914400" rtl="0" eaLnBrk="1" latinLnBrk="0" hangingPunct="1">
        <a:spcBef>
          <a:spcPct val="20000"/>
        </a:spcBef>
        <a:buSzPct val="90000"/>
        <a:buFontTx/>
        <a:buBlip>
          <a:blip r:embed="rId24"/>
        </a:buBlip>
        <a:defRPr lang="en-US" sz="1800" kern="1200" dirty="0" smtClean="0">
          <a:solidFill>
            <a:schemeClr val="tx1"/>
          </a:solidFill>
          <a:latin typeface="+mn-lt"/>
          <a:ea typeface="+mn-ea"/>
          <a:cs typeface="+mn-cs"/>
        </a:defRPr>
      </a:lvl7pPr>
      <a:lvl8pPr marL="2970213" indent="-344488" algn="l" defTabSz="914400" rtl="0" eaLnBrk="1" latinLnBrk="0" hangingPunct="1">
        <a:spcBef>
          <a:spcPct val="20000"/>
        </a:spcBef>
        <a:buSzPct val="90000"/>
        <a:buFontTx/>
        <a:buBlip>
          <a:blip r:embed="rId22"/>
        </a:buBlip>
        <a:defRPr lang="en-US" sz="1800" kern="1200" dirty="0" smtClean="0">
          <a:solidFill>
            <a:schemeClr val="tx1"/>
          </a:solidFill>
          <a:latin typeface="+mn-lt"/>
          <a:ea typeface="+mn-ea"/>
          <a:cs typeface="+mn-cs"/>
        </a:defRPr>
      </a:lvl8pPr>
      <a:lvl9pPr marL="3313113" indent="-344488" algn="l" defTabSz="914400" rtl="0" eaLnBrk="1" latinLnBrk="0" hangingPunct="1">
        <a:spcBef>
          <a:spcPct val="20000"/>
        </a:spcBef>
        <a:buSzPct val="90000"/>
        <a:buFontTx/>
        <a:buBlip>
          <a:blip r:embed="rId23"/>
        </a:buBlip>
        <a:defRPr lang="en-US" sz="1800" kern="1200" dirty="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457200" y="1676400"/>
            <a:ext cx="8077200" cy="646331"/>
          </a:xfrm>
          <a:prstGeom prst="rect">
            <a:avLst/>
          </a:prstGeom>
        </p:spPr>
        <p:txBody>
          <a:bodyPr wrap="square">
            <a:spAutoFit/>
          </a:bodyPr>
          <a:lstStyle/>
          <a:p>
            <a:r>
              <a:rPr lang="en-US" sz="3600" b="1" dirty="0" smtClean="0"/>
              <a:t>Problem Solving and Decision Making</a:t>
            </a:r>
          </a:p>
        </p:txBody>
      </p:sp>
      <p:sp>
        <p:nvSpPr>
          <p:cNvPr id="2" name="TextBox 1"/>
          <p:cNvSpPr txBox="1"/>
          <p:nvPr/>
        </p:nvSpPr>
        <p:spPr>
          <a:xfrm>
            <a:off x="4049683" y="3073562"/>
            <a:ext cx="1636724" cy="369332"/>
          </a:xfrm>
          <a:prstGeom prst="rect">
            <a:avLst/>
          </a:prstGeom>
          <a:noFill/>
        </p:spPr>
        <p:txBody>
          <a:bodyPr wrap="none" rtlCol="0">
            <a:spAutoFit/>
          </a:bodyPr>
          <a:lstStyle/>
          <a:p>
            <a:r>
              <a:rPr lang="en-US" dirty="0" smtClean="0"/>
              <a:t>Student Details </a:t>
            </a:r>
            <a:endParaRPr lang="en-US" dirty="0"/>
          </a:p>
        </p:txBody>
      </p:sp>
    </p:spTree>
    <p:extLst>
      <p:ext uri="{BB962C8B-B14F-4D97-AF65-F5344CB8AC3E}">
        <p14:creationId xmlns:p14="http://schemas.microsoft.com/office/powerpoint/2010/main" val="7828292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 </a:t>
            </a:r>
            <a:endParaRPr lang="en-US" dirty="0"/>
          </a:p>
        </p:txBody>
      </p:sp>
      <p:sp>
        <p:nvSpPr>
          <p:cNvPr id="3" name="Content Placeholder 2"/>
          <p:cNvSpPr>
            <a:spLocks noGrp="1"/>
          </p:cNvSpPr>
          <p:nvPr>
            <p:ph idx="1"/>
          </p:nvPr>
        </p:nvSpPr>
        <p:spPr>
          <a:xfrm>
            <a:off x="762000" y="1735138"/>
            <a:ext cx="7543800" cy="4056062"/>
          </a:xfrm>
        </p:spPr>
        <p:txBody>
          <a:bodyPr/>
          <a:lstStyle/>
          <a:p>
            <a:pPr algn="just"/>
            <a:r>
              <a:rPr lang="en-US" dirty="0" smtClean="0"/>
              <a:t>The terms stress has become the integral part of daily work life in the UK. The work related stress reduces the employee productivity at the work </a:t>
            </a:r>
            <a:r>
              <a:rPr lang="en-US" dirty="0" smtClean="0"/>
              <a:t>place. </a:t>
            </a:r>
            <a:r>
              <a:rPr lang="en-US" dirty="0" smtClean="0"/>
              <a:t>This particular presentation consists of the key points including impacts of stress, cause and effect of stress and external environmental analysis along with the alternative solution of stress problems. </a:t>
            </a:r>
            <a:endParaRPr lang="en-US" dirty="0"/>
          </a:p>
        </p:txBody>
      </p:sp>
    </p:spTree>
    <p:extLst>
      <p:ext uri="{BB962C8B-B14F-4D97-AF65-F5344CB8AC3E}">
        <p14:creationId xmlns:p14="http://schemas.microsoft.com/office/powerpoint/2010/main" val="3262921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52600" y="533400"/>
            <a:ext cx="5467589" cy="369332"/>
          </a:xfrm>
          <a:prstGeom prst="rect">
            <a:avLst/>
          </a:prstGeom>
        </p:spPr>
        <p:txBody>
          <a:bodyPr wrap="square">
            <a:spAutoFit/>
          </a:bodyPr>
          <a:lstStyle/>
          <a:p>
            <a:pPr algn="ctr"/>
            <a:r>
              <a:rPr lang="en-US" b="1" dirty="0" smtClean="0"/>
              <a:t>Task 1 </a:t>
            </a:r>
            <a:r>
              <a:rPr lang="en-US" b="1" dirty="0" smtClean="0"/>
              <a:t>  </a:t>
            </a:r>
            <a:endParaRPr lang="en-US" b="1" dirty="0"/>
          </a:p>
        </p:txBody>
      </p:sp>
      <p:sp>
        <p:nvSpPr>
          <p:cNvPr id="10" name="Rectangle 9"/>
          <p:cNvSpPr/>
          <p:nvPr/>
        </p:nvSpPr>
        <p:spPr>
          <a:xfrm>
            <a:off x="609600" y="1050529"/>
            <a:ext cx="7924800" cy="3139321"/>
          </a:xfrm>
          <a:prstGeom prst="rect">
            <a:avLst/>
          </a:prstGeom>
        </p:spPr>
        <p:txBody>
          <a:bodyPr wrap="square">
            <a:spAutoFit/>
          </a:bodyPr>
          <a:lstStyle/>
          <a:p>
            <a:r>
              <a:rPr lang="en-US" dirty="0"/>
              <a:t>Stress is </a:t>
            </a:r>
            <a:r>
              <a:rPr lang="en-US" dirty="0" smtClean="0"/>
              <a:t>very common things  at any types of work place. A person has to face work stress every day to day life. Stress can be defined in many ways. Stress has become a global incident, which happens in  different  ways  in each workplace</a:t>
            </a:r>
            <a:r>
              <a:rPr lang="en-US" dirty="0" smtClean="0"/>
              <a:t>.</a:t>
            </a:r>
          </a:p>
          <a:p>
            <a:endParaRPr lang="en-US" dirty="0"/>
          </a:p>
          <a:p>
            <a:r>
              <a:rPr lang="en-US" dirty="0"/>
              <a:t>The nature and impact of work stress on employees and their organizations</a:t>
            </a:r>
            <a:r>
              <a:rPr lang="en-US" dirty="0" smtClean="0"/>
              <a:t>.</a:t>
            </a:r>
          </a:p>
          <a:p>
            <a:endParaRPr lang="en-US" dirty="0"/>
          </a:p>
          <a:p>
            <a:endParaRPr lang="en-US" dirty="0"/>
          </a:p>
          <a:p>
            <a:r>
              <a:rPr lang="en-US" b="1" dirty="0"/>
              <a:t>1. Job stress:</a:t>
            </a:r>
          </a:p>
          <a:p>
            <a:r>
              <a:rPr lang="en-US" dirty="0"/>
              <a:t>                    Companies have finally recognized the fact that due to the pressure of work, a lot of human potential is disappearing.</a:t>
            </a:r>
          </a:p>
          <a:p>
            <a:endParaRPr lang="en-US" dirty="0"/>
          </a:p>
        </p:txBody>
      </p:sp>
      <p:pic>
        <p:nvPicPr>
          <p:cNvPr id="2" name="Picture 1"/>
          <p:cNvPicPr>
            <a:picLocks noChangeAspect="1"/>
          </p:cNvPicPr>
          <p:nvPr/>
        </p:nvPicPr>
        <p:blipFill>
          <a:blip r:embed="rId2"/>
          <a:stretch>
            <a:fillRect/>
          </a:stretch>
        </p:blipFill>
        <p:spPr>
          <a:xfrm>
            <a:off x="1371600" y="4038600"/>
            <a:ext cx="6477000" cy="2324100"/>
          </a:xfrm>
          <a:prstGeom prst="rect">
            <a:avLst/>
          </a:prstGeom>
        </p:spPr>
      </p:pic>
    </p:spTree>
    <p:extLst>
      <p:ext uri="{BB962C8B-B14F-4D97-AF65-F5344CB8AC3E}">
        <p14:creationId xmlns:p14="http://schemas.microsoft.com/office/powerpoint/2010/main" val="595438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28600" y="914400"/>
            <a:ext cx="5105400" cy="3693319"/>
          </a:xfrm>
          <a:prstGeom prst="rect">
            <a:avLst/>
          </a:prstGeom>
        </p:spPr>
        <p:txBody>
          <a:bodyPr wrap="square">
            <a:spAutoFit/>
          </a:bodyPr>
          <a:lstStyle/>
          <a:p>
            <a:r>
              <a:rPr lang="en-US" b="1" dirty="0" smtClean="0"/>
              <a:t>2. Permanent stress:</a:t>
            </a:r>
          </a:p>
          <a:p>
            <a:r>
              <a:rPr lang="en-US" b="1" dirty="0"/>
              <a:t> </a:t>
            </a:r>
            <a:r>
              <a:rPr lang="en-US" b="1" dirty="0" smtClean="0"/>
              <a:t>                         </a:t>
            </a:r>
            <a:r>
              <a:rPr lang="en-US" dirty="0" smtClean="0"/>
              <a:t>Permanent stress is a type of stress that makes a person  mentally sick day by day</a:t>
            </a:r>
            <a:r>
              <a:rPr lang="en-US" dirty="0" smtClean="0"/>
              <a:t>.</a:t>
            </a:r>
          </a:p>
          <a:p>
            <a:endParaRPr lang="en-US" dirty="0"/>
          </a:p>
          <a:p>
            <a:r>
              <a:rPr lang="en-US" b="1" dirty="0"/>
              <a:t>3.Intense Stress:</a:t>
            </a:r>
          </a:p>
          <a:p>
            <a:r>
              <a:rPr lang="en-US" b="1" dirty="0"/>
              <a:t>                         </a:t>
            </a:r>
            <a:r>
              <a:rPr lang="en-US" dirty="0"/>
              <a:t>It is the kind of stress that a person knows the cause of their stress</a:t>
            </a:r>
            <a:r>
              <a:rPr lang="en-US" b="1" dirty="0"/>
              <a:t>.</a:t>
            </a:r>
          </a:p>
          <a:p>
            <a:endParaRPr lang="en-US" b="1" dirty="0"/>
          </a:p>
          <a:p>
            <a:r>
              <a:rPr lang="en-US" b="1" dirty="0"/>
              <a:t>4.Traumatic stress:</a:t>
            </a:r>
          </a:p>
          <a:p>
            <a:r>
              <a:rPr lang="en-US" b="1" dirty="0"/>
              <a:t>                         </a:t>
            </a:r>
            <a:r>
              <a:rPr lang="en-US" dirty="0"/>
              <a:t>It is a baleful stress response that comes from a disastrous event or acute experience like sexual assault, life-threatening accident.</a:t>
            </a:r>
          </a:p>
          <a:p>
            <a:endParaRPr lang="en-US" dirty="0"/>
          </a:p>
        </p:txBody>
      </p:sp>
      <p:pic>
        <p:nvPicPr>
          <p:cNvPr id="2" name="Picture 1"/>
          <p:cNvPicPr>
            <a:picLocks noChangeAspect="1"/>
          </p:cNvPicPr>
          <p:nvPr/>
        </p:nvPicPr>
        <p:blipFill>
          <a:blip r:embed="rId2"/>
          <a:stretch>
            <a:fillRect/>
          </a:stretch>
        </p:blipFill>
        <p:spPr>
          <a:xfrm>
            <a:off x="5410200" y="1295400"/>
            <a:ext cx="3606800" cy="3124200"/>
          </a:xfrm>
          <a:prstGeom prst="rect">
            <a:avLst/>
          </a:prstGeom>
        </p:spPr>
      </p:pic>
    </p:spTree>
    <p:extLst>
      <p:ext uri="{BB962C8B-B14F-4D97-AF65-F5344CB8AC3E}">
        <p14:creationId xmlns:p14="http://schemas.microsoft.com/office/powerpoint/2010/main" val="6264367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533400"/>
            <a:ext cx="5629420" cy="369332"/>
          </a:xfrm>
          <a:prstGeom prst="rect">
            <a:avLst/>
          </a:prstGeom>
        </p:spPr>
        <p:txBody>
          <a:bodyPr wrap="square">
            <a:spAutoFit/>
          </a:bodyPr>
          <a:lstStyle/>
          <a:p>
            <a:r>
              <a:rPr lang="en-US" b="1" dirty="0" smtClean="0"/>
              <a:t>Cause-and-effect analysis</a:t>
            </a:r>
            <a:endParaRPr lang="en-US" b="1" dirty="0"/>
          </a:p>
        </p:txBody>
      </p:sp>
      <p:sp>
        <p:nvSpPr>
          <p:cNvPr id="5" name="Rectangle 4"/>
          <p:cNvSpPr/>
          <p:nvPr/>
        </p:nvSpPr>
        <p:spPr>
          <a:xfrm>
            <a:off x="789710" y="3114499"/>
            <a:ext cx="2209800" cy="38792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Environment</a:t>
            </a:r>
            <a:endParaRPr lang="en-US" dirty="0"/>
          </a:p>
        </p:txBody>
      </p:sp>
      <p:sp>
        <p:nvSpPr>
          <p:cNvPr id="7" name="Rectangle 6"/>
          <p:cNvSpPr/>
          <p:nvPr/>
        </p:nvSpPr>
        <p:spPr>
          <a:xfrm>
            <a:off x="3657600" y="3144981"/>
            <a:ext cx="1600200" cy="387928"/>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Methods</a:t>
            </a:r>
            <a:endParaRPr lang="en-US" dirty="0"/>
          </a:p>
        </p:txBody>
      </p:sp>
      <p:sp>
        <p:nvSpPr>
          <p:cNvPr id="8" name="Rectangle 7"/>
          <p:cNvSpPr/>
          <p:nvPr/>
        </p:nvSpPr>
        <p:spPr>
          <a:xfrm>
            <a:off x="685800" y="4724400"/>
            <a:ext cx="1981200" cy="381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a:t>
            </a:r>
            <a:r>
              <a:rPr lang="en-US" dirty="0" smtClean="0"/>
              <a:t>quipment</a:t>
            </a:r>
            <a:endParaRPr lang="en-US" dirty="0"/>
          </a:p>
        </p:txBody>
      </p:sp>
      <p:sp>
        <p:nvSpPr>
          <p:cNvPr id="9" name="Rectangle 8"/>
          <p:cNvSpPr/>
          <p:nvPr/>
        </p:nvSpPr>
        <p:spPr>
          <a:xfrm>
            <a:off x="3403528" y="4724400"/>
            <a:ext cx="1600200" cy="381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a:t>
            </a:r>
            <a:r>
              <a:rPr lang="en-US" dirty="0" smtClean="0"/>
              <a:t>eople</a:t>
            </a:r>
            <a:endParaRPr lang="en-US" dirty="0"/>
          </a:p>
        </p:txBody>
      </p:sp>
      <p:sp>
        <p:nvSpPr>
          <p:cNvPr id="10" name="Rectangle 9"/>
          <p:cNvSpPr/>
          <p:nvPr/>
        </p:nvSpPr>
        <p:spPr>
          <a:xfrm>
            <a:off x="5867400" y="3810000"/>
            <a:ext cx="2667000" cy="484909"/>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Waiting time</a:t>
            </a:r>
            <a:endParaRPr lang="en-US" dirty="0"/>
          </a:p>
        </p:txBody>
      </p:sp>
      <p:sp>
        <p:nvSpPr>
          <p:cNvPr id="11" name="Right Arrow 10"/>
          <p:cNvSpPr/>
          <p:nvPr/>
        </p:nvSpPr>
        <p:spPr>
          <a:xfrm>
            <a:off x="775855" y="4006735"/>
            <a:ext cx="4686300" cy="45719"/>
          </a:xfrm>
          <a:prstGeom prst="rightArrow">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3" name="Straight Arrow Connector 12"/>
          <p:cNvCxnSpPr/>
          <p:nvPr/>
        </p:nvCxnSpPr>
        <p:spPr>
          <a:xfrm>
            <a:off x="1524000" y="3605645"/>
            <a:ext cx="838200" cy="2424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V="1">
            <a:off x="1143000" y="4081548"/>
            <a:ext cx="1066800" cy="5950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312227" y="3647208"/>
            <a:ext cx="630526" cy="24245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215317" y="4209012"/>
            <a:ext cx="412173" cy="40455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533400" y="990600"/>
            <a:ext cx="8001000" cy="923330"/>
          </a:xfrm>
          <a:prstGeom prst="rect">
            <a:avLst/>
          </a:prstGeom>
        </p:spPr>
        <p:txBody>
          <a:bodyPr wrap="square">
            <a:spAutoFit/>
          </a:bodyPr>
          <a:lstStyle/>
          <a:p>
            <a:r>
              <a:rPr lang="en-US" dirty="0" smtClean="0"/>
              <a:t>A cause –effect relationship is one in which a particular event causes another event. Such as </a:t>
            </a:r>
            <a:r>
              <a:rPr lang="en-US" dirty="0" smtClean="0"/>
              <a:t>caring customers </a:t>
            </a:r>
            <a:r>
              <a:rPr lang="en-US" dirty="0" smtClean="0"/>
              <a:t>carefully to </a:t>
            </a:r>
            <a:r>
              <a:rPr lang="en-US" dirty="0" smtClean="0"/>
              <a:t>satisfy them </a:t>
            </a:r>
            <a:r>
              <a:rPr lang="en-US" dirty="0" smtClean="0"/>
              <a:t>and finally get a good </a:t>
            </a:r>
            <a:r>
              <a:rPr lang="en-US" dirty="0" smtClean="0"/>
              <a:t>feedback. </a:t>
            </a:r>
            <a:r>
              <a:rPr lang="en-US" dirty="0" smtClean="0"/>
              <a:t>Here to attend a </a:t>
            </a:r>
            <a:r>
              <a:rPr lang="en-US" dirty="0" smtClean="0"/>
              <a:t>customer carefully </a:t>
            </a:r>
            <a:r>
              <a:rPr lang="en-US" dirty="0" smtClean="0"/>
              <a:t>is the “cause” and getting a good </a:t>
            </a:r>
            <a:r>
              <a:rPr lang="en-US" dirty="0" smtClean="0"/>
              <a:t>feedback </a:t>
            </a:r>
            <a:r>
              <a:rPr lang="en-US" dirty="0" smtClean="0"/>
              <a:t>is </a:t>
            </a:r>
            <a:r>
              <a:rPr lang="en-US" dirty="0" smtClean="0"/>
              <a:t>“effect”</a:t>
            </a:r>
            <a:r>
              <a:rPr lang="en-US" dirty="0" smtClean="0"/>
              <a:t>.</a:t>
            </a:r>
            <a:endParaRPr lang="en-US" dirty="0"/>
          </a:p>
        </p:txBody>
      </p:sp>
      <p:sp>
        <p:nvSpPr>
          <p:cNvPr id="18" name="Rectangle 17"/>
          <p:cNvSpPr/>
          <p:nvPr/>
        </p:nvSpPr>
        <p:spPr>
          <a:xfrm>
            <a:off x="547254" y="2503208"/>
            <a:ext cx="7529946" cy="369332"/>
          </a:xfrm>
          <a:prstGeom prst="rect">
            <a:avLst/>
          </a:prstGeom>
        </p:spPr>
        <p:txBody>
          <a:bodyPr wrap="square">
            <a:spAutoFit/>
          </a:bodyPr>
          <a:lstStyle/>
          <a:p>
            <a:r>
              <a:rPr lang="en-US" b="1" dirty="0" smtClean="0"/>
              <a:t>Diagram of cause and effect</a:t>
            </a:r>
            <a:endParaRPr lang="en-US" b="1" dirty="0"/>
          </a:p>
        </p:txBody>
      </p:sp>
    </p:spTree>
    <p:extLst>
      <p:ext uri="{BB962C8B-B14F-4D97-AF65-F5344CB8AC3E}">
        <p14:creationId xmlns:p14="http://schemas.microsoft.com/office/powerpoint/2010/main" val="964285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533400" y="512618"/>
            <a:ext cx="8077200" cy="646331"/>
          </a:xfrm>
          <a:prstGeom prst="rect">
            <a:avLst/>
          </a:prstGeom>
        </p:spPr>
        <p:txBody>
          <a:bodyPr wrap="square">
            <a:spAutoFit/>
          </a:bodyPr>
          <a:lstStyle/>
          <a:p>
            <a:r>
              <a:rPr lang="en-US" b="1" dirty="0"/>
              <a:t>A PESTLE analysis of the macro-environmental factors contributing to </a:t>
            </a:r>
            <a:r>
              <a:rPr lang="en-US" b="1" dirty="0" smtClean="0"/>
              <a:t>work stress on employee</a:t>
            </a:r>
            <a:r>
              <a:rPr lang="en-US" dirty="0" smtClean="0"/>
              <a:t>.</a:t>
            </a:r>
            <a:endParaRPr lang="en-US" dirty="0"/>
          </a:p>
        </p:txBody>
      </p:sp>
      <p:sp>
        <p:nvSpPr>
          <p:cNvPr id="7" name="Rectangle 6"/>
          <p:cNvSpPr/>
          <p:nvPr/>
        </p:nvSpPr>
        <p:spPr>
          <a:xfrm>
            <a:off x="609600" y="1600200"/>
            <a:ext cx="8077200" cy="2585323"/>
          </a:xfrm>
          <a:prstGeom prst="rect">
            <a:avLst/>
          </a:prstGeom>
        </p:spPr>
        <p:txBody>
          <a:bodyPr wrap="square">
            <a:spAutoFit/>
          </a:bodyPr>
          <a:lstStyle/>
          <a:p>
            <a:pPr algn="just"/>
            <a:r>
              <a:rPr lang="en-US" dirty="0" smtClean="0"/>
              <a:t>The macro environment is the topmost layer. It includes the board environmental factor that affects almost all organizations</a:t>
            </a:r>
            <a:r>
              <a:rPr lang="en-US" dirty="0" smtClean="0"/>
              <a:t>.</a:t>
            </a:r>
          </a:p>
          <a:p>
            <a:pPr algn="just"/>
            <a:endParaRPr lang="en-US" dirty="0"/>
          </a:p>
          <a:p>
            <a:pPr algn="just"/>
            <a:r>
              <a:rPr lang="en-US" dirty="0"/>
              <a:t>A PESTLE analysis enables identification as well as public health opportunities provided by current or emerging threats. Political, economic, sociocultural, technological, environmental and legal issues are provides a framework for environmental impacts affecting public health</a:t>
            </a:r>
            <a:r>
              <a:rPr lang="en-US" dirty="0" smtClean="0"/>
              <a:t>.</a:t>
            </a:r>
          </a:p>
          <a:p>
            <a:pPr algn="just"/>
            <a:endParaRPr lang="en-US" dirty="0"/>
          </a:p>
          <a:p>
            <a:endParaRPr lang="en-US" dirty="0"/>
          </a:p>
        </p:txBody>
      </p:sp>
      <p:sp>
        <p:nvSpPr>
          <p:cNvPr id="11" name="Rectangle 10"/>
          <p:cNvSpPr/>
          <p:nvPr/>
        </p:nvSpPr>
        <p:spPr>
          <a:xfrm>
            <a:off x="762000" y="5005864"/>
            <a:ext cx="4800600" cy="369332"/>
          </a:xfrm>
          <a:prstGeom prst="rect">
            <a:avLst/>
          </a:prstGeom>
        </p:spPr>
        <p:txBody>
          <a:bodyPr wrap="square">
            <a:spAutoFit/>
          </a:bodyPr>
          <a:lstStyle/>
          <a:p>
            <a:r>
              <a:rPr lang="en-US" b="1" dirty="0" smtClean="0"/>
              <a:t> </a:t>
            </a:r>
            <a:endParaRPr lang="en-US" dirty="0"/>
          </a:p>
        </p:txBody>
      </p:sp>
      <p:pic>
        <p:nvPicPr>
          <p:cNvPr id="2" name="Picture 1"/>
          <p:cNvPicPr>
            <a:picLocks noChangeAspect="1"/>
          </p:cNvPicPr>
          <p:nvPr/>
        </p:nvPicPr>
        <p:blipFill>
          <a:blip r:embed="rId2"/>
          <a:stretch>
            <a:fillRect/>
          </a:stretch>
        </p:blipFill>
        <p:spPr>
          <a:xfrm>
            <a:off x="1752600" y="4038600"/>
            <a:ext cx="5715000" cy="2324100"/>
          </a:xfrm>
          <a:prstGeom prst="rect">
            <a:avLst/>
          </a:prstGeom>
        </p:spPr>
      </p:pic>
    </p:spTree>
    <p:extLst>
      <p:ext uri="{BB962C8B-B14F-4D97-AF65-F5344CB8AC3E}">
        <p14:creationId xmlns:p14="http://schemas.microsoft.com/office/powerpoint/2010/main" val="1791938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14"/>
          <p:cNvSpPr/>
          <p:nvPr/>
        </p:nvSpPr>
        <p:spPr>
          <a:xfrm>
            <a:off x="526810" y="499776"/>
            <a:ext cx="8083790" cy="646331"/>
          </a:xfrm>
          <a:prstGeom prst="rect">
            <a:avLst/>
          </a:prstGeom>
        </p:spPr>
        <p:txBody>
          <a:bodyPr wrap="square">
            <a:spAutoFit/>
          </a:bodyPr>
          <a:lstStyle/>
          <a:p>
            <a:r>
              <a:rPr lang="en-US" b="1" dirty="0" smtClean="0"/>
              <a:t>Political :</a:t>
            </a:r>
            <a:r>
              <a:rPr lang="en-US" dirty="0" smtClean="0"/>
              <a:t> The </a:t>
            </a:r>
            <a:r>
              <a:rPr lang="en-US" dirty="0"/>
              <a:t>political tendencies of a country affect the company that chooses to establish itself </a:t>
            </a:r>
            <a:r>
              <a:rPr lang="en-US" dirty="0" smtClean="0"/>
              <a:t>there</a:t>
            </a:r>
            <a:r>
              <a:rPr lang="en-US" dirty="0"/>
              <a:t>.</a:t>
            </a:r>
          </a:p>
        </p:txBody>
      </p:sp>
      <p:sp>
        <p:nvSpPr>
          <p:cNvPr id="16" name="Rectangle 15"/>
          <p:cNvSpPr/>
          <p:nvPr/>
        </p:nvSpPr>
        <p:spPr>
          <a:xfrm>
            <a:off x="526811" y="1524000"/>
            <a:ext cx="8083789" cy="1200329"/>
          </a:xfrm>
          <a:prstGeom prst="rect">
            <a:avLst/>
          </a:prstGeom>
        </p:spPr>
        <p:txBody>
          <a:bodyPr wrap="square">
            <a:spAutoFit/>
          </a:bodyPr>
          <a:lstStyle/>
          <a:p>
            <a:r>
              <a:rPr lang="en-US" b="1" dirty="0"/>
              <a:t>Economic </a:t>
            </a:r>
            <a:r>
              <a:rPr lang="en-US" dirty="0" smtClean="0"/>
              <a:t>: Economic factors may be limited within the homeland, but as global trade grows, a nation’s economic disadvantages tend to has a broader, often global ,</a:t>
            </a:r>
            <a:r>
              <a:rPr lang="en-US" dirty="0" smtClean="0"/>
              <a:t>impact on stress</a:t>
            </a:r>
            <a:endParaRPr lang="en-US" dirty="0" smtClean="0"/>
          </a:p>
          <a:p>
            <a:endParaRPr lang="en-US" dirty="0"/>
          </a:p>
        </p:txBody>
      </p:sp>
      <p:sp>
        <p:nvSpPr>
          <p:cNvPr id="17" name="Rectangle 16"/>
          <p:cNvSpPr/>
          <p:nvPr/>
        </p:nvSpPr>
        <p:spPr>
          <a:xfrm>
            <a:off x="609600" y="2590800"/>
            <a:ext cx="8001000" cy="923330"/>
          </a:xfrm>
          <a:prstGeom prst="rect">
            <a:avLst/>
          </a:prstGeom>
        </p:spPr>
        <p:txBody>
          <a:bodyPr wrap="square">
            <a:spAutoFit/>
          </a:bodyPr>
          <a:lstStyle/>
          <a:p>
            <a:r>
              <a:rPr lang="en-US" b="1" dirty="0" smtClean="0"/>
              <a:t>Socio-cultural: Pastel</a:t>
            </a:r>
            <a:r>
              <a:rPr lang="en-US" dirty="0" smtClean="0"/>
              <a:t> </a:t>
            </a:r>
            <a:r>
              <a:rPr lang="en-US" dirty="0"/>
              <a:t>analysis also considers social issues, which are related to the cultural and demographic tendencies of the </a:t>
            </a:r>
            <a:r>
              <a:rPr lang="en-US" dirty="0" smtClean="0"/>
              <a:t>society can have impact on stress.</a:t>
            </a:r>
            <a:endParaRPr lang="en-US" dirty="0" smtClean="0"/>
          </a:p>
          <a:p>
            <a:endParaRPr lang="en-US" dirty="0"/>
          </a:p>
        </p:txBody>
      </p:sp>
      <p:sp>
        <p:nvSpPr>
          <p:cNvPr id="5" name="Rectangle 4"/>
          <p:cNvSpPr/>
          <p:nvPr/>
        </p:nvSpPr>
        <p:spPr>
          <a:xfrm rot="10800000" flipV="1">
            <a:off x="609600" y="3910832"/>
            <a:ext cx="7924800" cy="646331"/>
          </a:xfrm>
          <a:prstGeom prst="rect">
            <a:avLst/>
          </a:prstGeom>
        </p:spPr>
        <p:txBody>
          <a:bodyPr wrap="square">
            <a:spAutoFit/>
          </a:bodyPr>
          <a:lstStyle/>
          <a:p>
            <a:r>
              <a:rPr lang="en-US" b="1" dirty="0" smtClean="0"/>
              <a:t>Technological :</a:t>
            </a:r>
            <a:r>
              <a:rPr lang="en-US" dirty="0" smtClean="0"/>
              <a:t> Technological </a:t>
            </a:r>
            <a:r>
              <a:rPr lang="en-US" dirty="0"/>
              <a:t>factors are associated with innovation in industry as well as innovation in the overall </a:t>
            </a:r>
            <a:r>
              <a:rPr lang="en-US" dirty="0" smtClean="0"/>
              <a:t>economy and have impact on stress </a:t>
            </a:r>
            <a:endParaRPr lang="en-US" dirty="0"/>
          </a:p>
        </p:txBody>
      </p:sp>
      <p:sp>
        <p:nvSpPr>
          <p:cNvPr id="6" name="Rectangle 5"/>
          <p:cNvSpPr/>
          <p:nvPr/>
        </p:nvSpPr>
        <p:spPr>
          <a:xfrm>
            <a:off x="609600" y="4800600"/>
            <a:ext cx="8001000" cy="646331"/>
          </a:xfrm>
          <a:prstGeom prst="rect">
            <a:avLst/>
          </a:prstGeom>
        </p:spPr>
        <p:txBody>
          <a:bodyPr wrap="square">
            <a:spAutoFit/>
          </a:bodyPr>
          <a:lstStyle/>
          <a:p>
            <a:r>
              <a:rPr lang="en-US" b="1" dirty="0" smtClean="0"/>
              <a:t>Environmental: </a:t>
            </a:r>
            <a:r>
              <a:rPr lang="en-US" dirty="0" smtClean="0"/>
              <a:t>Involved in environmental physical conditions in which or genocide </a:t>
            </a:r>
            <a:r>
              <a:rPr lang="en-US" dirty="0" smtClean="0"/>
              <a:t>works</a:t>
            </a:r>
            <a:r>
              <a:rPr lang="en-US" b="1" dirty="0"/>
              <a:t> </a:t>
            </a:r>
            <a:r>
              <a:rPr lang="en-US" dirty="0" smtClean="0"/>
              <a:t>which can also have impact on stress.</a:t>
            </a:r>
            <a:endParaRPr lang="en-US" dirty="0"/>
          </a:p>
        </p:txBody>
      </p:sp>
    </p:spTree>
    <p:extLst>
      <p:ext uri="{BB962C8B-B14F-4D97-AF65-F5344CB8AC3E}">
        <p14:creationId xmlns:p14="http://schemas.microsoft.com/office/powerpoint/2010/main" val="119000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533400"/>
            <a:ext cx="8001000" cy="646331"/>
          </a:xfrm>
          <a:prstGeom prst="rect">
            <a:avLst/>
          </a:prstGeom>
        </p:spPr>
        <p:txBody>
          <a:bodyPr wrap="square">
            <a:spAutoFit/>
          </a:bodyPr>
          <a:lstStyle/>
          <a:p>
            <a:r>
              <a:rPr lang="en-US" b="1" dirty="0" smtClean="0"/>
              <a:t>Legal</a:t>
            </a:r>
            <a:r>
              <a:rPr lang="en-US" dirty="0" smtClean="0"/>
              <a:t> </a:t>
            </a:r>
            <a:r>
              <a:rPr lang="en-US" dirty="0"/>
              <a:t>: </a:t>
            </a:r>
            <a:r>
              <a:rPr lang="en-US" dirty="0" smtClean="0"/>
              <a:t>The legal department focuses on how the court </a:t>
            </a:r>
            <a:r>
              <a:rPr lang="en-US" dirty="0" smtClean="0"/>
              <a:t>affects </a:t>
            </a:r>
            <a:r>
              <a:rPr lang="en-US" dirty="0" smtClean="0"/>
              <a:t>business </a:t>
            </a:r>
            <a:r>
              <a:rPr lang="en-US" dirty="0" smtClean="0"/>
              <a:t>activity along with the impact on employee. </a:t>
            </a:r>
            <a:endParaRPr lang="en-US" dirty="0"/>
          </a:p>
        </p:txBody>
      </p:sp>
      <p:sp>
        <p:nvSpPr>
          <p:cNvPr id="5" name="Rectangle 4"/>
          <p:cNvSpPr/>
          <p:nvPr/>
        </p:nvSpPr>
        <p:spPr>
          <a:xfrm>
            <a:off x="484909" y="1524000"/>
            <a:ext cx="8077200" cy="4247317"/>
          </a:xfrm>
          <a:prstGeom prst="rect">
            <a:avLst/>
          </a:prstGeom>
        </p:spPr>
        <p:txBody>
          <a:bodyPr wrap="square">
            <a:spAutoFit/>
          </a:bodyPr>
          <a:lstStyle/>
          <a:p>
            <a:r>
              <a:rPr lang="en-US" b="1" dirty="0" smtClean="0"/>
              <a:t>Work Stress Solution</a:t>
            </a:r>
          </a:p>
          <a:p>
            <a:endParaRPr lang="en-US" b="1" dirty="0"/>
          </a:p>
          <a:p>
            <a:pPr marL="285750" indent="-285750">
              <a:buFont typeface="Arial"/>
              <a:buChar char="•"/>
            </a:pPr>
            <a:r>
              <a:rPr lang="en-US" dirty="0" smtClean="0"/>
              <a:t>Staying healthy at workplace.</a:t>
            </a:r>
          </a:p>
          <a:p>
            <a:pPr marL="285750" indent="-285750">
              <a:buFont typeface="Arial"/>
              <a:buChar char="•"/>
            </a:pPr>
            <a:r>
              <a:rPr lang="en-US" dirty="0" smtClean="0"/>
              <a:t>Providing sources for social activities.</a:t>
            </a:r>
          </a:p>
          <a:p>
            <a:pPr marL="285750" indent="-285750">
              <a:buFont typeface="Arial"/>
              <a:buChar char="•"/>
            </a:pPr>
            <a:r>
              <a:rPr lang="en-US" dirty="0" smtClean="0"/>
              <a:t>Allow specific time and remote work.</a:t>
            </a:r>
          </a:p>
          <a:p>
            <a:pPr marL="285750" indent="-285750">
              <a:buFont typeface="Arial"/>
              <a:buChar char="•"/>
            </a:pPr>
            <a:r>
              <a:rPr lang="en-US" dirty="0" smtClean="0"/>
              <a:t>Get to know your employees.</a:t>
            </a:r>
          </a:p>
          <a:p>
            <a:pPr marL="285750" indent="-285750">
              <a:buFont typeface="Arial"/>
              <a:buChar char="•"/>
            </a:pPr>
            <a:r>
              <a:rPr lang="en-US" dirty="0" smtClean="0"/>
              <a:t>Provide external advice</a:t>
            </a:r>
            <a:r>
              <a:rPr lang="en-US" dirty="0" smtClean="0"/>
              <a:t>.</a:t>
            </a:r>
          </a:p>
          <a:p>
            <a:pPr marL="285750" indent="-285750">
              <a:buFont typeface="Arial"/>
              <a:buChar char="•"/>
            </a:pPr>
            <a:endParaRPr lang="en-US" dirty="0"/>
          </a:p>
          <a:p>
            <a:r>
              <a:rPr lang="en-US" b="1" dirty="0"/>
              <a:t>Alternative Solution of work stress</a:t>
            </a:r>
          </a:p>
          <a:p>
            <a:pPr marL="285750" indent="-285750">
              <a:buFont typeface="Arial"/>
              <a:buChar char="•"/>
            </a:pPr>
            <a:r>
              <a:rPr lang="en-US" dirty="0"/>
              <a:t>Friendly Relationship with team mates.</a:t>
            </a:r>
          </a:p>
          <a:p>
            <a:pPr marL="285750" indent="-285750">
              <a:buFont typeface="Arial"/>
              <a:buChar char="•"/>
            </a:pPr>
            <a:r>
              <a:rPr lang="en-US" dirty="0"/>
              <a:t>Eating healthy foods.</a:t>
            </a:r>
          </a:p>
          <a:p>
            <a:pPr marL="285750" indent="-285750">
              <a:buFont typeface="Arial"/>
              <a:buChar char="•"/>
            </a:pPr>
            <a:r>
              <a:rPr lang="en-US" dirty="0"/>
              <a:t>Getting enough sleep.</a:t>
            </a:r>
          </a:p>
          <a:p>
            <a:pPr marL="285750" indent="-285750">
              <a:buFont typeface="Arial"/>
              <a:buChar char="•"/>
            </a:pPr>
            <a:r>
              <a:rPr lang="en-US" dirty="0"/>
              <a:t>Staying Positive.</a:t>
            </a:r>
          </a:p>
          <a:p>
            <a:pPr marL="285750" indent="-285750">
              <a:buFont typeface="Arial"/>
              <a:buChar char="•"/>
            </a:pPr>
            <a:endParaRPr lang="en-US" dirty="0" smtClean="0"/>
          </a:p>
          <a:p>
            <a:pPr marL="342900" indent="-342900">
              <a:buAutoNum type="arabicPeriod"/>
            </a:pPr>
            <a:endParaRPr lang="en-US" dirty="0" smtClean="0"/>
          </a:p>
        </p:txBody>
      </p:sp>
      <p:pic>
        <p:nvPicPr>
          <p:cNvPr id="2" name="Picture 1"/>
          <p:cNvPicPr>
            <a:picLocks noChangeAspect="1"/>
          </p:cNvPicPr>
          <p:nvPr/>
        </p:nvPicPr>
        <p:blipFill>
          <a:blip r:embed="rId2"/>
          <a:stretch>
            <a:fillRect/>
          </a:stretch>
        </p:blipFill>
        <p:spPr>
          <a:xfrm>
            <a:off x="4953000" y="1600200"/>
            <a:ext cx="3390900" cy="3429000"/>
          </a:xfrm>
          <a:prstGeom prst="rect">
            <a:avLst/>
          </a:prstGeom>
        </p:spPr>
      </p:pic>
    </p:spTree>
    <p:extLst>
      <p:ext uri="{BB962C8B-B14F-4D97-AF65-F5344CB8AC3E}">
        <p14:creationId xmlns:p14="http://schemas.microsoft.com/office/powerpoint/2010/main" val="2034854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7313613" cy="868362"/>
          </a:xfrm>
        </p:spPr>
        <p:txBody>
          <a:bodyPr/>
          <a:lstStyle/>
          <a:p>
            <a:r>
              <a:rPr lang="en-US" dirty="0"/>
              <a:t>Workplace Stress Alternatives</a:t>
            </a:r>
            <a:br>
              <a:rPr lang="en-US" dirty="0"/>
            </a:br>
            <a:endParaRPr lang="en-US" dirty="0"/>
          </a:p>
        </p:txBody>
      </p:sp>
      <p:sp>
        <p:nvSpPr>
          <p:cNvPr id="3" name="Content Placeholder 2"/>
          <p:cNvSpPr>
            <a:spLocks noGrp="1"/>
          </p:cNvSpPr>
          <p:nvPr>
            <p:ph idx="1"/>
          </p:nvPr>
        </p:nvSpPr>
        <p:spPr/>
        <p:txBody>
          <a:bodyPr>
            <a:normAutofit lnSpcReduction="10000"/>
          </a:bodyPr>
          <a:lstStyle/>
          <a:p>
            <a:r>
              <a:rPr lang="en-US" dirty="0" smtClean="0"/>
              <a:t>Interventions </a:t>
            </a:r>
            <a:r>
              <a:rPr lang="en-US" dirty="0"/>
              <a:t>at work</a:t>
            </a:r>
          </a:p>
          <a:p>
            <a:pPr marL="0" indent="0">
              <a:buNone/>
            </a:pPr>
            <a:r>
              <a:rPr lang="en-US" dirty="0"/>
              <a:t>Stressful working situations can be </a:t>
            </a:r>
            <a:r>
              <a:rPr lang="en-US" dirty="0" smtClean="0"/>
              <a:t>minimized </a:t>
            </a:r>
            <a:r>
              <a:rPr lang="en-US" dirty="0"/>
              <a:t>by identifying potential sources of stress within an organisation. Primary, secondary, and tertiary interventions are beneficial in reducing workplace stress</a:t>
            </a:r>
            <a:r>
              <a:rPr lang="en-US" dirty="0" smtClean="0"/>
              <a:t>.</a:t>
            </a:r>
            <a:endParaRPr lang="en-US" dirty="0"/>
          </a:p>
          <a:p>
            <a:r>
              <a:rPr lang="en-US" dirty="0"/>
              <a:t>Friendly coworker relations </a:t>
            </a:r>
            <a:endParaRPr lang="en-US" dirty="0" smtClean="0"/>
          </a:p>
          <a:p>
            <a:pPr marL="0" indent="0">
              <a:buNone/>
            </a:pPr>
            <a:r>
              <a:rPr lang="en-US" dirty="0" smtClean="0"/>
              <a:t>Making </a:t>
            </a:r>
            <a:r>
              <a:rPr lang="en-US" dirty="0"/>
              <a:t>friends at work is difficult, but since we spend so much time with them, a cordial relationship helps us produce more (</a:t>
            </a:r>
            <a:r>
              <a:rPr lang="en-US" dirty="0" err="1"/>
              <a:t>Rao</a:t>
            </a:r>
            <a:r>
              <a:rPr lang="en-US" dirty="0"/>
              <a:t>, 2018).</a:t>
            </a:r>
          </a:p>
        </p:txBody>
      </p:sp>
    </p:spTree>
    <p:extLst>
      <p:ext uri="{BB962C8B-B14F-4D97-AF65-F5344CB8AC3E}">
        <p14:creationId xmlns:p14="http://schemas.microsoft.com/office/powerpoint/2010/main" val="13823151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90600" y="1143000"/>
            <a:ext cx="7313613" cy="4056062"/>
          </a:xfrm>
        </p:spPr>
        <p:txBody>
          <a:bodyPr>
            <a:normAutofit fontScale="92500" lnSpcReduction="20000"/>
          </a:bodyPr>
          <a:lstStyle/>
          <a:p>
            <a:r>
              <a:rPr lang="en-US" dirty="0"/>
              <a:t>Easy job design</a:t>
            </a:r>
          </a:p>
          <a:p>
            <a:pPr marL="0" indent="0">
              <a:buNone/>
            </a:pPr>
            <a:r>
              <a:rPr lang="en-US" dirty="0" smtClean="0"/>
              <a:t>Extra </a:t>
            </a:r>
            <a:r>
              <a:rPr lang="en-US" dirty="0"/>
              <a:t>work load might create stress and career damage. The task design should be balanced and according to the employee's competence (</a:t>
            </a:r>
            <a:r>
              <a:rPr lang="en-US" dirty="0" err="1"/>
              <a:t>Rao</a:t>
            </a:r>
            <a:r>
              <a:rPr lang="en-US" dirty="0"/>
              <a:t>, 2018).</a:t>
            </a:r>
          </a:p>
          <a:p>
            <a:endParaRPr lang="en-US" dirty="0"/>
          </a:p>
          <a:p>
            <a:r>
              <a:rPr lang="en-US" dirty="0"/>
              <a:t>Positivity</a:t>
            </a:r>
          </a:p>
          <a:p>
            <a:pPr marL="0" indent="0">
              <a:buNone/>
            </a:pPr>
            <a:r>
              <a:rPr lang="en-US" dirty="0" smtClean="0"/>
              <a:t>Employees </a:t>
            </a:r>
            <a:r>
              <a:rPr lang="en-US" dirty="0"/>
              <a:t>should be encouraged to think positively at work. Negative thinking slows down work. Positive thinking boosts employee confidence and increases work production (</a:t>
            </a:r>
            <a:r>
              <a:rPr lang="en-US" dirty="0" err="1"/>
              <a:t>Rajasekhar</a:t>
            </a:r>
            <a:r>
              <a:rPr lang="en-US" dirty="0"/>
              <a:t> and </a:t>
            </a:r>
            <a:r>
              <a:rPr lang="en-US" dirty="0" err="1"/>
              <a:t>Sasikala</a:t>
            </a:r>
            <a:r>
              <a:rPr lang="en-US" dirty="0"/>
              <a:t>. 2013).</a:t>
            </a:r>
          </a:p>
        </p:txBody>
      </p:sp>
    </p:spTree>
    <p:extLst>
      <p:ext uri="{BB962C8B-B14F-4D97-AF65-F5344CB8AC3E}">
        <p14:creationId xmlns:p14="http://schemas.microsoft.com/office/powerpoint/2010/main" val="40100110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a:t>
            </a:r>
            <a:endParaRPr lang="en-US" dirty="0"/>
          </a:p>
        </p:txBody>
      </p:sp>
      <p:sp>
        <p:nvSpPr>
          <p:cNvPr id="3" name="Content Placeholder 2"/>
          <p:cNvSpPr>
            <a:spLocks noGrp="1"/>
          </p:cNvSpPr>
          <p:nvPr>
            <p:ph idx="1"/>
          </p:nvPr>
        </p:nvSpPr>
        <p:spPr/>
        <p:txBody>
          <a:bodyPr/>
          <a:lstStyle/>
          <a:p>
            <a:pPr algn="just"/>
            <a:r>
              <a:rPr lang="en-US" dirty="0"/>
              <a:t>The organization's management should also be responsible for employee stress by implementing stress management and coping </a:t>
            </a:r>
            <a:r>
              <a:rPr lang="en-US" dirty="0" smtClean="0"/>
              <a:t>programs. </a:t>
            </a:r>
            <a:r>
              <a:rPr lang="en-US" dirty="0"/>
              <a:t>The company should introduce yoga and meditation to its employees. Employees will be more satisfied and produce better work if they have control over their jobs. Better communication and positive monitoring can reduce stress. Having baby care </a:t>
            </a:r>
            <a:r>
              <a:rPr lang="en-US" dirty="0" smtClean="0"/>
              <a:t>centers </a:t>
            </a:r>
            <a:r>
              <a:rPr lang="en-US" dirty="0"/>
              <a:t>in the office will lessen stress for the female employees.</a:t>
            </a:r>
          </a:p>
        </p:txBody>
      </p:sp>
    </p:spTree>
    <p:extLst>
      <p:ext uri="{BB962C8B-B14F-4D97-AF65-F5344CB8AC3E}">
        <p14:creationId xmlns:p14="http://schemas.microsoft.com/office/powerpoint/2010/main" val="2851758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a:xfrm>
            <a:off x="457200" y="1447800"/>
            <a:ext cx="8382000" cy="4343400"/>
          </a:xfrm>
        </p:spPr>
        <p:txBody>
          <a:bodyPr>
            <a:normAutofit fontScale="55000" lnSpcReduction="20000"/>
          </a:bodyPr>
          <a:lstStyle/>
          <a:p>
            <a:r>
              <a:rPr lang="en-US" dirty="0" smtClean="0"/>
              <a:t>Ashley </a:t>
            </a:r>
            <a:r>
              <a:rPr lang="en-US" dirty="0"/>
              <a:t>Weinberg, Valerie J Sutherland, (2016). Organizational Stress </a:t>
            </a:r>
            <a:r>
              <a:rPr lang="en-US" dirty="0" err="1"/>
              <a:t>Management,Palgrave</a:t>
            </a:r>
            <a:r>
              <a:rPr lang="en-US" dirty="0"/>
              <a:t> Macmillan, U.K.</a:t>
            </a:r>
          </a:p>
          <a:p>
            <a:r>
              <a:rPr lang="en-US" dirty="0"/>
              <a:t>Cooper CL, Sloan SJ, Williams S. (2018). Occupational stress indicator management guide. </a:t>
            </a:r>
            <a:r>
              <a:rPr lang="en-US" dirty="0" err="1"/>
              <a:t>Windsor:NFER-Nelson</a:t>
            </a:r>
            <a:r>
              <a:rPr lang="en-US" dirty="0"/>
              <a:t>, </a:t>
            </a:r>
          </a:p>
          <a:p>
            <a:r>
              <a:rPr lang="en-US" dirty="0"/>
              <a:t>Matthews, G. (2011). “Levels of transaction: A cognitive science framework for operator stress”, In PA Hancock&amp; PA </a:t>
            </a:r>
            <a:r>
              <a:rPr lang="en-US" dirty="0" err="1"/>
              <a:t>Demond</a:t>
            </a:r>
            <a:r>
              <a:rPr lang="en-US" dirty="0"/>
              <a:t> (Eds.). Stress, Workload and </a:t>
            </a:r>
            <a:r>
              <a:rPr lang="en-US" dirty="0" err="1"/>
              <a:t>Fagigue</a:t>
            </a:r>
            <a:r>
              <a:rPr lang="en-US" dirty="0"/>
              <a:t>, 5-33 pp. </a:t>
            </a:r>
            <a:r>
              <a:rPr lang="en-US" dirty="0" err="1"/>
              <a:t>Mahwah:NJ</a:t>
            </a:r>
            <a:r>
              <a:rPr lang="en-US" dirty="0"/>
              <a:t> Erlbaum</a:t>
            </a:r>
          </a:p>
          <a:p>
            <a:r>
              <a:rPr lang="en-US" dirty="0" err="1"/>
              <a:t>Krausman</a:t>
            </a:r>
            <a:r>
              <a:rPr lang="en-US" dirty="0"/>
              <a:t>, A.S., Crowell, H.P., &amp; Wilson, R.M. (2012). “The effects of physical exertion on </a:t>
            </a:r>
            <a:r>
              <a:rPr lang="en-US" dirty="0" err="1"/>
              <a:t>cognitiveperformance</a:t>
            </a:r>
            <a:r>
              <a:rPr lang="en-US" dirty="0"/>
              <a:t> (Report No. ARL-TR-2844)”, Aberdeen Proving Ground, MD: Army Research Laboratory. </a:t>
            </a:r>
          </a:p>
          <a:p>
            <a:r>
              <a:rPr lang="en-US" dirty="0" err="1"/>
              <a:t>Ornelas</a:t>
            </a:r>
            <a:r>
              <a:rPr lang="en-US" dirty="0"/>
              <a:t>, S. &amp; </a:t>
            </a:r>
            <a:r>
              <a:rPr lang="en-US" dirty="0" err="1"/>
              <a:t>Kleiner</a:t>
            </a:r>
            <a:r>
              <a:rPr lang="en-US" dirty="0"/>
              <a:t>, B.H. (2013). “New Development in Managing Job Related Stress”, Journal of Equal Opportunities International, 2(5), 64-70</a:t>
            </a:r>
          </a:p>
          <a:p>
            <a:r>
              <a:rPr lang="en-US" dirty="0" err="1"/>
              <a:t>Rajasekhar</a:t>
            </a:r>
            <a:r>
              <a:rPr lang="en-US" dirty="0"/>
              <a:t> and </a:t>
            </a:r>
            <a:r>
              <a:rPr lang="en-US" dirty="0" err="1"/>
              <a:t>Sasikala</a:t>
            </a:r>
            <a:r>
              <a:rPr lang="en-US" dirty="0"/>
              <a:t>. (2013). An impact of stress management on employed women. Language in India, ISSN 1930-2940 </a:t>
            </a:r>
            <a:r>
              <a:rPr lang="en-US" dirty="0" err="1"/>
              <a:t>Vol</a:t>
            </a:r>
            <a:r>
              <a:rPr lang="en-US" dirty="0"/>
              <a:t> 13, No 4. </a:t>
            </a:r>
          </a:p>
          <a:p>
            <a:r>
              <a:rPr lang="en-US" dirty="0"/>
              <a:t>Topper, E.F. (2017). “Stress in the Library”, Journal of New Library, 108 (11/12): 561-564.</a:t>
            </a:r>
          </a:p>
          <a:p>
            <a:r>
              <a:rPr lang="en-US" dirty="0" err="1"/>
              <a:t>Rao</a:t>
            </a:r>
            <a:r>
              <a:rPr lang="en-US" dirty="0"/>
              <a:t>. V. P., (2018). Human Resource Management: Text and Cases, Excel Books (2015)Ashley Weinberg, Valerie J Sutherland, Organizational Stress </a:t>
            </a:r>
            <a:r>
              <a:rPr lang="en-US" dirty="0" err="1"/>
              <a:t>Management,Palgrave</a:t>
            </a:r>
            <a:r>
              <a:rPr lang="en-US" dirty="0"/>
              <a:t> Macmillan, U.K.</a:t>
            </a:r>
          </a:p>
          <a:p>
            <a:endParaRPr lang="en-US" dirty="0"/>
          </a:p>
        </p:txBody>
      </p:sp>
    </p:spTree>
    <p:extLst>
      <p:ext uri="{BB962C8B-B14F-4D97-AF65-F5344CB8AC3E}">
        <p14:creationId xmlns:p14="http://schemas.microsoft.com/office/powerpoint/2010/main" val="3277147100"/>
      </p:ext>
    </p:extLst>
  </p:cSld>
  <p:clrMapOvr>
    <a:masterClrMapping/>
  </p:clrMapOvr>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jpeg"/><Relationship Id="rId5" Type="http://schemas.openxmlformats.org/officeDocument/2006/relationships/image" Target="../media/image5.jpeg"/><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Inkwell">
  <a:themeElements>
    <a:clrScheme name="Inkwell">
      <a:dk1>
        <a:sysClr val="windowText" lastClr="000000"/>
      </a:dk1>
      <a:lt1>
        <a:sysClr val="window" lastClr="FFFFFF"/>
      </a:lt1>
      <a:dk2>
        <a:srgbClr val="584D2E"/>
      </a:dk2>
      <a:lt2>
        <a:srgbClr val="EFE7C3"/>
      </a:lt2>
      <a:accent1>
        <a:srgbClr val="860908"/>
      </a:accent1>
      <a:accent2>
        <a:srgbClr val="4A0505"/>
      </a:accent2>
      <a:accent3>
        <a:srgbClr val="7A500A"/>
      </a:accent3>
      <a:accent4>
        <a:srgbClr val="C47810"/>
      </a:accent4>
      <a:accent5>
        <a:srgbClr val="827752"/>
      </a:accent5>
      <a:accent6>
        <a:srgbClr val="B5BB83"/>
      </a:accent6>
      <a:hlink>
        <a:srgbClr val="C47810"/>
      </a:hlink>
      <a:folHlink>
        <a:srgbClr val="F0A43A"/>
      </a:folHlink>
    </a:clrScheme>
    <a:fontScheme name="Inkwell">
      <a:majorFont>
        <a:latin typeface="Goudy Old Style"/>
        <a:ea typeface=""/>
        <a:cs typeface=""/>
        <a:font script="Jpan" typeface="ＭＳ 明朝"/>
      </a:majorFont>
      <a:minorFont>
        <a:latin typeface="Goudy Old Style"/>
        <a:ea typeface=""/>
        <a:cs typeface=""/>
        <a:font script="Jpan" typeface="ＭＳ 明朝"/>
      </a:minorFont>
    </a:fontScheme>
    <a:fmtScheme name="Inkwell">
      <a:fillStyleLst>
        <a:solidFill>
          <a:schemeClr val="phClr"/>
        </a:solidFill>
        <a:blipFill rotWithShape="1">
          <a:blip xmlns:r="http://schemas.openxmlformats.org/officeDocument/2006/relationships" r:embed="rId1">
            <a:duotone>
              <a:schemeClr val="phClr">
                <a:shade val="30000"/>
              </a:schemeClr>
              <a:schemeClr val="phClr">
                <a:alpha val="10000"/>
                <a:satMod val="120000"/>
              </a:schemeClr>
            </a:duotone>
          </a:blip>
          <a:stretch/>
        </a:blipFill>
        <a:blipFill rotWithShape="1">
          <a:blip xmlns:r="http://schemas.openxmlformats.org/officeDocument/2006/relationships" r:embed="rId2">
            <a:duotone>
              <a:schemeClr val="phClr">
                <a:shade val="30000"/>
                <a:satMod val="150000"/>
              </a:schemeClr>
              <a:schemeClr val="phClr">
                <a:alpha val="10000"/>
                <a:satMod val="120000"/>
              </a:schemeClr>
            </a:duotone>
          </a:blip>
          <a:stretch/>
        </a:blipFill>
      </a:fillStyleLst>
      <a:lnStyleLst>
        <a:ln w="12700" cap="flat" cmpd="sng" algn="ctr">
          <a:solidFill>
            <a:schemeClr val="phClr">
              <a:shade val="95000"/>
              <a:satMod val="105000"/>
            </a:scheme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101600" dist="38100" dir="5400000" rotWithShape="0">
              <a:srgbClr val="000000">
                <a:alpha val="75000"/>
              </a:srgbClr>
            </a:outerShdw>
          </a:effectLst>
        </a:effectStyle>
        <a:effectStyle>
          <a:effectLst>
            <a:outerShdw blurRad="38100" dist="25400" dir="5400000" rotWithShape="0">
              <a:srgbClr val="000000">
                <a:alpha val="75000"/>
              </a:srgbClr>
            </a:outerShdw>
            <a:softEdge rad="25400"/>
          </a:effectLst>
        </a:effectStyle>
      </a:effectStyleLst>
      <a:bgFillStyleLst>
        <a:blipFill rotWithShape="1">
          <a:blip xmlns:r="http://schemas.openxmlformats.org/officeDocument/2006/relationships" r:embed="rId3"/>
          <a:stretch/>
        </a:blipFill>
        <a:blipFill rotWithShape="1">
          <a:blip xmlns:r="http://schemas.openxmlformats.org/officeDocument/2006/relationships" r:embed="rId4"/>
          <a:stretch/>
        </a:blipFill>
        <a:blipFill rotWithShape="1">
          <a:blip xmlns:r="http://schemas.openxmlformats.org/officeDocument/2006/relationships" r:embed="rId5"/>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Inkwell.thmx</Template>
  <TotalTime>525</TotalTime>
  <Words>1065</Words>
  <Application>Microsoft Macintosh PowerPoint</Application>
  <PresentationFormat>On-screen Show (4:3)</PresentationFormat>
  <Paragraphs>73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Inkwell</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Workplace Stress Alternatives </vt:lpstr>
      <vt:lpstr>PowerPoint Presentation</vt:lpstr>
      <vt:lpstr>Conclusion </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UA</dc:creator>
  <cp:lastModifiedBy>Humayun kabir</cp:lastModifiedBy>
  <cp:revision>48</cp:revision>
  <dcterms:created xsi:type="dcterms:W3CDTF">2021-10-21T06:17:44Z</dcterms:created>
  <dcterms:modified xsi:type="dcterms:W3CDTF">2021-10-24T18:58:32Z</dcterms:modified>
</cp:coreProperties>
</file>