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6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521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38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572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89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716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925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52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150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88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2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35DB8-21F2-48C0-85D0-99D98FF42F36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08F80-1EED-4279-A401-F13379688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5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Caution sign </a:t>
            </a:r>
            <a:r>
              <a:rPr lang="en-GB" dirty="0" smtClean="0"/>
              <a:t>Assignment with English translation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Name: </a:t>
            </a:r>
            <a:r>
              <a:rPr lang="en-GB" dirty="0" err="1" smtClean="0"/>
              <a:t>Ruksana</a:t>
            </a:r>
            <a:r>
              <a:rPr lang="en-GB" dirty="0" smtClean="0"/>
              <a:t> Miah </a:t>
            </a:r>
          </a:p>
          <a:p>
            <a:r>
              <a:rPr lang="en-GB" dirty="0" smtClean="0"/>
              <a:t>Student Id: 2013067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830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65269" y="0"/>
            <a:ext cx="613954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0336" t="8857" r="19321" b="39943"/>
          <a:stretch/>
        </p:blipFill>
        <p:spPr>
          <a:xfrm>
            <a:off x="3344091" y="189412"/>
            <a:ext cx="2299064" cy="19507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699" t="3138" r="5936" b="39145"/>
          <a:stretch/>
        </p:blipFill>
        <p:spPr>
          <a:xfrm>
            <a:off x="6430222" y="341812"/>
            <a:ext cx="1887521" cy="164591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65269" y="2177144"/>
            <a:ext cx="6139542" cy="46808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520440" y="3473168"/>
            <a:ext cx="5029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Ascensor fuera de servicio</a:t>
            </a:r>
            <a:endParaRPr lang="en-GB" sz="4400" dirty="0"/>
          </a:p>
        </p:txBody>
      </p:sp>
      <p:sp>
        <p:nvSpPr>
          <p:cNvPr id="7" name="TextBox 6"/>
          <p:cNvSpPr txBox="1"/>
          <p:nvPr/>
        </p:nvSpPr>
        <p:spPr>
          <a:xfrm>
            <a:off x="3727813" y="2272839"/>
            <a:ext cx="48218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 smtClean="0"/>
              <a:t>Precaución!</a:t>
            </a:r>
            <a:endParaRPr lang="en-GB" sz="7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4118882" y="5109131"/>
            <a:ext cx="396702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/>
              <a:t>Caution!</a:t>
            </a:r>
          </a:p>
          <a:p>
            <a:pPr algn="ctr"/>
            <a:r>
              <a:rPr lang="en-GB" sz="3200" dirty="0" smtClean="0"/>
              <a:t>Elevator out of service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14866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Caution sign Assignment with English translation 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Owner</dc:creator>
  <cp:lastModifiedBy>Owner</cp:lastModifiedBy>
  <cp:revision>4</cp:revision>
  <dcterms:created xsi:type="dcterms:W3CDTF">2022-03-11T15:40:21Z</dcterms:created>
  <dcterms:modified xsi:type="dcterms:W3CDTF">2022-03-11T16:01:31Z</dcterms:modified>
</cp:coreProperties>
</file>