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BDE1604-5497-4031-B400-3C6149747C6D}" v="2" dt="2023-01-05T13:13:54.6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nnon Lloyd-Jones" userId="57ed7c7eb73b9d18" providerId="LiveId" clId="{8BDE1604-5497-4031-B400-3C6149747C6D}"/>
    <pc:docChg chg="custSel addSld modSld">
      <pc:chgData name="shannon Lloyd-Jones" userId="57ed7c7eb73b9d18" providerId="LiveId" clId="{8BDE1604-5497-4031-B400-3C6149747C6D}" dt="2023-01-05T13:15:37.941" v="10" actId="1076"/>
      <pc:docMkLst>
        <pc:docMk/>
      </pc:docMkLst>
      <pc:sldChg chg="delSp modSp mod delAnim">
        <pc:chgData name="shannon Lloyd-Jones" userId="57ed7c7eb73b9d18" providerId="LiveId" clId="{8BDE1604-5497-4031-B400-3C6149747C6D}" dt="2023-01-05T13:07:06.206" v="3" actId="478"/>
        <pc:sldMkLst>
          <pc:docMk/>
          <pc:sldMk cId="2113817192" sldId="259"/>
        </pc:sldMkLst>
        <pc:picChg chg="del mod">
          <ac:chgData name="shannon Lloyd-Jones" userId="57ed7c7eb73b9d18" providerId="LiveId" clId="{8BDE1604-5497-4031-B400-3C6149747C6D}" dt="2023-01-05T13:07:06.206" v="3" actId="478"/>
          <ac:picMkLst>
            <pc:docMk/>
            <pc:sldMk cId="2113817192" sldId="259"/>
            <ac:picMk id="9" creationId="{B9229628-0475-0B65-846B-BEB3CDDC6929}"/>
          </ac:picMkLst>
        </pc:picChg>
      </pc:sldChg>
      <pc:sldChg chg="delSp modSp new mod">
        <pc:chgData name="shannon Lloyd-Jones" userId="57ed7c7eb73b9d18" providerId="LiveId" clId="{8BDE1604-5497-4031-B400-3C6149747C6D}" dt="2023-01-05T13:15:37.941" v="10" actId="1076"/>
        <pc:sldMkLst>
          <pc:docMk/>
          <pc:sldMk cId="1310426202" sldId="260"/>
        </pc:sldMkLst>
        <pc:spChg chg="del">
          <ac:chgData name="shannon Lloyd-Jones" userId="57ed7c7eb73b9d18" providerId="LiveId" clId="{8BDE1604-5497-4031-B400-3C6149747C6D}" dt="2023-01-05T13:14:57.810" v="8" actId="478"/>
          <ac:spMkLst>
            <pc:docMk/>
            <pc:sldMk cId="1310426202" sldId="260"/>
            <ac:spMk id="2" creationId="{34A31953-4970-C883-47D2-AAA09F506F9D}"/>
          </ac:spMkLst>
        </pc:spChg>
        <pc:spChg chg="del">
          <ac:chgData name="shannon Lloyd-Jones" userId="57ed7c7eb73b9d18" providerId="LiveId" clId="{8BDE1604-5497-4031-B400-3C6149747C6D}" dt="2023-01-05T13:14:52.405" v="7" actId="478"/>
          <ac:spMkLst>
            <pc:docMk/>
            <pc:sldMk cId="1310426202" sldId="260"/>
            <ac:spMk id="3" creationId="{3A5AFEA1-1EEA-06F5-E757-A87F3668EF95}"/>
          </ac:spMkLst>
        </pc:spChg>
        <pc:picChg chg="mod">
          <ac:chgData name="shannon Lloyd-Jones" userId="57ed7c7eb73b9d18" providerId="LiveId" clId="{8BDE1604-5497-4031-B400-3C6149747C6D}" dt="2023-01-05T13:15:37.941" v="10" actId="1076"/>
          <ac:picMkLst>
            <pc:docMk/>
            <pc:sldMk cId="1310426202" sldId="260"/>
            <ac:picMk id="4" creationId="{D6B8165A-1A5C-8D07-507E-FC2011913BB7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192F12-BF83-3C8F-DDEB-A36B400061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2D4096-BEF8-5EC7-B194-FD1115F504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BDAD15-069D-354C-803B-4617407EC4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9E05E-4047-462C-ACD7-885B3503F40B}" type="datetimeFigureOut">
              <a:rPr lang="en-GB" smtClean="0"/>
              <a:t>05/01/2023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07E2B5-9440-FCEA-AB6F-0FC0E1A90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30E4A3-5F6D-2A6B-6EE9-8521B76757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AA8E4-BC62-4FD7-85B0-FBA22CF8F0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1274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B3916E-FDBD-4A6E-C628-907DCCDC69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8D4C42-DD3B-0573-8BB2-78F35B5284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F8BE5D-4DA0-61EB-0752-84BFC2DF8A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9E05E-4047-462C-ACD7-885B3503F40B}" type="datetimeFigureOut">
              <a:rPr lang="en-GB" smtClean="0"/>
              <a:t>05/01/2023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06F124-951E-D6FB-3601-8AD45880D1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6F8847-2050-9866-3689-45479D1476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AA8E4-BC62-4FD7-85B0-FBA22CF8F0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71577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19225-FB3C-4A35-8007-117ED4A8CF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5C297D-F874-93CD-B94F-7F98DE3680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DA4797-8554-3E94-3579-90ABB4C57A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9E05E-4047-462C-ACD7-885B3503F40B}" type="datetimeFigureOut">
              <a:rPr lang="en-GB" smtClean="0"/>
              <a:t>05/01/2023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AB5105-AFD1-51E1-9F8A-1F0ADED354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9E9C44-3D55-E448-A81F-8DAC1988F7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AA8E4-BC62-4FD7-85B0-FBA22CF8F0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19393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B3E33-2FDD-A0C4-1FD9-F618A4B21A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D3CF39-179F-DDE0-9836-7E0426349B7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510869-6002-F01B-8E40-4F0A1F3BF9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DD3D21-FDB7-E9D9-D968-6AAE430A2C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9E05E-4047-462C-ACD7-885B3503F40B}" type="datetimeFigureOut">
              <a:rPr lang="en-GB" smtClean="0"/>
              <a:t>05/01/2023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6233B9-C5F7-7A18-3DC5-0F785A3B7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A191-882A-821B-C168-BD171171B2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AA8E4-BC62-4FD7-85B0-FBA22CF8F0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88014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F6AF8D-87B1-55FE-9176-1C18756D11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307659-3BD7-4933-41BD-70482C804F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5FC218-3B2A-A341-7C13-EE8C3FE72C8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F847671-B5E5-9D30-E79E-A5B91BF3A9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97D5AE-CC29-7A58-48BF-3329FBFB83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0FBFE7E-7ABD-08C0-A123-81489829FA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9E05E-4047-462C-ACD7-885B3503F40B}" type="datetimeFigureOut">
              <a:rPr lang="en-GB" smtClean="0"/>
              <a:t>05/01/2023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33D1BE1-5625-23EC-5466-1467EF9B1E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EBFDE0C-3F85-F866-F02A-FF4563188A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AA8E4-BC62-4FD7-85B0-FBA22CF8F0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37563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50FAA-39FB-98B5-2F04-E2D68CE8C7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9EAC80-E959-6F05-9C6B-2736F036EC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9E05E-4047-462C-ACD7-885B3503F40B}" type="datetimeFigureOut">
              <a:rPr lang="en-GB" smtClean="0"/>
              <a:t>05/01/2023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717E9E-B549-7B08-CB78-6C72660EF8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FB91F8-82D4-E621-6BBC-D297D68809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AA8E4-BC62-4FD7-85B0-FBA22CF8F0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3938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17CCF37-391E-5122-7714-E826FC5096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9E05E-4047-462C-ACD7-885B3503F40B}" type="datetimeFigureOut">
              <a:rPr lang="en-GB" smtClean="0"/>
              <a:t>05/01/2023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28ACE8-1BCB-A1E8-EF92-2A5F9AE502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C5F34E-E2C5-0B4E-93D7-B3A76A352A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AA8E4-BC62-4FD7-85B0-FBA22CF8F0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90518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59BF1-D5A5-5DB2-0E85-D9F895C535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EB2F46-1B0E-7860-E869-1CE09B90D1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03F60E-180A-507A-2E8B-DD8994372CB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75CA2E-AED2-C7AC-7B37-700EDE0CF8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9E05E-4047-462C-ACD7-885B3503F40B}" type="datetimeFigureOut">
              <a:rPr lang="en-GB" smtClean="0"/>
              <a:t>05/01/2023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225E3C-A1B1-8379-C70F-B4F26D887F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953706-488E-0F2F-90A0-4827130DDC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AA8E4-BC62-4FD7-85B0-FBA22CF8F0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987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CABD6C-A87B-A31B-6FB9-45722BD035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F036B9B-DE9A-F998-384A-6A652D5B67D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4C2818-5A7A-0C63-D85B-0C7500D438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D90522-ECB9-1D02-60A8-A372E59228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9E05E-4047-462C-ACD7-885B3503F40B}" type="datetimeFigureOut">
              <a:rPr lang="en-GB" smtClean="0"/>
              <a:t>05/01/2023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F6D30D-0C32-1FC2-0CA8-67F7C90836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2FC5C5-B394-106B-7185-8774EB1294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AA8E4-BC62-4FD7-85B0-FBA22CF8F0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5583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29F53A-B7BD-B062-6FA2-2850486DBC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1387E9-1442-6B6C-A92A-C0383D17857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28E879-F965-87FE-4E17-3B18AA9558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9E05E-4047-462C-ACD7-885B3503F40B}" type="datetimeFigureOut">
              <a:rPr lang="en-GB" smtClean="0"/>
              <a:t>05/01/2023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335A81-2E7C-9375-028E-15CBC4791F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195393-6262-790C-35A4-F0484ED950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AA8E4-BC62-4FD7-85B0-FBA22CF8F0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13635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F6DE9AC-F4D3-B792-D06B-CF6C073AA68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161010-FE70-BA4C-4527-F873CD6420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37BA75-5263-875B-096E-9E0971681B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9E05E-4047-462C-ACD7-885B3503F40B}" type="datetimeFigureOut">
              <a:rPr lang="en-GB" smtClean="0"/>
              <a:t>05/01/2023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6C6153-2A45-5796-31EC-8C1AA7B4B0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AC4011-253E-5525-7662-830371D6F5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AA8E4-BC62-4FD7-85B0-FBA22CF8F0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42702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9AB7F2-0284-E363-E0B3-907706153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296735-05B0-6726-B396-C10A0AE99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14E901-2C76-97B8-1817-ED61A86F784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69E05E-4047-462C-ACD7-885B3503F40B}" type="datetimeFigureOut">
              <a:rPr lang="en-GB" smtClean="0"/>
              <a:t>05/01/2023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FE2B09-D91F-2C6A-A5EB-6F094C7A47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C146A7-25F1-B242-11A8-A1E0E53473E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0AA8E4-BC62-4FD7-85B0-FBA22CF8F0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0949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 descr="A person walking on a beach&#10;&#10;Description automatically generated with medium confidence">
            <a:extLst>
              <a:ext uri="{FF2B5EF4-FFF2-40B4-BE49-F238E27FC236}">
                <a16:creationId xmlns:a16="http://schemas.microsoft.com/office/drawing/2014/main" id="{7BA83F9C-0FBE-84D5-7792-50182DC1F6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953" y="568980"/>
            <a:ext cx="2850327" cy="610614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29" name="Picture 28" descr="A picture containing ground, outdoor, beach, sandy&#10;&#10;Description automatically generated">
            <a:extLst>
              <a:ext uri="{FF2B5EF4-FFF2-40B4-BE49-F238E27FC236}">
                <a16:creationId xmlns:a16="http://schemas.microsoft.com/office/drawing/2014/main" id="{EF20EB09-CA1D-566F-BA3A-EC1275FDCFC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5353" y="568980"/>
            <a:ext cx="2850327" cy="610614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31" name="Picture 30" descr="A group of bugs on the ground&#10;&#10;Description automatically generated with low confidence">
            <a:extLst>
              <a:ext uri="{FF2B5EF4-FFF2-40B4-BE49-F238E27FC236}">
                <a16:creationId xmlns:a16="http://schemas.microsoft.com/office/drawing/2014/main" id="{1871E805-4488-D04D-10A3-4AE2780B771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5040" y="568980"/>
            <a:ext cx="2850327" cy="610614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42727696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ground, outdoor, field, dirt&#10;&#10;Description automatically generated">
            <a:extLst>
              <a:ext uri="{FF2B5EF4-FFF2-40B4-BE49-F238E27FC236}">
                <a16:creationId xmlns:a16="http://schemas.microsoft.com/office/drawing/2014/main" id="{D9B3A168-949F-9957-8502-88592F2F11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6474" y="690880"/>
            <a:ext cx="2731770" cy="585216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410577B-7A99-9E3B-0619-8ED7D373B98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7743" y="690880"/>
            <a:ext cx="2739221" cy="5868123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9" name="Picture 8" descr="A picture containing ground, outdoor, person&#10;&#10;Description automatically generated">
            <a:extLst>
              <a:ext uri="{FF2B5EF4-FFF2-40B4-BE49-F238E27FC236}">
                <a16:creationId xmlns:a16="http://schemas.microsoft.com/office/drawing/2014/main" id="{9F571C8A-5D47-856F-855F-D7B8BDBFB8B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33289" y="674916"/>
            <a:ext cx="2739222" cy="586812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30028059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lizard on a leaf&#10;&#10;Description automatically generated with medium confidence">
            <a:extLst>
              <a:ext uri="{FF2B5EF4-FFF2-40B4-BE49-F238E27FC236}">
                <a16:creationId xmlns:a16="http://schemas.microsoft.com/office/drawing/2014/main" id="{D9D0927D-D981-79A4-1958-1476DE0FAA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393" y="518160"/>
            <a:ext cx="2783939" cy="596392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7" name="Picture 6" descr="A picture containing ground, outdoor&#10;&#10;Description automatically generated">
            <a:extLst>
              <a:ext uri="{FF2B5EF4-FFF2-40B4-BE49-F238E27FC236}">
                <a16:creationId xmlns:a16="http://schemas.microsoft.com/office/drawing/2014/main" id="{3A4FB1FD-BD23-F7B8-F504-C9F8C81D0B6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4857" y="518160"/>
            <a:ext cx="2783938" cy="5963919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9" name="Picture 8" descr="A picture containing ground, outdoor, sandy&#10;&#10;Description automatically generated">
            <a:extLst>
              <a:ext uri="{FF2B5EF4-FFF2-40B4-BE49-F238E27FC236}">
                <a16:creationId xmlns:a16="http://schemas.microsoft.com/office/drawing/2014/main" id="{575E35A1-E9DD-7D1E-2A9C-A793769EB1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6633" y="518159"/>
            <a:ext cx="2783939" cy="596392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15356126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322653756_5843280035757724_3385130133249532196_n">
            <a:hlinkClick r:id="" action="ppaction://media"/>
            <a:extLst>
              <a:ext uri="{FF2B5EF4-FFF2-40B4-BE49-F238E27FC236}">
                <a16:creationId xmlns:a16="http://schemas.microsoft.com/office/drawing/2014/main" id="{9FF433A3-98E0-9381-8B47-54C22F8A2D6E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094480" y="520224"/>
            <a:ext cx="3252470" cy="565673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13817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90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6B8165A-1A5C-8D07-507E-FC2011913B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468620" y="2946400"/>
            <a:ext cx="1254760" cy="1254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0426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682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5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shannon Lloyd-Jones</dc:creator>
  <cp:lastModifiedBy>shannon Lloyd-Jones</cp:lastModifiedBy>
  <cp:revision>1</cp:revision>
  <dcterms:created xsi:type="dcterms:W3CDTF">2023-01-05T12:50:37Z</dcterms:created>
  <dcterms:modified xsi:type="dcterms:W3CDTF">2023-01-05T13:15:44Z</dcterms:modified>
</cp:coreProperties>
</file>