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ie Harrison" userId="b1e2d40ad74ad49f" providerId="LiveId" clId="{D02D4C99-7D15-41E6-AE97-76CC97C67F5C}"/>
    <pc:docChg chg="modSld">
      <pc:chgData name="Jamie Harrison" userId="b1e2d40ad74ad49f" providerId="LiveId" clId="{D02D4C99-7D15-41E6-AE97-76CC97C67F5C}" dt="2019-10-03T18:28:32.354" v="34" actId="14100"/>
      <pc:docMkLst>
        <pc:docMk/>
      </pc:docMkLst>
      <pc:sldChg chg="modSp">
        <pc:chgData name="Jamie Harrison" userId="b1e2d40ad74ad49f" providerId="LiveId" clId="{D02D4C99-7D15-41E6-AE97-76CC97C67F5C}" dt="2019-10-03T18:28:32.354" v="34" actId="14100"/>
        <pc:sldMkLst>
          <pc:docMk/>
          <pc:sldMk cId="1084158819" sldId="256"/>
        </pc:sldMkLst>
        <pc:spChg chg="mod">
          <ac:chgData name="Jamie Harrison" userId="b1e2d40ad74ad49f" providerId="LiveId" clId="{D02D4C99-7D15-41E6-AE97-76CC97C67F5C}" dt="2019-10-03T18:28:20.072" v="33" actId="20577"/>
          <ac:spMkLst>
            <pc:docMk/>
            <pc:sldMk cId="1084158819" sldId="256"/>
            <ac:spMk id="4" creationId="{96D26315-0375-4121-BA03-1F1EC04DC9F3}"/>
          </ac:spMkLst>
        </pc:spChg>
        <pc:picChg chg="mod">
          <ac:chgData name="Jamie Harrison" userId="b1e2d40ad74ad49f" providerId="LiveId" clId="{D02D4C99-7D15-41E6-AE97-76CC97C67F5C}" dt="2019-10-03T18:28:32.354" v="34" actId="14100"/>
          <ac:picMkLst>
            <pc:docMk/>
            <pc:sldMk cId="1084158819" sldId="256"/>
            <ac:picMk id="3" creationId="{528DB8C9-71FD-43C0-8ED2-0D4F09E068B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endParaRPr lang="en-GB" sz="1400" b="1" u="sng" dirty="0"/>
          </a:p>
          <a:p>
            <a:r>
              <a:rPr lang="en-GB" sz="1200" b="1" dirty="0"/>
              <a:t>Jamie Harper-Harrison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9" y="1488759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40329" y="1562724"/>
            <a:ext cx="348878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Two weeks’ observation in </a:t>
            </a:r>
            <a:r>
              <a:rPr lang="en-GB" sz="1200" dirty="0" err="1"/>
              <a:t>Olchfa</a:t>
            </a:r>
            <a:r>
              <a:rPr lang="en-GB" sz="1200" dirty="0"/>
              <a:t> School.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Due to begin student-teacher placement in </a:t>
            </a:r>
            <a:r>
              <a:rPr lang="en-GB" sz="1200" dirty="0" err="1"/>
              <a:t>Olchfa</a:t>
            </a:r>
            <a:r>
              <a:rPr lang="en-GB" sz="1200" dirty="0"/>
              <a:t> School in October 2019.</a:t>
            </a:r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399" y="3678541"/>
            <a:ext cx="5607495" cy="317946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57009" y="3686924"/>
            <a:ext cx="53542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I am very enthusiastic about English as a subject and want to work in a job where I get to engage with it every day.</a:t>
            </a:r>
          </a:p>
          <a:p>
            <a:pPr marL="228600" indent="-228600">
              <a:buAutoNum type="arabicParenR"/>
            </a:pPr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I am keen to work alongside young learners and help them develop knowledge, skills and passions.</a:t>
            </a:r>
          </a:p>
          <a:p>
            <a:pPr marL="228600" indent="-228600">
              <a:buAutoNum type="arabicParenR"/>
            </a:pPr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I am excited to do a job where every day will be different and challenging.</a:t>
            </a:r>
          </a:p>
          <a:p>
            <a:pPr marL="228600" indent="-228600">
              <a:buAutoNum type="arabicParenR"/>
            </a:pPr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I want to be involved in a vibrant school community.</a:t>
            </a:r>
          </a:p>
          <a:p>
            <a:pPr marL="228600" indent="-228600">
              <a:buAutoNum type="arabicParenR"/>
            </a:pPr>
            <a:endParaRPr lang="en-GB" sz="11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546169" y="1438639"/>
            <a:ext cx="35055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r>
              <a:rPr lang="en-GB" sz="1200" dirty="0"/>
              <a:t>Kind</a:t>
            </a:r>
          </a:p>
          <a:p>
            <a:pPr marL="228600" indent="-228600">
              <a:buAutoNum type="arabicParenR"/>
            </a:pPr>
            <a:r>
              <a:rPr lang="en-GB" sz="1200" dirty="0"/>
              <a:t>Calm</a:t>
            </a:r>
          </a:p>
          <a:p>
            <a:pPr marL="228600" indent="-228600">
              <a:buAutoNum type="arabicParenR"/>
            </a:pPr>
            <a:r>
              <a:rPr lang="en-GB" sz="1200" dirty="0"/>
              <a:t>Respectful</a:t>
            </a:r>
          </a:p>
          <a:p>
            <a:pPr marL="228600" indent="-228600">
              <a:buAutoNum type="arabicParenR"/>
            </a:pPr>
            <a:r>
              <a:rPr lang="en-GB" sz="1200" dirty="0"/>
              <a:t>Knowledgeable</a:t>
            </a:r>
          </a:p>
          <a:p>
            <a:pPr marL="228600" indent="-228600">
              <a:buAutoNum type="arabicParenR"/>
            </a:pPr>
            <a:r>
              <a:rPr lang="en-GB" sz="1200" dirty="0"/>
              <a:t>Passionate</a:t>
            </a:r>
          </a:p>
          <a:p>
            <a:pPr marL="228600" indent="-228600">
              <a:buAutoNum type="arabicParenR"/>
            </a:pP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0253" y="3686924"/>
            <a:ext cx="2451418" cy="215322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dirty="0"/>
              <a:t>English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29" y="402414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64424" y="4160452"/>
            <a:ext cx="34887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Graduated from Swansea University with a BA in English Literature in 2011.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A-Level in English Language and Literature, AS-Level in Pure Mathematics.</a:t>
            </a:r>
          </a:p>
        </p:txBody>
      </p:sp>
      <p:pic>
        <p:nvPicPr>
          <p:cNvPr id="3" name="Picture 2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528DB8C9-71FD-43C0-8ED2-0D4F09E068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2" b="9558"/>
          <a:stretch/>
        </p:blipFill>
        <p:spPr>
          <a:xfrm>
            <a:off x="4653466" y="870576"/>
            <a:ext cx="1584035" cy="21120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D26315-0375-4121-BA03-1F1EC04DC9F3}"/>
              </a:ext>
            </a:extLst>
          </p:cNvPr>
          <p:cNvSpPr txBox="1"/>
          <p:nvPr/>
        </p:nvSpPr>
        <p:spPr>
          <a:xfrm>
            <a:off x="6339841" y="870576"/>
            <a:ext cx="149352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Born in Swansea, Wales in 1990. I have a passion for reading and writing. I have worked for 8 years in administration for the Civil Service and NHS since graduating. I have also been a member of a community theatre group for 12 years.</a:t>
            </a: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97</TotalTime>
  <Words>225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Jamie Harrison</cp:lastModifiedBy>
  <cp:revision>9</cp:revision>
  <dcterms:created xsi:type="dcterms:W3CDTF">2019-09-05T20:58:34Z</dcterms:created>
  <dcterms:modified xsi:type="dcterms:W3CDTF">2019-10-03T18:28:38Z</dcterms:modified>
</cp:coreProperties>
</file>