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1"/>
  </p:notesMasterIdLst>
  <p:sldIdLst>
    <p:sldId id="256" r:id="rId2"/>
    <p:sldId id="257" r:id="rId3"/>
    <p:sldId id="264" r:id="rId4"/>
    <p:sldId id="258" r:id="rId5"/>
    <p:sldId id="259" r:id="rId6"/>
    <p:sldId id="260" r:id="rId7"/>
    <p:sldId id="261" r:id="rId8"/>
    <p:sldId id="262" r:id="rId9"/>
    <p:sldId id="26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E7C5F7A-EF5C-A98C-2B05-3AC43B0B05A2}" v="367" dt="2025-05-09T10:41:59.694"/>
    <p1510:client id="{5E035EFA-C364-3837-BEBE-63C109829E40}" v="1894" dt="2025-05-09T22:15:06.46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i M Barker (2307670)" userId="S::2307670@student.uwtsd.ac.uk::30fb0c24-1bd2-457b-ae47-248d50870dd9" providerId="AD" clId="Web-{5E035EFA-C364-3837-BEBE-63C109829E40}"/>
    <pc:docChg chg="addSld modSld addMainMaster delMainMaster">
      <pc:chgData name="Kai M Barker (2307670)" userId="S::2307670@student.uwtsd.ac.uk::30fb0c24-1bd2-457b-ae47-248d50870dd9" providerId="AD" clId="Web-{5E035EFA-C364-3837-BEBE-63C109829E40}" dt="2025-05-09T22:15:06.475" v="1879" actId="20577"/>
      <pc:docMkLst>
        <pc:docMk/>
      </pc:docMkLst>
      <pc:sldChg chg="modSp mod modClrScheme chgLayout">
        <pc:chgData name="Kai M Barker (2307670)" userId="S::2307670@student.uwtsd.ac.uk::30fb0c24-1bd2-457b-ae47-248d50870dd9" providerId="AD" clId="Web-{5E035EFA-C364-3837-BEBE-63C109829E40}" dt="2025-05-08T13:26:08.679" v="1131" actId="20577"/>
        <pc:sldMkLst>
          <pc:docMk/>
          <pc:sldMk cId="109857222" sldId="256"/>
        </pc:sldMkLst>
        <pc:spChg chg="mod ord">
          <ac:chgData name="Kai M Barker (2307670)" userId="S::2307670@student.uwtsd.ac.uk::30fb0c24-1bd2-457b-ae47-248d50870dd9" providerId="AD" clId="Web-{5E035EFA-C364-3837-BEBE-63C109829E40}" dt="2025-05-08T13:25:57.037" v="1129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Kai M Barker (2307670)" userId="S::2307670@student.uwtsd.ac.uk::30fb0c24-1bd2-457b-ae47-248d50870dd9" providerId="AD" clId="Web-{5E035EFA-C364-3837-BEBE-63C109829E40}" dt="2025-05-08T13:26:08.679" v="1131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mod modClrScheme chgLayout">
        <pc:chgData name="Kai M Barker (2307670)" userId="S::2307670@student.uwtsd.ac.uk::30fb0c24-1bd2-457b-ae47-248d50870dd9" providerId="AD" clId="Web-{5E035EFA-C364-3837-BEBE-63C109829E40}" dt="2025-05-08T13:26:26.367" v="1136" actId="20577"/>
        <pc:sldMkLst>
          <pc:docMk/>
          <pc:sldMk cId="1164193700" sldId="257"/>
        </pc:sldMkLst>
        <pc:spChg chg="mod ord">
          <ac:chgData name="Kai M Barker (2307670)" userId="S::2307670@student.uwtsd.ac.uk::30fb0c24-1bd2-457b-ae47-248d50870dd9" providerId="AD" clId="Web-{5E035EFA-C364-3837-BEBE-63C109829E40}" dt="2025-05-08T13:25:57.037" v="1129"/>
          <ac:spMkLst>
            <pc:docMk/>
            <pc:sldMk cId="1164193700" sldId="257"/>
            <ac:spMk id="2" creationId="{AB0441B8-E6A9-A620-3288-5FA8E34A3F86}"/>
          </ac:spMkLst>
        </pc:spChg>
        <pc:spChg chg="mod ord">
          <ac:chgData name="Kai M Barker (2307670)" userId="S::2307670@student.uwtsd.ac.uk::30fb0c24-1bd2-457b-ae47-248d50870dd9" providerId="AD" clId="Web-{5E035EFA-C364-3837-BEBE-63C109829E40}" dt="2025-05-08T13:26:26.367" v="1136" actId="20577"/>
          <ac:spMkLst>
            <pc:docMk/>
            <pc:sldMk cId="1164193700" sldId="257"/>
            <ac:spMk id="3" creationId="{F8830BA8-95AE-FAE6-7A4D-64CA3BC1F516}"/>
          </ac:spMkLst>
        </pc:spChg>
      </pc:sldChg>
      <pc:sldChg chg="modSp mod modClrScheme chgLayout">
        <pc:chgData name="Kai M Barker (2307670)" userId="S::2307670@student.uwtsd.ac.uk::30fb0c24-1bd2-457b-ae47-248d50870dd9" providerId="AD" clId="Web-{5E035EFA-C364-3837-BEBE-63C109829E40}" dt="2025-05-08T13:28:05.170" v="1158" actId="20577"/>
        <pc:sldMkLst>
          <pc:docMk/>
          <pc:sldMk cId="3508409213" sldId="258"/>
        </pc:sldMkLst>
        <pc:spChg chg="mod ord">
          <ac:chgData name="Kai M Barker (2307670)" userId="S::2307670@student.uwtsd.ac.uk::30fb0c24-1bd2-457b-ae47-248d50870dd9" providerId="AD" clId="Web-{5E035EFA-C364-3837-BEBE-63C109829E40}" dt="2025-05-08T13:25:57.037" v="1129"/>
          <ac:spMkLst>
            <pc:docMk/>
            <pc:sldMk cId="3508409213" sldId="258"/>
            <ac:spMk id="2" creationId="{DD643410-013C-81C5-2F9E-9B01FD656786}"/>
          </ac:spMkLst>
        </pc:spChg>
        <pc:spChg chg="mod ord">
          <ac:chgData name="Kai M Barker (2307670)" userId="S::2307670@student.uwtsd.ac.uk::30fb0c24-1bd2-457b-ae47-248d50870dd9" providerId="AD" clId="Web-{5E035EFA-C364-3837-BEBE-63C109829E40}" dt="2025-05-08T13:28:05.170" v="1158" actId="20577"/>
          <ac:spMkLst>
            <pc:docMk/>
            <pc:sldMk cId="3508409213" sldId="258"/>
            <ac:spMk id="3" creationId="{5640E628-910D-EDA0-3F25-23EDD3496197}"/>
          </ac:spMkLst>
        </pc:spChg>
      </pc:sldChg>
      <pc:sldChg chg="modSp new mod modClrScheme chgLayout">
        <pc:chgData name="Kai M Barker (2307670)" userId="S::2307670@student.uwtsd.ac.uk::30fb0c24-1bd2-457b-ae47-248d50870dd9" providerId="AD" clId="Web-{5E035EFA-C364-3837-BEBE-63C109829E40}" dt="2025-05-09T22:03:42.980" v="1549" actId="20577"/>
        <pc:sldMkLst>
          <pc:docMk/>
          <pc:sldMk cId="1521994732" sldId="259"/>
        </pc:sldMkLst>
        <pc:spChg chg="mod ord">
          <ac:chgData name="Kai M Barker (2307670)" userId="S::2307670@student.uwtsd.ac.uk::30fb0c24-1bd2-457b-ae47-248d50870dd9" providerId="AD" clId="Web-{5E035EFA-C364-3837-BEBE-63C109829E40}" dt="2025-05-08T13:25:57.037" v="1129"/>
          <ac:spMkLst>
            <pc:docMk/>
            <pc:sldMk cId="1521994732" sldId="259"/>
            <ac:spMk id="2" creationId="{CD8C0990-582B-019C-3F61-55BC1FD339D3}"/>
          </ac:spMkLst>
        </pc:spChg>
        <pc:spChg chg="mod ord">
          <ac:chgData name="Kai M Barker (2307670)" userId="S::2307670@student.uwtsd.ac.uk::30fb0c24-1bd2-457b-ae47-248d50870dd9" providerId="AD" clId="Web-{5E035EFA-C364-3837-BEBE-63C109829E40}" dt="2025-05-09T22:03:42.980" v="1549" actId="20577"/>
          <ac:spMkLst>
            <pc:docMk/>
            <pc:sldMk cId="1521994732" sldId="259"/>
            <ac:spMk id="3" creationId="{CCCEABBB-31E8-5777-55CF-92C366D4DA80}"/>
          </ac:spMkLst>
        </pc:spChg>
      </pc:sldChg>
      <pc:sldChg chg="modSp new mod modClrScheme chgLayout modNotes">
        <pc:chgData name="Kai M Barker (2307670)" userId="S::2307670@student.uwtsd.ac.uk::30fb0c24-1bd2-457b-ae47-248d50870dd9" providerId="AD" clId="Web-{5E035EFA-C364-3837-BEBE-63C109829E40}" dt="2025-05-09T22:09:46.530" v="1724" actId="20577"/>
        <pc:sldMkLst>
          <pc:docMk/>
          <pc:sldMk cId="1296151408" sldId="260"/>
        </pc:sldMkLst>
        <pc:spChg chg="mod ord">
          <ac:chgData name="Kai M Barker (2307670)" userId="S::2307670@student.uwtsd.ac.uk::30fb0c24-1bd2-457b-ae47-248d50870dd9" providerId="AD" clId="Web-{5E035EFA-C364-3837-BEBE-63C109829E40}" dt="2025-05-08T13:25:57.037" v="1129"/>
          <ac:spMkLst>
            <pc:docMk/>
            <pc:sldMk cId="1296151408" sldId="260"/>
            <ac:spMk id="2" creationId="{DC4C0083-46C1-E6A4-D222-6156570926DE}"/>
          </ac:spMkLst>
        </pc:spChg>
        <pc:spChg chg="mod ord">
          <ac:chgData name="Kai M Barker (2307670)" userId="S::2307670@student.uwtsd.ac.uk::30fb0c24-1bd2-457b-ae47-248d50870dd9" providerId="AD" clId="Web-{5E035EFA-C364-3837-BEBE-63C109829E40}" dt="2025-05-09T22:09:46.530" v="1724" actId="20577"/>
          <ac:spMkLst>
            <pc:docMk/>
            <pc:sldMk cId="1296151408" sldId="260"/>
            <ac:spMk id="3" creationId="{0F66A622-7123-44AF-18BC-68BF21EB15E0}"/>
          </ac:spMkLst>
        </pc:spChg>
      </pc:sldChg>
      <pc:sldChg chg="modSp new mod modClrScheme chgLayout">
        <pc:chgData name="Kai M Barker (2307670)" userId="S::2307670@student.uwtsd.ac.uk::30fb0c24-1bd2-457b-ae47-248d50870dd9" providerId="AD" clId="Web-{5E035EFA-C364-3837-BEBE-63C109829E40}" dt="2025-05-09T22:15:06.475" v="1879" actId="20577"/>
        <pc:sldMkLst>
          <pc:docMk/>
          <pc:sldMk cId="1102836429" sldId="261"/>
        </pc:sldMkLst>
        <pc:spChg chg="mod ord">
          <ac:chgData name="Kai M Barker (2307670)" userId="S::2307670@student.uwtsd.ac.uk::30fb0c24-1bd2-457b-ae47-248d50870dd9" providerId="AD" clId="Web-{5E035EFA-C364-3837-BEBE-63C109829E40}" dt="2025-05-08T13:25:57.037" v="1129"/>
          <ac:spMkLst>
            <pc:docMk/>
            <pc:sldMk cId="1102836429" sldId="261"/>
            <ac:spMk id="2" creationId="{04B1717F-D37D-B85C-E16A-11C5C7A2C857}"/>
          </ac:spMkLst>
        </pc:spChg>
        <pc:spChg chg="mod ord">
          <ac:chgData name="Kai M Barker (2307670)" userId="S::2307670@student.uwtsd.ac.uk::30fb0c24-1bd2-457b-ae47-248d50870dd9" providerId="AD" clId="Web-{5E035EFA-C364-3837-BEBE-63C109829E40}" dt="2025-05-09T22:15:06.475" v="1879" actId="20577"/>
          <ac:spMkLst>
            <pc:docMk/>
            <pc:sldMk cId="1102836429" sldId="261"/>
            <ac:spMk id="3" creationId="{556C0865-7F18-E7F0-E03D-A51580E45BB3}"/>
          </ac:spMkLst>
        </pc:spChg>
      </pc:sldChg>
      <pc:sldChg chg="modSp new mod modClrScheme chgLayout">
        <pc:chgData name="Kai M Barker (2307670)" userId="S::2307670@student.uwtsd.ac.uk::30fb0c24-1bd2-457b-ae47-248d50870dd9" providerId="AD" clId="Web-{5E035EFA-C364-3837-BEBE-63C109829E40}" dt="2025-05-08T13:25:57.037" v="1129"/>
        <pc:sldMkLst>
          <pc:docMk/>
          <pc:sldMk cId="3403592062" sldId="262"/>
        </pc:sldMkLst>
        <pc:spChg chg="mod ord">
          <ac:chgData name="Kai M Barker (2307670)" userId="S::2307670@student.uwtsd.ac.uk::30fb0c24-1bd2-457b-ae47-248d50870dd9" providerId="AD" clId="Web-{5E035EFA-C364-3837-BEBE-63C109829E40}" dt="2025-05-08T13:25:57.037" v="1129"/>
          <ac:spMkLst>
            <pc:docMk/>
            <pc:sldMk cId="3403592062" sldId="262"/>
            <ac:spMk id="2" creationId="{31B5DB01-6552-75B1-F7A3-D459637EB3A8}"/>
          </ac:spMkLst>
        </pc:spChg>
        <pc:spChg chg="mod ord">
          <ac:chgData name="Kai M Barker (2307670)" userId="S::2307670@student.uwtsd.ac.uk::30fb0c24-1bd2-457b-ae47-248d50870dd9" providerId="AD" clId="Web-{5E035EFA-C364-3837-BEBE-63C109829E40}" dt="2025-05-08T13:25:57.037" v="1129"/>
          <ac:spMkLst>
            <pc:docMk/>
            <pc:sldMk cId="3403592062" sldId="262"/>
            <ac:spMk id="3" creationId="{4C7B0AB2-343E-6C9B-9B30-E15F319F055E}"/>
          </ac:spMkLst>
        </pc:spChg>
      </pc:sldChg>
      <pc:sldChg chg="modSp new mod modClrScheme chgLayout">
        <pc:chgData name="Kai M Barker (2307670)" userId="S::2307670@student.uwtsd.ac.uk::30fb0c24-1bd2-457b-ae47-248d50870dd9" providerId="AD" clId="Web-{5E035EFA-C364-3837-BEBE-63C109829E40}" dt="2025-05-08T13:25:57.037" v="1129"/>
        <pc:sldMkLst>
          <pc:docMk/>
          <pc:sldMk cId="2258130033" sldId="263"/>
        </pc:sldMkLst>
        <pc:spChg chg="mod ord">
          <ac:chgData name="Kai M Barker (2307670)" userId="S::2307670@student.uwtsd.ac.uk::30fb0c24-1bd2-457b-ae47-248d50870dd9" providerId="AD" clId="Web-{5E035EFA-C364-3837-BEBE-63C109829E40}" dt="2025-05-08T13:25:57.037" v="1129"/>
          <ac:spMkLst>
            <pc:docMk/>
            <pc:sldMk cId="2258130033" sldId="263"/>
            <ac:spMk id="2" creationId="{6DA37B7E-0F72-B804-4902-43F0176E25C7}"/>
          </ac:spMkLst>
        </pc:spChg>
        <pc:spChg chg="mod ord">
          <ac:chgData name="Kai M Barker (2307670)" userId="S::2307670@student.uwtsd.ac.uk::30fb0c24-1bd2-457b-ae47-248d50870dd9" providerId="AD" clId="Web-{5E035EFA-C364-3837-BEBE-63C109829E40}" dt="2025-05-08T13:25:57.037" v="1129"/>
          <ac:spMkLst>
            <pc:docMk/>
            <pc:sldMk cId="2258130033" sldId="263"/>
            <ac:spMk id="3" creationId="{F8CF2C4B-036F-3F93-1BC7-372734CFFAF5}"/>
          </ac:spMkLst>
        </pc:spChg>
      </pc:sldChg>
      <pc:sldChg chg="modSp new">
        <pc:chgData name="Kai M Barker (2307670)" userId="S::2307670@student.uwtsd.ac.uk::30fb0c24-1bd2-457b-ae47-248d50870dd9" providerId="AD" clId="Web-{5E035EFA-C364-3837-BEBE-63C109829E40}" dt="2025-05-09T22:10:49.876" v="1756" actId="20577"/>
        <pc:sldMkLst>
          <pc:docMk/>
          <pc:sldMk cId="2113951144" sldId="264"/>
        </pc:sldMkLst>
        <pc:spChg chg="mod">
          <ac:chgData name="Kai M Barker (2307670)" userId="S::2307670@student.uwtsd.ac.uk::30fb0c24-1bd2-457b-ae47-248d50870dd9" providerId="AD" clId="Web-{5E035EFA-C364-3837-BEBE-63C109829E40}" dt="2025-05-09T21:51:42.359" v="1166" actId="20577"/>
          <ac:spMkLst>
            <pc:docMk/>
            <pc:sldMk cId="2113951144" sldId="264"/>
            <ac:spMk id="2" creationId="{AE656AED-E4E8-86EE-BD53-70C7B7EF4E39}"/>
          </ac:spMkLst>
        </pc:spChg>
        <pc:spChg chg="mod">
          <ac:chgData name="Kai M Barker (2307670)" userId="S::2307670@student.uwtsd.ac.uk::30fb0c24-1bd2-457b-ae47-248d50870dd9" providerId="AD" clId="Web-{5E035EFA-C364-3837-BEBE-63C109829E40}" dt="2025-05-09T22:10:49.876" v="1756" actId="20577"/>
          <ac:spMkLst>
            <pc:docMk/>
            <pc:sldMk cId="2113951144" sldId="264"/>
            <ac:spMk id="3" creationId="{E5AFFBA4-E864-8FBD-9E2C-99767834C61D}"/>
          </ac:spMkLst>
        </pc:spChg>
      </pc:sldChg>
      <pc:sldMasterChg chg="del delSldLayout">
        <pc:chgData name="Kai M Barker (2307670)" userId="S::2307670@student.uwtsd.ac.uk::30fb0c24-1bd2-457b-ae47-248d50870dd9" providerId="AD" clId="Web-{5E035EFA-C364-3837-BEBE-63C109829E40}" dt="2025-05-08T13:25:46.505" v="1128"/>
        <pc:sldMasterMkLst>
          <pc:docMk/>
          <pc:sldMasterMk cId="2460954070" sldId="2147483660"/>
        </pc:sldMasterMkLst>
        <pc:sldLayoutChg chg="del">
          <pc:chgData name="Kai M Barker (2307670)" userId="S::2307670@student.uwtsd.ac.uk::30fb0c24-1bd2-457b-ae47-248d50870dd9" providerId="AD" clId="Web-{5E035EFA-C364-3837-BEBE-63C109829E40}" dt="2025-05-08T13:25:46.505" v="1128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Kai M Barker (2307670)" userId="S::2307670@student.uwtsd.ac.uk::30fb0c24-1bd2-457b-ae47-248d50870dd9" providerId="AD" clId="Web-{5E035EFA-C364-3837-BEBE-63C109829E40}" dt="2025-05-08T13:25:46.505" v="1128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Kai M Barker (2307670)" userId="S::2307670@student.uwtsd.ac.uk::30fb0c24-1bd2-457b-ae47-248d50870dd9" providerId="AD" clId="Web-{5E035EFA-C364-3837-BEBE-63C109829E40}" dt="2025-05-08T13:25:46.505" v="1128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Kai M Barker (2307670)" userId="S::2307670@student.uwtsd.ac.uk::30fb0c24-1bd2-457b-ae47-248d50870dd9" providerId="AD" clId="Web-{5E035EFA-C364-3837-BEBE-63C109829E40}" dt="2025-05-08T13:25:46.505" v="1128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Kai M Barker (2307670)" userId="S::2307670@student.uwtsd.ac.uk::30fb0c24-1bd2-457b-ae47-248d50870dd9" providerId="AD" clId="Web-{5E035EFA-C364-3837-BEBE-63C109829E40}" dt="2025-05-08T13:25:46.505" v="1128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Kai M Barker (2307670)" userId="S::2307670@student.uwtsd.ac.uk::30fb0c24-1bd2-457b-ae47-248d50870dd9" providerId="AD" clId="Web-{5E035EFA-C364-3837-BEBE-63C109829E40}" dt="2025-05-08T13:25:46.505" v="1128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Kai M Barker (2307670)" userId="S::2307670@student.uwtsd.ac.uk::30fb0c24-1bd2-457b-ae47-248d50870dd9" providerId="AD" clId="Web-{5E035EFA-C364-3837-BEBE-63C109829E40}" dt="2025-05-08T13:25:46.505" v="1128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Kai M Barker (2307670)" userId="S::2307670@student.uwtsd.ac.uk::30fb0c24-1bd2-457b-ae47-248d50870dd9" providerId="AD" clId="Web-{5E035EFA-C364-3837-BEBE-63C109829E40}" dt="2025-05-08T13:25:46.505" v="1128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Kai M Barker (2307670)" userId="S::2307670@student.uwtsd.ac.uk::30fb0c24-1bd2-457b-ae47-248d50870dd9" providerId="AD" clId="Web-{5E035EFA-C364-3837-BEBE-63C109829E40}" dt="2025-05-08T13:25:46.505" v="1128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Kai M Barker (2307670)" userId="S::2307670@student.uwtsd.ac.uk::30fb0c24-1bd2-457b-ae47-248d50870dd9" providerId="AD" clId="Web-{5E035EFA-C364-3837-BEBE-63C109829E40}" dt="2025-05-08T13:25:46.505" v="1128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Kai M Barker (2307670)" userId="S::2307670@student.uwtsd.ac.uk::30fb0c24-1bd2-457b-ae47-248d50870dd9" providerId="AD" clId="Web-{5E035EFA-C364-3837-BEBE-63C109829E40}" dt="2025-05-08T13:25:46.505" v="1128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Kai M Barker (2307670)" userId="S::2307670@student.uwtsd.ac.uk::30fb0c24-1bd2-457b-ae47-248d50870dd9" providerId="AD" clId="Web-{5E035EFA-C364-3837-BEBE-63C109829E40}" dt="2025-05-08T13:25:57.037" v="1129"/>
        <pc:sldMasterMkLst>
          <pc:docMk/>
          <pc:sldMasterMk cId="3170817159" sldId="2147483672"/>
        </pc:sldMasterMkLst>
        <pc:sldLayoutChg chg="add del mod replId">
          <pc:chgData name="Kai M Barker (2307670)" userId="S::2307670@student.uwtsd.ac.uk::30fb0c24-1bd2-457b-ae47-248d50870dd9" providerId="AD" clId="Web-{5E035EFA-C364-3837-BEBE-63C109829E40}" dt="2025-05-08T13:25:57.037" v="1129"/>
          <pc:sldLayoutMkLst>
            <pc:docMk/>
            <pc:sldMasterMk cId="3170817159" sldId="2147483672"/>
            <pc:sldLayoutMk cId="2260642084" sldId="2147483673"/>
          </pc:sldLayoutMkLst>
        </pc:sldLayoutChg>
        <pc:sldLayoutChg chg="add del mod replId">
          <pc:chgData name="Kai M Barker (2307670)" userId="S::2307670@student.uwtsd.ac.uk::30fb0c24-1bd2-457b-ae47-248d50870dd9" providerId="AD" clId="Web-{5E035EFA-C364-3837-BEBE-63C109829E40}" dt="2025-05-08T13:25:57.037" v="1129"/>
          <pc:sldLayoutMkLst>
            <pc:docMk/>
            <pc:sldMasterMk cId="3170817159" sldId="2147483672"/>
            <pc:sldLayoutMk cId="2805778272" sldId="2147483674"/>
          </pc:sldLayoutMkLst>
        </pc:sldLayoutChg>
        <pc:sldLayoutChg chg="add del mod replId">
          <pc:chgData name="Kai M Barker (2307670)" userId="S::2307670@student.uwtsd.ac.uk::30fb0c24-1bd2-457b-ae47-248d50870dd9" providerId="AD" clId="Web-{5E035EFA-C364-3837-BEBE-63C109829E40}" dt="2025-05-08T13:25:57.037" v="1129"/>
          <pc:sldLayoutMkLst>
            <pc:docMk/>
            <pc:sldMasterMk cId="3170817159" sldId="2147483672"/>
            <pc:sldLayoutMk cId="2623106891" sldId="2147483675"/>
          </pc:sldLayoutMkLst>
        </pc:sldLayoutChg>
        <pc:sldLayoutChg chg="add del mod replId">
          <pc:chgData name="Kai M Barker (2307670)" userId="S::2307670@student.uwtsd.ac.uk::30fb0c24-1bd2-457b-ae47-248d50870dd9" providerId="AD" clId="Web-{5E035EFA-C364-3837-BEBE-63C109829E40}" dt="2025-05-08T13:25:57.037" v="1129"/>
          <pc:sldLayoutMkLst>
            <pc:docMk/>
            <pc:sldMasterMk cId="3170817159" sldId="2147483672"/>
            <pc:sldLayoutMk cId="1069231893" sldId="2147483676"/>
          </pc:sldLayoutMkLst>
        </pc:sldLayoutChg>
        <pc:sldLayoutChg chg="add del mod replId">
          <pc:chgData name="Kai M Barker (2307670)" userId="S::2307670@student.uwtsd.ac.uk::30fb0c24-1bd2-457b-ae47-248d50870dd9" providerId="AD" clId="Web-{5E035EFA-C364-3837-BEBE-63C109829E40}" dt="2025-05-08T13:25:57.037" v="1129"/>
          <pc:sldLayoutMkLst>
            <pc:docMk/>
            <pc:sldMasterMk cId="3170817159" sldId="2147483672"/>
            <pc:sldLayoutMk cId="3230022633" sldId="2147483677"/>
          </pc:sldLayoutMkLst>
        </pc:sldLayoutChg>
        <pc:sldLayoutChg chg="add del mod replId">
          <pc:chgData name="Kai M Barker (2307670)" userId="S::2307670@student.uwtsd.ac.uk::30fb0c24-1bd2-457b-ae47-248d50870dd9" providerId="AD" clId="Web-{5E035EFA-C364-3837-BEBE-63C109829E40}" dt="2025-05-08T13:25:57.037" v="1129"/>
          <pc:sldLayoutMkLst>
            <pc:docMk/>
            <pc:sldMasterMk cId="3170817159" sldId="2147483672"/>
            <pc:sldLayoutMk cId="2545437621" sldId="2147483678"/>
          </pc:sldLayoutMkLst>
        </pc:sldLayoutChg>
        <pc:sldLayoutChg chg="add del mod replId">
          <pc:chgData name="Kai M Barker (2307670)" userId="S::2307670@student.uwtsd.ac.uk::30fb0c24-1bd2-457b-ae47-248d50870dd9" providerId="AD" clId="Web-{5E035EFA-C364-3837-BEBE-63C109829E40}" dt="2025-05-08T13:25:57.037" v="1129"/>
          <pc:sldLayoutMkLst>
            <pc:docMk/>
            <pc:sldMasterMk cId="3170817159" sldId="2147483672"/>
            <pc:sldLayoutMk cId="1738466737" sldId="2147483679"/>
          </pc:sldLayoutMkLst>
        </pc:sldLayoutChg>
        <pc:sldLayoutChg chg="add del mod replId">
          <pc:chgData name="Kai M Barker (2307670)" userId="S::2307670@student.uwtsd.ac.uk::30fb0c24-1bd2-457b-ae47-248d50870dd9" providerId="AD" clId="Web-{5E035EFA-C364-3837-BEBE-63C109829E40}" dt="2025-05-08T13:25:57.037" v="1129"/>
          <pc:sldLayoutMkLst>
            <pc:docMk/>
            <pc:sldMasterMk cId="3170817159" sldId="2147483672"/>
            <pc:sldLayoutMk cId="2421788079" sldId="2147483680"/>
          </pc:sldLayoutMkLst>
        </pc:sldLayoutChg>
        <pc:sldLayoutChg chg="add del mod replId">
          <pc:chgData name="Kai M Barker (2307670)" userId="S::2307670@student.uwtsd.ac.uk::30fb0c24-1bd2-457b-ae47-248d50870dd9" providerId="AD" clId="Web-{5E035EFA-C364-3837-BEBE-63C109829E40}" dt="2025-05-08T13:25:57.037" v="1129"/>
          <pc:sldLayoutMkLst>
            <pc:docMk/>
            <pc:sldMasterMk cId="3170817159" sldId="2147483672"/>
            <pc:sldLayoutMk cId="1813077114" sldId="2147483681"/>
          </pc:sldLayoutMkLst>
        </pc:sldLayoutChg>
        <pc:sldLayoutChg chg="add del mod replId">
          <pc:chgData name="Kai M Barker (2307670)" userId="S::2307670@student.uwtsd.ac.uk::30fb0c24-1bd2-457b-ae47-248d50870dd9" providerId="AD" clId="Web-{5E035EFA-C364-3837-BEBE-63C109829E40}" dt="2025-05-08T13:25:57.037" v="1129"/>
          <pc:sldLayoutMkLst>
            <pc:docMk/>
            <pc:sldMasterMk cId="3170817159" sldId="2147483672"/>
            <pc:sldLayoutMk cId="2556334210" sldId="2147483682"/>
          </pc:sldLayoutMkLst>
        </pc:sldLayoutChg>
        <pc:sldLayoutChg chg="add del mod replId">
          <pc:chgData name="Kai M Barker (2307670)" userId="S::2307670@student.uwtsd.ac.uk::30fb0c24-1bd2-457b-ae47-248d50870dd9" providerId="AD" clId="Web-{5E035EFA-C364-3837-BEBE-63C109829E40}" dt="2025-05-08T13:25:57.037" v="1129"/>
          <pc:sldLayoutMkLst>
            <pc:docMk/>
            <pc:sldMasterMk cId="3170817159" sldId="2147483672"/>
            <pc:sldLayoutMk cId="2032948461" sldId="2147483683"/>
          </pc:sldLayoutMkLst>
        </pc:sldLayoutChg>
      </pc:sldMasterChg>
      <pc:sldMasterChg chg="add addSldLayout modSldLayout">
        <pc:chgData name="Kai M Barker (2307670)" userId="S::2307670@student.uwtsd.ac.uk::30fb0c24-1bd2-457b-ae47-248d50870dd9" providerId="AD" clId="Web-{5E035EFA-C364-3837-BEBE-63C109829E40}" dt="2025-05-08T13:25:57.037" v="1129"/>
        <pc:sldMasterMkLst>
          <pc:docMk/>
          <pc:sldMasterMk cId="2693110997" sldId="2147483684"/>
        </pc:sldMasterMkLst>
        <pc:sldLayoutChg chg="add mod replId">
          <pc:chgData name="Kai M Barker (2307670)" userId="S::2307670@student.uwtsd.ac.uk::30fb0c24-1bd2-457b-ae47-248d50870dd9" providerId="AD" clId="Web-{5E035EFA-C364-3837-BEBE-63C109829E40}" dt="2025-05-08T13:25:57.037" v="1129"/>
          <pc:sldLayoutMkLst>
            <pc:docMk/>
            <pc:sldMasterMk cId="2693110997" sldId="2147483684"/>
            <pc:sldLayoutMk cId="1361145773" sldId="2147483685"/>
          </pc:sldLayoutMkLst>
        </pc:sldLayoutChg>
        <pc:sldLayoutChg chg="add mod replId">
          <pc:chgData name="Kai M Barker (2307670)" userId="S::2307670@student.uwtsd.ac.uk::30fb0c24-1bd2-457b-ae47-248d50870dd9" providerId="AD" clId="Web-{5E035EFA-C364-3837-BEBE-63C109829E40}" dt="2025-05-08T13:25:57.037" v="1129"/>
          <pc:sldLayoutMkLst>
            <pc:docMk/>
            <pc:sldMasterMk cId="2693110997" sldId="2147483684"/>
            <pc:sldLayoutMk cId="1892315396" sldId="2147483686"/>
          </pc:sldLayoutMkLst>
        </pc:sldLayoutChg>
        <pc:sldLayoutChg chg="add mod replId">
          <pc:chgData name="Kai M Barker (2307670)" userId="S::2307670@student.uwtsd.ac.uk::30fb0c24-1bd2-457b-ae47-248d50870dd9" providerId="AD" clId="Web-{5E035EFA-C364-3837-BEBE-63C109829E40}" dt="2025-05-08T13:25:57.037" v="1129"/>
          <pc:sldLayoutMkLst>
            <pc:docMk/>
            <pc:sldMasterMk cId="2693110997" sldId="2147483684"/>
            <pc:sldLayoutMk cId="3054919857" sldId="2147483687"/>
          </pc:sldLayoutMkLst>
        </pc:sldLayoutChg>
        <pc:sldLayoutChg chg="add mod replId">
          <pc:chgData name="Kai M Barker (2307670)" userId="S::2307670@student.uwtsd.ac.uk::30fb0c24-1bd2-457b-ae47-248d50870dd9" providerId="AD" clId="Web-{5E035EFA-C364-3837-BEBE-63C109829E40}" dt="2025-05-08T13:25:57.037" v="1129"/>
          <pc:sldLayoutMkLst>
            <pc:docMk/>
            <pc:sldMasterMk cId="2693110997" sldId="2147483684"/>
            <pc:sldLayoutMk cId="2856461599" sldId="2147483688"/>
          </pc:sldLayoutMkLst>
        </pc:sldLayoutChg>
        <pc:sldLayoutChg chg="add mod replId">
          <pc:chgData name="Kai M Barker (2307670)" userId="S::2307670@student.uwtsd.ac.uk::30fb0c24-1bd2-457b-ae47-248d50870dd9" providerId="AD" clId="Web-{5E035EFA-C364-3837-BEBE-63C109829E40}" dt="2025-05-08T13:25:57.037" v="1129"/>
          <pc:sldLayoutMkLst>
            <pc:docMk/>
            <pc:sldMasterMk cId="2693110997" sldId="2147483684"/>
            <pc:sldLayoutMk cId="4174718406" sldId="2147483689"/>
          </pc:sldLayoutMkLst>
        </pc:sldLayoutChg>
        <pc:sldLayoutChg chg="add mod replId">
          <pc:chgData name="Kai M Barker (2307670)" userId="S::2307670@student.uwtsd.ac.uk::30fb0c24-1bd2-457b-ae47-248d50870dd9" providerId="AD" clId="Web-{5E035EFA-C364-3837-BEBE-63C109829E40}" dt="2025-05-08T13:25:57.037" v="1129"/>
          <pc:sldLayoutMkLst>
            <pc:docMk/>
            <pc:sldMasterMk cId="2693110997" sldId="2147483684"/>
            <pc:sldLayoutMk cId="2800554346" sldId="2147483690"/>
          </pc:sldLayoutMkLst>
        </pc:sldLayoutChg>
        <pc:sldLayoutChg chg="add mod replId">
          <pc:chgData name="Kai M Barker (2307670)" userId="S::2307670@student.uwtsd.ac.uk::30fb0c24-1bd2-457b-ae47-248d50870dd9" providerId="AD" clId="Web-{5E035EFA-C364-3837-BEBE-63C109829E40}" dt="2025-05-08T13:25:57.037" v="1129"/>
          <pc:sldLayoutMkLst>
            <pc:docMk/>
            <pc:sldMasterMk cId="2693110997" sldId="2147483684"/>
            <pc:sldLayoutMk cId="3126590803" sldId="2147483691"/>
          </pc:sldLayoutMkLst>
        </pc:sldLayoutChg>
        <pc:sldLayoutChg chg="add mod replId">
          <pc:chgData name="Kai M Barker (2307670)" userId="S::2307670@student.uwtsd.ac.uk::30fb0c24-1bd2-457b-ae47-248d50870dd9" providerId="AD" clId="Web-{5E035EFA-C364-3837-BEBE-63C109829E40}" dt="2025-05-08T13:25:57.037" v="1129"/>
          <pc:sldLayoutMkLst>
            <pc:docMk/>
            <pc:sldMasterMk cId="2693110997" sldId="2147483684"/>
            <pc:sldLayoutMk cId="1643539623" sldId="2147483692"/>
          </pc:sldLayoutMkLst>
        </pc:sldLayoutChg>
        <pc:sldLayoutChg chg="add mod replId">
          <pc:chgData name="Kai M Barker (2307670)" userId="S::2307670@student.uwtsd.ac.uk::30fb0c24-1bd2-457b-ae47-248d50870dd9" providerId="AD" clId="Web-{5E035EFA-C364-3837-BEBE-63C109829E40}" dt="2025-05-08T13:25:57.037" v="1129"/>
          <pc:sldLayoutMkLst>
            <pc:docMk/>
            <pc:sldMasterMk cId="2693110997" sldId="2147483684"/>
            <pc:sldLayoutMk cId="2157973948" sldId="2147483693"/>
          </pc:sldLayoutMkLst>
        </pc:sldLayoutChg>
        <pc:sldLayoutChg chg="add mod replId">
          <pc:chgData name="Kai M Barker (2307670)" userId="S::2307670@student.uwtsd.ac.uk::30fb0c24-1bd2-457b-ae47-248d50870dd9" providerId="AD" clId="Web-{5E035EFA-C364-3837-BEBE-63C109829E40}" dt="2025-05-08T13:25:57.037" v="1129"/>
          <pc:sldLayoutMkLst>
            <pc:docMk/>
            <pc:sldMasterMk cId="2693110997" sldId="2147483684"/>
            <pc:sldLayoutMk cId="3745136011" sldId="2147483694"/>
          </pc:sldLayoutMkLst>
        </pc:sldLayoutChg>
        <pc:sldLayoutChg chg="add mod replId">
          <pc:chgData name="Kai M Barker (2307670)" userId="S::2307670@student.uwtsd.ac.uk::30fb0c24-1bd2-457b-ae47-248d50870dd9" providerId="AD" clId="Web-{5E035EFA-C364-3837-BEBE-63C109829E40}" dt="2025-05-08T13:25:57.037" v="1129"/>
          <pc:sldLayoutMkLst>
            <pc:docMk/>
            <pc:sldMasterMk cId="2693110997" sldId="2147483684"/>
            <pc:sldLayoutMk cId="4206236496" sldId="2147483695"/>
          </pc:sldLayoutMkLst>
        </pc:sldLayoutChg>
        <pc:sldLayoutChg chg="add mod replId">
          <pc:chgData name="Kai M Barker (2307670)" userId="S::2307670@student.uwtsd.ac.uk::30fb0c24-1bd2-457b-ae47-248d50870dd9" providerId="AD" clId="Web-{5E035EFA-C364-3837-BEBE-63C109829E40}" dt="2025-05-08T13:25:57.037" v="1129"/>
          <pc:sldLayoutMkLst>
            <pc:docMk/>
            <pc:sldMasterMk cId="2693110997" sldId="2147483684"/>
            <pc:sldLayoutMk cId="1575037546" sldId="2147483696"/>
          </pc:sldLayoutMkLst>
        </pc:sldLayoutChg>
        <pc:sldLayoutChg chg="add mod replId">
          <pc:chgData name="Kai M Barker (2307670)" userId="S::2307670@student.uwtsd.ac.uk::30fb0c24-1bd2-457b-ae47-248d50870dd9" providerId="AD" clId="Web-{5E035EFA-C364-3837-BEBE-63C109829E40}" dt="2025-05-08T13:25:57.037" v="1129"/>
          <pc:sldLayoutMkLst>
            <pc:docMk/>
            <pc:sldMasterMk cId="2693110997" sldId="2147483684"/>
            <pc:sldLayoutMk cId="1486988776" sldId="2147483697"/>
          </pc:sldLayoutMkLst>
        </pc:sldLayoutChg>
        <pc:sldLayoutChg chg="add mod replId">
          <pc:chgData name="Kai M Barker (2307670)" userId="S::2307670@student.uwtsd.ac.uk::30fb0c24-1bd2-457b-ae47-248d50870dd9" providerId="AD" clId="Web-{5E035EFA-C364-3837-BEBE-63C109829E40}" dt="2025-05-08T13:25:57.037" v="1129"/>
          <pc:sldLayoutMkLst>
            <pc:docMk/>
            <pc:sldMasterMk cId="2693110997" sldId="2147483684"/>
            <pc:sldLayoutMk cId="57137208" sldId="2147483698"/>
          </pc:sldLayoutMkLst>
        </pc:sldLayoutChg>
        <pc:sldLayoutChg chg="add mod replId">
          <pc:chgData name="Kai M Barker (2307670)" userId="S::2307670@student.uwtsd.ac.uk::30fb0c24-1bd2-457b-ae47-248d50870dd9" providerId="AD" clId="Web-{5E035EFA-C364-3837-BEBE-63C109829E40}" dt="2025-05-08T13:25:57.037" v="1129"/>
          <pc:sldLayoutMkLst>
            <pc:docMk/>
            <pc:sldMasterMk cId="2693110997" sldId="2147483684"/>
            <pc:sldLayoutMk cId="1134225776" sldId="2147483699"/>
          </pc:sldLayoutMkLst>
        </pc:sldLayoutChg>
        <pc:sldLayoutChg chg="add mod replId">
          <pc:chgData name="Kai M Barker (2307670)" userId="S::2307670@student.uwtsd.ac.uk::30fb0c24-1bd2-457b-ae47-248d50870dd9" providerId="AD" clId="Web-{5E035EFA-C364-3837-BEBE-63C109829E40}" dt="2025-05-08T13:25:57.037" v="1129"/>
          <pc:sldLayoutMkLst>
            <pc:docMk/>
            <pc:sldMasterMk cId="2693110997" sldId="2147483684"/>
            <pc:sldLayoutMk cId="1495400867" sldId="2147483700"/>
          </pc:sldLayoutMkLst>
        </pc:sldLayoutChg>
        <pc:sldLayoutChg chg="add mod replId">
          <pc:chgData name="Kai M Barker (2307670)" userId="S::2307670@student.uwtsd.ac.uk::30fb0c24-1bd2-457b-ae47-248d50870dd9" providerId="AD" clId="Web-{5E035EFA-C364-3837-BEBE-63C109829E40}" dt="2025-05-08T13:25:57.037" v="1129"/>
          <pc:sldLayoutMkLst>
            <pc:docMk/>
            <pc:sldMasterMk cId="2693110997" sldId="2147483684"/>
            <pc:sldLayoutMk cId="1424843064" sldId="2147483701"/>
          </pc:sldLayoutMkLst>
        </pc:sldLayoutChg>
      </pc:sldMasterChg>
    </pc:docChg>
  </pc:docChgLst>
  <pc:docChgLst>
    <pc:chgData name="Kai M Barker (2307670)" userId="S::2307670@student.uwtsd.ac.uk::30fb0c24-1bd2-457b-ae47-248d50870dd9" providerId="AD" clId="Web-{E9B2DD41-4519-9128-95E3-007EEA7152B9}"/>
    <pc:docChg chg="modSld">
      <pc:chgData name="Kai M Barker (2307670)" userId="S::2307670@student.uwtsd.ac.uk::30fb0c24-1bd2-457b-ae47-248d50870dd9" providerId="AD" clId="Web-{E9B2DD41-4519-9128-95E3-007EEA7152B9}" dt="2025-05-07T15:49:32.565" v="1" actId="20577"/>
      <pc:docMkLst>
        <pc:docMk/>
      </pc:docMkLst>
      <pc:sldChg chg="modSp">
        <pc:chgData name="Kai M Barker (2307670)" userId="S::2307670@student.uwtsd.ac.uk::30fb0c24-1bd2-457b-ae47-248d50870dd9" providerId="AD" clId="Web-{E9B2DD41-4519-9128-95E3-007EEA7152B9}" dt="2025-05-07T15:49:32.565" v="1" actId="20577"/>
        <pc:sldMkLst>
          <pc:docMk/>
          <pc:sldMk cId="109857222" sldId="256"/>
        </pc:sldMkLst>
        <pc:spChg chg="mod">
          <ac:chgData name="Kai M Barker (2307670)" userId="S::2307670@student.uwtsd.ac.uk::30fb0c24-1bd2-457b-ae47-248d50870dd9" providerId="AD" clId="Web-{E9B2DD41-4519-9128-95E3-007EEA7152B9}" dt="2025-05-07T15:49:32.565" v="1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clId="Web-{E9B2DD41-4519-9128-95E3-007EEA7152B9}"/>
    <pc:docChg chg="modSld">
      <pc:chgData name="" userId="" providerId="" clId="Web-{E9B2DD41-4519-9128-95E3-007EEA7152B9}" dt="2025-05-07T15:49:25.972" v="1" actId="20577"/>
      <pc:docMkLst>
        <pc:docMk/>
      </pc:docMkLst>
      <pc:sldChg chg="modSp">
        <pc:chgData name="" userId="" providerId="" clId="Web-{E9B2DD41-4519-9128-95E3-007EEA7152B9}" dt="2025-05-07T15:49:25.972" v="1" actId="20577"/>
        <pc:sldMkLst>
          <pc:docMk/>
          <pc:sldMk cId="109857222" sldId="256"/>
        </pc:sldMkLst>
        <pc:spChg chg="mod">
          <ac:chgData name="" userId="" providerId="" clId="Web-{E9B2DD41-4519-9128-95E3-007EEA7152B9}" dt="2025-05-07T15:49:25.972" v="1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Kai M Barker (2307670)" userId="S::2307670@student.uwtsd.ac.uk::30fb0c24-1bd2-457b-ae47-248d50870dd9" providerId="AD" clId="Web-{2E7C5F7A-EF5C-A98C-2B05-3AC43B0B05A2}"/>
    <pc:docChg chg="modSld">
      <pc:chgData name="Kai M Barker (2307670)" userId="S::2307670@student.uwtsd.ac.uk::30fb0c24-1bd2-457b-ae47-248d50870dd9" providerId="AD" clId="Web-{2E7C5F7A-EF5C-A98C-2B05-3AC43B0B05A2}" dt="2025-05-09T10:41:59.694" v="364" actId="20577"/>
      <pc:docMkLst>
        <pc:docMk/>
      </pc:docMkLst>
      <pc:sldChg chg="modSp">
        <pc:chgData name="Kai M Barker (2307670)" userId="S::2307670@student.uwtsd.ac.uk::30fb0c24-1bd2-457b-ae47-248d50870dd9" providerId="AD" clId="Web-{2E7C5F7A-EF5C-A98C-2B05-3AC43B0B05A2}" dt="2025-05-09T10:26:08.793" v="323" actId="20577"/>
        <pc:sldMkLst>
          <pc:docMk/>
          <pc:sldMk cId="109857222" sldId="256"/>
        </pc:sldMkLst>
        <pc:spChg chg="mod">
          <ac:chgData name="Kai M Barker (2307670)" userId="S::2307670@student.uwtsd.ac.uk::30fb0c24-1bd2-457b-ae47-248d50870dd9" providerId="AD" clId="Web-{2E7C5F7A-EF5C-A98C-2B05-3AC43B0B05A2}" dt="2025-05-09T10:26:08.793" v="323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modSp">
        <pc:chgData name="Kai M Barker (2307670)" userId="S::2307670@student.uwtsd.ac.uk::30fb0c24-1bd2-457b-ae47-248d50870dd9" providerId="AD" clId="Web-{2E7C5F7A-EF5C-A98C-2B05-3AC43B0B05A2}" dt="2025-05-09T10:31:23.583" v="331" actId="1076"/>
        <pc:sldMkLst>
          <pc:docMk/>
          <pc:sldMk cId="1164193700" sldId="257"/>
        </pc:sldMkLst>
        <pc:picChg chg="add mod">
          <ac:chgData name="Kai M Barker (2307670)" userId="S::2307670@student.uwtsd.ac.uk::30fb0c24-1bd2-457b-ae47-248d50870dd9" providerId="AD" clId="Web-{2E7C5F7A-EF5C-A98C-2B05-3AC43B0B05A2}" dt="2025-05-09T10:31:23.583" v="331" actId="1076"/>
          <ac:picMkLst>
            <pc:docMk/>
            <pc:sldMk cId="1164193700" sldId="257"/>
            <ac:picMk id="4" creationId="{BCFA755E-BCCF-F445-7A4B-A12B18696374}"/>
          </ac:picMkLst>
        </pc:picChg>
      </pc:sldChg>
      <pc:sldChg chg="addSp modSp">
        <pc:chgData name="Kai M Barker (2307670)" userId="S::2307670@student.uwtsd.ac.uk::30fb0c24-1bd2-457b-ae47-248d50870dd9" providerId="AD" clId="Web-{2E7C5F7A-EF5C-A98C-2B05-3AC43B0B05A2}" dt="2025-05-09T10:41:59.694" v="364" actId="20577"/>
        <pc:sldMkLst>
          <pc:docMk/>
          <pc:sldMk cId="3508409213" sldId="258"/>
        </pc:sldMkLst>
        <pc:spChg chg="mod">
          <ac:chgData name="Kai M Barker (2307670)" userId="S::2307670@student.uwtsd.ac.uk::30fb0c24-1bd2-457b-ae47-248d50870dd9" providerId="AD" clId="Web-{2E7C5F7A-EF5C-A98C-2B05-3AC43B0B05A2}" dt="2025-05-09T10:41:59.694" v="364" actId="20577"/>
          <ac:spMkLst>
            <pc:docMk/>
            <pc:sldMk cId="3508409213" sldId="258"/>
            <ac:spMk id="3" creationId="{5640E628-910D-EDA0-3F25-23EDD3496197}"/>
          </ac:spMkLst>
        </pc:spChg>
        <pc:picChg chg="add mod">
          <ac:chgData name="Kai M Barker (2307670)" userId="S::2307670@student.uwtsd.ac.uk::30fb0c24-1bd2-457b-ae47-248d50870dd9" providerId="AD" clId="Web-{2E7C5F7A-EF5C-A98C-2B05-3AC43B0B05A2}" dt="2025-05-09T10:31:48.224" v="335" actId="1076"/>
          <ac:picMkLst>
            <pc:docMk/>
            <pc:sldMk cId="3508409213" sldId="258"/>
            <ac:picMk id="4" creationId="{1EE910A4-EE63-0356-40EC-7AB60EBD265F}"/>
          </ac:picMkLst>
        </pc:picChg>
      </pc:sldChg>
      <pc:sldChg chg="addSp modSp">
        <pc:chgData name="Kai M Barker (2307670)" userId="S::2307670@student.uwtsd.ac.uk::30fb0c24-1bd2-457b-ae47-248d50870dd9" providerId="AD" clId="Web-{2E7C5F7A-EF5C-A98C-2B05-3AC43B0B05A2}" dt="2025-05-09T10:32:35.725" v="340" actId="14100"/>
        <pc:sldMkLst>
          <pc:docMk/>
          <pc:sldMk cId="1521994732" sldId="259"/>
        </pc:sldMkLst>
        <pc:spChg chg="mod">
          <ac:chgData name="Kai M Barker (2307670)" userId="S::2307670@student.uwtsd.ac.uk::30fb0c24-1bd2-457b-ae47-248d50870dd9" providerId="AD" clId="Web-{2E7C5F7A-EF5C-A98C-2B05-3AC43B0B05A2}" dt="2025-05-09T10:32:32.897" v="339" actId="14100"/>
          <ac:spMkLst>
            <pc:docMk/>
            <pc:sldMk cId="1521994732" sldId="259"/>
            <ac:spMk id="2" creationId="{CD8C0990-582B-019C-3F61-55BC1FD339D3}"/>
          </ac:spMkLst>
        </pc:spChg>
        <pc:spChg chg="mod">
          <ac:chgData name="Kai M Barker (2307670)" userId="S::2307670@student.uwtsd.ac.uk::30fb0c24-1bd2-457b-ae47-248d50870dd9" providerId="AD" clId="Web-{2E7C5F7A-EF5C-A98C-2B05-3AC43B0B05A2}" dt="2025-05-09T10:29:13.533" v="325" actId="20577"/>
          <ac:spMkLst>
            <pc:docMk/>
            <pc:sldMk cId="1521994732" sldId="259"/>
            <ac:spMk id="3" creationId="{CCCEABBB-31E8-5777-55CF-92C366D4DA80}"/>
          </ac:spMkLst>
        </pc:spChg>
        <pc:picChg chg="add mod">
          <ac:chgData name="Kai M Barker (2307670)" userId="S::2307670@student.uwtsd.ac.uk::30fb0c24-1bd2-457b-ae47-248d50870dd9" providerId="AD" clId="Web-{2E7C5F7A-EF5C-A98C-2B05-3AC43B0B05A2}" dt="2025-05-09T10:32:35.725" v="340" actId="14100"/>
          <ac:picMkLst>
            <pc:docMk/>
            <pc:sldMk cId="1521994732" sldId="259"/>
            <ac:picMk id="4" creationId="{FCF37FD3-99DE-87CB-32F0-08E50E35B21F}"/>
          </ac:picMkLst>
        </pc:picChg>
      </pc:sldChg>
      <pc:sldChg chg="addSp modSp">
        <pc:chgData name="Kai M Barker (2307670)" userId="S::2307670@student.uwtsd.ac.uk::30fb0c24-1bd2-457b-ae47-248d50870dd9" providerId="AD" clId="Web-{2E7C5F7A-EF5C-A98C-2B05-3AC43B0B05A2}" dt="2025-05-09T10:33:50.040" v="344" actId="14100"/>
        <pc:sldMkLst>
          <pc:docMk/>
          <pc:sldMk cId="1296151408" sldId="260"/>
        </pc:sldMkLst>
        <pc:spChg chg="mod">
          <ac:chgData name="Kai M Barker (2307670)" userId="S::2307670@student.uwtsd.ac.uk::30fb0c24-1bd2-457b-ae47-248d50870dd9" providerId="AD" clId="Web-{2E7C5F7A-EF5C-A98C-2B05-3AC43B0B05A2}" dt="2025-05-09T10:33:40.758" v="341" actId="14100"/>
          <ac:spMkLst>
            <pc:docMk/>
            <pc:sldMk cId="1296151408" sldId="260"/>
            <ac:spMk id="2" creationId="{DC4C0083-46C1-E6A4-D222-6156570926DE}"/>
          </ac:spMkLst>
        </pc:spChg>
        <pc:spChg chg="mod">
          <ac:chgData name="Kai M Barker (2307670)" userId="S::2307670@student.uwtsd.ac.uk::30fb0c24-1bd2-457b-ae47-248d50870dd9" providerId="AD" clId="Web-{2E7C5F7A-EF5C-A98C-2B05-3AC43B0B05A2}" dt="2025-05-09T10:29:20.330" v="326" actId="20577"/>
          <ac:spMkLst>
            <pc:docMk/>
            <pc:sldMk cId="1296151408" sldId="260"/>
            <ac:spMk id="3" creationId="{0F66A622-7123-44AF-18BC-68BF21EB15E0}"/>
          </ac:spMkLst>
        </pc:spChg>
        <pc:picChg chg="add mod">
          <ac:chgData name="Kai M Barker (2307670)" userId="S::2307670@student.uwtsd.ac.uk::30fb0c24-1bd2-457b-ae47-248d50870dd9" providerId="AD" clId="Web-{2E7C5F7A-EF5C-A98C-2B05-3AC43B0B05A2}" dt="2025-05-09T10:33:50.040" v="344" actId="14100"/>
          <ac:picMkLst>
            <pc:docMk/>
            <pc:sldMk cId="1296151408" sldId="260"/>
            <ac:picMk id="4" creationId="{6CD2DFAA-FC62-A8B5-F9E0-D1CCA939EE93}"/>
          </ac:picMkLst>
        </pc:picChg>
      </pc:sldChg>
      <pc:sldChg chg="modSp">
        <pc:chgData name="Kai M Barker (2307670)" userId="S::2307670@student.uwtsd.ac.uk::30fb0c24-1bd2-457b-ae47-248d50870dd9" providerId="AD" clId="Web-{2E7C5F7A-EF5C-A98C-2B05-3AC43B0B05A2}" dt="2025-05-09T10:34:29.103" v="346" actId="20577"/>
        <pc:sldMkLst>
          <pc:docMk/>
          <pc:sldMk cId="1102836429" sldId="261"/>
        </pc:sldMkLst>
        <pc:spChg chg="mod">
          <ac:chgData name="Kai M Barker (2307670)" userId="S::2307670@student.uwtsd.ac.uk::30fb0c24-1bd2-457b-ae47-248d50870dd9" providerId="AD" clId="Web-{2E7C5F7A-EF5C-A98C-2B05-3AC43B0B05A2}" dt="2025-05-09T10:33:59.493" v="345" actId="14100"/>
          <ac:spMkLst>
            <pc:docMk/>
            <pc:sldMk cId="1102836429" sldId="261"/>
            <ac:spMk id="2" creationId="{04B1717F-D37D-B85C-E16A-11C5C7A2C857}"/>
          </ac:spMkLst>
        </pc:spChg>
        <pc:spChg chg="mod">
          <ac:chgData name="Kai M Barker (2307670)" userId="S::2307670@student.uwtsd.ac.uk::30fb0c24-1bd2-457b-ae47-248d50870dd9" providerId="AD" clId="Web-{2E7C5F7A-EF5C-A98C-2B05-3AC43B0B05A2}" dt="2025-05-09T10:34:29.103" v="346" actId="20577"/>
          <ac:spMkLst>
            <pc:docMk/>
            <pc:sldMk cId="1102836429" sldId="261"/>
            <ac:spMk id="3" creationId="{556C0865-7F18-E7F0-E03D-A51580E45BB3}"/>
          </ac:spMkLst>
        </pc:spChg>
      </pc:sldChg>
      <pc:sldChg chg="modSp">
        <pc:chgData name="Kai M Barker (2307670)" userId="S::2307670@student.uwtsd.ac.uk::30fb0c24-1bd2-457b-ae47-248d50870dd9" providerId="AD" clId="Web-{2E7C5F7A-EF5C-A98C-2B05-3AC43B0B05A2}" dt="2025-05-09T09:54:56.493" v="2" actId="20577"/>
        <pc:sldMkLst>
          <pc:docMk/>
          <pc:sldMk cId="3403592062" sldId="262"/>
        </pc:sldMkLst>
        <pc:spChg chg="mod">
          <ac:chgData name="Kai M Barker (2307670)" userId="S::2307670@student.uwtsd.ac.uk::30fb0c24-1bd2-457b-ae47-248d50870dd9" providerId="AD" clId="Web-{2E7C5F7A-EF5C-A98C-2B05-3AC43B0B05A2}" dt="2025-05-09T09:54:56.493" v="2" actId="20577"/>
          <ac:spMkLst>
            <pc:docMk/>
            <pc:sldMk cId="3403592062" sldId="262"/>
            <ac:spMk id="3" creationId="{4C7B0AB2-343E-6C9B-9B30-E15F319F055E}"/>
          </ac:spMkLst>
        </pc:spChg>
      </pc:sldChg>
      <pc:sldChg chg="modSp">
        <pc:chgData name="Kai M Barker (2307670)" userId="S::2307670@student.uwtsd.ac.uk::30fb0c24-1bd2-457b-ae47-248d50870dd9" providerId="AD" clId="Web-{2E7C5F7A-EF5C-A98C-2B05-3AC43B0B05A2}" dt="2025-05-09T10:36:13.200" v="347" actId="20577"/>
        <pc:sldMkLst>
          <pc:docMk/>
          <pc:sldMk cId="2258130033" sldId="263"/>
        </pc:sldMkLst>
        <pc:spChg chg="mod">
          <ac:chgData name="Kai M Barker (2307670)" userId="S::2307670@student.uwtsd.ac.uk::30fb0c24-1bd2-457b-ae47-248d50870dd9" providerId="AD" clId="Web-{2E7C5F7A-EF5C-A98C-2B05-3AC43B0B05A2}" dt="2025-05-09T10:36:13.200" v="347" actId="20577"/>
          <ac:spMkLst>
            <pc:docMk/>
            <pc:sldMk cId="2258130033" sldId="263"/>
            <ac:spMk id="3" creationId="{F8CF2C4B-036F-3F93-1BC7-372734CFFAF5}"/>
          </ac:spMkLst>
        </pc:spChg>
      </pc:sldChg>
    </pc:docChg>
  </pc:docChgLst>
  <pc:docChgLst>
    <pc:chgData name="Kai M Barker (2307670)" userId="S::2307670@student.uwtsd.ac.uk::30fb0c24-1bd2-457b-ae47-248d50870dd9" providerId="AD" clId="Web-{82BB1791-70EC-1E2C-B8B1-ED8567848C18}"/>
    <pc:docChg chg="addSld modSld">
      <pc:chgData name="Kai M Barker (2307670)" userId="S::2307670@student.uwtsd.ac.uk::30fb0c24-1bd2-457b-ae47-248d50870dd9" providerId="AD" clId="Web-{82BB1791-70EC-1E2C-B8B1-ED8567848C18}" dt="2025-05-07T17:59:56.333" v="221"/>
      <pc:docMkLst>
        <pc:docMk/>
      </pc:docMkLst>
      <pc:sldChg chg="modSp">
        <pc:chgData name="Kai M Barker (2307670)" userId="S::2307670@student.uwtsd.ac.uk::30fb0c24-1bd2-457b-ae47-248d50870dd9" providerId="AD" clId="Web-{82BB1791-70EC-1E2C-B8B1-ED8567848C18}" dt="2025-05-07T17:57:12.931" v="82" actId="20577"/>
        <pc:sldMkLst>
          <pc:docMk/>
          <pc:sldMk cId="109857222" sldId="256"/>
        </pc:sldMkLst>
        <pc:spChg chg="mod">
          <ac:chgData name="Kai M Barker (2307670)" userId="S::2307670@student.uwtsd.ac.uk::30fb0c24-1bd2-457b-ae47-248d50870dd9" providerId="AD" clId="Web-{82BB1791-70EC-1E2C-B8B1-ED8567848C18}" dt="2025-05-07T17:54:23.216" v="4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Kai M Barker (2307670)" userId="S::2307670@student.uwtsd.ac.uk::30fb0c24-1bd2-457b-ae47-248d50870dd9" providerId="AD" clId="Web-{82BB1791-70EC-1E2C-B8B1-ED8567848C18}" dt="2025-05-07T17:57:12.931" v="82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Kai M Barker (2307670)" userId="S::2307670@student.uwtsd.ac.uk::30fb0c24-1bd2-457b-ae47-248d50870dd9" providerId="AD" clId="Web-{82BB1791-70EC-1E2C-B8B1-ED8567848C18}" dt="2025-05-07T17:59:56.052" v="220" actId="20577"/>
        <pc:sldMkLst>
          <pc:docMk/>
          <pc:sldMk cId="1164193700" sldId="257"/>
        </pc:sldMkLst>
        <pc:spChg chg="mod">
          <ac:chgData name="Kai M Barker (2307670)" userId="S::2307670@student.uwtsd.ac.uk::30fb0c24-1bd2-457b-ae47-248d50870dd9" providerId="AD" clId="Web-{82BB1791-70EC-1E2C-B8B1-ED8567848C18}" dt="2025-05-07T17:57:37.339" v="91" actId="20577"/>
          <ac:spMkLst>
            <pc:docMk/>
            <pc:sldMk cId="1164193700" sldId="257"/>
            <ac:spMk id="2" creationId="{AB0441B8-E6A9-A620-3288-5FA8E34A3F86}"/>
          </ac:spMkLst>
        </pc:spChg>
        <pc:spChg chg="mod">
          <ac:chgData name="Kai M Barker (2307670)" userId="S::2307670@student.uwtsd.ac.uk::30fb0c24-1bd2-457b-ae47-248d50870dd9" providerId="AD" clId="Web-{82BB1791-70EC-1E2C-B8B1-ED8567848C18}" dt="2025-05-07T17:59:56.052" v="220" actId="20577"/>
          <ac:spMkLst>
            <pc:docMk/>
            <pc:sldMk cId="1164193700" sldId="257"/>
            <ac:spMk id="3" creationId="{F8830BA8-95AE-FAE6-7A4D-64CA3BC1F516}"/>
          </ac:spMkLst>
        </pc:spChg>
      </pc:sldChg>
      <pc:sldChg chg="new">
        <pc:chgData name="Kai M Barker (2307670)" userId="S::2307670@student.uwtsd.ac.uk::30fb0c24-1bd2-457b-ae47-248d50870dd9" providerId="AD" clId="Web-{82BB1791-70EC-1E2C-B8B1-ED8567848C18}" dt="2025-05-07T17:59:56.333" v="221"/>
        <pc:sldMkLst>
          <pc:docMk/>
          <pc:sldMk cId="3508409213" sldId="258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730CDB-F790-4BF7-A3D0-BE6EAE96A203}" type="datetimeFigureOut">
              <a:t>5/9/2025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B32A6F-CC0A-4AAE-9B8B-0400094CF1F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24466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Arial"/>
              <a:buChar char="•"/>
            </a:pPr>
            <a:endParaRPr lang="en-US"/>
          </a:p>
          <a:p>
            <a:pPr marL="285750" indent="-285750">
              <a:buFont typeface="Arial"/>
              <a:buChar char="•"/>
            </a:pPr>
            <a:r>
              <a:rPr lang="en-US"/>
              <a:t>You'll need several containers or bins, each clearly labeled for different types of recyclable materials (e.g., "Paper," "Plastic," "Glass," "Cardboard").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You'll also need a collection of clean recyclable items (e.g., newspaper, plastic bottles, glass jars, cardboard boxes).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Mark out a start and finish line for each team.</a:t>
            </a:r>
          </a:p>
          <a:p>
            <a:pPr marL="285750" indent="-285750">
              <a:buFont typeface="Arial"/>
              <a:buChar char="•"/>
            </a:pPr>
            <a:r>
              <a:rPr lang="en-US" b="1"/>
              <a:t>Teams:</a:t>
            </a:r>
            <a:r>
              <a:rPr lang="en-US"/>
              <a:t> The children are divided into teams.</a:t>
            </a:r>
          </a:p>
          <a:p>
            <a:pPr marL="285750" indent="-285750">
              <a:buFont typeface="Arial"/>
              <a:buChar char="•"/>
            </a:pPr>
            <a:r>
              <a:rPr lang="en-US" b="1"/>
              <a:t>The Relay: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US"/>
              <a:t>At the start signal, the first person on each team picks up one of the recyclable items.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They then run (or hop, skip, etc., depending on the variation) to the designated recycling bins.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They have to correctly place the item in the corresponding bin.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Once they've placed the item, they run back to their team and tag the next person in line.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The next person then takes another recyclable item and repeats the process.</a:t>
            </a:r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B32A6F-CC0A-4AAE-9B8B-0400094CF1F4}" type="slidenum"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92057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611457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23153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49198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64615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47184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05543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6590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35396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79739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51360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62364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7503754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69887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71372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42257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54008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48430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5/9/2025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311099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  <p:sldLayoutId id="2147483698" r:id="rId14"/>
    <p:sldLayoutId id="2147483699" r:id="rId15"/>
    <p:sldLayoutId id="2147483700" r:id="rId16"/>
    <p:sldLayoutId id="214748370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endParaRPr lang="en-US"/>
          </a:p>
          <a:p>
            <a:br>
              <a:rPr lang="en-US"/>
            </a:br>
            <a:endParaRPr lang="en-US"/>
          </a:p>
          <a:p>
            <a:pPr algn="just"/>
            <a:endParaRPr lang="en-US"/>
          </a:p>
          <a:p>
            <a:pPr algn="just"/>
            <a:endParaRPr lang="en-US" sz="1100">
              <a:latin typeface="Calibri"/>
              <a:ea typeface="Calibri"/>
              <a:cs typeface="Calibri"/>
            </a:endParaRPr>
          </a:p>
          <a:p>
            <a:br>
              <a:rPr lang="en-US"/>
            </a:b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1117256"/>
            <a:ext cx="9144000" cy="4140544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/>
          </a:p>
          <a:p>
            <a:r>
              <a:rPr lang="en-US">
                <a:solidFill>
                  <a:schemeClr val="bg1"/>
                </a:solidFill>
              </a:rPr>
              <a:t>Sustainable Active Explorers: Engaging 7-11 years olds</a:t>
            </a:r>
          </a:p>
          <a:p>
            <a:pPr marL="342900" indent="-342900">
              <a:buFont typeface="Calibri" panose="020B0604020202020204" pitchFamily="34" charset="0"/>
              <a:buChar char="-"/>
            </a:pPr>
            <a:endParaRPr lang="en-US">
              <a:solidFill>
                <a:schemeClr val="bg1"/>
              </a:solidFill>
            </a:endParaRPr>
          </a:p>
          <a:p>
            <a:pPr marL="342900" indent="-342900">
              <a:buFont typeface="Calibri" panose="020B0604020202020204" pitchFamily="34" charset="0"/>
              <a:buChar char="-"/>
            </a:pPr>
            <a:r>
              <a:rPr lang="en-US">
                <a:solidFill>
                  <a:schemeClr val="bg1"/>
                </a:solidFill>
              </a:rPr>
              <a:t>Ysgol Bae Baglan Community School</a:t>
            </a:r>
          </a:p>
          <a:p>
            <a:pPr marL="342900" indent="-342900">
              <a:buClr>
                <a:prstClr val="white"/>
              </a:buClr>
              <a:buFont typeface="Calibri" panose="020B0604020202020204" pitchFamily="34" charset="0"/>
              <a:buChar char="-"/>
            </a:pPr>
            <a:endParaRPr lang="en-US">
              <a:solidFill>
                <a:srgbClr val="0F496F"/>
              </a:solidFill>
            </a:endParaRPr>
          </a:p>
          <a:p>
            <a:pPr marL="342900" indent="-342900">
              <a:buFont typeface="Calibri" panose="020B0604020202020204" pitchFamily="34" charset="0"/>
              <a:buChar char="-"/>
            </a:pPr>
            <a:endParaRPr lang="en-US"/>
          </a:p>
          <a:p>
            <a:pPr marL="342900" indent="-342900">
              <a:buFont typeface="Calibri" panose="020B0604020202020204" pitchFamily="34" charset="0"/>
              <a:buChar char="-"/>
            </a:pPr>
            <a:endParaRPr lang="en-US"/>
          </a:p>
          <a:p>
            <a:pPr marL="342900" indent="-342900">
              <a:buFont typeface="Calibri" panose="020B0604020202020204" pitchFamily="34" charset="0"/>
              <a:buChar char="-"/>
            </a:pPr>
            <a:endParaRPr lang="en-US"/>
          </a:p>
          <a:p>
            <a:pPr marL="342900" indent="-342900">
              <a:buFont typeface="Calibri" panose="020B0604020202020204" pitchFamily="34" charset="0"/>
              <a:buChar char="-"/>
            </a:pPr>
            <a:r>
              <a:rPr lang="en-US"/>
              <a:t>Kai Barker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0441B8-E6A9-A620-3288-5FA8E34A3F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The Opportunity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830BA8-95AE-FAE6-7A4D-64CA3BC1F5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This plan is to help engage 7–11-year-olds in fun and sustainable physical activities at Ysgol Bae Baglan. This is so the school can promote health and well-being and environmental awareness which can create a long lasting and positive impact.</a:t>
            </a:r>
          </a:p>
        </p:txBody>
      </p:sp>
      <p:pic>
        <p:nvPicPr>
          <p:cNvPr id="4" name="Picture 3" descr="Ysgol Bae Baglan">
            <a:extLst>
              <a:ext uri="{FF2B5EF4-FFF2-40B4-BE49-F238E27FC236}">
                <a16:creationId xmlns:a16="http://schemas.microsoft.com/office/drawing/2014/main" id="{BCFA755E-BCCF-F445-7A4B-A12B186963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44528" y="4738689"/>
            <a:ext cx="6846971" cy="2123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41937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656AED-E4E8-86EE-BD53-70C7B7EF4E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FFBA4-E864-8FBD-9E2C-99767834C6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/>
              <a:t>We want to </a:t>
            </a:r>
            <a:r>
              <a:rPr lang="en-US"/>
              <a:t>inplement</a:t>
            </a:r>
            <a:r>
              <a:rPr lang="en-US" dirty="0"/>
              <a:t> this idea because of the decline in sport participation between </a:t>
            </a:r>
            <a:r>
              <a:rPr lang="en-US"/>
              <a:t>7-11 year olds, the sport Wales survey in 2022 showed us that there was a 9% decline from sport participation</a:t>
            </a:r>
            <a:r>
              <a:rPr lang="en-US" dirty="0"/>
              <a:t> from the last survey in 2018.</a:t>
            </a:r>
          </a:p>
          <a:p>
            <a:pPr>
              <a:buClr>
                <a:srgbClr val="FFFFFF"/>
              </a:buClr>
            </a:pPr>
            <a:endParaRPr lang="en-US" dirty="0"/>
          </a:p>
          <a:p>
            <a:pPr>
              <a:buClr>
                <a:srgbClr val="FFFFFF"/>
              </a:buClr>
            </a:pPr>
            <a:r>
              <a:rPr lang="en-US" dirty="0"/>
              <a:t>Another reason is to help young people see the environmental issues </a:t>
            </a:r>
            <a:r>
              <a:rPr lang="en-US"/>
              <a:t>among</a:t>
            </a:r>
            <a:r>
              <a:rPr lang="en-US" dirty="0"/>
              <a:t> us and that’s why we have made it activity about </a:t>
            </a:r>
            <a:r>
              <a:rPr lang="en-US"/>
              <a:t>sustainablilty</a:t>
            </a:r>
          </a:p>
          <a:p>
            <a:pPr>
              <a:buClr>
                <a:srgbClr val="FFFFFF"/>
              </a:buClr>
            </a:pPr>
            <a:endParaRPr lang="en-US" dirty="0"/>
          </a:p>
          <a:p>
            <a:pPr>
              <a:buClr>
                <a:srgbClr val="FFFFFF"/>
              </a:buClr>
            </a:pPr>
            <a:r>
              <a:rPr lang="en-US" dirty="0"/>
              <a:t>Promoting health and well being isn't just about being physically fit and </a:t>
            </a:r>
            <a:r>
              <a:rPr lang="en-US"/>
              <a:t>mentally sound. We also need to keep our grounds clean and healthy, the </a:t>
            </a:r>
            <a:r>
              <a:rPr lang="en-US" dirty="0"/>
              <a:t>oxygen we breathe needs to be clean and our playgrounds need to be kept tidy </a:t>
            </a:r>
          </a:p>
        </p:txBody>
      </p:sp>
    </p:spTree>
    <p:extLst>
      <p:ext uri="{BB962C8B-B14F-4D97-AF65-F5344CB8AC3E}">
        <p14:creationId xmlns:p14="http://schemas.microsoft.com/office/powerpoint/2010/main" val="21139511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643410-013C-81C5-2F9E-9B01FD6567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40E628-910D-EDA0-3F25-23EDD34961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685800"/>
            <a:ext cx="8534400" cy="454979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200">
                <a:solidFill>
                  <a:schemeClr val="bg1"/>
                </a:solidFill>
              </a:rPr>
              <a:t>The benefits for this is to improve physical health and enhance mental wellbeing. it also has cognitive benefits and improves social skills and confidence. (CDC, Everyone active)</a:t>
            </a:r>
          </a:p>
          <a:p>
            <a:pPr marL="0" indent="0">
              <a:buNone/>
            </a:pPr>
            <a:r>
              <a:rPr lang="en-US" sz="1200">
                <a:solidFill>
                  <a:schemeClr val="bg1"/>
                </a:solidFill>
              </a:rPr>
              <a:t>Research suggest that spending time in nature has physical and psychological benefits for young people which also help increase their happiness and wellbeing (UK Youth, University of Exeter)</a:t>
            </a:r>
          </a:p>
          <a:p>
            <a:pPr marL="0" indent="0">
              <a:buNone/>
            </a:pPr>
            <a:r>
              <a:rPr lang="en-US" sz="1200">
                <a:solidFill>
                  <a:schemeClr val="bg1"/>
                </a:solidFill>
              </a:rPr>
              <a:t>UNICEF has said that outdoor spaces help encourage more expansive movement which contributes to better physical exercise and can also help prevent obesity (UNICEF)</a:t>
            </a:r>
          </a:p>
          <a:p>
            <a:pPr marL="0" indent="0">
              <a:buNone/>
            </a:pPr>
            <a:r>
              <a:rPr lang="en-US" sz="1200">
                <a:solidFill>
                  <a:schemeClr val="bg1"/>
                </a:solidFill>
              </a:rPr>
              <a:t>Sport Wales did a survey in 2022 which they questioned 116,000 kids aged 7–16-year-old and found out only 39% of pupils took part in organized sport which was a 9% decrease on the survey they did in 2018. (sport survey </a:t>
            </a:r>
            <a:r>
              <a:rPr lang="en-US" sz="1200" err="1">
                <a:solidFill>
                  <a:schemeClr val="bg1"/>
                </a:solidFill>
              </a:rPr>
              <a:t>wales</a:t>
            </a:r>
            <a:r>
              <a:rPr lang="en-US" sz="1200">
                <a:solidFill>
                  <a:schemeClr val="bg1"/>
                </a:solidFill>
              </a:rPr>
              <a:t>)</a:t>
            </a:r>
          </a:p>
          <a:p>
            <a:pPr marL="0" indent="0">
              <a:buNone/>
            </a:pPr>
            <a:r>
              <a:rPr lang="en-US" sz="1200">
                <a:solidFill>
                  <a:schemeClr val="bg1"/>
                </a:solidFill>
              </a:rPr>
              <a:t>More than 56% of pupils said they want to do more sport but haven't been given the opportunity to do so. (sport survey </a:t>
            </a:r>
            <a:r>
              <a:rPr lang="en-US" sz="1200" err="1">
                <a:solidFill>
                  <a:schemeClr val="bg1"/>
                </a:solidFill>
              </a:rPr>
              <a:t>wales</a:t>
            </a:r>
            <a:r>
              <a:rPr lang="en-US" sz="1200">
                <a:solidFill>
                  <a:schemeClr val="bg1"/>
                </a:solidFill>
              </a:rPr>
              <a:t>)</a:t>
            </a:r>
          </a:p>
          <a:p>
            <a:pPr marL="0" indent="0">
              <a:buNone/>
            </a:pPr>
            <a:endParaRPr lang="en-US" sz="120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US" sz="180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US" sz="1800"/>
          </a:p>
          <a:p>
            <a:pPr marL="0" indent="0">
              <a:buNone/>
            </a:pPr>
            <a:endParaRPr lang="en-US" sz="1800"/>
          </a:p>
          <a:p>
            <a:pPr marL="0" indent="0">
              <a:buNone/>
            </a:pPr>
            <a:endParaRPr lang="en-US"/>
          </a:p>
        </p:txBody>
      </p:sp>
      <p:pic>
        <p:nvPicPr>
          <p:cNvPr id="4" name="Picture 3" descr="Ysgol Bae Baglan">
            <a:extLst>
              <a:ext uri="{FF2B5EF4-FFF2-40B4-BE49-F238E27FC236}">
                <a16:creationId xmlns:a16="http://schemas.microsoft.com/office/drawing/2014/main" id="{1EE910A4-EE63-0356-40EC-7AB60EBD26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65633" y="4869030"/>
            <a:ext cx="6425865" cy="19927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84092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8C0990-582B-019C-3F61-55BC1FD33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4487332"/>
            <a:ext cx="5917532" cy="1476989"/>
          </a:xfrm>
        </p:spPr>
        <p:txBody>
          <a:bodyPr/>
          <a:lstStyle/>
          <a:p>
            <a:r>
              <a:rPr lang="en-US"/>
              <a:t>Sustainable Active Explorers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CEABBB-31E8-5777-55CF-92C366D4DA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It will be themed sessions that blend in physical activity along with environmental awareness.</a:t>
            </a:r>
          </a:p>
          <a:p>
            <a:r>
              <a:rPr lang="en-US" dirty="0"/>
              <a:t>It will focus on fun, teamwork and exploring their surroundings</a:t>
            </a:r>
          </a:p>
          <a:p>
            <a:endParaRPr lang="en-US"/>
          </a:p>
          <a:p>
            <a:r>
              <a:rPr lang="en-US"/>
              <a:t>For example a session could be Eco-Olympics, which would invole mini games such as a recycling relay, nature scavanger hunts with movement, clean up sprits and a water conservation challenge. </a:t>
            </a:r>
          </a:p>
        </p:txBody>
      </p:sp>
      <p:pic>
        <p:nvPicPr>
          <p:cNvPr id="4" name="Picture 3" descr="63 Environmental Sustainability through ...">
            <a:extLst>
              <a:ext uri="{FF2B5EF4-FFF2-40B4-BE49-F238E27FC236}">
                <a16:creationId xmlns:a16="http://schemas.microsoft.com/office/drawing/2014/main" id="{FCF37FD3-99DE-87CB-32F0-08E50E35B2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25679" y="4121318"/>
            <a:ext cx="5268827" cy="27361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19947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4C0083-46C1-E6A4-D222-615657092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4487332"/>
            <a:ext cx="5416216" cy="1406804"/>
          </a:xfrm>
        </p:spPr>
        <p:txBody>
          <a:bodyPr/>
          <a:lstStyle/>
          <a:p>
            <a:r>
              <a:rPr lang="en-US"/>
              <a:t>Session development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66A622-7123-44AF-18BC-68BF21EB15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/>
              <a:t>Other sessions can be about  parkour play, which focuses on the basic and safe parkour movements and getting around the school environment in creative ways  </a:t>
            </a:r>
          </a:p>
          <a:p>
            <a:pPr>
              <a:buClr>
                <a:srgbClr val="FFFFFF"/>
              </a:buClr>
            </a:pPr>
            <a:endParaRPr lang="en-US" dirty="0"/>
          </a:p>
          <a:p>
            <a:pPr>
              <a:buClr>
                <a:srgbClr val="FFFFFF"/>
              </a:buClr>
            </a:pPr>
            <a:r>
              <a:rPr lang="en-US"/>
              <a:t>Another session will be about nature movement games which is about activities that encourge movement while engaging with and learning about the natural world.</a:t>
            </a:r>
          </a:p>
          <a:p>
            <a:pPr>
              <a:buClr>
                <a:srgbClr val="FFFFFF"/>
              </a:buClr>
            </a:pPr>
            <a:endParaRPr lang="en-US" dirty="0"/>
          </a:p>
          <a:p>
            <a:pPr>
              <a:buClr>
                <a:srgbClr val="FFFFFF"/>
              </a:buClr>
            </a:pPr>
            <a:r>
              <a:rPr lang="en-US"/>
              <a:t>One more session could be about team challenge trails, which will involve a circuit if different physical and problem solving challends that teams work togerther to complete</a:t>
            </a:r>
            <a:endParaRPr lang="en-US" dirty="0"/>
          </a:p>
        </p:txBody>
      </p:sp>
      <p:pic>
        <p:nvPicPr>
          <p:cNvPr id="4" name="Picture 3" descr="Sport for Sustainable Development ...">
            <a:extLst>
              <a:ext uri="{FF2B5EF4-FFF2-40B4-BE49-F238E27FC236}">
                <a16:creationId xmlns:a16="http://schemas.microsoft.com/office/drawing/2014/main" id="{6CD2DFAA-FC62-A8B5-F9E0-D1CCA939EE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29877" y="4771274"/>
            <a:ext cx="5759115" cy="20879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61514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B1717F-D37D-B85C-E16A-11C5C7A2C8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4306859"/>
            <a:ext cx="4453690" cy="1687540"/>
          </a:xfrm>
        </p:spPr>
        <p:txBody>
          <a:bodyPr/>
          <a:lstStyle/>
          <a:p>
            <a:r>
              <a:rPr lang="en-US"/>
              <a:t>Sustainability in action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6C0865-7F18-E7F0-E03D-A51580E45B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dirty="0"/>
              <a:t>Using natural and recycled materials when possible (ideal for the eco Olympics) </a:t>
            </a:r>
          </a:p>
          <a:p>
            <a:r>
              <a:rPr lang="en-US" dirty="0"/>
              <a:t>Themed activities promoting environmental care and respect </a:t>
            </a:r>
          </a:p>
          <a:p>
            <a:r>
              <a:rPr lang="en-US" dirty="0"/>
              <a:t>Will encourage active travel sessions such as walking and cycling</a:t>
            </a:r>
          </a:p>
          <a:p>
            <a:r>
              <a:rPr lang="en-US" dirty="0"/>
              <a:t>Doesn't rely on expensive and single use equipment.</a:t>
            </a:r>
          </a:p>
          <a:p>
            <a:pPr>
              <a:buClr>
                <a:srgbClr val="FFFFFF"/>
              </a:buClr>
            </a:pPr>
            <a:r>
              <a:rPr lang="en-US"/>
              <a:t>It utilizes outdoor spaces as much as possible which will create a direct connecntion with the natural environment.</a:t>
            </a:r>
            <a:endParaRPr lang="en-US" dirty="0"/>
          </a:p>
          <a:p>
            <a:pPr>
              <a:buClr>
                <a:srgbClr val="FFFFFF"/>
              </a:buClr>
            </a:pPr>
            <a:r>
              <a:rPr lang="en-US"/>
              <a:t>Will help the young people learn more about the environment through small sections for example if they were on a nature walk</a:t>
            </a:r>
            <a:r>
              <a:rPr lang="en-US" dirty="0"/>
              <a:t> </a:t>
            </a:r>
            <a:r>
              <a:rPr lang="en-US"/>
              <a:t>you could discuss the imporatce of biodiversty or the water cycle.</a:t>
            </a:r>
            <a:endParaRPr lang="en-US" dirty="0"/>
          </a:p>
          <a:p>
            <a:pPr>
              <a:buClr>
                <a:srgbClr val="FFFFFF"/>
              </a:buClr>
            </a:pPr>
            <a:endParaRPr lang="en-US" dirty="0"/>
          </a:p>
          <a:p>
            <a:pPr marL="0" indent="0">
              <a:buClr>
                <a:srgbClr val="FFFFFF"/>
              </a:buClr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28364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B5DB01-6552-75B1-F7A3-D459637EB3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Potential Partners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7B0AB2-343E-6C9B-9B30-E15F319F05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US"/>
          </a:p>
          <a:p>
            <a:r>
              <a:rPr lang="en-US"/>
              <a:t>Neath Port Talbot Council can issue community Grants</a:t>
            </a:r>
          </a:p>
          <a:p>
            <a:r>
              <a:rPr lang="en-US"/>
              <a:t>Sport Wales development funding</a:t>
            </a:r>
          </a:p>
          <a:p>
            <a:r>
              <a:rPr lang="en-US"/>
              <a:t>Local business sponsorships</a:t>
            </a:r>
          </a:p>
          <a:p>
            <a:r>
              <a:rPr lang="en-US"/>
              <a:t>School budget allocation (potential)</a:t>
            </a:r>
          </a:p>
        </p:txBody>
      </p:sp>
    </p:spTree>
    <p:extLst>
      <p:ext uri="{BB962C8B-B14F-4D97-AF65-F5344CB8AC3E}">
        <p14:creationId xmlns:p14="http://schemas.microsoft.com/office/powerpoint/2010/main" val="34035920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A37B7E-0F72-B804-4902-43F0176E25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Key 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CF2C4B-036F-3F93-1BC7-372734CFFA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Pilot sessions with feedback to refine the program and make it more enjoyable </a:t>
            </a:r>
          </a:p>
          <a:p>
            <a:r>
              <a:rPr lang="en-US"/>
              <a:t>Involve the children in suggesting and shaping the activities so you know they will want to participate </a:t>
            </a:r>
          </a:p>
          <a:p>
            <a:r>
              <a:rPr lang="en-US"/>
              <a:t>Train  older students or ask community volunteers to assist</a:t>
            </a:r>
          </a:p>
          <a:p>
            <a:r>
              <a:rPr lang="en-US"/>
              <a:t>Keep the focus on fun, If they kids are having fun and enjoying themselves, they will want it to continue</a:t>
            </a:r>
          </a:p>
        </p:txBody>
      </p:sp>
    </p:spTree>
    <p:extLst>
      <p:ext uri="{BB962C8B-B14F-4D97-AF65-F5344CB8AC3E}">
        <p14:creationId xmlns:p14="http://schemas.microsoft.com/office/powerpoint/2010/main" val="2258130033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9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Slice</vt:lpstr>
      <vt:lpstr>      </vt:lpstr>
      <vt:lpstr>The Opportunity</vt:lpstr>
      <vt:lpstr>WHY?</vt:lpstr>
      <vt:lpstr>Research</vt:lpstr>
      <vt:lpstr>Sustainable Active Explorers</vt:lpstr>
      <vt:lpstr>Session development </vt:lpstr>
      <vt:lpstr>Sustainability in action</vt:lpstr>
      <vt:lpstr>Potential Partners</vt:lpstr>
      <vt:lpstr>Key recommendations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130</cp:revision>
  <dcterms:created xsi:type="dcterms:W3CDTF">2025-05-07T15:49:20Z</dcterms:created>
  <dcterms:modified xsi:type="dcterms:W3CDTF">2025-05-09T22:15:09Z</dcterms:modified>
</cp:coreProperties>
</file>