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6" d="100"/>
          <a:sy n="56" d="100"/>
        </p:scale>
        <p:origin x="696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0A63F-65D8-4311-A3C6-44655BB0F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8EA8F7-942E-46C2-9578-E55F843F2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28CCB-B3C9-41B9-A4C0-A2AA6CC69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FFC99-810B-402E-8929-C561A2BA7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3C6234-AF1F-417D-BB40-7114EBD2E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483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A04D9-2AAC-4750-8FC7-628D61F26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11E0F-A284-470C-B118-AF1C1E437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4FF14-25FB-46D8-B724-486D06AB8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6D10A-FAC1-45C1-BDDB-9B16C254B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B5A0C-FAEE-41E2-B713-4F23BCB1A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56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741A5-AB2D-4975-BCB4-1CAF96A78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4759B-D396-49B7-8F5F-717F752E5B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ED6D3-98E5-4518-8CDE-C782766D9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2B992-8DB1-4CC3-A6B7-37F5E408B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703BF-98CB-42EC-BECD-E2889194C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597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ADBB9-54CC-4DCC-AF71-5F103C57C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6B6C5-B710-4547-9CFC-18A26BC363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6F619-6E05-4E04-B345-8925C1C84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59E948-B1FA-424E-B5CF-CE3B75971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1F6D91-1082-45BF-9F59-770D1AB6D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35B109-CA30-4F66-A940-0D503D5F9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690D8-3796-4428-AD42-32271708C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48228B-DAEC-4844-9464-AD5269012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F11B80-40E1-4364-9FAF-32B311450F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5BC1C-DD6E-4A42-874C-F25E77EFD3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EC92CC-863A-4324-95E8-11BF74FCBE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CBE59-608C-48F2-B7D3-CB4CE467E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7340BB-7E92-4CF8-9A28-98AC00191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2DBA8-21F5-42F7-9DB8-E9CCB1796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39703-D974-4129-8A55-EFCE97408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9CE500-B047-4545-B50E-66E33F4BA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77300F-5DF0-4101-B756-17DD3D4E8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D43C0-736D-4488-B7C8-DE1800EB3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394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318779-7270-408B-B423-F470802F1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A09FE-FC91-4453-92BE-D1B752B9A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E80676-F6EF-4F9C-AA79-B1CA2695D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48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A850D-89E1-49C3-A83C-AC9FE93E7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1AC4-CB95-4830-95F1-AEBB0DDE2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0BCED5-E429-4F16-B4E2-874B3B6952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CD19B-2FE4-4345-BDBE-447DD2E80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9542F-603E-4CB2-9746-C9C590717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E209DC-7C39-420C-935E-A2AF9FA7A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487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C3A60-C67D-411E-90C6-5BBCB77F9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40795F-DFB9-4B8E-B37F-69DD0D4C1A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4C6ED-1AE4-4CA3-9D64-53D27909E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D921F-EA12-4236-88E7-9E529DFB2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7C8E44-7097-4CCE-901A-34B32D3D4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4FCD2-23D0-4438-871E-76464A1C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333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8959-FF00-4D36-8C19-7837A3E25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CB9D24-03A7-4CD6-85B7-AF33FB4042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122A5-814F-449E-87E0-446308518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9659C-881B-49D2-B894-BD701C654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1D0D5-FD26-4981-A8B5-B3D81004F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873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D0DF18-ED10-44AB-BEBF-C798DD357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6443F0-4643-49AF-8079-DD9CDA9AE9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A2E3A-A450-4112-980E-86CA2FD70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7B359-D6AD-45D5-8546-3D276075A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33B1E-6FB4-4032-A37D-CE3143E1C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9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4E11E-01F8-46E8-901E-3F9942916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F9650-1277-4FDB-BA47-B888B1735E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ADD8F-C1EE-4346-8316-FAA18CC8DB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F9313-3A16-47CF-884C-C26BA9AF610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2B6F5-12CF-4304-B024-35F4E3BF64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35D22-F650-4D7F-9C30-1D8449E83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0536C-A332-47CE-962D-4214C59752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771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972A56A6-D223-84A4-13FD-D8A9C3C57F88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5029" end="7233.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231" y="40630"/>
            <a:ext cx="12047538" cy="677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6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31"/>
    </mc:Choice>
    <mc:Fallback xmlns="">
      <p:transition spd="slow" advTm="56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James</dc:creator>
  <cp:lastModifiedBy>Chris James</cp:lastModifiedBy>
  <cp:revision>3</cp:revision>
  <dcterms:created xsi:type="dcterms:W3CDTF">2024-03-19T12:20:08Z</dcterms:created>
  <dcterms:modified xsi:type="dcterms:W3CDTF">2024-04-14T08:21:56Z</dcterms:modified>
</cp:coreProperties>
</file>