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711C4-8714-4793-AC5E-7F8EE5F65858}" v="3" dt="2026-07-29T14:41:02.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 Rafael" userId="319090e4ad81157c" providerId="LiveId" clId="{3B0FEA2A-1EAD-4D54-B26E-920E7C80C64A}"/>
    <pc:docChg chg="undo custSel modSld">
      <pc:chgData name="Ramon Rafael" userId="319090e4ad81157c" providerId="LiveId" clId="{3B0FEA2A-1EAD-4D54-B26E-920E7C80C64A}" dt="2026-07-29T14:41:02.801" v="50" actId="26606"/>
      <pc:docMkLst>
        <pc:docMk/>
      </pc:docMkLst>
      <pc:sldChg chg="addSp delSp modSp mod setBg delDesignElem">
        <pc:chgData name="Ramon Rafael" userId="319090e4ad81157c" providerId="LiveId" clId="{3B0FEA2A-1EAD-4D54-B26E-920E7C80C64A}" dt="2026-07-29T14:24:23.619" v="41" actId="26606"/>
        <pc:sldMkLst>
          <pc:docMk/>
          <pc:sldMk cId="2431229126" sldId="256"/>
        </pc:sldMkLst>
        <pc:spChg chg="mod ord">
          <ac:chgData name="Ramon Rafael" userId="319090e4ad81157c" providerId="LiveId" clId="{3B0FEA2A-1EAD-4D54-B26E-920E7C80C64A}" dt="2026-07-29T14:24:23.619" v="41" actId="26606"/>
          <ac:spMkLst>
            <pc:docMk/>
            <pc:sldMk cId="2431229126" sldId="256"/>
            <ac:spMk id="2" creationId="{B3FDDA53-1249-3515-2A78-BE8879372B5B}"/>
          </ac:spMkLst>
        </pc:spChg>
        <pc:spChg chg="mod">
          <ac:chgData name="Ramon Rafael" userId="319090e4ad81157c" providerId="LiveId" clId="{3B0FEA2A-1EAD-4D54-B26E-920E7C80C64A}" dt="2026-07-29T14:24:23.619" v="41" actId="26606"/>
          <ac:spMkLst>
            <pc:docMk/>
            <pc:sldMk cId="2431229126" sldId="256"/>
            <ac:spMk id="3" creationId="{13286256-4F09-9385-1A66-7F72F22979A6}"/>
          </ac:spMkLst>
        </pc:spChg>
        <pc:spChg chg="add">
          <ac:chgData name="Ramon Rafael" userId="319090e4ad81157c" providerId="LiveId" clId="{3B0FEA2A-1EAD-4D54-B26E-920E7C80C64A}" dt="2026-07-29T14:24:23.619" v="41" actId="26606"/>
          <ac:spMkLst>
            <pc:docMk/>
            <pc:sldMk cId="2431229126" sldId="256"/>
            <ac:spMk id="5" creationId="{859FEF9A-9073-4D0C-AE3F-4B05B7C78A93}"/>
          </ac:spMkLst>
        </pc:spChg>
        <pc:spChg chg="add">
          <ac:chgData name="Ramon Rafael" userId="319090e4ad81157c" providerId="LiveId" clId="{3B0FEA2A-1EAD-4D54-B26E-920E7C80C64A}" dt="2026-07-29T14:24:23.619" v="41" actId="26606"/>
          <ac:spMkLst>
            <pc:docMk/>
            <pc:sldMk cId="2431229126" sldId="256"/>
            <ac:spMk id="6" creationId="{9A868E46-760C-4803-96E3-94D7FF55D339}"/>
          </ac:spMkLst>
        </pc:spChg>
        <pc:spChg chg="add del">
          <ac:chgData name="Ramon Rafael" userId="319090e4ad81157c" providerId="LiveId" clId="{3B0FEA2A-1EAD-4D54-B26E-920E7C80C64A}" dt="2026-07-29T14:23:03.790" v="21" actId="26606"/>
          <ac:spMkLst>
            <pc:docMk/>
            <pc:sldMk cId="2431229126" sldId="256"/>
            <ac:spMk id="8" creationId="{C7D023E4-8DE1-436E-9847-ED6A4B4B04FD}"/>
          </ac:spMkLst>
        </pc:spChg>
        <pc:spChg chg="add del">
          <ac:chgData name="Ramon Rafael" userId="319090e4ad81157c" providerId="LiveId" clId="{3B0FEA2A-1EAD-4D54-B26E-920E7C80C64A}" dt="2026-07-29T14:24:10.723" v="33"/>
          <ac:spMkLst>
            <pc:docMk/>
            <pc:sldMk cId="2431229126" sldId="256"/>
            <ac:spMk id="30" creationId="{C7D023E4-8DE1-436E-9847-ED6A4B4B04FD}"/>
          </ac:spMkLst>
        </pc:spChg>
        <pc:grpChg chg="add del">
          <ac:chgData name="Ramon Rafael" userId="319090e4ad81157c" providerId="LiveId" clId="{3B0FEA2A-1EAD-4D54-B26E-920E7C80C64A}" dt="2026-07-29T14:23:03.790" v="21" actId="26606"/>
          <ac:grpSpMkLst>
            <pc:docMk/>
            <pc:sldMk cId="2431229126" sldId="256"/>
            <ac:grpSpMk id="10" creationId="{97264A61-6AE3-4DC0-A455-5EDC604E394D}"/>
          </ac:grpSpMkLst>
        </pc:grpChg>
        <pc:grpChg chg="add del">
          <ac:chgData name="Ramon Rafael" userId="319090e4ad81157c" providerId="LiveId" clId="{3B0FEA2A-1EAD-4D54-B26E-920E7C80C64A}" dt="2026-07-29T14:23:03.790" v="21" actId="26606"/>
          <ac:grpSpMkLst>
            <pc:docMk/>
            <pc:sldMk cId="2431229126" sldId="256"/>
            <ac:grpSpMk id="14" creationId="{D691EE10-D5F3-48FA-BE55-F24A0BE59EF6}"/>
          </ac:grpSpMkLst>
        </pc:grpChg>
        <pc:grpChg chg="add del">
          <ac:chgData name="Ramon Rafael" userId="319090e4ad81157c" providerId="LiveId" clId="{3B0FEA2A-1EAD-4D54-B26E-920E7C80C64A}" dt="2026-07-29T14:23:03.790" v="21" actId="26606"/>
          <ac:grpSpMkLst>
            <pc:docMk/>
            <pc:sldMk cId="2431229126" sldId="256"/>
            <ac:grpSpMk id="18" creationId="{43F5E015-E085-4624-B431-B42414448684}"/>
          </ac:grpSpMkLst>
        </pc:grpChg>
        <pc:grpChg chg="add del">
          <ac:chgData name="Ramon Rafael" userId="319090e4ad81157c" providerId="LiveId" clId="{3B0FEA2A-1EAD-4D54-B26E-920E7C80C64A}" dt="2026-07-29T14:24:10.723" v="33"/>
          <ac:grpSpMkLst>
            <pc:docMk/>
            <pc:sldMk cId="2431229126" sldId="256"/>
            <ac:grpSpMk id="32" creationId="{1FEC590B-3306-47E9-BD67-97F3F76169A4}"/>
          </ac:grpSpMkLst>
        </pc:grpChg>
        <pc:grpChg chg="add del">
          <ac:chgData name="Ramon Rafael" userId="319090e4ad81157c" providerId="LiveId" clId="{3B0FEA2A-1EAD-4D54-B26E-920E7C80C64A}" dt="2026-07-29T14:24:10.723" v="33"/>
          <ac:grpSpMkLst>
            <pc:docMk/>
            <pc:sldMk cId="2431229126" sldId="256"/>
            <ac:grpSpMk id="36" creationId="{A47AAF5E-1692-48C9-98FB-6432BF0BC4F7}"/>
          </ac:grpSpMkLst>
        </pc:grpChg>
        <pc:cxnChg chg="add">
          <ac:chgData name="Ramon Rafael" userId="319090e4ad81157c" providerId="LiveId" clId="{3B0FEA2A-1EAD-4D54-B26E-920E7C80C64A}" dt="2026-07-29T14:24:23.619" v="41" actId="26606"/>
          <ac:cxnSpMkLst>
            <pc:docMk/>
            <pc:sldMk cId="2431229126" sldId="256"/>
            <ac:cxnSpMk id="7" creationId="{C632DB3C-29C8-435B-832E-2A00033193CD}"/>
          </ac:cxnSpMkLst>
        </pc:cxnChg>
      </pc:sldChg>
      <pc:sldChg chg="addSp delSp modSp mod setBg setClrOvrMap delDesignElem">
        <pc:chgData name="Ramon Rafael" userId="319090e4ad81157c" providerId="LiveId" clId="{3B0FEA2A-1EAD-4D54-B26E-920E7C80C64A}" dt="2026-07-29T14:41:02.801" v="50" actId="26606"/>
        <pc:sldMkLst>
          <pc:docMk/>
          <pc:sldMk cId="2207523635" sldId="257"/>
        </pc:sldMkLst>
        <pc:spChg chg="mod">
          <ac:chgData name="Ramon Rafael" userId="319090e4ad81157c" providerId="LiveId" clId="{3B0FEA2A-1EAD-4D54-B26E-920E7C80C64A}" dt="2026-07-29T14:41:02.801" v="50" actId="26606"/>
          <ac:spMkLst>
            <pc:docMk/>
            <pc:sldMk cId="2207523635" sldId="257"/>
            <ac:spMk id="2" creationId="{C745C320-0365-31EC-3E23-67E04C4286DD}"/>
          </ac:spMkLst>
        </pc:spChg>
        <pc:spChg chg="del mod">
          <ac:chgData name="Ramon Rafael" userId="319090e4ad81157c" providerId="LiveId" clId="{3B0FEA2A-1EAD-4D54-B26E-920E7C80C64A}" dt="2026-07-29T14:41:02.801" v="50" actId="26606"/>
          <ac:spMkLst>
            <pc:docMk/>
            <pc:sldMk cId="2207523635" sldId="257"/>
            <ac:spMk id="3" creationId="{2A3B5647-4A02-662D-0152-F8F9F19A1F3F}"/>
          </ac:spMkLst>
        </pc:spChg>
        <pc:spChg chg="add del">
          <ac:chgData name="Ramon Rafael" userId="319090e4ad81157c" providerId="LiveId" clId="{3B0FEA2A-1EAD-4D54-B26E-920E7C80C64A}" dt="2026-07-29T14:41:02.801" v="50" actId="26606"/>
          <ac:spMkLst>
            <pc:docMk/>
            <pc:sldMk cId="2207523635" sldId="257"/>
            <ac:spMk id="5" creationId="{923E8915-D2AA-4327-A45A-972C3CA9574B}"/>
          </ac:spMkLst>
        </pc:spChg>
        <pc:spChg chg="add del">
          <ac:chgData name="Ramon Rafael" userId="319090e4ad81157c" providerId="LiveId" clId="{3B0FEA2A-1EAD-4D54-B26E-920E7C80C64A}" dt="2026-07-29T14:41:02.801" v="50" actId="26606"/>
          <ac:spMkLst>
            <pc:docMk/>
            <pc:sldMk cId="2207523635" sldId="257"/>
            <ac:spMk id="6" creationId="{8302FC3C-9804-4950-B721-5FD704BA6065}"/>
          </ac:spMkLst>
        </pc:spChg>
        <pc:spChg chg="add del">
          <ac:chgData name="Ramon Rafael" userId="319090e4ad81157c" providerId="LiveId" clId="{3B0FEA2A-1EAD-4D54-B26E-920E7C80C64A}" dt="2026-07-29T14:24:10.723" v="33"/>
          <ac:spMkLst>
            <pc:docMk/>
            <pc:sldMk cId="2207523635" sldId="257"/>
            <ac:spMk id="8" creationId="{907E470A-25F4-47D0-8FEC-EE9FD606BB34}"/>
          </ac:spMkLst>
        </pc:spChg>
        <pc:spChg chg="add del">
          <ac:chgData name="Ramon Rafael" userId="319090e4ad81157c" providerId="LiveId" clId="{3B0FEA2A-1EAD-4D54-B26E-920E7C80C64A}" dt="2026-07-29T14:41:02.801" v="50" actId="26606"/>
          <ac:spMkLst>
            <pc:docMk/>
            <pc:sldMk cId="2207523635" sldId="257"/>
            <ac:spMk id="13" creationId="{F3798573-F27B-47EB-8EA4-7EE34954C2D6}"/>
          </ac:spMkLst>
        </pc:spChg>
        <pc:spChg chg="add del">
          <ac:chgData name="Ramon Rafael" userId="319090e4ad81157c" providerId="LiveId" clId="{3B0FEA2A-1EAD-4D54-B26E-920E7C80C64A}" dt="2026-07-29T14:41:02.701" v="49" actId="26606"/>
          <ac:spMkLst>
            <pc:docMk/>
            <pc:sldMk cId="2207523635" sldId="257"/>
            <ac:spMk id="17" creationId="{0D9B8FD4-CDEB-4EB4-B4DE-C89E11938958}"/>
          </ac:spMkLst>
        </pc:spChg>
        <pc:spChg chg="add">
          <ac:chgData name="Ramon Rafael" userId="319090e4ad81157c" providerId="LiveId" clId="{3B0FEA2A-1EAD-4D54-B26E-920E7C80C64A}" dt="2026-07-29T14:41:02.801" v="50" actId="26606"/>
          <ac:spMkLst>
            <pc:docMk/>
            <pc:sldMk cId="2207523635" sldId="257"/>
            <ac:spMk id="19" creationId="{ABE6F9A3-300E-47F5-B41C-C8C5E758DE7C}"/>
          </ac:spMkLst>
        </pc:spChg>
        <pc:spChg chg="add">
          <ac:chgData name="Ramon Rafael" userId="319090e4ad81157c" providerId="LiveId" clId="{3B0FEA2A-1EAD-4D54-B26E-920E7C80C64A}" dt="2026-07-29T14:41:02.801" v="50" actId="26606"/>
          <ac:spMkLst>
            <pc:docMk/>
            <pc:sldMk cId="2207523635" sldId="257"/>
            <ac:spMk id="21" creationId="{61B4701B-39FE-43B8-86AA-D6B8789C2207}"/>
          </ac:spMkLst>
        </pc:spChg>
        <pc:spChg chg="add">
          <ac:chgData name="Ramon Rafael" userId="319090e4ad81157c" providerId="LiveId" clId="{3B0FEA2A-1EAD-4D54-B26E-920E7C80C64A}" dt="2026-07-29T14:41:02.801" v="50" actId="26606"/>
          <ac:spMkLst>
            <pc:docMk/>
            <pc:sldMk cId="2207523635" sldId="257"/>
            <ac:spMk id="23" creationId="{E9A7EF13-49FA-4355-971A-34B065F35022}"/>
          </ac:spMkLst>
        </pc:spChg>
        <pc:spChg chg="add">
          <ac:chgData name="Ramon Rafael" userId="319090e4ad81157c" providerId="LiveId" clId="{3B0FEA2A-1EAD-4D54-B26E-920E7C80C64A}" dt="2026-07-29T14:41:02.801" v="50" actId="26606"/>
          <ac:spMkLst>
            <pc:docMk/>
            <pc:sldMk cId="2207523635" sldId="257"/>
            <ac:spMk id="25" creationId="{92CF3C3E-0F7B-4F0C-8EBD-BDD38E9C66F5}"/>
          </ac:spMkLst>
        </pc:spChg>
        <pc:spChg chg="add del">
          <ac:chgData name="Ramon Rafael" userId="319090e4ad81157c" providerId="LiveId" clId="{3B0FEA2A-1EAD-4D54-B26E-920E7C80C64A}" dt="2026-07-29T14:41:02.701" v="49" actId="26606"/>
          <ac:spMkLst>
            <pc:docMk/>
            <pc:sldMk cId="2207523635" sldId="257"/>
            <ac:spMk id="26" creationId="{5A2E3D1D-9E9F-4739-BA14-D4D7FA9FBDD1}"/>
          </ac:spMkLst>
        </pc:spChg>
        <pc:spChg chg="add del">
          <ac:chgData name="Ramon Rafael" userId="319090e4ad81157c" providerId="LiveId" clId="{3B0FEA2A-1EAD-4D54-B26E-920E7C80C64A}" dt="2026-07-29T14:41:02.701" v="49" actId="26606"/>
          <ac:spMkLst>
            <pc:docMk/>
            <pc:sldMk cId="2207523635" sldId="257"/>
            <ac:spMk id="27" creationId="{1FFB365B-E9DC-4859-B8AB-CB83EEBE4E28}"/>
          </ac:spMkLst>
        </pc:spChg>
        <pc:spChg chg="add del">
          <ac:chgData name="Ramon Rafael" userId="319090e4ad81157c" providerId="LiveId" clId="{3B0FEA2A-1EAD-4D54-B26E-920E7C80C64A}" dt="2026-07-29T14:41:02.701" v="49" actId="26606"/>
          <ac:spMkLst>
            <pc:docMk/>
            <pc:sldMk cId="2207523635" sldId="257"/>
            <ac:spMk id="28" creationId="{8ADAB9C8-EB37-4914-A699-C716FC8FE4FE}"/>
          </ac:spMkLst>
        </pc:spChg>
        <pc:grpChg chg="add del">
          <ac:chgData name="Ramon Rafael" userId="319090e4ad81157c" providerId="LiveId" clId="{3B0FEA2A-1EAD-4D54-B26E-920E7C80C64A}" dt="2026-07-29T14:24:10.723" v="33"/>
          <ac:grpSpMkLst>
            <pc:docMk/>
            <pc:sldMk cId="2207523635" sldId="257"/>
            <ac:grpSpMk id="10" creationId="{66220E63-99E1-482A-A0A6-B47EB4BF8797}"/>
          </ac:grpSpMkLst>
        </pc:grpChg>
        <pc:grpChg chg="add del">
          <ac:chgData name="Ramon Rafael" userId="319090e4ad81157c" providerId="LiveId" clId="{3B0FEA2A-1EAD-4D54-B26E-920E7C80C64A}" dt="2026-07-29T14:24:10.723" v="33"/>
          <ac:grpSpMkLst>
            <pc:docMk/>
            <pc:sldMk cId="2207523635" sldId="257"/>
            <ac:grpSpMk id="14" creationId="{8618EE54-271A-4FE8-B6B3-D0FCF55A7A01}"/>
          </ac:grpSpMkLst>
        </pc:grpChg>
        <pc:grpChg chg="add del">
          <ac:chgData name="Ramon Rafael" userId="319090e4ad81157c" providerId="LiveId" clId="{3B0FEA2A-1EAD-4D54-B26E-920E7C80C64A}" dt="2026-07-29T14:24:10.723" v="33"/>
          <ac:grpSpMkLst>
            <pc:docMk/>
            <pc:sldMk cId="2207523635" sldId="257"/>
            <ac:grpSpMk id="18" creationId="{43F5E015-E085-4624-B431-B42414448684}"/>
          </ac:grpSpMkLst>
        </pc:grpChg>
        <pc:picChg chg="add del">
          <ac:chgData name="Ramon Rafael" userId="319090e4ad81157c" providerId="LiveId" clId="{3B0FEA2A-1EAD-4D54-B26E-920E7C80C64A}" dt="2026-07-29T14:41:02.801" v="50" actId="26606"/>
          <ac:picMkLst>
            <pc:docMk/>
            <pc:sldMk cId="2207523635" sldId="257"/>
            <ac:picMk id="9" creationId="{3BC6EBB2-9BDC-4075-BA6B-43A9FBF9C86C}"/>
          </ac:picMkLst>
        </pc:picChg>
        <pc:cxnChg chg="add">
          <ac:chgData name="Ramon Rafael" userId="319090e4ad81157c" providerId="LiveId" clId="{3B0FEA2A-1EAD-4D54-B26E-920E7C80C64A}" dt="2026-07-29T14:24:16.072" v="40" actId="26606"/>
          <ac:cxnSpMkLst>
            <pc:docMk/>
            <pc:sldMk cId="2207523635" sldId="257"/>
            <ac:cxnSpMk id="7" creationId="{6B9695BD-ECF6-49CA-8877-8C493193C65D}"/>
          </ac:cxnSpMkLst>
        </pc:cxnChg>
      </pc:sldChg>
      <pc:sldChg chg="addSp delSp modSp mod setBg delDesignElem">
        <pc:chgData name="Ramon Rafael" userId="319090e4ad81157c" providerId="LiveId" clId="{3B0FEA2A-1EAD-4D54-B26E-920E7C80C64A}" dt="2026-07-29T14:24:27.566" v="42" actId="26606"/>
        <pc:sldMkLst>
          <pc:docMk/>
          <pc:sldMk cId="3540445561" sldId="258"/>
        </pc:sldMkLst>
        <pc:spChg chg="mod">
          <ac:chgData name="Ramon Rafael" userId="319090e4ad81157c" providerId="LiveId" clId="{3B0FEA2A-1EAD-4D54-B26E-920E7C80C64A}" dt="2026-07-29T14:24:27.566" v="42" actId="26606"/>
          <ac:spMkLst>
            <pc:docMk/>
            <pc:sldMk cId="3540445561" sldId="258"/>
            <ac:spMk id="2" creationId="{CE567865-3D7C-A239-B3FD-9A40D4C67ED5}"/>
          </ac:spMkLst>
        </pc:spChg>
        <pc:spChg chg="mod">
          <ac:chgData name="Ramon Rafael" userId="319090e4ad81157c" providerId="LiveId" clId="{3B0FEA2A-1EAD-4D54-B26E-920E7C80C64A}" dt="2026-07-29T14:24:27.566" v="42" actId="26606"/>
          <ac:spMkLst>
            <pc:docMk/>
            <pc:sldMk cId="3540445561" sldId="258"/>
            <ac:spMk id="3" creationId="{AA65A23E-F551-962E-5869-8ED72085B92D}"/>
          </ac:spMkLst>
        </pc:spChg>
        <pc:spChg chg="add">
          <ac:chgData name="Ramon Rafael" userId="319090e4ad81157c" providerId="LiveId" clId="{3B0FEA2A-1EAD-4D54-B26E-920E7C80C64A}" dt="2026-07-29T14:24:27.566" v="42" actId="26606"/>
          <ac:spMkLst>
            <pc:docMk/>
            <pc:sldMk cId="3540445561" sldId="258"/>
            <ac:spMk id="5" creationId="{923E8915-D2AA-4327-A45A-972C3CA9574B}"/>
          </ac:spMkLst>
        </pc:spChg>
        <pc:spChg chg="add">
          <ac:chgData name="Ramon Rafael" userId="319090e4ad81157c" providerId="LiveId" clId="{3B0FEA2A-1EAD-4D54-B26E-920E7C80C64A}" dt="2026-07-29T14:24:27.566" v="42" actId="26606"/>
          <ac:spMkLst>
            <pc:docMk/>
            <pc:sldMk cId="3540445561" sldId="258"/>
            <ac:spMk id="6" creationId="{8302FC3C-9804-4950-B721-5FD704BA6065}"/>
          </ac:spMkLst>
        </pc:spChg>
        <pc:spChg chg="add del">
          <ac:chgData name="Ramon Rafael" userId="319090e4ad81157c" providerId="LiveId" clId="{3B0FEA2A-1EAD-4D54-B26E-920E7C80C64A}" dt="2026-07-29T14:24:10.723" v="33"/>
          <ac:spMkLst>
            <pc:docMk/>
            <pc:sldMk cId="3540445561" sldId="258"/>
            <ac:spMk id="8" creationId="{907E470A-25F4-47D0-8FEC-EE9FD606BB34}"/>
          </ac:spMkLst>
        </pc:spChg>
        <pc:spChg chg="add">
          <ac:chgData name="Ramon Rafael" userId="319090e4ad81157c" providerId="LiveId" clId="{3B0FEA2A-1EAD-4D54-B26E-920E7C80C64A}" dt="2026-07-29T14:24:27.566" v="42" actId="26606"/>
          <ac:spMkLst>
            <pc:docMk/>
            <pc:sldMk cId="3540445561" sldId="258"/>
            <ac:spMk id="13" creationId="{F3798573-F27B-47EB-8EA4-7EE34954C2D6}"/>
          </ac:spMkLst>
        </pc:spChg>
        <pc:grpChg chg="add del">
          <ac:chgData name="Ramon Rafael" userId="319090e4ad81157c" providerId="LiveId" clId="{3B0FEA2A-1EAD-4D54-B26E-920E7C80C64A}" dt="2026-07-29T14:24:10.723" v="33"/>
          <ac:grpSpMkLst>
            <pc:docMk/>
            <pc:sldMk cId="3540445561" sldId="258"/>
            <ac:grpSpMk id="10" creationId="{66220E63-99E1-482A-A0A6-B47EB4BF8797}"/>
          </ac:grpSpMkLst>
        </pc:grpChg>
        <pc:grpChg chg="add del">
          <ac:chgData name="Ramon Rafael" userId="319090e4ad81157c" providerId="LiveId" clId="{3B0FEA2A-1EAD-4D54-B26E-920E7C80C64A}" dt="2026-07-29T14:24:10.723" v="33"/>
          <ac:grpSpMkLst>
            <pc:docMk/>
            <pc:sldMk cId="3540445561" sldId="258"/>
            <ac:grpSpMk id="14" creationId="{8618EE54-271A-4FE8-B6B3-D0FCF55A7A01}"/>
          </ac:grpSpMkLst>
        </pc:grpChg>
        <pc:grpChg chg="add del">
          <ac:chgData name="Ramon Rafael" userId="319090e4ad81157c" providerId="LiveId" clId="{3B0FEA2A-1EAD-4D54-B26E-920E7C80C64A}" dt="2026-07-29T14:24:10.723" v="33"/>
          <ac:grpSpMkLst>
            <pc:docMk/>
            <pc:sldMk cId="3540445561" sldId="258"/>
            <ac:grpSpMk id="18" creationId="{43F5E015-E085-4624-B431-B42414448684}"/>
          </ac:grpSpMkLst>
        </pc:grpChg>
        <pc:picChg chg="add">
          <ac:chgData name="Ramon Rafael" userId="319090e4ad81157c" providerId="LiveId" clId="{3B0FEA2A-1EAD-4D54-B26E-920E7C80C64A}" dt="2026-07-29T14:24:27.566" v="42" actId="26606"/>
          <ac:picMkLst>
            <pc:docMk/>
            <pc:sldMk cId="3540445561" sldId="258"/>
            <ac:picMk id="9" creationId="{3BC6EBB2-9BDC-4075-BA6B-43A9FBF9C86C}"/>
          </ac:picMkLst>
        </pc:picChg>
        <pc:cxnChg chg="add">
          <ac:chgData name="Ramon Rafael" userId="319090e4ad81157c" providerId="LiveId" clId="{3B0FEA2A-1EAD-4D54-B26E-920E7C80C64A}" dt="2026-07-29T14:24:27.566" v="42" actId="26606"/>
          <ac:cxnSpMkLst>
            <pc:docMk/>
            <pc:sldMk cId="3540445561" sldId="258"/>
            <ac:cxnSpMk id="7" creationId="{6B9695BD-ECF6-49CA-8877-8C493193C65D}"/>
          </ac:cxnSpMkLst>
        </pc:cxnChg>
      </pc:sldChg>
      <pc:sldChg chg="addSp delSp modSp mod setBg delDesignElem">
        <pc:chgData name="Ramon Rafael" userId="319090e4ad81157c" providerId="LiveId" clId="{3B0FEA2A-1EAD-4D54-B26E-920E7C80C64A}" dt="2026-07-29T14:24:33.268" v="43" actId="26606"/>
        <pc:sldMkLst>
          <pc:docMk/>
          <pc:sldMk cId="3551545694" sldId="259"/>
        </pc:sldMkLst>
        <pc:spChg chg="mod">
          <ac:chgData name="Ramon Rafael" userId="319090e4ad81157c" providerId="LiveId" clId="{3B0FEA2A-1EAD-4D54-B26E-920E7C80C64A}" dt="2026-07-29T14:24:33.268" v="43" actId="26606"/>
          <ac:spMkLst>
            <pc:docMk/>
            <pc:sldMk cId="3551545694" sldId="259"/>
            <ac:spMk id="2" creationId="{FCC2E538-0470-0130-9A5F-5D60D011E8E8}"/>
          </ac:spMkLst>
        </pc:spChg>
        <pc:spChg chg="mod">
          <ac:chgData name="Ramon Rafael" userId="319090e4ad81157c" providerId="LiveId" clId="{3B0FEA2A-1EAD-4D54-B26E-920E7C80C64A}" dt="2026-07-29T14:24:33.268" v="43" actId="26606"/>
          <ac:spMkLst>
            <pc:docMk/>
            <pc:sldMk cId="3551545694" sldId="259"/>
            <ac:spMk id="3" creationId="{41E19222-4349-0F26-73BA-C16FA0B70925}"/>
          </ac:spMkLst>
        </pc:spChg>
        <pc:spChg chg="add">
          <ac:chgData name="Ramon Rafael" userId="319090e4ad81157c" providerId="LiveId" clId="{3B0FEA2A-1EAD-4D54-B26E-920E7C80C64A}" dt="2026-07-29T14:24:33.268" v="43" actId="26606"/>
          <ac:spMkLst>
            <pc:docMk/>
            <pc:sldMk cId="3551545694" sldId="259"/>
            <ac:spMk id="5" creationId="{0D9B8FD4-CDEB-4EB4-B4DE-C89E11938958}"/>
          </ac:spMkLst>
        </pc:spChg>
        <pc:spChg chg="add">
          <ac:chgData name="Ramon Rafael" userId="319090e4ad81157c" providerId="LiveId" clId="{3B0FEA2A-1EAD-4D54-B26E-920E7C80C64A}" dt="2026-07-29T14:24:33.268" v="43" actId="26606"/>
          <ac:spMkLst>
            <pc:docMk/>
            <pc:sldMk cId="3551545694" sldId="259"/>
            <ac:spMk id="6" creationId="{5A2E3D1D-9E9F-4739-BA14-D4D7FA9FBDD1}"/>
          </ac:spMkLst>
        </pc:spChg>
        <pc:spChg chg="add">
          <ac:chgData name="Ramon Rafael" userId="319090e4ad81157c" providerId="LiveId" clId="{3B0FEA2A-1EAD-4D54-B26E-920E7C80C64A}" dt="2026-07-29T14:24:33.268" v="43" actId="26606"/>
          <ac:spMkLst>
            <pc:docMk/>
            <pc:sldMk cId="3551545694" sldId="259"/>
            <ac:spMk id="7" creationId="{1FFB365B-E9DC-4859-B8AB-CB83EEBE4E28}"/>
          </ac:spMkLst>
        </pc:spChg>
        <pc:spChg chg="add del">
          <ac:chgData name="Ramon Rafael" userId="319090e4ad81157c" providerId="LiveId" clId="{3B0FEA2A-1EAD-4D54-B26E-920E7C80C64A}" dt="2026-07-29T14:24:10.723" v="33"/>
          <ac:spMkLst>
            <pc:docMk/>
            <pc:sldMk cId="3551545694" sldId="259"/>
            <ac:spMk id="8" creationId="{907E470A-25F4-47D0-8FEC-EE9FD606BB34}"/>
          </ac:spMkLst>
        </pc:spChg>
        <pc:spChg chg="add">
          <ac:chgData name="Ramon Rafael" userId="319090e4ad81157c" providerId="LiveId" clId="{3B0FEA2A-1EAD-4D54-B26E-920E7C80C64A}" dt="2026-07-29T14:24:33.268" v="43" actId="26606"/>
          <ac:spMkLst>
            <pc:docMk/>
            <pc:sldMk cId="3551545694" sldId="259"/>
            <ac:spMk id="9" creationId="{8ADAB9C8-EB37-4914-A699-C716FC8FE4FE}"/>
          </ac:spMkLst>
        </pc:spChg>
        <pc:grpChg chg="add del">
          <ac:chgData name="Ramon Rafael" userId="319090e4ad81157c" providerId="LiveId" clId="{3B0FEA2A-1EAD-4D54-B26E-920E7C80C64A}" dt="2026-07-29T14:24:10.723" v="33"/>
          <ac:grpSpMkLst>
            <pc:docMk/>
            <pc:sldMk cId="3551545694" sldId="259"/>
            <ac:grpSpMk id="10" creationId="{66220E63-99E1-482A-A0A6-B47EB4BF8797}"/>
          </ac:grpSpMkLst>
        </pc:grpChg>
        <pc:grpChg chg="add del">
          <ac:chgData name="Ramon Rafael" userId="319090e4ad81157c" providerId="LiveId" clId="{3B0FEA2A-1EAD-4D54-B26E-920E7C80C64A}" dt="2026-07-29T14:24:10.723" v="33"/>
          <ac:grpSpMkLst>
            <pc:docMk/>
            <pc:sldMk cId="3551545694" sldId="259"/>
            <ac:grpSpMk id="14" creationId="{8618EE54-271A-4FE8-B6B3-D0FCF55A7A01}"/>
          </ac:grpSpMkLst>
        </pc:grpChg>
        <pc:grpChg chg="add del">
          <ac:chgData name="Ramon Rafael" userId="319090e4ad81157c" providerId="LiveId" clId="{3B0FEA2A-1EAD-4D54-B26E-920E7C80C64A}" dt="2026-07-29T14:24:10.723" v="33"/>
          <ac:grpSpMkLst>
            <pc:docMk/>
            <pc:sldMk cId="3551545694" sldId="259"/>
            <ac:grpSpMk id="18" creationId="{43F5E015-E085-4624-B431-B42414448684}"/>
          </ac:grpSpMkLst>
        </pc:grpChg>
      </pc:sldChg>
      <pc:sldChg chg="addSp delSp modSp mod setBg delDesignElem">
        <pc:chgData name="Ramon Rafael" userId="319090e4ad81157c" providerId="LiveId" clId="{3B0FEA2A-1EAD-4D54-B26E-920E7C80C64A}" dt="2026-07-29T14:24:39.809" v="44" actId="26606"/>
        <pc:sldMkLst>
          <pc:docMk/>
          <pc:sldMk cId="718130285" sldId="260"/>
        </pc:sldMkLst>
        <pc:spChg chg="mod">
          <ac:chgData name="Ramon Rafael" userId="319090e4ad81157c" providerId="LiveId" clId="{3B0FEA2A-1EAD-4D54-B26E-920E7C80C64A}" dt="2026-07-29T14:24:39.809" v="44" actId="26606"/>
          <ac:spMkLst>
            <pc:docMk/>
            <pc:sldMk cId="718130285" sldId="260"/>
            <ac:spMk id="2" creationId="{E0ECFA73-442D-7C8D-27E6-A5AE23167C26}"/>
          </ac:spMkLst>
        </pc:spChg>
        <pc:spChg chg="mod">
          <ac:chgData name="Ramon Rafael" userId="319090e4ad81157c" providerId="LiveId" clId="{3B0FEA2A-1EAD-4D54-B26E-920E7C80C64A}" dt="2026-07-29T14:24:39.809" v="44" actId="26606"/>
          <ac:spMkLst>
            <pc:docMk/>
            <pc:sldMk cId="718130285" sldId="260"/>
            <ac:spMk id="3" creationId="{9CDBF6C5-F6BF-F7D5-2AAD-E48347D6888C}"/>
          </ac:spMkLst>
        </pc:spChg>
        <pc:spChg chg="add">
          <ac:chgData name="Ramon Rafael" userId="319090e4ad81157c" providerId="LiveId" clId="{3B0FEA2A-1EAD-4D54-B26E-920E7C80C64A}" dt="2026-07-29T14:24:39.809" v="44" actId="26606"/>
          <ac:spMkLst>
            <pc:docMk/>
            <pc:sldMk cId="718130285" sldId="260"/>
            <ac:spMk id="5" creationId="{923E8915-D2AA-4327-A45A-972C3CA9574B}"/>
          </ac:spMkLst>
        </pc:spChg>
        <pc:spChg chg="add">
          <ac:chgData name="Ramon Rafael" userId="319090e4ad81157c" providerId="LiveId" clId="{3B0FEA2A-1EAD-4D54-B26E-920E7C80C64A}" dt="2026-07-29T14:24:39.809" v="44" actId="26606"/>
          <ac:spMkLst>
            <pc:docMk/>
            <pc:sldMk cId="718130285" sldId="260"/>
            <ac:spMk id="6" creationId="{8302FC3C-9804-4950-B721-5FD704BA6065}"/>
          </ac:spMkLst>
        </pc:spChg>
        <pc:spChg chg="add del">
          <ac:chgData name="Ramon Rafael" userId="319090e4ad81157c" providerId="LiveId" clId="{3B0FEA2A-1EAD-4D54-B26E-920E7C80C64A}" dt="2026-07-29T14:24:10.723" v="33"/>
          <ac:spMkLst>
            <pc:docMk/>
            <pc:sldMk cId="718130285" sldId="260"/>
            <ac:spMk id="8" creationId="{907E470A-25F4-47D0-8FEC-EE9FD606BB34}"/>
          </ac:spMkLst>
        </pc:spChg>
        <pc:spChg chg="add">
          <ac:chgData name="Ramon Rafael" userId="319090e4ad81157c" providerId="LiveId" clId="{3B0FEA2A-1EAD-4D54-B26E-920E7C80C64A}" dt="2026-07-29T14:24:39.809" v="44" actId="26606"/>
          <ac:spMkLst>
            <pc:docMk/>
            <pc:sldMk cId="718130285" sldId="260"/>
            <ac:spMk id="13" creationId="{F3798573-F27B-47EB-8EA4-7EE34954C2D6}"/>
          </ac:spMkLst>
        </pc:spChg>
        <pc:grpChg chg="add del">
          <ac:chgData name="Ramon Rafael" userId="319090e4ad81157c" providerId="LiveId" clId="{3B0FEA2A-1EAD-4D54-B26E-920E7C80C64A}" dt="2026-07-29T14:24:10.723" v="33"/>
          <ac:grpSpMkLst>
            <pc:docMk/>
            <pc:sldMk cId="718130285" sldId="260"/>
            <ac:grpSpMk id="10" creationId="{66220E63-99E1-482A-A0A6-B47EB4BF8797}"/>
          </ac:grpSpMkLst>
        </pc:grpChg>
        <pc:grpChg chg="add del">
          <ac:chgData name="Ramon Rafael" userId="319090e4ad81157c" providerId="LiveId" clId="{3B0FEA2A-1EAD-4D54-B26E-920E7C80C64A}" dt="2026-07-29T14:24:10.723" v="33"/>
          <ac:grpSpMkLst>
            <pc:docMk/>
            <pc:sldMk cId="718130285" sldId="260"/>
            <ac:grpSpMk id="14" creationId="{8618EE54-271A-4FE8-B6B3-D0FCF55A7A01}"/>
          </ac:grpSpMkLst>
        </pc:grpChg>
        <pc:grpChg chg="add del">
          <ac:chgData name="Ramon Rafael" userId="319090e4ad81157c" providerId="LiveId" clId="{3B0FEA2A-1EAD-4D54-B26E-920E7C80C64A}" dt="2026-07-29T14:24:10.723" v="33"/>
          <ac:grpSpMkLst>
            <pc:docMk/>
            <pc:sldMk cId="718130285" sldId="260"/>
            <ac:grpSpMk id="18" creationId="{43F5E015-E085-4624-B431-B42414448684}"/>
          </ac:grpSpMkLst>
        </pc:grpChg>
        <pc:picChg chg="add">
          <ac:chgData name="Ramon Rafael" userId="319090e4ad81157c" providerId="LiveId" clId="{3B0FEA2A-1EAD-4D54-B26E-920E7C80C64A}" dt="2026-07-29T14:24:39.809" v="44" actId="26606"/>
          <ac:picMkLst>
            <pc:docMk/>
            <pc:sldMk cId="718130285" sldId="260"/>
            <ac:picMk id="9" creationId="{3BC6EBB2-9BDC-4075-BA6B-43A9FBF9C86C}"/>
          </ac:picMkLst>
        </pc:picChg>
        <pc:cxnChg chg="add">
          <ac:chgData name="Ramon Rafael" userId="319090e4ad81157c" providerId="LiveId" clId="{3B0FEA2A-1EAD-4D54-B26E-920E7C80C64A}" dt="2026-07-29T14:24:39.809" v="44" actId="26606"/>
          <ac:cxnSpMkLst>
            <pc:docMk/>
            <pc:sldMk cId="718130285" sldId="260"/>
            <ac:cxnSpMk id="7" creationId="{6B9695BD-ECF6-49CA-8877-8C493193C65D}"/>
          </ac:cxnSpMkLst>
        </pc:cxnChg>
      </pc:sldChg>
      <pc:sldChg chg="addSp delSp modSp mod setBg delDesignElem">
        <pc:chgData name="Ramon Rafael" userId="319090e4ad81157c" providerId="LiveId" clId="{3B0FEA2A-1EAD-4D54-B26E-920E7C80C64A}" dt="2026-07-29T14:24:44.828" v="45" actId="26606"/>
        <pc:sldMkLst>
          <pc:docMk/>
          <pc:sldMk cId="2066087716" sldId="261"/>
        </pc:sldMkLst>
        <pc:spChg chg="mod">
          <ac:chgData name="Ramon Rafael" userId="319090e4ad81157c" providerId="LiveId" clId="{3B0FEA2A-1EAD-4D54-B26E-920E7C80C64A}" dt="2026-07-29T14:24:44.828" v="45" actId="26606"/>
          <ac:spMkLst>
            <pc:docMk/>
            <pc:sldMk cId="2066087716" sldId="261"/>
            <ac:spMk id="2" creationId="{4D771A9A-6B23-2672-B21B-A8D2C95A88C5}"/>
          </ac:spMkLst>
        </pc:spChg>
        <pc:spChg chg="mod">
          <ac:chgData name="Ramon Rafael" userId="319090e4ad81157c" providerId="LiveId" clId="{3B0FEA2A-1EAD-4D54-B26E-920E7C80C64A}" dt="2026-07-29T14:24:44.828" v="45" actId="26606"/>
          <ac:spMkLst>
            <pc:docMk/>
            <pc:sldMk cId="2066087716" sldId="261"/>
            <ac:spMk id="3" creationId="{489EE459-A44D-7D40-254F-C8E57932BB89}"/>
          </ac:spMkLst>
        </pc:spChg>
        <pc:spChg chg="add">
          <ac:chgData name="Ramon Rafael" userId="319090e4ad81157c" providerId="LiveId" clId="{3B0FEA2A-1EAD-4D54-B26E-920E7C80C64A}" dt="2026-07-29T14:24:44.828" v="45" actId="26606"/>
          <ac:spMkLst>
            <pc:docMk/>
            <pc:sldMk cId="2066087716" sldId="261"/>
            <ac:spMk id="5" creationId="{923E8915-D2AA-4327-A45A-972C3CA9574B}"/>
          </ac:spMkLst>
        </pc:spChg>
        <pc:spChg chg="add">
          <ac:chgData name="Ramon Rafael" userId="319090e4ad81157c" providerId="LiveId" clId="{3B0FEA2A-1EAD-4D54-B26E-920E7C80C64A}" dt="2026-07-29T14:24:44.828" v="45" actId="26606"/>
          <ac:spMkLst>
            <pc:docMk/>
            <pc:sldMk cId="2066087716" sldId="261"/>
            <ac:spMk id="6" creationId="{8302FC3C-9804-4950-B721-5FD704BA6065}"/>
          </ac:spMkLst>
        </pc:spChg>
        <pc:spChg chg="add del">
          <ac:chgData name="Ramon Rafael" userId="319090e4ad81157c" providerId="LiveId" clId="{3B0FEA2A-1EAD-4D54-B26E-920E7C80C64A}" dt="2026-07-29T14:24:10.723" v="33"/>
          <ac:spMkLst>
            <pc:docMk/>
            <pc:sldMk cId="2066087716" sldId="261"/>
            <ac:spMk id="8" creationId="{907E470A-25F4-47D0-8FEC-EE9FD606BB34}"/>
          </ac:spMkLst>
        </pc:spChg>
        <pc:spChg chg="add">
          <ac:chgData name="Ramon Rafael" userId="319090e4ad81157c" providerId="LiveId" clId="{3B0FEA2A-1EAD-4D54-B26E-920E7C80C64A}" dt="2026-07-29T14:24:44.828" v="45" actId="26606"/>
          <ac:spMkLst>
            <pc:docMk/>
            <pc:sldMk cId="2066087716" sldId="261"/>
            <ac:spMk id="13" creationId="{F3798573-F27B-47EB-8EA4-7EE34954C2D6}"/>
          </ac:spMkLst>
        </pc:spChg>
        <pc:grpChg chg="add del">
          <ac:chgData name="Ramon Rafael" userId="319090e4ad81157c" providerId="LiveId" clId="{3B0FEA2A-1EAD-4D54-B26E-920E7C80C64A}" dt="2026-07-29T14:24:10.723" v="33"/>
          <ac:grpSpMkLst>
            <pc:docMk/>
            <pc:sldMk cId="2066087716" sldId="261"/>
            <ac:grpSpMk id="10" creationId="{66220E63-99E1-482A-A0A6-B47EB4BF8797}"/>
          </ac:grpSpMkLst>
        </pc:grpChg>
        <pc:grpChg chg="add del">
          <ac:chgData name="Ramon Rafael" userId="319090e4ad81157c" providerId="LiveId" clId="{3B0FEA2A-1EAD-4D54-B26E-920E7C80C64A}" dt="2026-07-29T14:24:10.723" v="33"/>
          <ac:grpSpMkLst>
            <pc:docMk/>
            <pc:sldMk cId="2066087716" sldId="261"/>
            <ac:grpSpMk id="14" creationId="{8618EE54-271A-4FE8-B6B3-D0FCF55A7A01}"/>
          </ac:grpSpMkLst>
        </pc:grpChg>
        <pc:grpChg chg="add del">
          <ac:chgData name="Ramon Rafael" userId="319090e4ad81157c" providerId="LiveId" clId="{3B0FEA2A-1EAD-4D54-B26E-920E7C80C64A}" dt="2026-07-29T14:24:10.723" v="33"/>
          <ac:grpSpMkLst>
            <pc:docMk/>
            <pc:sldMk cId="2066087716" sldId="261"/>
            <ac:grpSpMk id="18" creationId="{43F5E015-E085-4624-B431-B42414448684}"/>
          </ac:grpSpMkLst>
        </pc:grpChg>
        <pc:picChg chg="add">
          <ac:chgData name="Ramon Rafael" userId="319090e4ad81157c" providerId="LiveId" clId="{3B0FEA2A-1EAD-4D54-B26E-920E7C80C64A}" dt="2026-07-29T14:24:44.828" v="45" actId="26606"/>
          <ac:picMkLst>
            <pc:docMk/>
            <pc:sldMk cId="2066087716" sldId="261"/>
            <ac:picMk id="9" creationId="{3BC6EBB2-9BDC-4075-BA6B-43A9FBF9C86C}"/>
          </ac:picMkLst>
        </pc:picChg>
        <pc:cxnChg chg="add">
          <ac:chgData name="Ramon Rafael" userId="319090e4ad81157c" providerId="LiveId" clId="{3B0FEA2A-1EAD-4D54-B26E-920E7C80C64A}" dt="2026-07-29T14:24:44.828" v="45" actId="26606"/>
          <ac:cxnSpMkLst>
            <pc:docMk/>
            <pc:sldMk cId="2066087716" sldId="261"/>
            <ac:cxnSpMk id="7" creationId="{6B9695BD-ECF6-49CA-8877-8C493193C65D}"/>
          </ac:cxnSpMkLst>
        </pc:cxnChg>
      </pc:sldChg>
      <pc:sldChg chg="addSp delSp modSp mod setBg delDesignElem">
        <pc:chgData name="Ramon Rafael" userId="319090e4ad81157c" providerId="LiveId" clId="{3B0FEA2A-1EAD-4D54-B26E-920E7C80C64A}" dt="2026-07-29T14:24:50.523" v="46" actId="26606"/>
        <pc:sldMkLst>
          <pc:docMk/>
          <pc:sldMk cId="1149026945" sldId="262"/>
        </pc:sldMkLst>
        <pc:spChg chg="mod">
          <ac:chgData name="Ramon Rafael" userId="319090e4ad81157c" providerId="LiveId" clId="{3B0FEA2A-1EAD-4D54-B26E-920E7C80C64A}" dt="2026-07-29T14:24:50.523" v="46" actId="26606"/>
          <ac:spMkLst>
            <pc:docMk/>
            <pc:sldMk cId="1149026945" sldId="262"/>
            <ac:spMk id="2" creationId="{3C0E4449-8274-B9FE-20D4-8891B62F2D39}"/>
          </ac:spMkLst>
        </pc:spChg>
        <pc:spChg chg="mod">
          <ac:chgData name="Ramon Rafael" userId="319090e4ad81157c" providerId="LiveId" clId="{3B0FEA2A-1EAD-4D54-B26E-920E7C80C64A}" dt="2026-07-29T14:24:50.523" v="46" actId="26606"/>
          <ac:spMkLst>
            <pc:docMk/>
            <pc:sldMk cId="1149026945" sldId="262"/>
            <ac:spMk id="3" creationId="{A2183D5A-62CD-4841-A8D0-33646F9AB9C9}"/>
          </ac:spMkLst>
        </pc:spChg>
        <pc:spChg chg="add">
          <ac:chgData name="Ramon Rafael" userId="319090e4ad81157c" providerId="LiveId" clId="{3B0FEA2A-1EAD-4D54-B26E-920E7C80C64A}" dt="2026-07-29T14:24:50.523" v="46" actId="26606"/>
          <ac:spMkLst>
            <pc:docMk/>
            <pc:sldMk cId="1149026945" sldId="262"/>
            <ac:spMk id="5" creationId="{0D9B8FD4-CDEB-4EB4-B4DE-C89E11938958}"/>
          </ac:spMkLst>
        </pc:spChg>
        <pc:spChg chg="add">
          <ac:chgData name="Ramon Rafael" userId="319090e4ad81157c" providerId="LiveId" clId="{3B0FEA2A-1EAD-4D54-B26E-920E7C80C64A}" dt="2026-07-29T14:24:50.523" v="46" actId="26606"/>
          <ac:spMkLst>
            <pc:docMk/>
            <pc:sldMk cId="1149026945" sldId="262"/>
            <ac:spMk id="6" creationId="{5A2E3D1D-9E9F-4739-BA14-D4D7FA9FBDD1}"/>
          </ac:spMkLst>
        </pc:spChg>
        <pc:spChg chg="add">
          <ac:chgData name="Ramon Rafael" userId="319090e4ad81157c" providerId="LiveId" clId="{3B0FEA2A-1EAD-4D54-B26E-920E7C80C64A}" dt="2026-07-29T14:24:50.523" v="46" actId="26606"/>
          <ac:spMkLst>
            <pc:docMk/>
            <pc:sldMk cId="1149026945" sldId="262"/>
            <ac:spMk id="7" creationId="{1FFB365B-E9DC-4859-B8AB-CB83EEBE4E28}"/>
          </ac:spMkLst>
        </pc:spChg>
        <pc:spChg chg="add del">
          <ac:chgData name="Ramon Rafael" userId="319090e4ad81157c" providerId="LiveId" clId="{3B0FEA2A-1EAD-4D54-B26E-920E7C80C64A}" dt="2026-07-29T14:24:10.723" v="33"/>
          <ac:spMkLst>
            <pc:docMk/>
            <pc:sldMk cId="1149026945" sldId="262"/>
            <ac:spMk id="8" creationId="{907E470A-25F4-47D0-8FEC-EE9FD606BB34}"/>
          </ac:spMkLst>
        </pc:spChg>
        <pc:spChg chg="add">
          <ac:chgData name="Ramon Rafael" userId="319090e4ad81157c" providerId="LiveId" clId="{3B0FEA2A-1EAD-4D54-B26E-920E7C80C64A}" dt="2026-07-29T14:24:50.523" v="46" actId="26606"/>
          <ac:spMkLst>
            <pc:docMk/>
            <pc:sldMk cId="1149026945" sldId="262"/>
            <ac:spMk id="9" creationId="{8ADAB9C8-EB37-4914-A699-C716FC8FE4FE}"/>
          </ac:spMkLst>
        </pc:spChg>
        <pc:grpChg chg="add del">
          <ac:chgData name="Ramon Rafael" userId="319090e4ad81157c" providerId="LiveId" clId="{3B0FEA2A-1EAD-4D54-B26E-920E7C80C64A}" dt="2026-07-29T14:24:10.723" v="33"/>
          <ac:grpSpMkLst>
            <pc:docMk/>
            <pc:sldMk cId="1149026945" sldId="262"/>
            <ac:grpSpMk id="10" creationId="{66220E63-99E1-482A-A0A6-B47EB4BF8797}"/>
          </ac:grpSpMkLst>
        </pc:grpChg>
        <pc:grpChg chg="add del">
          <ac:chgData name="Ramon Rafael" userId="319090e4ad81157c" providerId="LiveId" clId="{3B0FEA2A-1EAD-4D54-B26E-920E7C80C64A}" dt="2026-07-29T14:24:10.723" v="33"/>
          <ac:grpSpMkLst>
            <pc:docMk/>
            <pc:sldMk cId="1149026945" sldId="262"/>
            <ac:grpSpMk id="14" creationId="{8618EE54-271A-4FE8-B6B3-D0FCF55A7A01}"/>
          </ac:grpSpMkLst>
        </pc:grpChg>
        <pc:grpChg chg="add del">
          <ac:chgData name="Ramon Rafael" userId="319090e4ad81157c" providerId="LiveId" clId="{3B0FEA2A-1EAD-4D54-B26E-920E7C80C64A}" dt="2026-07-29T14:24:10.723" v="33"/>
          <ac:grpSpMkLst>
            <pc:docMk/>
            <pc:sldMk cId="1149026945" sldId="262"/>
            <ac:grpSpMk id="18" creationId="{43F5E015-E085-4624-B431-B42414448684}"/>
          </ac:grpSpMkLst>
        </pc:grpChg>
      </pc:sldChg>
      <pc:sldChg chg="addSp delSp modSp mod setBg delDesignElem">
        <pc:chgData name="Ramon Rafael" userId="319090e4ad81157c" providerId="LiveId" clId="{3B0FEA2A-1EAD-4D54-B26E-920E7C80C64A}" dt="2026-07-29T14:24:57.265" v="47" actId="26606"/>
        <pc:sldMkLst>
          <pc:docMk/>
          <pc:sldMk cId="937148265" sldId="263"/>
        </pc:sldMkLst>
        <pc:spChg chg="mod">
          <ac:chgData name="Ramon Rafael" userId="319090e4ad81157c" providerId="LiveId" clId="{3B0FEA2A-1EAD-4D54-B26E-920E7C80C64A}" dt="2026-07-29T14:24:57.265" v="47" actId="26606"/>
          <ac:spMkLst>
            <pc:docMk/>
            <pc:sldMk cId="937148265" sldId="263"/>
            <ac:spMk id="2" creationId="{C32AE2B8-C02E-182B-0AAB-B6C0D5B176CA}"/>
          </ac:spMkLst>
        </pc:spChg>
        <pc:spChg chg="mod">
          <ac:chgData name="Ramon Rafael" userId="319090e4ad81157c" providerId="LiveId" clId="{3B0FEA2A-1EAD-4D54-B26E-920E7C80C64A}" dt="2026-07-29T14:24:57.265" v="47" actId="26606"/>
          <ac:spMkLst>
            <pc:docMk/>
            <pc:sldMk cId="937148265" sldId="263"/>
            <ac:spMk id="3" creationId="{FFADD488-9235-0A69-7D1D-4F5B5248211E}"/>
          </ac:spMkLst>
        </pc:spChg>
        <pc:spChg chg="add">
          <ac:chgData name="Ramon Rafael" userId="319090e4ad81157c" providerId="LiveId" clId="{3B0FEA2A-1EAD-4D54-B26E-920E7C80C64A}" dt="2026-07-29T14:24:57.265" v="47" actId="26606"/>
          <ac:spMkLst>
            <pc:docMk/>
            <pc:sldMk cId="937148265" sldId="263"/>
            <ac:spMk id="5" creationId="{0D9B8FD4-CDEB-4EB4-B4DE-C89E11938958}"/>
          </ac:spMkLst>
        </pc:spChg>
        <pc:spChg chg="add">
          <ac:chgData name="Ramon Rafael" userId="319090e4ad81157c" providerId="LiveId" clId="{3B0FEA2A-1EAD-4D54-B26E-920E7C80C64A}" dt="2026-07-29T14:24:57.265" v="47" actId="26606"/>
          <ac:spMkLst>
            <pc:docMk/>
            <pc:sldMk cId="937148265" sldId="263"/>
            <ac:spMk id="6" creationId="{5A2E3D1D-9E9F-4739-BA14-D4D7FA9FBDD1}"/>
          </ac:spMkLst>
        </pc:spChg>
        <pc:spChg chg="add">
          <ac:chgData name="Ramon Rafael" userId="319090e4ad81157c" providerId="LiveId" clId="{3B0FEA2A-1EAD-4D54-B26E-920E7C80C64A}" dt="2026-07-29T14:24:57.265" v="47" actId="26606"/>
          <ac:spMkLst>
            <pc:docMk/>
            <pc:sldMk cId="937148265" sldId="263"/>
            <ac:spMk id="7" creationId="{1FFB365B-E9DC-4859-B8AB-CB83EEBE4E28}"/>
          </ac:spMkLst>
        </pc:spChg>
        <pc:spChg chg="add del">
          <ac:chgData name="Ramon Rafael" userId="319090e4ad81157c" providerId="LiveId" clId="{3B0FEA2A-1EAD-4D54-B26E-920E7C80C64A}" dt="2026-07-29T14:24:10.723" v="33"/>
          <ac:spMkLst>
            <pc:docMk/>
            <pc:sldMk cId="937148265" sldId="263"/>
            <ac:spMk id="8" creationId="{907E470A-25F4-47D0-8FEC-EE9FD606BB34}"/>
          </ac:spMkLst>
        </pc:spChg>
        <pc:spChg chg="add">
          <ac:chgData name="Ramon Rafael" userId="319090e4ad81157c" providerId="LiveId" clId="{3B0FEA2A-1EAD-4D54-B26E-920E7C80C64A}" dt="2026-07-29T14:24:57.265" v="47" actId="26606"/>
          <ac:spMkLst>
            <pc:docMk/>
            <pc:sldMk cId="937148265" sldId="263"/>
            <ac:spMk id="9" creationId="{8ADAB9C8-EB37-4914-A699-C716FC8FE4FE}"/>
          </ac:spMkLst>
        </pc:spChg>
        <pc:grpChg chg="add del">
          <ac:chgData name="Ramon Rafael" userId="319090e4ad81157c" providerId="LiveId" clId="{3B0FEA2A-1EAD-4D54-B26E-920E7C80C64A}" dt="2026-07-29T14:24:10.723" v="33"/>
          <ac:grpSpMkLst>
            <pc:docMk/>
            <pc:sldMk cId="937148265" sldId="263"/>
            <ac:grpSpMk id="10" creationId="{66220E63-99E1-482A-A0A6-B47EB4BF8797}"/>
          </ac:grpSpMkLst>
        </pc:grpChg>
        <pc:grpChg chg="add del">
          <ac:chgData name="Ramon Rafael" userId="319090e4ad81157c" providerId="LiveId" clId="{3B0FEA2A-1EAD-4D54-B26E-920E7C80C64A}" dt="2026-07-29T14:24:10.723" v="33"/>
          <ac:grpSpMkLst>
            <pc:docMk/>
            <pc:sldMk cId="937148265" sldId="263"/>
            <ac:grpSpMk id="14" creationId="{8618EE54-271A-4FE8-B6B3-D0FCF55A7A01}"/>
          </ac:grpSpMkLst>
        </pc:grpChg>
        <pc:grpChg chg="add del">
          <ac:chgData name="Ramon Rafael" userId="319090e4ad81157c" providerId="LiveId" clId="{3B0FEA2A-1EAD-4D54-B26E-920E7C80C64A}" dt="2026-07-29T14:24:10.723" v="33"/>
          <ac:grpSpMkLst>
            <pc:docMk/>
            <pc:sldMk cId="937148265" sldId="263"/>
            <ac:grpSpMk id="18" creationId="{43F5E015-E085-4624-B431-B42414448684}"/>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7C0750-0CD2-4111-8A8E-EFC3E879A16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20B5D91-C670-430B-AC13-E3CCBE78EC24}">
      <dgm:prSet/>
      <dgm:spPr/>
      <dgm:t>
        <a:bodyPr/>
        <a:lstStyle/>
        <a:p>
          <a:r>
            <a:rPr lang="en-GB" b="1"/>
            <a:t>Topic</a:t>
          </a:r>
          <a:br>
            <a:rPr lang="en-GB"/>
          </a:br>
          <a:r>
            <a:rPr lang="en-GB"/>
            <a:t>Critical Thinking in Higher Education</a:t>
          </a:r>
          <a:endParaRPr lang="en-US"/>
        </a:p>
      </dgm:t>
    </dgm:pt>
    <dgm:pt modelId="{4F56C6C2-4ADC-4957-9FBD-DCAFE0608DFB}" type="parTrans" cxnId="{1B2707F7-F74C-4DD5-BCEC-23C6E9C35FA8}">
      <dgm:prSet/>
      <dgm:spPr/>
      <dgm:t>
        <a:bodyPr/>
        <a:lstStyle/>
        <a:p>
          <a:endParaRPr lang="en-US"/>
        </a:p>
      </dgm:t>
    </dgm:pt>
    <dgm:pt modelId="{2DECBBB8-EF8B-4C42-AB4D-4D13850DF09C}" type="sibTrans" cxnId="{1B2707F7-F74C-4DD5-BCEC-23C6E9C35FA8}">
      <dgm:prSet/>
      <dgm:spPr/>
      <dgm:t>
        <a:bodyPr/>
        <a:lstStyle/>
        <a:p>
          <a:endParaRPr lang="en-US"/>
        </a:p>
      </dgm:t>
    </dgm:pt>
    <dgm:pt modelId="{6719077E-2E69-43F6-8ED8-0610405B1BAE}">
      <dgm:prSet/>
      <dgm:spPr/>
      <dgm:t>
        <a:bodyPr/>
        <a:lstStyle/>
        <a:p>
          <a:r>
            <a:rPr lang="en-GB" b="1"/>
            <a:t>Academic Source</a:t>
          </a:r>
          <a:br>
            <a:rPr lang="en-GB"/>
          </a:br>
          <a:r>
            <a:rPr lang="en-GB"/>
            <a:t>Peer-reviewed research article selected</a:t>
          </a:r>
          <a:endParaRPr lang="en-US"/>
        </a:p>
      </dgm:t>
    </dgm:pt>
    <dgm:pt modelId="{9C28AC80-8B3A-4C2F-B229-86BDEE76EBC5}" type="parTrans" cxnId="{58DBDDAC-8C34-4266-89F1-8240D23F2641}">
      <dgm:prSet/>
      <dgm:spPr/>
      <dgm:t>
        <a:bodyPr/>
        <a:lstStyle/>
        <a:p>
          <a:endParaRPr lang="en-US"/>
        </a:p>
      </dgm:t>
    </dgm:pt>
    <dgm:pt modelId="{8685E302-F7E0-4CE0-ADF3-3984348ABB58}" type="sibTrans" cxnId="{58DBDDAC-8C34-4266-89F1-8240D23F2641}">
      <dgm:prSet/>
      <dgm:spPr/>
      <dgm:t>
        <a:bodyPr/>
        <a:lstStyle/>
        <a:p>
          <a:endParaRPr lang="en-US"/>
        </a:p>
      </dgm:t>
    </dgm:pt>
    <dgm:pt modelId="{3CD39C6F-30D9-4B0A-BFA4-16DE334BD597}">
      <dgm:prSet/>
      <dgm:spPr/>
      <dgm:t>
        <a:bodyPr/>
        <a:lstStyle/>
        <a:p>
          <a:r>
            <a:rPr lang="en-GB" b="1"/>
            <a:t>Presentation Focus</a:t>
          </a:r>
          <a:br>
            <a:rPr lang="en-GB"/>
          </a:br>
          <a:r>
            <a:rPr lang="en-GB"/>
            <a:t>Evaluating one academic source</a:t>
          </a:r>
          <a:endParaRPr lang="en-US"/>
        </a:p>
      </dgm:t>
    </dgm:pt>
    <dgm:pt modelId="{4A3C90AA-60DE-4E12-A8C5-424E1FFCB4D9}" type="parTrans" cxnId="{7EEEE92E-89A9-4BD2-B558-27DA6B52EE3F}">
      <dgm:prSet/>
      <dgm:spPr/>
      <dgm:t>
        <a:bodyPr/>
        <a:lstStyle/>
        <a:p>
          <a:endParaRPr lang="en-US"/>
        </a:p>
      </dgm:t>
    </dgm:pt>
    <dgm:pt modelId="{0F182AD9-608A-41C9-B09B-68BC382B6756}" type="sibTrans" cxnId="{7EEEE92E-89A9-4BD2-B558-27DA6B52EE3F}">
      <dgm:prSet/>
      <dgm:spPr/>
      <dgm:t>
        <a:bodyPr/>
        <a:lstStyle/>
        <a:p>
          <a:endParaRPr lang="en-US"/>
        </a:p>
      </dgm:t>
    </dgm:pt>
    <dgm:pt modelId="{839A6753-DC7B-4BB2-A90B-C695ECDB2F07}">
      <dgm:prSet/>
      <dgm:spPr/>
      <dgm:t>
        <a:bodyPr/>
        <a:lstStyle/>
        <a:p>
          <a:r>
            <a:rPr lang="en-GB" b="1"/>
            <a:t>Key Areas</a:t>
          </a:r>
          <a:br>
            <a:rPr lang="en-GB"/>
          </a:br>
          <a:r>
            <a:rPr lang="en-GB"/>
            <a:t>Relevance, credibility and reliability</a:t>
          </a:r>
          <a:endParaRPr lang="en-US"/>
        </a:p>
      </dgm:t>
    </dgm:pt>
    <dgm:pt modelId="{F214F28C-2B94-4501-B970-045E5296EFFF}" type="parTrans" cxnId="{84910DEB-3051-4E9B-BC70-9E651E32DB78}">
      <dgm:prSet/>
      <dgm:spPr/>
      <dgm:t>
        <a:bodyPr/>
        <a:lstStyle/>
        <a:p>
          <a:endParaRPr lang="en-US"/>
        </a:p>
      </dgm:t>
    </dgm:pt>
    <dgm:pt modelId="{2E5F4D0B-F59D-458F-9076-9BA833454EE6}" type="sibTrans" cxnId="{84910DEB-3051-4E9B-BC70-9E651E32DB78}">
      <dgm:prSet/>
      <dgm:spPr/>
      <dgm:t>
        <a:bodyPr/>
        <a:lstStyle/>
        <a:p>
          <a:endParaRPr lang="en-US"/>
        </a:p>
      </dgm:t>
    </dgm:pt>
    <dgm:pt modelId="{FE58FC49-AF1F-488D-8921-119E8CB3450A}">
      <dgm:prSet/>
      <dgm:spPr/>
      <dgm:t>
        <a:bodyPr/>
        <a:lstStyle/>
        <a:p>
          <a:r>
            <a:rPr lang="en-GB" b="1"/>
            <a:t>Purpose</a:t>
          </a:r>
          <a:br>
            <a:rPr lang="en-GB"/>
          </a:br>
          <a:r>
            <a:rPr lang="en-GB"/>
            <a:t>Understand effective source evaluation</a:t>
          </a:r>
          <a:endParaRPr lang="en-US"/>
        </a:p>
      </dgm:t>
    </dgm:pt>
    <dgm:pt modelId="{2368C946-027D-4699-AB05-6B5E01510764}" type="parTrans" cxnId="{4E1EE8EC-310F-4122-98D3-8F1D4EF3FC41}">
      <dgm:prSet/>
      <dgm:spPr/>
      <dgm:t>
        <a:bodyPr/>
        <a:lstStyle/>
        <a:p>
          <a:endParaRPr lang="en-US"/>
        </a:p>
      </dgm:t>
    </dgm:pt>
    <dgm:pt modelId="{14B8DD70-2C2F-47C9-9DFE-2963B093FEB6}" type="sibTrans" cxnId="{4E1EE8EC-310F-4122-98D3-8F1D4EF3FC41}">
      <dgm:prSet/>
      <dgm:spPr/>
      <dgm:t>
        <a:bodyPr/>
        <a:lstStyle/>
        <a:p>
          <a:endParaRPr lang="en-US"/>
        </a:p>
      </dgm:t>
    </dgm:pt>
    <dgm:pt modelId="{1723087A-DD05-4C77-B7F8-DFD8E836E43C}" type="pres">
      <dgm:prSet presAssocID="{897C0750-0CD2-4111-8A8E-EFC3E879A16F}" presName="outerComposite" presStyleCnt="0">
        <dgm:presLayoutVars>
          <dgm:chMax val="5"/>
          <dgm:dir/>
          <dgm:resizeHandles val="exact"/>
        </dgm:presLayoutVars>
      </dgm:prSet>
      <dgm:spPr/>
    </dgm:pt>
    <dgm:pt modelId="{F5E59A9E-5D81-42B4-AA40-8DD40213D6BF}" type="pres">
      <dgm:prSet presAssocID="{897C0750-0CD2-4111-8A8E-EFC3E879A16F}" presName="dummyMaxCanvas" presStyleCnt="0">
        <dgm:presLayoutVars/>
      </dgm:prSet>
      <dgm:spPr/>
    </dgm:pt>
    <dgm:pt modelId="{5CB3E079-C805-48F4-9876-F959C8CDAF32}" type="pres">
      <dgm:prSet presAssocID="{897C0750-0CD2-4111-8A8E-EFC3E879A16F}" presName="FiveNodes_1" presStyleLbl="node1" presStyleIdx="0" presStyleCnt="5">
        <dgm:presLayoutVars>
          <dgm:bulletEnabled val="1"/>
        </dgm:presLayoutVars>
      </dgm:prSet>
      <dgm:spPr/>
    </dgm:pt>
    <dgm:pt modelId="{D8DE8DFC-F0FF-4B70-B78B-C6929BB172BB}" type="pres">
      <dgm:prSet presAssocID="{897C0750-0CD2-4111-8A8E-EFC3E879A16F}" presName="FiveNodes_2" presStyleLbl="node1" presStyleIdx="1" presStyleCnt="5">
        <dgm:presLayoutVars>
          <dgm:bulletEnabled val="1"/>
        </dgm:presLayoutVars>
      </dgm:prSet>
      <dgm:spPr/>
    </dgm:pt>
    <dgm:pt modelId="{607097F2-18B8-45EB-9699-CE68355B8253}" type="pres">
      <dgm:prSet presAssocID="{897C0750-0CD2-4111-8A8E-EFC3E879A16F}" presName="FiveNodes_3" presStyleLbl="node1" presStyleIdx="2" presStyleCnt="5">
        <dgm:presLayoutVars>
          <dgm:bulletEnabled val="1"/>
        </dgm:presLayoutVars>
      </dgm:prSet>
      <dgm:spPr/>
    </dgm:pt>
    <dgm:pt modelId="{79EA3F51-55C8-429E-80DD-972A92CBE28A}" type="pres">
      <dgm:prSet presAssocID="{897C0750-0CD2-4111-8A8E-EFC3E879A16F}" presName="FiveNodes_4" presStyleLbl="node1" presStyleIdx="3" presStyleCnt="5">
        <dgm:presLayoutVars>
          <dgm:bulletEnabled val="1"/>
        </dgm:presLayoutVars>
      </dgm:prSet>
      <dgm:spPr/>
    </dgm:pt>
    <dgm:pt modelId="{52FDDF19-3EBD-4EA6-98CC-51DCFA886BDE}" type="pres">
      <dgm:prSet presAssocID="{897C0750-0CD2-4111-8A8E-EFC3E879A16F}" presName="FiveNodes_5" presStyleLbl="node1" presStyleIdx="4" presStyleCnt="5">
        <dgm:presLayoutVars>
          <dgm:bulletEnabled val="1"/>
        </dgm:presLayoutVars>
      </dgm:prSet>
      <dgm:spPr/>
    </dgm:pt>
    <dgm:pt modelId="{5AF7584B-1B79-4DB7-A34A-61894B91568E}" type="pres">
      <dgm:prSet presAssocID="{897C0750-0CD2-4111-8A8E-EFC3E879A16F}" presName="FiveConn_1-2" presStyleLbl="fgAccFollowNode1" presStyleIdx="0" presStyleCnt="4">
        <dgm:presLayoutVars>
          <dgm:bulletEnabled val="1"/>
        </dgm:presLayoutVars>
      </dgm:prSet>
      <dgm:spPr/>
    </dgm:pt>
    <dgm:pt modelId="{531500F2-418A-40D8-A277-15546DE7B213}" type="pres">
      <dgm:prSet presAssocID="{897C0750-0CD2-4111-8A8E-EFC3E879A16F}" presName="FiveConn_2-3" presStyleLbl="fgAccFollowNode1" presStyleIdx="1" presStyleCnt="4">
        <dgm:presLayoutVars>
          <dgm:bulletEnabled val="1"/>
        </dgm:presLayoutVars>
      </dgm:prSet>
      <dgm:spPr/>
    </dgm:pt>
    <dgm:pt modelId="{D198E47A-F5A1-47A4-B49E-DEF5F3BFA855}" type="pres">
      <dgm:prSet presAssocID="{897C0750-0CD2-4111-8A8E-EFC3E879A16F}" presName="FiveConn_3-4" presStyleLbl="fgAccFollowNode1" presStyleIdx="2" presStyleCnt="4">
        <dgm:presLayoutVars>
          <dgm:bulletEnabled val="1"/>
        </dgm:presLayoutVars>
      </dgm:prSet>
      <dgm:spPr/>
    </dgm:pt>
    <dgm:pt modelId="{533AEEAC-BCAF-4859-934B-FE52445288DE}" type="pres">
      <dgm:prSet presAssocID="{897C0750-0CD2-4111-8A8E-EFC3E879A16F}" presName="FiveConn_4-5" presStyleLbl="fgAccFollowNode1" presStyleIdx="3" presStyleCnt="4">
        <dgm:presLayoutVars>
          <dgm:bulletEnabled val="1"/>
        </dgm:presLayoutVars>
      </dgm:prSet>
      <dgm:spPr/>
    </dgm:pt>
    <dgm:pt modelId="{EE817399-DDE8-4C65-BA71-3BE1E477751D}" type="pres">
      <dgm:prSet presAssocID="{897C0750-0CD2-4111-8A8E-EFC3E879A16F}" presName="FiveNodes_1_text" presStyleLbl="node1" presStyleIdx="4" presStyleCnt="5">
        <dgm:presLayoutVars>
          <dgm:bulletEnabled val="1"/>
        </dgm:presLayoutVars>
      </dgm:prSet>
      <dgm:spPr/>
    </dgm:pt>
    <dgm:pt modelId="{A3BA94C7-5C85-424F-9FC2-A51AC5D3815B}" type="pres">
      <dgm:prSet presAssocID="{897C0750-0CD2-4111-8A8E-EFC3E879A16F}" presName="FiveNodes_2_text" presStyleLbl="node1" presStyleIdx="4" presStyleCnt="5">
        <dgm:presLayoutVars>
          <dgm:bulletEnabled val="1"/>
        </dgm:presLayoutVars>
      </dgm:prSet>
      <dgm:spPr/>
    </dgm:pt>
    <dgm:pt modelId="{80EBACB6-F6D5-42BF-BA41-14CEE4E556DC}" type="pres">
      <dgm:prSet presAssocID="{897C0750-0CD2-4111-8A8E-EFC3E879A16F}" presName="FiveNodes_3_text" presStyleLbl="node1" presStyleIdx="4" presStyleCnt="5">
        <dgm:presLayoutVars>
          <dgm:bulletEnabled val="1"/>
        </dgm:presLayoutVars>
      </dgm:prSet>
      <dgm:spPr/>
    </dgm:pt>
    <dgm:pt modelId="{786F55ED-5489-45B7-83A6-32D4F2628699}" type="pres">
      <dgm:prSet presAssocID="{897C0750-0CD2-4111-8A8E-EFC3E879A16F}" presName="FiveNodes_4_text" presStyleLbl="node1" presStyleIdx="4" presStyleCnt="5">
        <dgm:presLayoutVars>
          <dgm:bulletEnabled val="1"/>
        </dgm:presLayoutVars>
      </dgm:prSet>
      <dgm:spPr/>
    </dgm:pt>
    <dgm:pt modelId="{88146D94-0A19-45B8-B306-77766FB49F71}" type="pres">
      <dgm:prSet presAssocID="{897C0750-0CD2-4111-8A8E-EFC3E879A16F}" presName="FiveNodes_5_text" presStyleLbl="node1" presStyleIdx="4" presStyleCnt="5">
        <dgm:presLayoutVars>
          <dgm:bulletEnabled val="1"/>
        </dgm:presLayoutVars>
      </dgm:prSet>
      <dgm:spPr/>
    </dgm:pt>
  </dgm:ptLst>
  <dgm:cxnLst>
    <dgm:cxn modelId="{650D910E-FC9A-4CD0-8380-7BDADD65210E}" type="presOf" srcId="{FE58FC49-AF1F-488D-8921-119E8CB3450A}" destId="{88146D94-0A19-45B8-B306-77766FB49F71}" srcOrd="1" destOrd="0" presId="urn:microsoft.com/office/officeart/2005/8/layout/vProcess5"/>
    <dgm:cxn modelId="{AD767218-B0C8-40B6-91FB-FA85D0EBDCBE}" type="presOf" srcId="{3CD39C6F-30D9-4B0A-BFA4-16DE334BD597}" destId="{80EBACB6-F6D5-42BF-BA41-14CEE4E556DC}" srcOrd="1" destOrd="0" presId="urn:microsoft.com/office/officeart/2005/8/layout/vProcess5"/>
    <dgm:cxn modelId="{7EEEE92E-89A9-4BD2-B558-27DA6B52EE3F}" srcId="{897C0750-0CD2-4111-8A8E-EFC3E879A16F}" destId="{3CD39C6F-30D9-4B0A-BFA4-16DE334BD597}" srcOrd="2" destOrd="0" parTransId="{4A3C90AA-60DE-4E12-A8C5-424E1FFCB4D9}" sibTransId="{0F182AD9-608A-41C9-B09B-68BC382B6756}"/>
    <dgm:cxn modelId="{A18DAF40-EDFA-46FA-88C0-170023F7ACAE}" type="presOf" srcId="{2E5F4D0B-F59D-458F-9076-9BA833454EE6}" destId="{533AEEAC-BCAF-4859-934B-FE52445288DE}" srcOrd="0" destOrd="0" presId="urn:microsoft.com/office/officeart/2005/8/layout/vProcess5"/>
    <dgm:cxn modelId="{9DB9F45D-D2E6-41A8-82B8-70A5B05325EC}" type="presOf" srcId="{6719077E-2E69-43F6-8ED8-0610405B1BAE}" destId="{D8DE8DFC-F0FF-4B70-B78B-C6929BB172BB}" srcOrd="0" destOrd="0" presId="urn:microsoft.com/office/officeart/2005/8/layout/vProcess5"/>
    <dgm:cxn modelId="{5CE50361-B171-4708-B3C3-FAD78A3DEB32}" type="presOf" srcId="{897C0750-0CD2-4111-8A8E-EFC3E879A16F}" destId="{1723087A-DD05-4C77-B7F8-DFD8E836E43C}" srcOrd="0" destOrd="0" presId="urn:microsoft.com/office/officeart/2005/8/layout/vProcess5"/>
    <dgm:cxn modelId="{C3B86E85-A275-4260-BF46-0CDE90860A2F}" type="presOf" srcId="{FE58FC49-AF1F-488D-8921-119E8CB3450A}" destId="{52FDDF19-3EBD-4EA6-98CC-51DCFA886BDE}" srcOrd="0" destOrd="0" presId="urn:microsoft.com/office/officeart/2005/8/layout/vProcess5"/>
    <dgm:cxn modelId="{91179D86-667F-4F25-A5A2-479066C519E4}" type="presOf" srcId="{0F182AD9-608A-41C9-B09B-68BC382B6756}" destId="{D198E47A-F5A1-47A4-B49E-DEF5F3BFA855}" srcOrd="0" destOrd="0" presId="urn:microsoft.com/office/officeart/2005/8/layout/vProcess5"/>
    <dgm:cxn modelId="{BEE16F8A-380A-4179-978A-C3293875293E}" type="presOf" srcId="{6719077E-2E69-43F6-8ED8-0610405B1BAE}" destId="{A3BA94C7-5C85-424F-9FC2-A51AC5D3815B}" srcOrd="1" destOrd="0" presId="urn:microsoft.com/office/officeart/2005/8/layout/vProcess5"/>
    <dgm:cxn modelId="{42F6AD93-60C2-4E61-A0BC-62E5F9456162}" type="presOf" srcId="{839A6753-DC7B-4BB2-A90B-C695ECDB2F07}" destId="{786F55ED-5489-45B7-83A6-32D4F2628699}" srcOrd="1" destOrd="0" presId="urn:microsoft.com/office/officeart/2005/8/layout/vProcess5"/>
    <dgm:cxn modelId="{58DBDDAC-8C34-4266-89F1-8240D23F2641}" srcId="{897C0750-0CD2-4111-8A8E-EFC3E879A16F}" destId="{6719077E-2E69-43F6-8ED8-0610405B1BAE}" srcOrd="1" destOrd="0" parTransId="{9C28AC80-8B3A-4C2F-B229-86BDEE76EBC5}" sibTransId="{8685E302-F7E0-4CE0-ADF3-3984348ABB58}"/>
    <dgm:cxn modelId="{83997BD0-1E16-43D5-8C09-3F526A8C867A}" type="presOf" srcId="{8685E302-F7E0-4CE0-ADF3-3984348ABB58}" destId="{531500F2-418A-40D8-A277-15546DE7B213}" srcOrd="0" destOrd="0" presId="urn:microsoft.com/office/officeart/2005/8/layout/vProcess5"/>
    <dgm:cxn modelId="{B7BD60DF-CB45-4225-B815-AEF4B953B643}" type="presOf" srcId="{839A6753-DC7B-4BB2-A90B-C695ECDB2F07}" destId="{79EA3F51-55C8-429E-80DD-972A92CBE28A}" srcOrd="0" destOrd="0" presId="urn:microsoft.com/office/officeart/2005/8/layout/vProcess5"/>
    <dgm:cxn modelId="{31413BE8-F272-4F89-AB1C-3408F0862BBA}" type="presOf" srcId="{3CD39C6F-30D9-4B0A-BFA4-16DE334BD597}" destId="{607097F2-18B8-45EB-9699-CE68355B8253}" srcOrd="0" destOrd="0" presId="urn:microsoft.com/office/officeart/2005/8/layout/vProcess5"/>
    <dgm:cxn modelId="{84910DEB-3051-4E9B-BC70-9E651E32DB78}" srcId="{897C0750-0CD2-4111-8A8E-EFC3E879A16F}" destId="{839A6753-DC7B-4BB2-A90B-C695ECDB2F07}" srcOrd="3" destOrd="0" parTransId="{F214F28C-2B94-4501-B970-045E5296EFFF}" sibTransId="{2E5F4D0B-F59D-458F-9076-9BA833454EE6}"/>
    <dgm:cxn modelId="{4E1EE8EC-310F-4122-98D3-8F1D4EF3FC41}" srcId="{897C0750-0CD2-4111-8A8E-EFC3E879A16F}" destId="{FE58FC49-AF1F-488D-8921-119E8CB3450A}" srcOrd="4" destOrd="0" parTransId="{2368C946-027D-4699-AB05-6B5E01510764}" sibTransId="{14B8DD70-2C2F-47C9-9DFE-2963B093FEB6}"/>
    <dgm:cxn modelId="{C21BAAEF-E4AB-45A3-8189-A0D0CD1C025D}" type="presOf" srcId="{320B5D91-C670-430B-AC13-E3CCBE78EC24}" destId="{5CB3E079-C805-48F4-9876-F959C8CDAF32}" srcOrd="0" destOrd="0" presId="urn:microsoft.com/office/officeart/2005/8/layout/vProcess5"/>
    <dgm:cxn modelId="{B48488F5-A286-45FA-8389-78FAA9B1C941}" type="presOf" srcId="{2DECBBB8-EF8B-4C42-AB4D-4D13850DF09C}" destId="{5AF7584B-1B79-4DB7-A34A-61894B91568E}" srcOrd="0" destOrd="0" presId="urn:microsoft.com/office/officeart/2005/8/layout/vProcess5"/>
    <dgm:cxn modelId="{1B2707F7-F74C-4DD5-BCEC-23C6E9C35FA8}" srcId="{897C0750-0CD2-4111-8A8E-EFC3E879A16F}" destId="{320B5D91-C670-430B-AC13-E3CCBE78EC24}" srcOrd="0" destOrd="0" parTransId="{4F56C6C2-4ADC-4957-9FBD-DCAFE0608DFB}" sibTransId="{2DECBBB8-EF8B-4C42-AB4D-4D13850DF09C}"/>
    <dgm:cxn modelId="{56A574FF-C4EA-4212-AC6E-75458EC72435}" type="presOf" srcId="{320B5D91-C670-430B-AC13-E3CCBE78EC24}" destId="{EE817399-DDE8-4C65-BA71-3BE1E477751D}" srcOrd="1" destOrd="0" presId="urn:microsoft.com/office/officeart/2005/8/layout/vProcess5"/>
    <dgm:cxn modelId="{F75F1F18-07E1-42E0-9337-B2CCEAD4381F}" type="presParOf" srcId="{1723087A-DD05-4C77-B7F8-DFD8E836E43C}" destId="{F5E59A9E-5D81-42B4-AA40-8DD40213D6BF}" srcOrd="0" destOrd="0" presId="urn:microsoft.com/office/officeart/2005/8/layout/vProcess5"/>
    <dgm:cxn modelId="{469E3D12-693F-40ED-8F7D-5718EE4E1EB7}" type="presParOf" srcId="{1723087A-DD05-4C77-B7F8-DFD8E836E43C}" destId="{5CB3E079-C805-48F4-9876-F959C8CDAF32}" srcOrd="1" destOrd="0" presId="urn:microsoft.com/office/officeart/2005/8/layout/vProcess5"/>
    <dgm:cxn modelId="{40A6EAAA-6F21-4E9D-AB17-828E1A02CBD8}" type="presParOf" srcId="{1723087A-DD05-4C77-B7F8-DFD8E836E43C}" destId="{D8DE8DFC-F0FF-4B70-B78B-C6929BB172BB}" srcOrd="2" destOrd="0" presId="urn:microsoft.com/office/officeart/2005/8/layout/vProcess5"/>
    <dgm:cxn modelId="{F894E1C1-ACD3-4997-AB11-3D338EC56D8E}" type="presParOf" srcId="{1723087A-DD05-4C77-B7F8-DFD8E836E43C}" destId="{607097F2-18B8-45EB-9699-CE68355B8253}" srcOrd="3" destOrd="0" presId="urn:microsoft.com/office/officeart/2005/8/layout/vProcess5"/>
    <dgm:cxn modelId="{66B91387-E2BF-4E1C-9FC7-303877596029}" type="presParOf" srcId="{1723087A-DD05-4C77-B7F8-DFD8E836E43C}" destId="{79EA3F51-55C8-429E-80DD-972A92CBE28A}" srcOrd="4" destOrd="0" presId="urn:microsoft.com/office/officeart/2005/8/layout/vProcess5"/>
    <dgm:cxn modelId="{62530CF1-C60D-4564-B51C-8199DA79DA9A}" type="presParOf" srcId="{1723087A-DD05-4C77-B7F8-DFD8E836E43C}" destId="{52FDDF19-3EBD-4EA6-98CC-51DCFA886BDE}" srcOrd="5" destOrd="0" presId="urn:microsoft.com/office/officeart/2005/8/layout/vProcess5"/>
    <dgm:cxn modelId="{FC6B57F9-B8F5-4983-910F-B7184B65C441}" type="presParOf" srcId="{1723087A-DD05-4C77-B7F8-DFD8E836E43C}" destId="{5AF7584B-1B79-4DB7-A34A-61894B91568E}" srcOrd="6" destOrd="0" presId="urn:microsoft.com/office/officeart/2005/8/layout/vProcess5"/>
    <dgm:cxn modelId="{8C473324-248E-4848-A28A-32ED3182F0D7}" type="presParOf" srcId="{1723087A-DD05-4C77-B7F8-DFD8E836E43C}" destId="{531500F2-418A-40D8-A277-15546DE7B213}" srcOrd="7" destOrd="0" presId="urn:microsoft.com/office/officeart/2005/8/layout/vProcess5"/>
    <dgm:cxn modelId="{848AB2DF-C6CE-491E-B2B5-B448B4DD8B0E}" type="presParOf" srcId="{1723087A-DD05-4C77-B7F8-DFD8E836E43C}" destId="{D198E47A-F5A1-47A4-B49E-DEF5F3BFA855}" srcOrd="8" destOrd="0" presId="urn:microsoft.com/office/officeart/2005/8/layout/vProcess5"/>
    <dgm:cxn modelId="{DAB172E6-ACDE-4761-9DD1-BCF3215C0D8A}" type="presParOf" srcId="{1723087A-DD05-4C77-B7F8-DFD8E836E43C}" destId="{533AEEAC-BCAF-4859-934B-FE52445288DE}" srcOrd="9" destOrd="0" presId="urn:microsoft.com/office/officeart/2005/8/layout/vProcess5"/>
    <dgm:cxn modelId="{38FB3C2A-DBF2-427B-B877-50294C17096D}" type="presParOf" srcId="{1723087A-DD05-4C77-B7F8-DFD8E836E43C}" destId="{EE817399-DDE8-4C65-BA71-3BE1E477751D}" srcOrd="10" destOrd="0" presId="urn:microsoft.com/office/officeart/2005/8/layout/vProcess5"/>
    <dgm:cxn modelId="{8E8071FA-DEFF-4CCD-B852-394B58A1466F}" type="presParOf" srcId="{1723087A-DD05-4C77-B7F8-DFD8E836E43C}" destId="{A3BA94C7-5C85-424F-9FC2-A51AC5D3815B}" srcOrd="11" destOrd="0" presId="urn:microsoft.com/office/officeart/2005/8/layout/vProcess5"/>
    <dgm:cxn modelId="{803FBE71-A424-48F0-8B15-C241F20F97F2}" type="presParOf" srcId="{1723087A-DD05-4C77-B7F8-DFD8E836E43C}" destId="{80EBACB6-F6D5-42BF-BA41-14CEE4E556DC}" srcOrd="12" destOrd="0" presId="urn:microsoft.com/office/officeart/2005/8/layout/vProcess5"/>
    <dgm:cxn modelId="{FDAF00AB-3624-4E97-96FB-73762EFE04A3}" type="presParOf" srcId="{1723087A-DD05-4C77-B7F8-DFD8E836E43C}" destId="{786F55ED-5489-45B7-83A6-32D4F2628699}" srcOrd="13" destOrd="0" presId="urn:microsoft.com/office/officeart/2005/8/layout/vProcess5"/>
    <dgm:cxn modelId="{F254C3CD-391C-4A90-805E-E3C752052A09}" type="presParOf" srcId="{1723087A-DD05-4C77-B7F8-DFD8E836E43C}" destId="{88146D94-0A19-45B8-B306-77766FB49F71}"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3E079-C805-48F4-9876-F959C8CDAF32}">
      <dsp:nvSpPr>
        <dsp:cNvPr id="0" name=""/>
        <dsp:cNvSpPr/>
      </dsp:nvSpPr>
      <dsp:spPr>
        <a:xfrm>
          <a:off x="0" y="0"/>
          <a:ext cx="4323539" cy="85925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Topic</a:t>
          </a:r>
          <a:br>
            <a:rPr lang="en-GB" sz="1600" kern="1200"/>
          </a:br>
          <a:r>
            <a:rPr lang="en-GB" sz="1600" kern="1200"/>
            <a:t>Critical Thinking in Higher Education</a:t>
          </a:r>
          <a:endParaRPr lang="en-US" sz="1600" kern="1200"/>
        </a:p>
      </dsp:txBody>
      <dsp:txXfrm>
        <a:off x="25167" y="25167"/>
        <a:ext cx="3295808" cy="808916"/>
      </dsp:txXfrm>
    </dsp:sp>
    <dsp:sp modelId="{D8DE8DFC-F0FF-4B70-B78B-C6929BB172BB}">
      <dsp:nvSpPr>
        <dsp:cNvPr id="0" name=""/>
        <dsp:cNvSpPr/>
      </dsp:nvSpPr>
      <dsp:spPr>
        <a:xfrm>
          <a:off x="322861" y="978590"/>
          <a:ext cx="4323539" cy="85925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Academic Source</a:t>
          </a:r>
          <a:br>
            <a:rPr lang="en-GB" sz="1600" kern="1200"/>
          </a:br>
          <a:r>
            <a:rPr lang="en-GB" sz="1600" kern="1200"/>
            <a:t>Peer-reviewed research article selected</a:t>
          </a:r>
          <a:endParaRPr lang="en-US" sz="1600" kern="1200"/>
        </a:p>
      </dsp:txBody>
      <dsp:txXfrm>
        <a:off x="348028" y="1003757"/>
        <a:ext cx="3391831" cy="808916"/>
      </dsp:txXfrm>
    </dsp:sp>
    <dsp:sp modelId="{607097F2-18B8-45EB-9699-CE68355B8253}">
      <dsp:nvSpPr>
        <dsp:cNvPr id="0" name=""/>
        <dsp:cNvSpPr/>
      </dsp:nvSpPr>
      <dsp:spPr>
        <a:xfrm>
          <a:off x="645723" y="1957181"/>
          <a:ext cx="4323539" cy="85925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Presentation Focus</a:t>
          </a:r>
          <a:br>
            <a:rPr lang="en-GB" sz="1600" kern="1200"/>
          </a:br>
          <a:r>
            <a:rPr lang="en-GB" sz="1600" kern="1200"/>
            <a:t>Evaluating one academic source</a:t>
          </a:r>
          <a:endParaRPr lang="en-US" sz="1600" kern="1200"/>
        </a:p>
      </dsp:txBody>
      <dsp:txXfrm>
        <a:off x="670890" y="1982348"/>
        <a:ext cx="3391831" cy="808916"/>
      </dsp:txXfrm>
    </dsp:sp>
    <dsp:sp modelId="{79EA3F51-55C8-429E-80DD-972A92CBE28A}">
      <dsp:nvSpPr>
        <dsp:cNvPr id="0" name=""/>
        <dsp:cNvSpPr/>
      </dsp:nvSpPr>
      <dsp:spPr>
        <a:xfrm>
          <a:off x="968585" y="2935771"/>
          <a:ext cx="4323539" cy="85925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Key Areas</a:t>
          </a:r>
          <a:br>
            <a:rPr lang="en-GB" sz="1600" kern="1200"/>
          </a:br>
          <a:r>
            <a:rPr lang="en-GB" sz="1600" kern="1200"/>
            <a:t>Relevance, credibility and reliability</a:t>
          </a:r>
          <a:endParaRPr lang="en-US" sz="1600" kern="1200"/>
        </a:p>
      </dsp:txBody>
      <dsp:txXfrm>
        <a:off x="993752" y="2960938"/>
        <a:ext cx="3391831" cy="808916"/>
      </dsp:txXfrm>
    </dsp:sp>
    <dsp:sp modelId="{52FDDF19-3EBD-4EA6-98CC-51DCFA886BDE}">
      <dsp:nvSpPr>
        <dsp:cNvPr id="0" name=""/>
        <dsp:cNvSpPr/>
      </dsp:nvSpPr>
      <dsp:spPr>
        <a:xfrm>
          <a:off x="1291447" y="3914362"/>
          <a:ext cx="4323539" cy="859250"/>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Purpose</a:t>
          </a:r>
          <a:br>
            <a:rPr lang="en-GB" sz="1600" kern="1200"/>
          </a:br>
          <a:r>
            <a:rPr lang="en-GB" sz="1600" kern="1200"/>
            <a:t>Understand effective source evaluation</a:t>
          </a:r>
          <a:endParaRPr lang="en-US" sz="1600" kern="1200"/>
        </a:p>
      </dsp:txBody>
      <dsp:txXfrm>
        <a:off x="1316614" y="3939529"/>
        <a:ext cx="3391831" cy="808916"/>
      </dsp:txXfrm>
    </dsp:sp>
    <dsp:sp modelId="{5AF7584B-1B79-4DB7-A34A-61894B91568E}">
      <dsp:nvSpPr>
        <dsp:cNvPr id="0" name=""/>
        <dsp:cNvSpPr/>
      </dsp:nvSpPr>
      <dsp:spPr>
        <a:xfrm>
          <a:off x="3765027" y="627730"/>
          <a:ext cx="558512" cy="558512"/>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890692" y="627730"/>
        <a:ext cx="307182" cy="420280"/>
      </dsp:txXfrm>
    </dsp:sp>
    <dsp:sp modelId="{531500F2-418A-40D8-A277-15546DE7B213}">
      <dsp:nvSpPr>
        <dsp:cNvPr id="0" name=""/>
        <dsp:cNvSpPr/>
      </dsp:nvSpPr>
      <dsp:spPr>
        <a:xfrm>
          <a:off x="4087889" y="1606320"/>
          <a:ext cx="558512" cy="558512"/>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213554" y="1606320"/>
        <a:ext cx="307182" cy="420280"/>
      </dsp:txXfrm>
    </dsp:sp>
    <dsp:sp modelId="{D198E47A-F5A1-47A4-B49E-DEF5F3BFA855}">
      <dsp:nvSpPr>
        <dsp:cNvPr id="0" name=""/>
        <dsp:cNvSpPr/>
      </dsp:nvSpPr>
      <dsp:spPr>
        <a:xfrm>
          <a:off x="4410750" y="2570590"/>
          <a:ext cx="558512" cy="558512"/>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536415" y="2570590"/>
        <a:ext cx="307182" cy="420280"/>
      </dsp:txXfrm>
    </dsp:sp>
    <dsp:sp modelId="{533AEEAC-BCAF-4859-934B-FE52445288DE}">
      <dsp:nvSpPr>
        <dsp:cNvPr id="0" name=""/>
        <dsp:cNvSpPr/>
      </dsp:nvSpPr>
      <dsp:spPr>
        <a:xfrm>
          <a:off x="4733612" y="3558728"/>
          <a:ext cx="558512" cy="558512"/>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859277" y="3558728"/>
        <a:ext cx="307182" cy="42028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64CC78-D8CC-42D3-8A68-B54A869DCAF1}" type="datetimeFigureOut">
              <a:rPr lang="en-GB" smtClean="0"/>
              <a:t>29/07/2026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577CD4-433E-4A86-A333-93597B540D1E}" type="slidenum">
              <a:rPr lang="en-GB" smtClean="0"/>
              <a:t>‹#›</a:t>
            </a:fld>
            <a:endParaRPr lang="en-GB"/>
          </a:p>
        </p:txBody>
      </p:sp>
    </p:spTree>
    <p:extLst>
      <p:ext uri="{BB962C8B-B14F-4D97-AF65-F5344CB8AC3E}">
        <p14:creationId xmlns:p14="http://schemas.microsoft.com/office/powerpoint/2010/main" val="1703502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Higher education emphasizes the importance of critical thinking as this skill allows students to analyze information and the evidence they collect to arrive at reasonable decisions in their academic pursuits. This presentation analyzes a single critical thinking-related academic source in higher education. This involves a description of the process used to locate the source, an analysis of the source's relevance to the topic, and an evaluation of the source's academic credibility and reliability. Learning to analyze the relevance of different sources for a topic is vital for the writing of quality, advanced university assignments (Behar-Horenstein and Niu, 2011; Davies, 2013).</a:t>
            </a:r>
            <a:endParaRPr lang="en-GB"/>
          </a:p>
        </p:txBody>
      </p:sp>
      <p:sp>
        <p:nvSpPr>
          <p:cNvPr id="4" name="Slide Number Placeholder 3"/>
          <p:cNvSpPr>
            <a:spLocks noGrp="1"/>
          </p:cNvSpPr>
          <p:nvPr>
            <p:ph type="sldNum" sz="quarter" idx="5"/>
          </p:nvPr>
        </p:nvSpPr>
        <p:spPr/>
        <p:txBody>
          <a:bodyPr/>
          <a:lstStyle/>
          <a:p>
            <a:fld id="{C2577CD4-433E-4A86-A333-93597B540D1E}" type="slidenum">
              <a:rPr lang="en-GB" smtClean="0"/>
              <a:t>2</a:t>
            </a:fld>
            <a:endParaRPr lang="en-GB"/>
          </a:p>
        </p:txBody>
      </p:sp>
    </p:spTree>
    <p:extLst>
      <p:ext uri="{BB962C8B-B14F-4D97-AF65-F5344CB8AC3E}">
        <p14:creationId xmlns:p14="http://schemas.microsoft.com/office/powerpoint/2010/main" val="1552488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selected source is Assessing Critical Thinking in Higher Education: Current State and Directions for Next-Generation Assessment, written by Ou Lydia Liu, Lois Frankel, and Katrina Crotts Roohr in 2014. This article focuses on the evaluation of critical thinking in higher education and analyzes the areas that need advancement in relation to the current evaluation systems. This source was selected because it covers the exact topic of the presentation, and provides a framework that is founded on evidence that is reinforced by education research. This makes it a relevant source for the purpose of academic assessment (Liu, Frankel and Roohr, 2014; Huber and </a:t>
            </a:r>
            <a:r>
              <a:rPr lang="en-US" err="1"/>
              <a:t>Kuncel</a:t>
            </a:r>
            <a:r>
              <a:rPr lang="en-US"/>
              <a:t>, 2016).</a:t>
            </a:r>
            <a:endParaRPr lang="en-GB"/>
          </a:p>
        </p:txBody>
      </p:sp>
      <p:sp>
        <p:nvSpPr>
          <p:cNvPr id="4" name="Slide Number Placeholder 3"/>
          <p:cNvSpPr>
            <a:spLocks noGrp="1"/>
          </p:cNvSpPr>
          <p:nvPr>
            <p:ph type="sldNum" sz="quarter" idx="5"/>
          </p:nvPr>
        </p:nvSpPr>
        <p:spPr/>
        <p:txBody>
          <a:bodyPr/>
          <a:lstStyle/>
          <a:p>
            <a:fld id="{C2577CD4-433E-4A86-A333-93597B540D1E}" type="slidenum">
              <a:rPr lang="en-GB" smtClean="0"/>
              <a:t>3</a:t>
            </a:fld>
            <a:endParaRPr lang="en-GB"/>
          </a:p>
        </p:txBody>
      </p:sp>
    </p:spTree>
    <p:extLst>
      <p:ext uri="{BB962C8B-B14F-4D97-AF65-F5344CB8AC3E}">
        <p14:creationId xmlns:p14="http://schemas.microsoft.com/office/powerpoint/2010/main" val="3732249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discovered this article on Google Scholar, an excellent search engine for academic articles. My search terms were critical thinking, higher education, and critical thinking assessment. This article was the best option of the articles I reviewed. It was the only article that was focused on the higher education and provided a lot of evidence and research. I trust using Google Scholar because the articles are published in academic journals and not on random webpages (Behar-Horenstein and Niu, 2011; Huber and </a:t>
            </a:r>
            <a:r>
              <a:rPr lang="en-US" err="1"/>
              <a:t>Kuncel</a:t>
            </a:r>
            <a:r>
              <a:rPr lang="en-US"/>
              <a:t>, 2016).</a:t>
            </a:r>
            <a:endParaRPr lang="en-GB"/>
          </a:p>
        </p:txBody>
      </p:sp>
      <p:sp>
        <p:nvSpPr>
          <p:cNvPr id="4" name="Slide Number Placeholder 3"/>
          <p:cNvSpPr>
            <a:spLocks noGrp="1"/>
          </p:cNvSpPr>
          <p:nvPr>
            <p:ph type="sldNum" sz="quarter" idx="5"/>
          </p:nvPr>
        </p:nvSpPr>
        <p:spPr/>
        <p:txBody>
          <a:bodyPr/>
          <a:lstStyle/>
          <a:p>
            <a:fld id="{C2577CD4-433E-4A86-A333-93597B540D1E}" type="slidenum">
              <a:rPr lang="en-GB" smtClean="0"/>
              <a:t>4</a:t>
            </a:fld>
            <a:endParaRPr lang="en-GB"/>
          </a:p>
        </p:txBody>
      </p:sp>
    </p:spTree>
    <p:extLst>
      <p:ext uri="{BB962C8B-B14F-4D97-AF65-F5344CB8AC3E}">
        <p14:creationId xmlns:p14="http://schemas.microsoft.com/office/powerpoint/2010/main" val="1201371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chose this article because it is directly on our presentation topic. It discusses critical thinking in higher education. It discusses how critical thinking is assessed, and most importantly, why universities see critical thinking as so important to their students. This article is helpful because it summarizes a lot of old research and gives some evidence-based practices. This article is not very recent (2014) but that doesn’t matter because critical thinking is still being developed and assessed as a priority in most universities (Abrami et al., 2015; Liu, Frankel and Roohr, 2014).</a:t>
            </a:r>
            <a:endParaRPr lang="en-GB"/>
          </a:p>
        </p:txBody>
      </p:sp>
      <p:sp>
        <p:nvSpPr>
          <p:cNvPr id="4" name="Slide Number Placeholder 3"/>
          <p:cNvSpPr>
            <a:spLocks noGrp="1"/>
          </p:cNvSpPr>
          <p:nvPr>
            <p:ph type="sldNum" sz="quarter" idx="5"/>
          </p:nvPr>
        </p:nvSpPr>
        <p:spPr/>
        <p:txBody>
          <a:bodyPr/>
          <a:lstStyle/>
          <a:p>
            <a:fld id="{C2577CD4-433E-4A86-A333-93597B540D1E}" type="slidenum">
              <a:rPr lang="en-GB" smtClean="0"/>
              <a:t>5</a:t>
            </a:fld>
            <a:endParaRPr lang="en-GB"/>
          </a:p>
        </p:txBody>
      </p:sp>
    </p:spTree>
    <p:extLst>
      <p:ext uri="{BB962C8B-B14F-4D97-AF65-F5344CB8AC3E}">
        <p14:creationId xmlns:p14="http://schemas.microsoft.com/office/powerpoint/2010/main" val="4217795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 Lydia Liu, Lois Frankel, and Katrina Crotts Roohr are the authors. Liu, Frankel and Roohr are researchers in educational assessment and their research has to do with the measurement of learning and the improvement of educational practice in higher education. This article has been published in the Educational Testing Service Research Report Series, which is a serious academic publication and which follows the publication standards of academia. Articles of this kind, given their reliance on prior research and evidence, are reliable for academic studies and for working on assignments for university (Liu, Frankel and Roohr, 2014; Bensley and Spero, 2014).</a:t>
            </a:r>
            <a:endParaRPr lang="en-GB"/>
          </a:p>
        </p:txBody>
      </p:sp>
      <p:sp>
        <p:nvSpPr>
          <p:cNvPr id="4" name="Slide Number Placeholder 3"/>
          <p:cNvSpPr>
            <a:spLocks noGrp="1"/>
          </p:cNvSpPr>
          <p:nvPr>
            <p:ph type="sldNum" sz="quarter" idx="5"/>
          </p:nvPr>
        </p:nvSpPr>
        <p:spPr/>
        <p:txBody>
          <a:bodyPr/>
          <a:lstStyle/>
          <a:p>
            <a:fld id="{C2577CD4-433E-4A86-A333-93597B540D1E}" type="slidenum">
              <a:rPr lang="en-GB" smtClean="0"/>
              <a:t>6</a:t>
            </a:fld>
            <a:endParaRPr lang="en-GB"/>
          </a:p>
        </p:txBody>
      </p:sp>
    </p:spTree>
    <p:extLst>
      <p:ext uri="{BB962C8B-B14F-4D97-AF65-F5344CB8AC3E}">
        <p14:creationId xmlns:p14="http://schemas.microsoft.com/office/powerpoint/2010/main" val="1483506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authors of this article, Ou Lydia Liu, Lois Frankel, and Katrina Crotts Roohr, are all credible sources because they are educational assessment specialists. Liu and her co-authors focus on the measurement of learning and the enhancement of educational practice in the field of higher education. This article is formally published in the Educational Testing Service Research Report Series, widely considered an academic publication, and has references from other research and documented evidence, which supports the trustworthiness of the article for academic research and university work (Liu, Frankel and Roohr, 2014; Bensley and Spero, 2014).</a:t>
            </a:r>
            <a:endParaRPr lang="en-GB"/>
          </a:p>
        </p:txBody>
      </p:sp>
      <p:sp>
        <p:nvSpPr>
          <p:cNvPr id="4" name="Slide Number Placeholder 3"/>
          <p:cNvSpPr>
            <a:spLocks noGrp="1"/>
          </p:cNvSpPr>
          <p:nvPr>
            <p:ph type="sldNum" sz="quarter" idx="5"/>
          </p:nvPr>
        </p:nvSpPr>
        <p:spPr/>
        <p:txBody>
          <a:bodyPr/>
          <a:lstStyle/>
          <a:p>
            <a:fld id="{C2577CD4-433E-4A86-A333-93597B540D1E}" type="slidenum">
              <a:rPr lang="en-GB" smtClean="0"/>
              <a:t>7</a:t>
            </a:fld>
            <a:endParaRPr lang="en-GB"/>
          </a:p>
        </p:txBody>
      </p:sp>
    </p:spTree>
    <p:extLst>
      <p:ext uri="{BB962C8B-B14F-4D97-AF65-F5344CB8AC3E}">
        <p14:creationId xmlns:p14="http://schemas.microsoft.com/office/powerpoint/2010/main" val="439431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4249807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229019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56600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6557E05-3DEC-4E00-9183-6F2236EA85AB}" type="datetimeFigureOut">
              <a:rPr lang="en-GB" smtClean="0"/>
              <a:t>29/07/2026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641072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6557E05-3DEC-4E00-9183-6F2236EA85AB}" type="datetimeFigureOut">
              <a:rPr lang="en-GB" smtClean="0"/>
              <a:t>29/07/2026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1374582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925715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999792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087077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6557E05-3DEC-4E00-9183-6F2236EA85AB}" type="datetimeFigureOut">
              <a:rPr lang="en-GB" smtClean="0"/>
              <a:t>29/07/2026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818223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6557E05-3DEC-4E00-9183-6F2236EA85AB}" type="datetimeFigureOut">
              <a:rPr lang="en-GB" smtClean="0"/>
              <a:t>29/07/2026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2532852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084236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119563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494304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219408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3342813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196349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6557E05-3DEC-4E00-9183-6F2236EA85AB}" type="datetimeFigureOut">
              <a:rPr lang="en-GB" smtClean="0"/>
              <a:t>29/07/2026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732F24-A2FC-475A-9895-F6EA1E968D61}" type="slidenum">
              <a:rPr lang="en-GB" smtClean="0"/>
              <a:t>‹#›</a:t>
            </a:fld>
            <a:endParaRPr lang="en-GB"/>
          </a:p>
        </p:txBody>
      </p:sp>
    </p:spTree>
    <p:extLst>
      <p:ext uri="{BB962C8B-B14F-4D97-AF65-F5344CB8AC3E}">
        <p14:creationId xmlns:p14="http://schemas.microsoft.com/office/powerpoint/2010/main" val="3160034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6557E05-3DEC-4E00-9183-6F2236EA85AB}" type="datetimeFigureOut">
              <a:rPr lang="en-GB" smtClean="0"/>
              <a:t>29/07/2026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732F24-A2FC-475A-9895-F6EA1E968D61}" type="slidenum">
              <a:rPr lang="en-GB" smtClean="0"/>
              <a:t>‹#›</a:t>
            </a:fld>
            <a:endParaRPr lang="en-GB"/>
          </a:p>
        </p:txBody>
      </p:sp>
    </p:spTree>
    <p:extLst>
      <p:ext uri="{BB962C8B-B14F-4D97-AF65-F5344CB8AC3E}">
        <p14:creationId xmlns:p14="http://schemas.microsoft.com/office/powerpoint/2010/main" val="10573427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859FEF9A-9073-4D0C-AE3F-4B05B7C78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5">
            <a:extLst>
              <a:ext uri="{FF2B5EF4-FFF2-40B4-BE49-F238E27FC236}">
                <a16:creationId xmlns:a16="http://schemas.microsoft.com/office/drawing/2014/main" id="{9A868E46-760C-4803-96E3-94D7FF55D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 name="Subtitle 2">
            <a:extLst>
              <a:ext uri="{FF2B5EF4-FFF2-40B4-BE49-F238E27FC236}">
                <a16:creationId xmlns:a16="http://schemas.microsoft.com/office/drawing/2014/main" id="{13286256-4F09-9385-1A66-7F72F22979A6}"/>
              </a:ext>
            </a:extLst>
          </p:cNvPr>
          <p:cNvSpPr>
            <a:spLocks noGrp="1"/>
          </p:cNvSpPr>
          <p:nvPr>
            <p:ph type="subTitle" idx="1"/>
          </p:nvPr>
        </p:nvSpPr>
        <p:spPr>
          <a:xfrm>
            <a:off x="1154955" y="1333500"/>
            <a:ext cx="2914380" cy="4191000"/>
          </a:xfrm>
        </p:spPr>
        <p:txBody>
          <a:bodyPr anchor="ctr">
            <a:normAutofit/>
          </a:bodyPr>
          <a:lstStyle/>
          <a:p>
            <a:pPr algn="r"/>
            <a:r>
              <a:rPr lang="en-US">
                <a:solidFill>
                  <a:schemeClr val="tx1"/>
                </a:solidFill>
              </a:rPr>
              <a:t>Presented by: </a:t>
            </a:r>
          </a:p>
          <a:p>
            <a:pPr algn="r"/>
            <a:r>
              <a:rPr lang="en-US">
                <a:solidFill>
                  <a:schemeClr val="tx1"/>
                </a:solidFill>
              </a:rPr>
              <a:t>Dulceata Iosif </a:t>
            </a:r>
          </a:p>
          <a:p>
            <a:pPr algn="r"/>
            <a:r>
              <a:rPr lang="en-US">
                <a:solidFill>
                  <a:schemeClr val="tx1"/>
                </a:solidFill>
              </a:rPr>
              <a:t>Student ID:2545353</a:t>
            </a:r>
            <a:endParaRPr lang="en-GB">
              <a:solidFill>
                <a:schemeClr val="tx1"/>
              </a:solidFill>
            </a:endParaRPr>
          </a:p>
        </p:txBody>
      </p:sp>
      <p:cxnSp>
        <p:nvCxnSpPr>
          <p:cNvPr id="7" name="Straight Connector 6">
            <a:extLst>
              <a:ext uri="{FF2B5EF4-FFF2-40B4-BE49-F238E27FC236}">
                <a16:creationId xmlns:a16="http://schemas.microsoft.com/office/drawing/2014/main" id="{C632DB3C-29C8-435B-832E-2A0003319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1021" y="1828800"/>
            <a:ext cx="0" cy="3200400"/>
          </a:xfrm>
          <a:prstGeom prst="line">
            <a:avLst/>
          </a:prstGeom>
          <a:ln w="19050" cap="sq">
            <a:solidFill>
              <a:schemeClr val="bg2">
                <a:lumMod val="60000"/>
                <a:lumOff val="40000"/>
              </a:schemeClr>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3FDDA53-1249-3515-2A78-BE8879372B5B}"/>
              </a:ext>
            </a:extLst>
          </p:cNvPr>
          <p:cNvSpPr>
            <a:spLocks noGrp="1"/>
          </p:cNvSpPr>
          <p:nvPr>
            <p:ph type="ctrTitle"/>
          </p:nvPr>
        </p:nvSpPr>
        <p:spPr>
          <a:xfrm>
            <a:off x="4652707" y="1333500"/>
            <a:ext cx="6240580" cy="4191000"/>
          </a:xfrm>
        </p:spPr>
        <p:txBody>
          <a:bodyPr anchor="ctr">
            <a:normAutofit/>
          </a:bodyPr>
          <a:lstStyle/>
          <a:p>
            <a:pPr>
              <a:lnSpc>
                <a:spcPct val="90000"/>
              </a:lnSpc>
            </a:pPr>
            <a:r>
              <a:rPr lang="en-GB" sz="3400" b="1"/>
              <a:t>Evaluating an Academic Source</a:t>
            </a:r>
            <a:br>
              <a:rPr lang="en-GB" sz="3400" b="1"/>
            </a:br>
            <a:br>
              <a:rPr lang="en-GB" sz="3400" b="1"/>
            </a:br>
            <a:r>
              <a:rPr lang="en-GB" sz="3400" b="1"/>
              <a:t>Topic</a:t>
            </a:r>
            <a:br>
              <a:rPr lang="en-GB" sz="3400" b="1"/>
            </a:br>
            <a:br>
              <a:rPr lang="en-GB" sz="3400" b="1"/>
            </a:br>
            <a:r>
              <a:rPr lang="en-GB" sz="3400" b="1"/>
              <a:t>The Importance of Critical Thinking in Higher Education</a:t>
            </a:r>
            <a:br>
              <a:rPr lang="en-GB" sz="3400" b="1"/>
            </a:br>
            <a:endParaRPr lang="en-GB" sz="3400"/>
          </a:p>
        </p:txBody>
      </p:sp>
    </p:spTree>
    <p:extLst>
      <p:ext uri="{BB962C8B-B14F-4D97-AF65-F5344CB8AC3E}">
        <p14:creationId xmlns:p14="http://schemas.microsoft.com/office/powerpoint/2010/main" val="2431229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5C320-0365-31EC-3E23-67E04C4286DD}"/>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Slide 1 – Introduction</a:t>
            </a:r>
          </a:p>
        </p:txBody>
      </p:sp>
      <p:sp>
        <p:nvSpPr>
          <p:cNvPr id="21" name="Rectangle 2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5" name="Content Placeholder 2">
            <a:extLst>
              <a:ext uri="{FF2B5EF4-FFF2-40B4-BE49-F238E27FC236}">
                <a16:creationId xmlns:a16="http://schemas.microsoft.com/office/drawing/2014/main" id="{19398D48-37FF-315E-F413-B26D506881CD}"/>
              </a:ext>
            </a:extLst>
          </p:cNvPr>
          <p:cNvGraphicFramePr>
            <a:graphicFrameLocks noGrp="1"/>
          </p:cNvGraphicFramePr>
          <p:nvPr>
            <p:ph idx="1"/>
            <p:extLst>
              <p:ext uri="{D42A27DB-BD31-4B8C-83A1-F6EECF244321}">
                <p14:modId xmlns:p14="http://schemas.microsoft.com/office/powerpoint/2010/main" val="283944029"/>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752363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CE567865-3D7C-A239-B3FD-9A40D4C67ED5}"/>
              </a:ext>
            </a:extLst>
          </p:cNvPr>
          <p:cNvSpPr>
            <a:spLocks noGrp="1"/>
          </p:cNvSpPr>
          <p:nvPr>
            <p:ph type="title"/>
          </p:nvPr>
        </p:nvSpPr>
        <p:spPr>
          <a:xfrm>
            <a:off x="806195" y="804672"/>
            <a:ext cx="3521359" cy="5248656"/>
          </a:xfrm>
        </p:spPr>
        <p:txBody>
          <a:bodyPr anchor="ctr">
            <a:normAutofit/>
          </a:bodyPr>
          <a:lstStyle/>
          <a:p>
            <a:pPr algn="ctr"/>
            <a:r>
              <a:rPr lang="en-US"/>
              <a:t>Slide 2 – Selected Academic Source</a:t>
            </a:r>
            <a:endParaRPr lang="en-GB"/>
          </a:p>
        </p:txBody>
      </p:sp>
      <p:sp>
        <p:nvSpPr>
          <p:cNvPr id="3" name="Content Placeholder 2">
            <a:extLst>
              <a:ext uri="{FF2B5EF4-FFF2-40B4-BE49-F238E27FC236}">
                <a16:creationId xmlns:a16="http://schemas.microsoft.com/office/drawing/2014/main" id="{AA65A23E-F551-962E-5869-8ED72085B92D}"/>
              </a:ext>
            </a:extLst>
          </p:cNvPr>
          <p:cNvSpPr>
            <a:spLocks noGrp="1"/>
          </p:cNvSpPr>
          <p:nvPr>
            <p:ph idx="1"/>
          </p:nvPr>
        </p:nvSpPr>
        <p:spPr>
          <a:xfrm>
            <a:off x="4975861" y="804671"/>
            <a:ext cx="6399930" cy="5248657"/>
          </a:xfrm>
        </p:spPr>
        <p:txBody>
          <a:bodyPr anchor="ctr">
            <a:normAutofit/>
          </a:bodyPr>
          <a:lstStyle/>
          <a:p>
            <a:pPr>
              <a:buNone/>
            </a:pPr>
            <a:r>
              <a:rPr lang="en-GB" b="1"/>
              <a:t>Article</a:t>
            </a:r>
            <a:br>
              <a:rPr lang="en-GB"/>
            </a:br>
            <a:r>
              <a:rPr lang="en-GB"/>
              <a:t>Assessing Critical Thinking in Higher Education</a:t>
            </a:r>
          </a:p>
          <a:p>
            <a:pPr>
              <a:buNone/>
            </a:pPr>
            <a:r>
              <a:rPr lang="en-GB" b="1"/>
              <a:t>Authors</a:t>
            </a:r>
            <a:br>
              <a:rPr lang="en-GB"/>
            </a:br>
            <a:r>
              <a:rPr lang="en-GB"/>
              <a:t>Liu, Frankel and Roohr</a:t>
            </a:r>
          </a:p>
          <a:p>
            <a:pPr>
              <a:buNone/>
            </a:pPr>
            <a:r>
              <a:rPr lang="en-GB" b="1"/>
              <a:t>Published</a:t>
            </a:r>
            <a:br>
              <a:rPr lang="en-GB"/>
            </a:br>
            <a:r>
              <a:rPr lang="en-GB"/>
              <a:t>2014</a:t>
            </a:r>
          </a:p>
          <a:p>
            <a:pPr>
              <a:buNone/>
            </a:pPr>
            <a:r>
              <a:rPr lang="en-GB" b="1"/>
              <a:t>Research Focus</a:t>
            </a:r>
            <a:br>
              <a:rPr lang="en-GB"/>
            </a:br>
            <a:r>
              <a:rPr lang="en-GB"/>
              <a:t>Critical thinking assessment</a:t>
            </a:r>
          </a:p>
          <a:p>
            <a:pPr>
              <a:buNone/>
            </a:pPr>
            <a:r>
              <a:rPr lang="en-GB" b="1"/>
              <a:t>Publication</a:t>
            </a:r>
            <a:br>
              <a:rPr lang="en-GB"/>
            </a:br>
            <a:r>
              <a:rPr lang="en-GB"/>
              <a:t>ETS Research Report Series</a:t>
            </a:r>
          </a:p>
          <a:p>
            <a:endParaRPr lang="en-GB"/>
          </a:p>
        </p:txBody>
      </p:sp>
    </p:spTree>
    <p:extLst>
      <p:ext uri="{BB962C8B-B14F-4D97-AF65-F5344CB8AC3E}">
        <p14:creationId xmlns:p14="http://schemas.microsoft.com/office/powerpoint/2010/main" val="3540445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CC2E538-0470-0130-9A5F-5D60D011E8E8}"/>
              </a:ext>
            </a:extLst>
          </p:cNvPr>
          <p:cNvSpPr>
            <a:spLocks noGrp="1"/>
          </p:cNvSpPr>
          <p:nvPr>
            <p:ph type="title"/>
          </p:nvPr>
        </p:nvSpPr>
        <p:spPr>
          <a:xfrm>
            <a:off x="653143" y="1645920"/>
            <a:ext cx="3522879" cy="4470821"/>
          </a:xfrm>
        </p:spPr>
        <p:txBody>
          <a:bodyPr>
            <a:normAutofit/>
          </a:bodyPr>
          <a:lstStyle/>
          <a:p>
            <a:pPr algn="r"/>
            <a:r>
              <a:rPr lang="en-US">
                <a:solidFill>
                  <a:schemeClr val="bg2"/>
                </a:solidFill>
              </a:rPr>
              <a:t>Slide 3 – Finding the Source</a:t>
            </a:r>
            <a:endParaRPr lang="en-GB">
              <a:solidFill>
                <a:schemeClr val="bg2"/>
              </a:solidFill>
            </a:endParaRPr>
          </a:p>
        </p:txBody>
      </p:sp>
      <p:sp>
        <p:nvSpPr>
          <p:cNvPr id="3" name="Content Placeholder 2">
            <a:extLst>
              <a:ext uri="{FF2B5EF4-FFF2-40B4-BE49-F238E27FC236}">
                <a16:creationId xmlns:a16="http://schemas.microsoft.com/office/drawing/2014/main" id="{41E19222-4349-0F26-73BA-C16FA0B70925}"/>
              </a:ext>
            </a:extLst>
          </p:cNvPr>
          <p:cNvSpPr>
            <a:spLocks noGrp="1"/>
          </p:cNvSpPr>
          <p:nvPr>
            <p:ph idx="1"/>
          </p:nvPr>
        </p:nvSpPr>
        <p:spPr>
          <a:xfrm>
            <a:off x="5204109" y="1645920"/>
            <a:ext cx="6269434" cy="4470821"/>
          </a:xfrm>
        </p:spPr>
        <p:txBody>
          <a:bodyPr>
            <a:normAutofit/>
          </a:bodyPr>
          <a:lstStyle/>
          <a:p>
            <a:pPr>
              <a:buNone/>
            </a:pPr>
            <a:r>
              <a:rPr lang="en-GB" b="1"/>
              <a:t>Search Tool</a:t>
            </a:r>
            <a:br>
              <a:rPr lang="en-GB"/>
            </a:br>
            <a:r>
              <a:rPr lang="en-GB"/>
              <a:t>Google Scholar database</a:t>
            </a:r>
          </a:p>
          <a:p>
            <a:pPr>
              <a:buNone/>
            </a:pPr>
            <a:r>
              <a:rPr lang="en-GB" b="1"/>
              <a:t>Keywords</a:t>
            </a:r>
            <a:br>
              <a:rPr lang="en-GB"/>
            </a:br>
            <a:r>
              <a:rPr lang="en-GB"/>
              <a:t>Critical thinking and higher education</a:t>
            </a:r>
          </a:p>
          <a:p>
            <a:pPr>
              <a:buNone/>
            </a:pPr>
            <a:r>
              <a:rPr lang="en-GB" b="1"/>
              <a:t>Selection Process</a:t>
            </a:r>
            <a:br>
              <a:rPr lang="en-GB"/>
            </a:br>
            <a:r>
              <a:rPr lang="en-GB"/>
              <a:t>Compared several academic articles</a:t>
            </a:r>
          </a:p>
          <a:p>
            <a:pPr>
              <a:buNone/>
            </a:pPr>
            <a:r>
              <a:rPr lang="en-GB" b="1"/>
              <a:t>Reason</a:t>
            </a:r>
            <a:br>
              <a:rPr lang="en-GB"/>
            </a:br>
            <a:r>
              <a:rPr lang="en-GB"/>
              <a:t>Most relevant research identified</a:t>
            </a:r>
          </a:p>
          <a:p>
            <a:pPr>
              <a:buNone/>
            </a:pPr>
            <a:r>
              <a:rPr lang="en-GB" b="1"/>
              <a:t>Outcome</a:t>
            </a:r>
            <a:br>
              <a:rPr lang="en-GB"/>
            </a:br>
            <a:r>
              <a:rPr lang="en-GB"/>
              <a:t>Selected strongest academic source</a:t>
            </a:r>
          </a:p>
          <a:p>
            <a:endParaRPr lang="en-GB"/>
          </a:p>
        </p:txBody>
      </p:sp>
    </p:spTree>
    <p:extLst>
      <p:ext uri="{BB962C8B-B14F-4D97-AF65-F5344CB8AC3E}">
        <p14:creationId xmlns:p14="http://schemas.microsoft.com/office/powerpoint/2010/main" val="3551545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E0ECFA73-442D-7C8D-27E6-A5AE23167C26}"/>
              </a:ext>
            </a:extLst>
          </p:cNvPr>
          <p:cNvSpPr>
            <a:spLocks noGrp="1"/>
          </p:cNvSpPr>
          <p:nvPr>
            <p:ph type="title"/>
          </p:nvPr>
        </p:nvSpPr>
        <p:spPr>
          <a:xfrm>
            <a:off x="806195" y="804672"/>
            <a:ext cx="3521359" cy="5248656"/>
          </a:xfrm>
        </p:spPr>
        <p:txBody>
          <a:bodyPr anchor="ctr">
            <a:normAutofit/>
          </a:bodyPr>
          <a:lstStyle/>
          <a:p>
            <a:pPr algn="ctr"/>
            <a:r>
              <a:rPr lang="en-US"/>
              <a:t>Slide 4 – Evaluating the Source</a:t>
            </a:r>
            <a:endParaRPr lang="en-GB"/>
          </a:p>
        </p:txBody>
      </p:sp>
      <p:sp>
        <p:nvSpPr>
          <p:cNvPr id="3" name="Content Placeholder 2">
            <a:extLst>
              <a:ext uri="{FF2B5EF4-FFF2-40B4-BE49-F238E27FC236}">
                <a16:creationId xmlns:a16="http://schemas.microsoft.com/office/drawing/2014/main" id="{9CDBF6C5-F6BF-F7D5-2AAD-E48347D6888C}"/>
              </a:ext>
            </a:extLst>
          </p:cNvPr>
          <p:cNvSpPr>
            <a:spLocks noGrp="1"/>
          </p:cNvSpPr>
          <p:nvPr>
            <p:ph idx="1"/>
          </p:nvPr>
        </p:nvSpPr>
        <p:spPr>
          <a:xfrm>
            <a:off x="4975861" y="804671"/>
            <a:ext cx="6399930" cy="5248657"/>
          </a:xfrm>
        </p:spPr>
        <p:txBody>
          <a:bodyPr anchor="ctr">
            <a:normAutofit/>
          </a:bodyPr>
          <a:lstStyle/>
          <a:p>
            <a:pPr>
              <a:buNone/>
            </a:pPr>
            <a:r>
              <a:rPr lang="en-GB" b="1"/>
              <a:t>Relevance</a:t>
            </a:r>
            <a:br>
              <a:rPr lang="en-GB"/>
            </a:br>
            <a:r>
              <a:rPr lang="en-GB"/>
              <a:t>Directly matches presentation topic</a:t>
            </a:r>
          </a:p>
          <a:p>
            <a:pPr>
              <a:buNone/>
            </a:pPr>
            <a:r>
              <a:rPr lang="en-GB" b="1"/>
              <a:t>Usefulness</a:t>
            </a:r>
            <a:br>
              <a:rPr lang="en-GB"/>
            </a:br>
            <a:r>
              <a:rPr lang="en-GB"/>
              <a:t>Supports academic understanding</a:t>
            </a:r>
          </a:p>
          <a:p>
            <a:pPr>
              <a:buNone/>
            </a:pPr>
            <a:r>
              <a:rPr lang="en-GB" b="1"/>
              <a:t>Academic Quality</a:t>
            </a:r>
            <a:br>
              <a:rPr lang="en-GB"/>
            </a:br>
            <a:r>
              <a:rPr lang="en-GB"/>
              <a:t>Scholarly research publication</a:t>
            </a:r>
          </a:p>
          <a:p>
            <a:pPr>
              <a:buNone/>
            </a:pPr>
            <a:r>
              <a:rPr lang="en-GB" b="1"/>
              <a:t>Publication Date</a:t>
            </a:r>
            <a:br>
              <a:rPr lang="en-GB"/>
            </a:br>
            <a:r>
              <a:rPr lang="en-GB"/>
              <a:t>Current educational relevance</a:t>
            </a:r>
          </a:p>
          <a:p>
            <a:pPr>
              <a:buNone/>
            </a:pPr>
            <a:r>
              <a:rPr lang="en-GB" b="1"/>
              <a:t>Overall Value</a:t>
            </a:r>
            <a:br>
              <a:rPr lang="en-GB"/>
            </a:br>
            <a:r>
              <a:rPr lang="en-GB"/>
              <a:t>Strong evidence for research</a:t>
            </a:r>
          </a:p>
          <a:p>
            <a:endParaRPr lang="en-GB"/>
          </a:p>
        </p:txBody>
      </p:sp>
    </p:spTree>
    <p:extLst>
      <p:ext uri="{BB962C8B-B14F-4D97-AF65-F5344CB8AC3E}">
        <p14:creationId xmlns:p14="http://schemas.microsoft.com/office/powerpoint/2010/main" val="718130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4D771A9A-6B23-2672-B21B-A8D2C95A88C5}"/>
              </a:ext>
            </a:extLst>
          </p:cNvPr>
          <p:cNvSpPr>
            <a:spLocks noGrp="1"/>
          </p:cNvSpPr>
          <p:nvPr>
            <p:ph type="title"/>
          </p:nvPr>
        </p:nvSpPr>
        <p:spPr>
          <a:xfrm>
            <a:off x="806195" y="804672"/>
            <a:ext cx="3521359" cy="5248656"/>
          </a:xfrm>
        </p:spPr>
        <p:txBody>
          <a:bodyPr anchor="ctr">
            <a:normAutofit/>
          </a:bodyPr>
          <a:lstStyle/>
          <a:p>
            <a:pPr algn="ctr"/>
            <a:r>
              <a:rPr lang="en-GB"/>
              <a:t>Slide 5 – Credibility and Reliability</a:t>
            </a:r>
          </a:p>
        </p:txBody>
      </p:sp>
      <p:sp>
        <p:nvSpPr>
          <p:cNvPr id="3" name="Content Placeholder 2">
            <a:extLst>
              <a:ext uri="{FF2B5EF4-FFF2-40B4-BE49-F238E27FC236}">
                <a16:creationId xmlns:a16="http://schemas.microsoft.com/office/drawing/2014/main" id="{489EE459-A44D-7D40-254F-C8E57932BB89}"/>
              </a:ext>
            </a:extLst>
          </p:cNvPr>
          <p:cNvSpPr>
            <a:spLocks noGrp="1"/>
          </p:cNvSpPr>
          <p:nvPr>
            <p:ph idx="1"/>
          </p:nvPr>
        </p:nvSpPr>
        <p:spPr>
          <a:xfrm>
            <a:off x="4975861" y="804671"/>
            <a:ext cx="6399930" cy="5248657"/>
          </a:xfrm>
        </p:spPr>
        <p:txBody>
          <a:bodyPr anchor="ctr">
            <a:normAutofit/>
          </a:bodyPr>
          <a:lstStyle/>
          <a:p>
            <a:pPr>
              <a:buNone/>
            </a:pPr>
            <a:r>
              <a:rPr lang="en-GB" b="1"/>
              <a:t>Authors</a:t>
            </a:r>
            <a:br>
              <a:rPr lang="en-GB"/>
            </a:br>
            <a:r>
              <a:rPr lang="en-GB"/>
              <a:t>Educational assessment researchers</a:t>
            </a:r>
          </a:p>
          <a:p>
            <a:pPr>
              <a:buNone/>
            </a:pPr>
            <a:r>
              <a:rPr lang="en-GB" b="1"/>
              <a:t>Expertise</a:t>
            </a:r>
            <a:br>
              <a:rPr lang="en-GB"/>
            </a:br>
            <a:r>
              <a:rPr lang="en-GB"/>
              <a:t>Higher education assessment</a:t>
            </a:r>
          </a:p>
          <a:p>
            <a:pPr>
              <a:buNone/>
            </a:pPr>
            <a:r>
              <a:rPr lang="en-GB" b="1"/>
              <a:t>Publisher</a:t>
            </a:r>
            <a:br>
              <a:rPr lang="en-GB"/>
            </a:br>
            <a:r>
              <a:rPr lang="en-GB"/>
              <a:t>Educational Testing Service</a:t>
            </a:r>
          </a:p>
          <a:p>
            <a:pPr>
              <a:buNone/>
            </a:pPr>
            <a:r>
              <a:rPr lang="en-GB" b="1"/>
              <a:t>Quality</a:t>
            </a:r>
            <a:br>
              <a:rPr lang="en-GB"/>
            </a:br>
            <a:r>
              <a:rPr lang="en-GB"/>
              <a:t>Peer-reviewed academic research</a:t>
            </a:r>
          </a:p>
          <a:p>
            <a:pPr>
              <a:buNone/>
            </a:pPr>
            <a:r>
              <a:rPr lang="en-GB" b="1"/>
              <a:t>Reliability</a:t>
            </a:r>
            <a:br>
              <a:rPr lang="en-GB"/>
            </a:br>
            <a:r>
              <a:rPr lang="en-GB"/>
              <a:t>Trusted and evidence-based</a:t>
            </a:r>
          </a:p>
          <a:p>
            <a:endParaRPr lang="en-GB"/>
          </a:p>
        </p:txBody>
      </p:sp>
    </p:spTree>
    <p:extLst>
      <p:ext uri="{BB962C8B-B14F-4D97-AF65-F5344CB8AC3E}">
        <p14:creationId xmlns:p14="http://schemas.microsoft.com/office/powerpoint/2010/main" val="2066087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C0E4449-8274-B9FE-20D4-8891B62F2D39}"/>
              </a:ext>
            </a:extLst>
          </p:cNvPr>
          <p:cNvSpPr>
            <a:spLocks noGrp="1"/>
          </p:cNvSpPr>
          <p:nvPr>
            <p:ph type="title"/>
          </p:nvPr>
        </p:nvSpPr>
        <p:spPr>
          <a:xfrm>
            <a:off x="653143" y="1645920"/>
            <a:ext cx="3522879" cy="4470821"/>
          </a:xfrm>
        </p:spPr>
        <p:txBody>
          <a:bodyPr>
            <a:normAutofit/>
          </a:bodyPr>
          <a:lstStyle/>
          <a:p>
            <a:pPr algn="r"/>
            <a:r>
              <a:rPr lang="en-GB">
                <a:solidFill>
                  <a:schemeClr val="bg2"/>
                </a:solidFill>
              </a:rPr>
              <a:t>Slide 6 – Reflection</a:t>
            </a:r>
          </a:p>
        </p:txBody>
      </p:sp>
      <p:sp>
        <p:nvSpPr>
          <p:cNvPr id="3" name="Content Placeholder 2">
            <a:extLst>
              <a:ext uri="{FF2B5EF4-FFF2-40B4-BE49-F238E27FC236}">
                <a16:creationId xmlns:a16="http://schemas.microsoft.com/office/drawing/2014/main" id="{A2183D5A-62CD-4841-A8D0-33646F9AB9C9}"/>
              </a:ext>
            </a:extLst>
          </p:cNvPr>
          <p:cNvSpPr>
            <a:spLocks noGrp="1"/>
          </p:cNvSpPr>
          <p:nvPr>
            <p:ph idx="1"/>
          </p:nvPr>
        </p:nvSpPr>
        <p:spPr>
          <a:xfrm>
            <a:off x="5204109" y="1645920"/>
            <a:ext cx="6269434" cy="4470821"/>
          </a:xfrm>
        </p:spPr>
        <p:txBody>
          <a:bodyPr>
            <a:normAutofit/>
          </a:bodyPr>
          <a:lstStyle/>
          <a:p>
            <a:pPr>
              <a:buNone/>
            </a:pPr>
            <a:r>
              <a:rPr lang="en-GB" b="1"/>
              <a:t>Slide Content</a:t>
            </a:r>
          </a:p>
          <a:p>
            <a:pPr>
              <a:buNone/>
            </a:pPr>
            <a:r>
              <a:rPr lang="en-GB" b="1"/>
              <a:t>Challenge</a:t>
            </a:r>
            <a:br>
              <a:rPr lang="en-GB"/>
            </a:br>
            <a:r>
              <a:rPr lang="en-GB"/>
              <a:t>Finding the most suitable source</a:t>
            </a:r>
          </a:p>
          <a:p>
            <a:pPr>
              <a:buNone/>
            </a:pPr>
            <a:r>
              <a:rPr lang="en-GB" b="1"/>
              <a:t>Difficulty</a:t>
            </a:r>
            <a:br>
              <a:rPr lang="en-GB"/>
            </a:br>
            <a:r>
              <a:rPr lang="en-GB"/>
              <a:t>Comparing academic publications</a:t>
            </a:r>
          </a:p>
          <a:p>
            <a:pPr>
              <a:buNone/>
            </a:pPr>
            <a:r>
              <a:rPr lang="en-GB" b="1"/>
              <a:t>Learning</a:t>
            </a:r>
            <a:br>
              <a:rPr lang="en-GB"/>
            </a:br>
            <a:r>
              <a:rPr lang="en-GB"/>
              <a:t>Evaluating source credibility</a:t>
            </a:r>
          </a:p>
          <a:p>
            <a:pPr>
              <a:buNone/>
            </a:pPr>
            <a:r>
              <a:rPr lang="en-GB" b="1"/>
              <a:t>Improvement</a:t>
            </a:r>
            <a:br>
              <a:rPr lang="en-GB"/>
            </a:br>
            <a:r>
              <a:rPr lang="en-GB"/>
              <a:t>Stronger research selection</a:t>
            </a:r>
          </a:p>
          <a:p>
            <a:pPr>
              <a:buNone/>
            </a:pPr>
            <a:r>
              <a:rPr lang="en-GB" b="1"/>
              <a:t>Future Use</a:t>
            </a:r>
            <a:br>
              <a:rPr lang="en-GB"/>
            </a:br>
            <a:r>
              <a:rPr lang="en-GB"/>
              <a:t>Better academic decision-making</a:t>
            </a:r>
          </a:p>
          <a:p>
            <a:endParaRPr lang="en-GB"/>
          </a:p>
        </p:txBody>
      </p:sp>
    </p:spTree>
    <p:extLst>
      <p:ext uri="{BB962C8B-B14F-4D97-AF65-F5344CB8AC3E}">
        <p14:creationId xmlns:p14="http://schemas.microsoft.com/office/powerpoint/2010/main" val="1149026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32AE2B8-C02E-182B-0AAB-B6C0D5B176CA}"/>
              </a:ext>
            </a:extLst>
          </p:cNvPr>
          <p:cNvSpPr>
            <a:spLocks noGrp="1"/>
          </p:cNvSpPr>
          <p:nvPr>
            <p:ph type="title"/>
          </p:nvPr>
        </p:nvSpPr>
        <p:spPr>
          <a:xfrm>
            <a:off x="653143" y="1645920"/>
            <a:ext cx="3522879" cy="4470821"/>
          </a:xfrm>
        </p:spPr>
        <p:txBody>
          <a:bodyPr>
            <a:normAutofit/>
          </a:bodyPr>
          <a:lstStyle/>
          <a:p>
            <a:pPr algn="r"/>
            <a:r>
              <a:rPr lang="en-US">
                <a:solidFill>
                  <a:schemeClr val="bg2"/>
                </a:solidFill>
              </a:rPr>
              <a:t>References </a:t>
            </a:r>
            <a:endParaRPr lang="en-GB">
              <a:solidFill>
                <a:schemeClr val="bg2"/>
              </a:solidFill>
            </a:endParaRPr>
          </a:p>
        </p:txBody>
      </p:sp>
      <p:sp>
        <p:nvSpPr>
          <p:cNvPr id="3" name="Content Placeholder 2">
            <a:extLst>
              <a:ext uri="{FF2B5EF4-FFF2-40B4-BE49-F238E27FC236}">
                <a16:creationId xmlns:a16="http://schemas.microsoft.com/office/drawing/2014/main" id="{FFADD488-9235-0A69-7D1D-4F5B5248211E}"/>
              </a:ext>
            </a:extLst>
          </p:cNvPr>
          <p:cNvSpPr>
            <a:spLocks noGrp="1"/>
          </p:cNvSpPr>
          <p:nvPr>
            <p:ph idx="1"/>
          </p:nvPr>
        </p:nvSpPr>
        <p:spPr>
          <a:xfrm>
            <a:off x="5204109" y="1645920"/>
            <a:ext cx="6269434" cy="4470821"/>
          </a:xfrm>
        </p:spPr>
        <p:txBody>
          <a:bodyPr>
            <a:normAutofit/>
          </a:bodyPr>
          <a:lstStyle/>
          <a:p>
            <a:pPr>
              <a:lnSpc>
                <a:spcPct val="90000"/>
              </a:lnSpc>
              <a:buFont typeface="+mj-lt"/>
              <a:buAutoNum type="arabicPeriod"/>
            </a:pPr>
            <a:r>
              <a:rPr lang="en-GB" sz="1000"/>
              <a:t>Abrami, P.C., Bernard, R.M., </a:t>
            </a:r>
            <a:r>
              <a:rPr lang="en-GB" sz="1000" err="1"/>
              <a:t>Borokhovski</a:t>
            </a:r>
            <a:r>
              <a:rPr lang="en-GB" sz="1000"/>
              <a:t>, E., Waddington, D.I., Wade, C.A. and Persson, T. (2015) ‘Strategies for teaching students to think critically: A meta-analysis’, </a:t>
            </a:r>
            <a:r>
              <a:rPr lang="en-GB" sz="1000" i="1"/>
              <a:t>Review of Educational Research</a:t>
            </a:r>
            <a:r>
              <a:rPr lang="en-GB" sz="1000"/>
              <a:t>, 85(2), pp. 275–314. </a:t>
            </a:r>
          </a:p>
          <a:p>
            <a:pPr>
              <a:lnSpc>
                <a:spcPct val="90000"/>
              </a:lnSpc>
              <a:buFont typeface="+mj-lt"/>
              <a:buAutoNum type="arabicPeriod"/>
            </a:pPr>
            <a:r>
              <a:rPr lang="en-GB" sz="1000"/>
              <a:t>Behar-Horenstein, L.S. and Niu, L. (2011) ‘Teaching critical thinking skills in higher education: A review of the literature’, </a:t>
            </a:r>
            <a:r>
              <a:rPr lang="en-GB" sz="1000" i="1"/>
              <a:t>Journal of College Teaching &amp; Learning</a:t>
            </a:r>
            <a:r>
              <a:rPr lang="en-GB" sz="1000"/>
              <a:t>, 8(2), pp. 25–42. </a:t>
            </a:r>
          </a:p>
          <a:p>
            <a:pPr>
              <a:lnSpc>
                <a:spcPct val="90000"/>
              </a:lnSpc>
              <a:buFont typeface="+mj-lt"/>
              <a:buAutoNum type="arabicPeriod"/>
            </a:pPr>
            <a:r>
              <a:rPr lang="en-GB" sz="1000"/>
              <a:t>Bensley, D.A. and Spero, R.A. (2014) ‘Improving critical thinking skills and metacognitive monitoring through direct infusion’, </a:t>
            </a:r>
            <a:r>
              <a:rPr lang="en-GB" sz="1000" i="1"/>
              <a:t>Thinking Skills and Creativity</a:t>
            </a:r>
            <a:r>
              <a:rPr lang="en-GB" sz="1000"/>
              <a:t>, 12, pp. 55–68. </a:t>
            </a:r>
          </a:p>
          <a:p>
            <a:pPr>
              <a:lnSpc>
                <a:spcPct val="90000"/>
              </a:lnSpc>
              <a:buFont typeface="+mj-lt"/>
              <a:buAutoNum type="arabicPeriod"/>
            </a:pPr>
            <a:r>
              <a:rPr lang="en-GB" sz="1000"/>
              <a:t>Burbach, M.E., Matkin, G.S. and Fritz, S.M. (2004) ‘Teaching critical thinking in an introductory leadership course utilising active learning strategies’, </a:t>
            </a:r>
            <a:r>
              <a:rPr lang="en-GB" sz="1000" i="1"/>
              <a:t>College Student Journal</a:t>
            </a:r>
            <a:r>
              <a:rPr lang="en-GB" sz="1000"/>
              <a:t>, 38(3), pp. 482–493. </a:t>
            </a:r>
          </a:p>
          <a:p>
            <a:pPr>
              <a:lnSpc>
                <a:spcPct val="90000"/>
              </a:lnSpc>
              <a:buFont typeface="+mj-lt"/>
              <a:buAutoNum type="arabicPeriod"/>
            </a:pPr>
            <a:r>
              <a:rPr lang="en-GB" sz="1000"/>
              <a:t>Huber, C.R. and </a:t>
            </a:r>
            <a:r>
              <a:rPr lang="en-GB" sz="1000" err="1"/>
              <a:t>Kuncel</a:t>
            </a:r>
            <a:r>
              <a:rPr lang="en-GB" sz="1000"/>
              <a:t>, N.R. (2016) ‘Does college teach critical thinking? A meta-analysis’, </a:t>
            </a:r>
            <a:r>
              <a:rPr lang="en-GB" sz="1000" i="1"/>
              <a:t>Review of Educational Research</a:t>
            </a:r>
            <a:r>
              <a:rPr lang="en-GB" sz="1000"/>
              <a:t>, 86(2), pp. 431–468. </a:t>
            </a:r>
          </a:p>
          <a:p>
            <a:pPr>
              <a:lnSpc>
                <a:spcPct val="90000"/>
              </a:lnSpc>
              <a:buFont typeface="+mj-lt"/>
              <a:buAutoNum type="arabicPeriod"/>
            </a:pPr>
            <a:r>
              <a:rPr lang="en-GB" sz="1000"/>
              <a:t>Kuhn, D. (1999) ‘A developmental model of critical thinking’, </a:t>
            </a:r>
            <a:r>
              <a:rPr lang="en-GB" sz="1000" i="1"/>
              <a:t>Educational Researcher</a:t>
            </a:r>
            <a:r>
              <a:rPr lang="en-GB" sz="1000"/>
              <a:t>, 28(2), pp. 16–26. </a:t>
            </a:r>
          </a:p>
          <a:p>
            <a:pPr>
              <a:lnSpc>
                <a:spcPct val="90000"/>
              </a:lnSpc>
              <a:buFont typeface="+mj-lt"/>
              <a:buAutoNum type="arabicPeriod"/>
            </a:pPr>
            <a:r>
              <a:rPr lang="en-GB" sz="1000"/>
              <a:t>Lloyd, M. and Bahr, N. (2010) ‘Thinking critically about critical thinking in higher education’, </a:t>
            </a:r>
            <a:r>
              <a:rPr lang="en-GB" sz="1000" i="1"/>
              <a:t>International Journal for the Scholarship of Teaching and Learning</a:t>
            </a:r>
            <a:r>
              <a:rPr lang="en-GB" sz="1000"/>
              <a:t>, 4(2), pp. 1–16. </a:t>
            </a:r>
          </a:p>
          <a:p>
            <a:pPr>
              <a:lnSpc>
                <a:spcPct val="90000"/>
              </a:lnSpc>
              <a:buFont typeface="+mj-lt"/>
              <a:buAutoNum type="arabicPeriod"/>
            </a:pPr>
            <a:r>
              <a:rPr lang="en-GB" sz="1000"/>
              <a:t>Pascarella, E.T. and </a:t>
            </a:r>
            <a:r>
              <a:rPr lang="en-GB" sz="1000" err="1"/>
              <a:t>Terenzini</a:t>
            </a:r>
            <a:r>
              <a:rPr lang="en-GB" sz="1000"/>
              <a:t>, P.T. (2005) </a:t>
            </a:r>
            <a:r>
              <a:rPr lang="en-GB" sz="1000" i="1"/>
              <a:t>How College Affects Students: A Third Decade of Research</a:t>
            </a:r>
            <a:r>
              <a:rPr lang="en-GB" sz="1000"/>
              <a:t>. Volume 2. San Francisco: Jossey-Bass. </a:t>
            </a:r>
          </a:p>
          <a:p>
            <a:pPr>
              <a:lnSpc>
                <a:spcPct val="90000"/>
              </a:lnSpc>
              <a:buFont typeface="+mj-lt"/>
              <a:buAutoNum type="arabicPeriod"/>
            </a:pPr>
            <a:r>
              <a:rPr lang="en-GB" sz="1000"/>
              <a:t>Tsui, L. (2002) ‘Fostering critical thinking through effective pedagogy’, </a:t>
            </a:r>
            <a:r>
              <a:rPr lang="en-GB" sz="1000" i="1"/>
              <a:t>The Journal of Higher Education</a:t>
            </a:r>
            <a:r>
              <a:rPr lang="en-GB" sz="1000"/>
              <a:t>, 73(6), pp. 740–763. </a:t>
            </a:r>
          </a:p>
          <a:p>
            <a:pPr>
              <a:lnSpc>
                <a:spcPct val="90000"/>
              </a:lnSpc>
              <a:buFont typeface="+mj-lt"/>
              <a:buAutoNum type="arabicPeriod"/>
            </a:pPr>
            <a:r>
              <a:rPr lang="en-GB" sz="1000"/>
              <a:t>Williams, R.L., Oliver, R., Allin, J.L., Winn, B. and Booher, C.S. (2003) ‘Psychological critical thinking as a course predictor and outcome variable’, </a:t>
            </a:r>
            <a:r>
              <a:rPr lang="en-GB" sz="1000" i="1"/>
              <a:t>Teaching of Psychology</a:t>
            </a:r>
            <a:r>
              <a:rPr lang="en-GB" sz="1000"/>
              <a:t>, 30(3), pp. 220–223.</a:t>
            </a:r>
          </a:p>
          <a:p>
            <a:pPr>
              <a:lnSpc>
                <a:spcPct val="90000"/>
              </a:lnSpc>
            </a:pPr>
            <a:endParaRPr lang="en-GB" sz="1000"/>
          </a:p>
        </p:txBody>
      </p:sp>
    </p:spTree>
    <p:extLst>
      <p:ext uri="{BB962C8B-B14F-4D97-AF65-F5344CB8AC3E}">
        <p14:creationId xmlns:p14="http://schemas.microsoft.com/office/powerpoint/2010/main" val="937148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8</Slides>
  <Notes>6</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vt:lpstr>
      <vt:lpstr>Evaluating an Academic Source  Topic  The Importance of Critical Thinking in Higher Education </vt:lpstr>
      <vt:lpstr>Slide 1 – Introduction</vt:lpstr>
      <vt:lpstr>Slide 2 – Selected Academic Source</vt:lpstr>
      <vt:lpstr>Slide 3 – Finding the Source</vt:lpstr>
      <vt:lpstr>Slide 4 – Evaluating the Source</vt:lpstr>
      <vt:lpstr>Slide 5 – Credibility and Reliability</vt:lpstr>
      <vt:lpstr>Slide 6 – Reflection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2026-07-29T11:35:19Z</dcterms:created>
  <dcterms:modified xsi:type="dcterms:W3CDTF">2026-07-29T14:42:43Z</dcterms:modified>
</cp:coreProperties>
</file>