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5"/>
  </p:notesMasterIdLst>
  <p:sldIdLst>
    <p:sldId id="719" r:id="rId6"/>
    <p:sldId id="832" r:id="rId7"/>
    <p:sldId id="840" r:id="rId8"/>
    <p:sldId id="834" r:id="rId9"/>
    <p:sldId id="833" r:id="rId10"/>
    <p:sldId id="835" r:id="rId11"/>
    <p:sldId id="837" r:id="rId12"/>
    <p:sldId id="838" r:id="rId13"/>
    <p:sldId id="72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15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EB900A1-3A77-4785-B8CD-79CE876D454B}"/>
    <pc:docChg chg="modSld">
      <pc:chgData name="Jenifer Prince Devaraj" userId="c3fb109c-09d1-42a6-93f4-69472d709861" providerId="ADAL" clId="{BEB900A1-3A77-4785-B8CD-79CE876D454B}" dt="2024-10-24T00:25:02.768" v="0" actId="15"/>
      <pc:docMkLst>
        <pc:docMk/>
      </pc:docMkLst>
      <pc:sldChg chg="modSp mod">
        <pc:chgData name="Jenifer Prince Devaraj" userId="c3fb109c-09d1-42a6-93f4-69472d709861" providerId="ADAL" clId="{BEB900A1-3A77-4785-B8CD-79CE876D454B}" dt="2024-10-24T00:25:02.768" v="0" actId="15"/>
        <pc:sldMkLst>
          <pc:docMk/>
          <pc:sldMk cId="2236039205" sldId="835"/>
        </pc:sldMkLst>
        <pc:spChg chg="mod">
          <ac:chgData name="Jenifer Prince Devaraj" userId="c3fb109c-09d1-42a6-93f4-69472d709861" providerId="ADAL" clId="{BEB900A1-3A77-4785-B8CD-79CE876D454B}" dt="2024-10-24T00:25:02.768" v="0" actId="15"/>
          <ac:spMkLst>
            <pc:docMk/>
            <pc:sldMk cId="2236039205" sldId="835"/>
            <ac:spMk id="3" creationId="{8FA95866-F8B2-1C22-EBDA-A2B9E5B1A396}"/>
          </ac:spMkLst>
        </pc:spChg>
      </pc:sldChg>
    </pc:docChg>
  </pc:docChgLst>
  <pc:docChgLst>
    <pc:chgData name="Jenifer Prince Devaraj" userId="c3fb109c-09d1-42a6-93f4-69472d709861" providerId="ADAL" clId="{2C848D15-8031-4F2B-8E7B-C4BDD1763036}"/>
    <pc:docChg chg="modSld delMainMaster">
      <pc:chgData name="Jenifer Prince Devaraj" userId="c3fb109c-09d1-42a6-93f4-69472d709861" providerId="ADAL" clId="{2C848D15-8031-4F2B-8E7B-C4BDD1763036}" dt="2024-10-17T00:38:29.009" v="19"/>
      <pc:docMkLst>
        <pc:docMk/>
      </pc:docMkLst>
      <pc:sldChg chg="modSp mod">
        <pc:chgData name="Jenifer Prince Devaraj" userId="c3fb109c-09d1-42a6-93f4-69472d709861" providerId="ADAL" clId="{2C848D15-8031-4F2B-8E7B-C4BDD1763036}" dt="2024-10-17T00:38:25.937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C848D15-8031-4F2B-8E7B-C4BDD1763036}" dt="2024-10-17T00:38:25.937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MasterChg chg="del delSldLayout">
        <pc:chgData name="Jenifer Prince Devaraj" userId="c3fb109c-09d1-42a6-93f4-69472d709861" providerId="ADAL" clId="{2C848D15-8031-4F2B-8E7B-C4BDD1763036}" dt="2024-10-17T00:38:28.980" v="3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2C848D15-8031-4F2B-8E7B-C4BDD1763036}" dt="2024-10-17T00:38:28.980" v="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8.980" v="2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2C848D15-8031-4F2B-8E7B-C4BDD1763036}" dt="2024-10-17T00:38:28.980" v="2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80" v="2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8.980" v="4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2C848D15-8031-4F2B-8E7B-C4BDD1763036}" dt="2024-10-17T00:38:28.980" v="4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80" v="4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8.980" v="5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2C848D15-8031-4F2B-8E7B-C4BDD1763036}" dt="2024-10-17T00:38:28.980" v="5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80" v="5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8.980" v="6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2C848D15-8031-4F2B-8E7B-C4BDD1763036}" dt="2024-10-17T00:38:28.980" v="6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80" v="6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80" v="6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80" v="6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80" v="6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80" v="6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8.996" v="7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2C848D15-8031-4F2B-8E7B-C4BDD1763036}" dt="2024-10-17T00:38:28.996" v="7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6" v="7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8.996" v="8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2C848D15-8031-4F2B-8E7B-C4BDD1763036}" dt="2024-10-17T00:38:28.996" v="8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6" v="8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8.997" v="9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2C848D15-8031-4F2B-8E7B-C4BDD1763036}" dt="2024-10-17T00:38:28.997" v="9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7" v="9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7" v="9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7" v="9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7" v="9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7" v="9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8.999" v="10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2C848D15-8031-4F2B-8E7B-C4BDD1763036}" dt="2024-10-17T00:38:28.999" v="10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9" v="10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9" v="10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9" v="10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8.999" v="10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9" v="11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2C848D15-8031-4F2B-8E7B-C4BDD1763036}" dt="2024-10-17T00:38:29" v="11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" v="11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9.001" v="12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2C848D15-8031-4F2B-8E7B-C4BDD1763036}" dt="2024-10-17T00:38:29.001" v="1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9.001" v="1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2C848D15-8031-4F2B-8E7B-C4BDD1763036}" dt="2024-10-17T00:38:29.001" v="1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1" v="1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1" v="1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1" v="1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1" v="1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9.003" v="14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2C848D15-8031-4F2B-8E7B-C4BDD1763036}" dt="2024-10-17T00:38:29.003" v="14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3" v="14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3" v="14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3" v="14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3" v="14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9.003" v="15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2C848D15-8031-4F2B-8E7B-C4BDD1763036}" dt="2024-10-17T00:38:29.003" v="15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3" v="15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3" v="15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3" v="15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3" v="15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9.007" v="16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7" v="16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9.009" v="18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2C848D15-8031-4F2B-8E7B-C4BDD1763036}" dt="2024-10-17T00:38:29.009" v="18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9" v="18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9" v="18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9" v="18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9" v="18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9.009" v="19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2C848D15-8031-4F2B-8E7B-C4BDD1763036}" dt="2024-10-17T00:38:29.009" v="19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2C848D15-8031-4F2B-8E7B-C4BDD1763036}" dt="2024-10-17T00:38:29.009" v="17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2C848D15-8031-4F2B-8E7B-C4BDD1763036}" dt="2024-10-17T00:38:29.009" v="17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9" v="17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9" v="17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9" v="17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9" v="17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2C848D15-8031-4F2B-8E7B-C4BDD1763036}" dt="2024-10-17T00:38:29.009" v="17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15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341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253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9957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311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0544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095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Humidity Sensors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10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7" y="1245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193800" y="2452824"/>
            <a:ext cx="9804400" cy="2251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Humidity Sensor is used to measures changes in </a:t>
            </a:r>
            <a:r>
              <a:rPr lang="en-GB" sz="2400" b="1" dirty="0"/>
              <a:t>air temperature/Moisture  </a:t>
            </a:r>
            <a:r>
              <a:rPr lang="en-GB" sz="2400" dirty="0"/>
              <a:t>to determine humidity levels.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Capacitive, resistive, and thermal humidity sensors </a:t>
            </a:r>
            <a:r>
              <a:rPr lang="en-GB" sz="2400" dirty="0"/>
              <a:t>are the most common types. </a:t>
            </a:r>
            <a:r>
              <a:rPr lang="en-GB" sz="2400" b="1" dirty="0"/>
              <a:t>	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08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304356" y="28167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11" y="106741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Resistive Humidity 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665481" y="2177482"/>
            <a:ext cx="6314439" cy="3245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resistive humidity sensor, also called </a:t>
            </a:r>
            <a:r>
              <a:rPr lang="en-GB" sz="2200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</a:t>
            </a:r>
            <a:r>
              <a:rPr lang="en-GB" sz="2200" b="1" dirty="0" err="1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hygristor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is one that makes use of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change in the resistivity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measured between electrodes to establish a value of relative humidity.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endParaRPr lang="en-GB" sz="22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3316E8-4013-008D-BCE8-8037B9E9EC3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5DB9A7-D93C-52D8-1060-BB5001BBFC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5679" y="1970405"/>
            <a:ext cx="4522787" cy="356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33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304356" y="28167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11" y="106741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Resistive Humidity 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665481" y="2177482"/>
            <a:ext cx="6410959" cy="40498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device contains a hygroscopic conductive layer in the form of a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polymer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humidity sensing film that is mounted on a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substrate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conductive film contains a set of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comb-like electrodes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usually deposited from metal like gold, silver, or platinum.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3316E8-4013-008D-BCE8-8037B9E9EC3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B5089E-D5D6-E9FD-42D4-34A5EFDA3C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4257" y="2392981"/>
            <a:ext cx="4132262" cy="2732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154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748368" y="22683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7" y="1245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E4E52F-AEDC-6B51-4A0E-FD68D8F9B8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364" y="2122169"/>
            <a:ext cx="6914515" cy="396886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6C07B87-E504-D324-6159-17CFE9FD5AD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132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10979" y="14422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7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571772" y="1965960"/>
            <a:ext cx="10726148" cy="4600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sensor produces an output voltage according to the resistance by measuring, we can determine the moisture level.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voltage drops from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 to low voltage(at the input)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when water is added to the soil. It can be seen that the signal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LED 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the board turns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when water is added to the soil.</a:t>
            </a:r>
          </a:p>
          <a:p>
            <a:pPr marL="800100" lvl="1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water is  not added to soil the digital pin moves from low  to high voltage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(input) 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 the help of on board comparator op-amp, it can also be controlled using the sensitivity of this digital pin using the potentiometer on the module.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5B6ACE-B6D5-0E6B-A65B-0F7FD8946F8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6039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25888" y="2065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97" y="167595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876572" y="2875280"/>
            <a:ext cx="10726148" cy="2060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Humidity Sensor uses two LEDs</a:t>
            </a:r>
          </a:p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first one is a Trigger LED and the other one is the Power LED. </a:t>
            </a:r>
          </a:p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power LED turns on when power is applied to the board and the trigger LED turns on when a certain set threshold is reached</a:t>
            </a:r>
            <a:r>
              <a:rPr lang="en-GB" sz="220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22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662ED4-E09A-6B71-8BF2-C4CD6AE4CB3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4024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25888" y="2065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19843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150B78-ACA5-B40E-068E-EC5240E931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279" y="2883535"/>
            <a:ext cx="5416845" cy="29991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FFA57D-B5A2-71A3-FC10-6388FB323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6834" y="2903777"/>
            <a:ext cx="5409836" cy="29788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ACA8C4-66CF-B0FA-DE12-C28113BD0C4E}"/>
              </a:ext>
            </a:extLst>
          </p:cNvPr>
          <p:cNvSpPr txBox="1"/>
          <p:nvPr/>
        </p:nvSpPr>
        <p:spPr>
          <a:xfrm>
            <a:off x="833120" y="2331720"/>
            <a:ext cx="196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Trigger LED is 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08537C-7AC9-3FA5-7201-5CAE2B09D944}"/>
              </a:ext>
            </a:extLst>
          </p:cNvPr>
          <p:cNvSpPr txBox="1"/>
          <p:nvPr/>
        </p:nvSpPr>
        <p:spPr>
          <a:xfrm>
            <a:off x="6712903" y="2339332"/>
            <a:ext cx="196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Trigger LED is OFF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5676C11-A78D-E0B9-E1D1-CCDD5905FC3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9464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439</Words>
  <Application>Microsoft Office PowerPoint</Application>
  <PresentationFormat>Widescreen</PresentationFormat>
  <Paragraphs>73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Cambria</vt:lpstr>
      <vt:lpstr>Symbol</vt:lpstr>
      <vt:lpstr>UWTSD 200_Title Page 2</vt:lpstr>
      <vt:lpstr>UWTSD 200_Text 3</vt:lpstr>
      <vt:lpstr>PowerPoint Presentation</vt:lpstr>
      <vt:lpstr>Humidity Sensor</vt:lpstr>
      <vt:lpstr>Resistive Humidity Sensor</vt:lpstr>
      <vt:lpstr>Resistive Humidity Sensor</vt:lpstr>
      <vt:lpstr>Humidity Sensor</vt:lpstr>
      <vt:lpstr>Humidity Sensor</vt:lpstr>
      <vt:lpstr>Humidity Sensor</vt:lpstr>
      <vt:lpstr>Humidity Sensor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12</cp:revision>
  <dcterms:created xsi:type="dcterms:W3CDTF">2021-03-09T15:35:42Z</dcterms:created>
  <dcterms:modified xsi:type="dcterms:W3CDTF">2024-10-24T00:25:13Z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