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1"/>
  </p:notesMasterIdLst>
  <p:sldIdLst>
    <p:sldId id="276" r:id="rId2"/>
    <p:sldId id="266" r:id="rId3"/>
    <p:sldId id="272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8" r:id="rId15"/>
    <p:sldId id="269" r:id="rId16"/>
    <p:sldId id="270" r:id="rId17"/>
    <p:sldId id="271" r:id="rId18"/>
    <p:sldId id="274" r:id="rId19"/>
    <p:sldId id="275" r:id="rId2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7C4B0BF-7EC0-D648-9EAE-8FCA2CA98F06}" v="161" dt="2026-10-16T06:28:13.29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607"/>
  </p:normalViewPr>
  <p:slideViewPr>
    <p:cSldViewPr snapToGrid="0" snapToObjects="1">
      <p:cViewPr varScale="1">
        <p:scale>
          <a:sx n="106" d="100"/>
          <a:sy n="106" d="100"/>
        </p:scale>
        <p:origin x="1800" y="1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2736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cholas Jones (0800990)" userId="S::0800990@student.uwtsd.ac.uk::a803ffdd-489b-4932-90eb-0a3e411f0b00" providerId="AD" clId="Web-{795F7B95-5C92-A6AE-5EA5-A6D63315B349}"/>
    <pc:docChg chg="addSld modSld">
      <pc:chgData name="Nicholas Jones (0800990)" userId="S::0800990@student.uwtsd.ac.uk::a803ffdd-489b-4932-90eb-0a3e411f0b00" providerId="AD" clId="Web-{795F7B95-5C92-A6AE-5EA5-A6D63315B349}" dt="2026-10-13T09:45:34.133" v="26" actId="20577"/>
      <pc:docMkLst>
        <pc:docMk/>
      </pc:docMkLst>
      <pc:sldChg chg="modSp new">
        <pc:chgData name="Nicholas Jones (0800990)" userId="S::0800990@student.uwtsd.ac.uk::a803ffdd-489b-4932-90eb-0a3e411f0b00" providerId="AD" clId="Web-{795F7B95-5C92-A6AE-5EA5-A6D63315B349}" dt="2026-10-13T09:45:34.133" v="26" actId="20577"/>
        <pc:sldMkLst>
          <pc:docMk/>
          <pc:sldMk cId="504355492" sldId="272"/>
        </pc:sldMkLst>
        <pc:spChg chg="mod">
          <ac:chgData name="Nicholas Jones (0800990)" userId="S::0800990@student.uwtsd.ac.uk::a803ffdd-489b-4932-90eb-0a3e411f0b00" providerId="AD" clId="Web-{795F7B95-5C92-A6AE-5EA5-A6D63315B349}" dt="2026-10-13T09:45:34.133" v="26" actId="20577"/>
          <ac:spMkLst>
            <pc:docMk/>
            <pc:sldMk cId="504355492" sldId="272"/>
            <ac:spMk id="2" creationId="{98477301-743B-D6DC-9754-C96BDDC21C8D}"/>
          </ac:spMkLst>
        </pc:spChg>
        <pc:spChg chg="mod">
          <ac:chgData name="Nicholas Jones (0800990)" userId="S::0800990@student.uwtsd.ac.uk::a803ffdd-489b-4932-90eb-0a3e411f0b00" providerId="AD" clId="Web-{795F7B95-5C92-A6AE-5EA5-A6D63315B349}" dt="2026-10-13T09:45:24.585" v="25" actId="20577"/>
          <ac:spMkLst>
            <pc:docMk/>
            <pc:sldMk cId="504355492" sldId="272"/>
            <ac:spMk id="3" creationId="{3CFCAC69-0741-D983-CC9A-FC15D03715CC}"/>
          </ac:spMkLst>
        </pc:spChg>
      </pc:sldChg>
    </pc:docChg>
  </pc:docChgLst>
  <pc:docChgLst>
    <pc:chgData name="Nicholas Jones (0800990)" userId="a803ffdd-489b-4932-90eb-0a3e411f0b00" providerId="ADAL" clId="{D7C4B0BF-7EC0-D648-9EAE-8FCA2CA98F06}"/>
    <pc:docChg chg="undo redo custSel addSld delSld modSld sldOrd">
      <pc:chgData name="Nicholas Jones (0800990)" userId="a803ffdd-489b-4932-90eb-0a3e411f0b00" providerId="ADAL" clId="{D7C4B0BF-7EC0-D648-9EAE-8FCA2CA98F06}" dt="2026-10-16T06:28:43.800" v="609" actId="115"/>
      <pc:docMkLst>
        <pc:docMk/>
      </pc:docMkLst>
      <pc:sldChg chg="modAnim">
        <pc:chgData name="Nicholas Jones (0800990)" userId="a803ffdd-489b-4932-90eb-0a3e411f0b00" providerId="ADAL" clId="{D7C4B0BF-7EC0-D648-9EAE-8FCA2CA98F06}" dt="2026-10-12T15:09:38.162" v="312"/>
        <pc:sldMkLst>
          <pc:docMk/>
          <pc:sldMk cId="0" sldId="256"/>
        </pc:sldMkLst>
      </pc:sldChg>
      <pc:sldChg chg="modAnim">
        <pc:chgData name="Nicholas Jones (0800990)" userId="a803ffdd-489b-4932-90eb-0a3e411f0b00" providerId="ADAL" clId="{D7C4B0BF-7EC0-D648-9EAE-8FCA2CA98F06}" dt="2026-10-12T15:09:34.518" v="311"/>
        <pc:sldMkLst>
          <pc:docMk/>
          <pc:sldMk cId="0" sldId="257"/>
        </pc:sldMkLst>
      </pc:sldChg>
      <pc:sldChg chg="modAnim">
        <pc:chgData name="Nicholas Jones (0800990)" userId="a803ffdd-489b-4932-90eb-0a3e411f0b00" providerId="ADAL" clId="{D7C4B0BF-7EC0-D648-9EAE-8FCA2CA98F06}" dt="2026-10-12T15:09:31.708" v="310"/>
        <pc:sldMkLst>
          <pc:docMk/>
          <pc:sldMk cId="0" sldId="258"/>
        </pc:sldMkLst>
      </pc:sldChg>
      <pc:sldChg chg="modAnim">
        <pc:chgData name="Nicholas Jones (0800990)" userId="a803ffdd-489b-4932-90eb-0a3e411f0b00" providerId="ADAL" clId="{D7C4B0BF-7EC0-D648-9EAE-8FCA2CA98F06}" dt="2026-10-12T15:09:28.967" v="309"/>
        <pc:sldMkLst>
          <pc:docMk/>
          <pc:sldMk cId="0" sldId="259"/>
        </pc:sldMkLst>
      </pc:sldChg>
      <pc:sldChg chg="modAnim">
        <pc:chgData name="Nicholas Jones (0800990)" userId="a803ffdd-489b-4932-90eb-0a3e411f0b00" providerId="ADAL" clId="{D7C4B0BF-7EC0-D648-9EAE-8FCA2CA98F06}" dt="2026-10-12T15:09:02.299" v="303"/>
        <pc:sldMkLst>
          <pc:docMk/>
          <pc:sldMk cId="0" sldId="260"/>
        </pc:sldMkLst>
      </pc:sldChg>
      <pc:sldChg chg="addSp delSp modSp mod modAnim">
        <pc:chgData name="Nicholas Jones (0800990)" userId="a803ffdd-489b-4932-90eb-0a3e411f0b00" providerId="ADAL" clId="{D7C4B0BF-7EC0-D648-9EAE-8FCA2CA98F06}" dt="2026-10-12T15:09:06.326" v="304"/>
        <pc:sldMkLst>
          <pc:docMk/>
          <pc:sldMk cId="0" sldId="261"/>
        </pc:sldMkLst>
        <pc:picChg chg="del">
          <ac:chgData name="Nicholas Jones (0800990)" userId="a803ffdd-489b-4932-90eb-0a3e411f0b00" providerId="ADAL" clId="{D7C4B0BF-7EC0-D648-9EAE-8FCA2CA98F06}" dt="2026-10-12T15:08:50.917" v="301" actId="478"/>
          <ac:picMkLst>
            <pc:docMk/>
            <pc:sldMk cId="0" sldId="261"/>
            <ac:picMk id="2" creationId="{00000000-0000-0000-0000-000000000000}"/>
          </ac:picMkLst>
        </pc:picChg>
        <pc:picChg chg="add mod">
          <ac:chgData name="Nicholas Jones (0800990)" userId="a803ffdd-489b-4932-90eb-0a3e411f0b00" providerId="ADAL" clId="{D7C4B0BF-7EC0-D648-9EAE-8FCA2CA98F06}" dt="2026-10-12T15:08:54.193" v="302" actId="1076"/>
          <ac:picMkLst>
            <pc:docMk/>
            <pc:sldMk cId="0" sldId="261"/>
            <ac:picMk id="3" creationId="{A398C595-7F87-FF3D-A3F0-1E206B294519}"/>
          </ac:picMkLst>
        </pc:picChg>
      </pc:sldChg>
      <pc:sldChg chg="modAnim">
        <pc:chgData name="Nicholas Jones (0800990)" userId="a803ffdd-489b-4932-90eb-0a3e411f0b00" providerId="ADAL" clId="{D7C4B0BF-7EC0-D648-9EAE-8FCA2CA98F06}" dt="2026-10-12T15:09:12.024" v="305"/>
        <pc:sldMkLst>
          <pc:docMk/>
          <pc:sldMk cId="0" sldId="262"/>
        </pc:sldMkLst>
      </pc:sldChg>
      <pc:sldChg chg="modAnim">
        <pc:chgData name="Nicholas Jones (0800990)" userId="a803ffdd-489b-4932-90eb-0a3e411f0b00" providerId="ADAL" clId="{D7C4B0BF-7EC0-D648-9EAE-8FCA2CA98F06}" dt="2026-10-12T15:09:15.350" v="306"/>
        <pc:sldMkLst>
          <pc:docMk/>
          <pc:sldMk cId="0" sldId="263"/>
        </pc:sldMkLst>
      </pc:sldChg>
      <pc:sldChg chg="modAnim">
        <pc:chgData name="Nicholas Jones (0800990)" userId="a803ffdd-489b-4932-90eb-0a3e411f0b00" providerId="ADAL" clId="{D7C4B0BF-7EC0-D648-9EAE-8FCA2CA98F06}" dt="2026-10-12T15:09:19.311" v="307"/>
        <pc:sldMkLst>
          <pc:docMk/>
          <pc:sldMk cId="0" sldId="264"/>
        </pc:sldMkLst>
      </pc:sldChg>
      <pc:sldChg chg="modAnim">
        <pc:chgData name="Nicholas Jones (0800990)" userId="a803ffdd-489b-4932-90eb-0a3e411f0b00" providerId="ADAL" clId="{D7C4B0BF-7EC0-D648-9EAE-8FCA2CA98F06}" dt="2026-10-12T15:09:24.742" v="308"/>
        <pc:sldMkLst>
          <pc:docMk/>
          <pc:sldMk cId="0" sldId="265"/>
        </pc:sldMkLst>
      </pc:sldChg>
      <pc:sldChg chg="addSp delSp modSp mod modTransition setBg addAnim delAnim delDesignElem">
        <pc:chgData name="Nicholas Jones (0800990)" userId="a803ffdd-489b-4932-90eb-0a3e411f0b00" providerId="ADAL" clId="{D7C4B0BF-7EC0-D648-9EAE-8FCA2CA98F06}" dt="2026-10-15T19:14:32.788" v="606" actId="20577"/>
        <pc:sldMkLst>
          <pc:docMk/>
          <pc:sldMk cId="2919711683" sldId="266"/>
        </pc:sldMkLst>
        <pc:spChg chg="mod">
          <ac:chgData name="Nicholas Jones (0800990)" userId="a803ffdd-489b-4932-90eb-0a3e411f0b00" providerId="ADAL" clId="{D7C4B0BF-7EC0-D648-9EAE-8FCA2CA98F06}" dt="2026-10-14T14:59:32.472" v="459" actId="790"/>
          <ac:spMkLst>
            <pc:docMk/>
            <pc:sldMk cId="2919711683" sldId="266"/>
            <ac:spMk id="2" creationId="{FEA8DF3A-177D-3994-457A-52B4B2ACD4E2}"/>
          </ac:spMkLst>
        </pc:spChg>
        <pc:spChg chg="mod">
          <ac:chgData name="Nicholas Jones (0800990)" userId="a803ffdd-489b-4932-90eb-0a3e411f0b00" providerId="ADAL" clId="{D7C4B0BF-7EC0-D648-9EAE-8FCA2CA98F06}" dt="2026-10-15T19:14:32.788" v="606" actId="20577"/>
          <ac:spMkLst>
            <pc:docMk/>
            <pc:sldMk cId="2919711683" sldId="266"/>
            <ac:spMk id="3" creationId="{3805902E-EEA1-86B8-7BA6-75A4A70C7BD7}"/>
          </ac:spMkLst>
        </pc:spChg>
        <pc:spChg chg="add mod">
          <ac:chgData name="Nicholas Jones (0800990)" userId="a803ffdd-489b-4932-90eb-0a3e411f0b00" providerId="ADAL" clId="{D7C4B0BF-7EC0-D648-9EAE-8FCA2CA98F06}" dt="2026-10-14T13:55:34.006" v="422"/>
          <ac:spMkLst>
            <pc:docMk/>
            <pc:sldMk cId="2919711683" sldId="266"/>
            <ac:spMk id="5" creationId="{F408EB07-AB7D-0B06-9506-47056373446B}"/>
          </ac:spMkLst>
        </pc:spChg>
        <pc:spChg chg="add mod">
          <ac:chgData name="Nicholas Jones (0800990)" userId="a803ffdd-489b-4932-90eb-0a3e411f0b00" providerId="ADAL" clId="{D7C4B0BF-7EC0-D648-9EAE-8FCA2CA98F06}" dt="2026-10-14T13:55:34.006" v="422"/>
          <ac:spMkLst>
            <pc:docMk/>
            <pc:sldMk cId="2919711683" sldId="266"/>
            <ac:spMk id="12" creationId="{DB582BC5-6AB1-73A4-7A57-DA6A2B35E536}"/>
          </ac:spMkLst>
        </pc:spChg>
        <pc:grpChg chg="add del">
          <ac:chgData name="Nicholas Jones (0800990)" userId="a803ffdd-489b-4932-90eb-0a3e411f0b00" providerId="ADAL" clId="{D7C4B0BF-7EC0-D648-9EAE-8FCA2CA98F06}" dt="2026-10-12T15:00:22.404" v="265" actId="26606"/>
          <ac:grpSpMkLst>
            <pc:docMk/>
            <pc:sldMk cId="2919711683" sldId="266"/>
            <ac:grpSpMk id="6" creationId="{0E76F6F3-F5F0-B26D-1B63-73AD0299B731}"/>
          </ac:grpSpMkLst>
        </pc:grpChg>
        <pc:grpChg chg="add del">
          <ac:chgData name="Nicholas Jones (0800990)" userId="a803ffdd-489b-4932-90eb-0a3e411f0b00" providerId="ADAL" clId="{D7C4B0BF-7EC0-D648-9EAE-8FCA2CA98F06}" dt="2026-10-12T15:00:36.745" v="270" actId="26606"/>
          <ac:grpSpMkLst>
            <pc:docMk/>
            <pc:sldMk cId="2919711683" sldId="266"/>
            <ac:grpSpMk id="9" creationId="{0E76F6F3-F5F0-B26D-1B63-73AD0299B731}"/>
          </ac:grpSpMkLst>
        </pc:grpChg>
        <pc:grpChg chg="add del">
          <ac:chgData name="Nicholas Jones (0800990)" userId="a803ffdd-489b-4932-90eb-0a3e411f0b00" providerId="ADAL" clId="{D7C4B0BF-7EC0-D648-9EAE-8FCA2CA98F06}" dt="2026-10-12T15:00:36.745" v="270" actId="26606"/>
          <ac:grpSpMkLst>
            <pc:docMk/>
            <pc:sldMk cId="2919711683" sldId="266"/>
            <ac:grpSpMk id="16" creationId="{0E76F6F3-F5F0-B26D-1B63-73AD0299B731}"/>
          </ac:grpSpMkLst>
        </pc:grpChg>
        <pc:picChg chg="add mod">
          <ac:chgData name="Nicholas Jones (0800990)" userId="a803ffdd-489b-4932-90eb-0a3e411f0b00" providerId="ADAL" clId="{D7C4B0BF-7EC0-D648-9EAE-8FCA2CA98F06}" dt="2026-10-12T15:00:36.745" v="270" actId="26606"/>
          <ac:picMkLst>
            <pc:docMk/>
            <pc:sldMk cId="2919711683" sldId="266"/>
            <ac:picMk id="4" creationId="{E2D0BBE6-70FE-1BD0-9FE4-55BFEFE70F6A}"/>
          </ac:picMkLst>
        </pc:picChg>
      </pc:sldChg>
      <pc:sldChg chg="addSp modSp del mod setBg">
        <pc:chgData name="Nicholas Jones (0800990)" userId="a803ffdd-489b-4932-90eb-0a3e411f0b00" providerId="ADAL" clId="{D7C4B0BF-7EC0-D648-9EAE-8FCA2CA98F06}" dt="2026-10-12T14:48:42.914" v="165" actId="2696"/>
        <pc:sldMkLst>
          <pc:docMk/>
          <pc:sldMk cId="591804948" sldId="267"/>
        </pc:sldMkLst>
        <pc:spChg chg="mod">
          <ac:chgData name="Nicholas Jones (0800990)" userId="a803ffdd-489b-4932-90eb-0a3e411f0b00" providerId="ADAL" clId="{D7C4B0BF-7EC0-D648-9EAE-8FCA2CA98F06}" dt="2026-10-12T14:45:19.756" v="164" actId="26606"/>
          <ac:spMkLst>
            <pc:docMk/>
            <pc:sldMk cId="591804948" sldId="267"/>
            <ac:spMk id="2" creationId="{BF08AC6B-E568-BE18-0EF5-49F4021181D9}"/>
          </ac:spMkLst>
        </pc:spChg>
        <pc:spChg chg="mod">
          <ac:chgData name="Nicholas Jones (0800990)" userId="a803ffdd-489b-4932-90eb-0a3e411f0b00" providerId="ADAL" clId="{D7C4B0BF-7EC0-D648-9EAE-8FCA2CA98F06}" dt="2026-10-12T14:45:19.756" v="164" actId="26606"/>
          <ac:spMkLst>
            <pc:docMk/>
            <pc:sldMk cId="591804948" sldId="267"/>
            <ac:spMk id="3" creationId="{A033DBF8-DA1B-E861-4ABC-9141B7A0AE28}"/>
          </ac:spMkLst>
        </pc:spChg>
        <pc:spChg chg="add">
          <ac:chgData name="Nicholas Jones (0800990)" userId="a803ffdd-489b-4932-90eb-0a3e411f0b00" providerId="ADAL" clId="{D7C4B0BF-7EC0-D648-9EAE-8FCA2CA98F06}" dt="2026-10-12T14:45:19.756" v="164" actId="26606"/>
          <ac:spMkLst>
            <pc:docMk/>
            <pc:sldMk cId="591804948" sldId="267"/>
            <ac:spMk id="8" creationId="{A32DDDDB-B463-1544-2E45-5A46CF440858}"/>
          </ac:spMkLst>
        </pc:spChg>
        <pc:spChg chg="add">
          <ac:chgData name="Nicholas Jones (0800990)" userId="a803ffdd-489b-4932-90eb-0a3e411f0b00" providerId="ADAL" clId="{D7C4B0BF-7EC0-D648-9EAE-8FCA2CA98F06}" dt="2026-10-12T14:45:19.756" v="164" actId="26606"/>
          <ac:spMkLst>
            <pc:docMk/>
            <pc:sldMk cId="591804948" sldId="267"/>
            <ac:spMk id="10" creationId="{00119797-EECC-175B-72BF-C218A213566A}"/>
          </ac:spMkLst>
        </pc:spChg>
        <pc:spChg chg="add">
          <ac:chgData name="Nicholas Jones (0800990)" userId="a803ffdd-489b-4932-90eb-0a3e411f0b00" providerId="ADAL" clId="{D7C4B0BF-7EC0-D648-9EAE-8FCA2CA98F06}" dt="2026-10-12T14:45:19.756" v="164" actId="26606"/>
          <ac:spMkLst>
            <pc:docMk/>
            <pc:sldMk cId="591804948" sldId="267"/>
            <ac:spMk id="12" creationId="{2D326DB0-D290-E656-7866-713DA14FC667}"/>
          </ac:spMkLst>
        </pc:spChg>
        <pc:spChg chg="add">
          <ac:chgData name="Nicholas Jones (0800990)" userId="a803ffdd-489b-4932-90eb-0a3e411f0b00" providerId="ADAL" clId="{D7C4B0BF-7EC0-D648-9EAE-8FCA2CA98F06}" dt="2026-10-12T14:45:19.756" v="164" actId="26606"/>
          <ac:spMkLst>
            <pc:docMk/>
            <pc:sldMk cId="591804948" sldId="267"/>
            <ac:spMk id="14" creationId="{52F5323D-1D78-58B7-40E4-489E233D8B7D}"/>
          </ac:spMkLst>
        </pc:spChg>
      </pc:sldChg>
      <pc:sldChg chg="addSp delSp modSp mod delAnim modAnim">
        <pc:chgData name="Nicholas Jones (0800990)" userId="a803ffdd-489b-4932-90eb-0a3e411f0b00" providerId="ADAL" clId="{D7C4B0BF-7EC0-D648-9EAE-8FCA2CA98F06}" dt="2026-10-15T14:36:29.434" v="598"/>
        <pc:sldMkLst>
          <pc:docMk/>
          <pc:sldMk cId="4159720892" sldId="268"/>
        </pc:sldMkLst>
        <pc:spChg chg="mod">
          <ac:chgData name="Nicholas Jones (0800990)" userId="a803ffdd-489b-4932-90eb-0a3e411f0b00" providerId="ADAL" clId="{D7C4B0BF-7EC0-D648-9EAE-8FCA2CA98F06}" dt="2026-10-14T14:59:32.472" v="459" actId="790"/>
          <ac:spMkLst>
            <pc:docMk/>
            <pc:sldMk cId="4159720892" sldId="268"/>
            <ac:spMk id="2" creationId="{89D69B8E-5DD6-EBCA-412C-9703736EBDE1}"/>
          </ac:spMkLst>
        </pc:spChg>
        <pc:spChg chg="mod">
          <ac:chgData name="Nicholas Jones (0800990)" userId="a803ffdd-489b-4932-90eb-0a3e411f0b00" providerId="ADAL" clId="{D7C4B0BF-7EC0-D648-9EAE-8FCA2CA98F06}" dt="2026-10-15T14:28:20.529" v="546" actId="20577"/>
          <ac:spMkLst>
            <pc:docMk/>
            <pc:sldMk cId="4159720892" sldId="268"/>
            <ac:spMk id="3" creationId="{38E18E23-DB2F-FF09-5BA0-A5B48FFD6694}"/>
          </ac:spMkLst>
        </pc:spChg>
        <pc:spChg chg="del mod">
          <ac:chgData name="Nicholas Jones (0800990)" userId="a803ffdd-489b-4932-90eb-0a3e411f0b00" providerId="ADAL" clId="{D7C4B0BF-7EC0-D648-9EAE-8FCA2CA98F06}" dt="2026-10-14T15:00:11.654" v="464" actId="478"/>
          <ac:spMkLst>
            <pc:docMk/>
            <pc:sldMk cId="4159720892" sldId="268"/>
            <ac:spMk id="4" creationId="{A06A5C7F-8461-24DD-FD31-4F477F815947}"/>
          </ac:spMkLst>
        </pc:spChg>
        <pc:spChg chg="add mod">
          <ac:chgData name="Nicholas Jones (0800990)" userId="a803ffdd-489b-4932-90eb-0a3e411f0b00" providerId="ADAL" clId="{D7C4B0BF-7EC0-D648-9EAE-8FCA2CA98F06}" dt="2026-10-15T14:29:43.050" v="568" actId="1076"/>
          <ac:spMkLst>
            <pc:docMk/>
            <pc:sldMk cId="4159720892" sldId="268"/>
            <ac:spMk id="5" creationId="{EF8104C1-28E2-2BB0-195E-2D3033A1CA8E}"/>
          </ac:spMkLst>
        </pc:spChg>
        <pc:spChg chg="add mod">
          <ac:chgData name="Nicholas Jones (0800990)" userId="a803ffdd-489b-4932-90eb-0a3e411f0b00" providerId="ADAL" clId="{D7C4B0BF-7EC0-D648-9EAE-8FCA2CA98F06}" dt="2026-10-15T14:35:56.361" v="593" actId="790"/>
          <ac:spMkLst>
            <pc:docMk/>
            <pc:sldMk cId="4159720892" sldId="268"/>
            <ac:spMk id="6" creationId="{994C48DF-4708-1E70-AC7E-EA7922DEAC02}"/>
          </ac:spMkLst>
        </pc:spChg>
      </pc:sldChg>
      <pc:sldChg chg="modSp mod modAnim">
        <pc:chgData name="Nicholas Jones (0800990)" userId="a803ffdd-489b-4932-90eb-0a3e411f0b00" providerId="ADAL" clId="{D7C4B0BF-7EC0-D648-9EAE-8FCA2CA98F06}" dt="2026-10-14T15:00:15.170" v="465" actId="20577"/>
        <pc:sldMkLst>
          <pc:docMk/>
          <pc:sldMk cId="1782082672" sldId="269"/>
        </pc:sldMkLst>
        <pc:spChg chg="mod">
          <ac:chgData name="Nicholas Jones (0800990)" userId="a803ffdd-489b-4932-90eb-0a3e411f0b00" providerId="ADAL" clId="{D7C4B0BF-7EC0-D648-9EAE-8FCA2CA98F06}" dt="2026-10-14T14:59:32.472" v="459" actId="790"/>
          <ac:spMkLst>
            <pc:docMk/>
            <pc:sldMk cId="1782082672" sldId="269"/>
            <ac:spMk id="2" creationId="{82AB998C-2667-87BF-5F0C-9E59595A9CBB}"/>
          </ac:spMkLst>
        </pc:spChg>
        <pc:spChg chg="mod">
          <ac:chgData name="Nicholas Jones (0800990)" userId="a803ffdd-489b-4932-90eb-0a3e411f0b00" providerId="ADAL" clId="{D7C4B0BF-7EC0-D648-9EAE-8FCA2CA98F06}" dt="2026-10-14T15:00:15.170" v="465" actId="20577"/>
          <ac:spMkLst>
            <pc:docMk/>
            <pc:sldMk cId="1782082672" sldId="269"/>
            <ac:spMk id="3" creationId="{EC759EF2-0FB0-3C20-9FFC-229FF75263FF}"/>
          </ac:spMkLst>
        </pc:spChg>
      </pc:sldChg>
      <pc:sldChg chg="addSp modSp mod modAnim">
        <pc:chgData name="Nicholas Jones (0800990)" userId="a803ffdd-489b-4932-90eb-0a3e411f0b00" providerId="ADAL" clId="{D7C4B0BF-7EC0-D648-9EAE-8FCA2CA98F06}" dt="2026-10-15T14:28:33.626" v="548" actId="20577"/>
        <pc:sldMkLst>
          <pc:docMk/>
          <pc:sldMk cId="1993991602" sldId="270"/>
        </pc:sldMkLst>
        <pc:spChg chg="mod">
          <ac:chgData name="Nicholas Jones (0800990)" userId="a803ffdd-489b-4932-90eb-0a3e411f0b00" providerId="ADAL" clId="{D7C4B0BF-7EC0-D648-9EAE-8FCA2CA98F06}" dt="2026-10-14T14:59:32.472" v="459" actId="790"/>
          <ac:spMkLst>
            <pc:docMk/>
            <pc:sldMk cId="1993991602" sldId="270"/>
            <ac:spMk id="2" creationId="{B00401D9-4DB5-0AB5-DADB-88529B58161F}"/>
          </ac:spMkLst>
        </pc:spChg>
        <pc:spChg chg="mod">
          <ac:chgData name="Nicholas Jones (0800990)" userId="a803ffdd-489b-4932-90eb-0a3e411f0b00" providerId="ADAL" clId="{D7C4B0BF-7EC0-D648-9EAE-8FCA2CA98F06}" dt="2026-10-14T14:59:32.472" v="459" actId="790"/>
          <ac:spMkLst>
            <pc:docMk/>
            <pc:sldMk cId="1993991602" sldId="270"/>
            <ac:spMk id="3" creationId="{BB9B2CAA-BA85-9846-E9A3-F851173BF4C4}"/>
          </ac:spMkLst>
        </pc:spChg>
        <pc:graphicFrameChg chg="add mod">
          <ac:chgData name="Nicholas Jones (0800990)" userId="a803ffdd-489b-4932-90eb-0a3e411f0b00" providerId="ADAL" clId="{D7C4B0BF-7EC0-D648-9EAE-8FCA2CA98F06}" dt="2026-10-12T14:35:48.099" v="39"/>
          <ac:graphicFrameMkLst>
            <pc:docMk/>
            <pc:sldMk cId="1993991602" sldId="270"/>
            <ac:graphicFrameMk id="4" creationId="{A78F94AB-DE91-5113-6E1D-8FA43BD27358}"/>
          </ac:graphicFrameMkLst>
        </pc:graphicFrameChg>
        <pc:graphicFrameChg chg="add mod">
          <ac:chgData name="Nicholas Jones (0800990)" userId="a803ffdd-489b-4932-90eb-0a3e411f0b00" providerId="ADAL" clId="{D7C4B0BF-7EC0-D648-9EAE-8FCA2CA98F06}" dt="2026-10-12T14:36:00.399" v="47"/>
          <ac:graphicFrameMkLst>
            <pc:docMk/>
            <pc:sldMk cId="1993991602" sldId="270"/>
            <ac:graphicFrameMk id="5" creationId="{989EF0CE-440B-23C3-1697-FB8DCAC08C72}"/>
          </ac:graphicFrameMkLst>
        </pc:graphicFrameChg>
        <pc:graphicFrameChg chg="add mod modGraphic">
          <ac:chgData name="Nicholas Jones (0800990)" userId="a803ffdd-489b-4932-90eb-0a3e411f0b00" providerId="ADAL" clId="{D7C4B0BF-7EC0-D648-9EAE-8FCA2CA98F06}" dt="2026-10-15T14:28:33.626" v="548" actId="20577"/>
          <ac:graphicFrameMkLst>
            <pc:docMk/>
            <pc:sldMk cId="1993991602" sldId="270"/>
            <ac:graphicFrameMk id="6" creationId="{499C0E3D-46B8-D312-1F76-330A859E8EFB}"/>
          </ac:graphicFrameMkLst>
        </pc:graphicFrameChg>
      </pc:sldChg>
      <pc:sldChg chg="addSp modSp mod modAnim">
        <pc:chgData name="Nicholas Jones (0800990)" userId="a803ffdd-489b-4932-90eb-0a3e411f0b00" providerId="ADAL" clId="{D7C4B0BF-7EC0-D648-9EAE-8FCA2CA98F06}" dt="2026-10-15T14:28:43.251" v="559" actId="20577"/>
        <pc:sldMkLst>
          <pc:docMk/>
          <pc:sldMk cId="635137086" sldId="271"/>
        </pc:sldMkLst>
        <pc:spChg chg="mod">
          <ac:chgData name="Nicholas Jones (0800990)" userId="a803ffdd-489b-4932-90eb-0a3e411f0b00" providerId="ADAL" clId="{D7C4B0BF-7EC0-D648-9EAE-8FCA2CA98F06}" dt="2026-10-14T14:59:32.472" v="459" actId="790"/>
          <ac:spMkLst>
            <pc:docMk/>
            <pc:sldMk cId="635137086" sldId="271"/>
            <ac:spMk id="2" creationId="{7598F88A-9A3A-A2EE-F211-95B675969165}"/>
          </ac:spMkLst>
        </pc:spChg>
        <pc:spChg chg="mod">
          <ac:chgData name="Nicholas Jones (0800990)" userId="a803ffdd-489b-4932-90eb-0a3e411f0b00" providerId="ADAL" clId="{D7C4B0BF-7EC0-D648-9EAE-8FCA2CA98F06}" dt="2026-10-15T14:28:43.251" v="559" actId="20577"/>
          <ac:spMkLst>
            <pc:docMk/>
            <pc:sldMk cId="635137086" sldId="271"/>
            <ac:spMk id="3" creationId="{FF9A97E0-1E78-D407-94DE-C0E5A27AFD58}"/>
          </ac:spMkLst>
        </pc:spChg>
        <pc:picChg chg="add mod modCrop">
          <ac:chgData name="Nicholas Jones (0800990)" userId="a803ffdd-489b-4932-90eb-0a3e411f0b00" providerId="ADAL" clId="{D7C4B0BF-7EC0-D648-9EAE-8FCA2CA98F06}" dt="2026-10-14T12:14:30.727" v="326" actId="732"/>
          <ac:picMkLst>
            <pc:docMk/>
            <pc:sldMk cId="635137086" sldId="271"/>
            <ac:picMk id="4" creationId="{FD07B2ED-A4D7-F84B-D8A5-AB9AFB795E01}"/>
          </ac:picMkLst>
        </pc:picChg>
        <pc:picChg chg="add mod modCrop">
          <ac:chgData name="Nicholas Jones (0800990)" userId="a803ffdd-489b-4932-90eb-0a3e411f0b00" providerId="ADAL" clId="{D7C4B0BF-7EC0-D648-9EAE-8FCA2CA98F06}" dt="2026-10-14T12:14:49.060" v="330" actId="732"/>
          <ac:picMkLst>
            <pc:docMk/>
            <pc:sldMk cId="635137086" sldId="271"/>
            <ac:picMk id="5" creationId="{3BCA0C52-899F-5B7C-DB79-C341568B47C3}"/>
          </ac:picMkLst>
        </pc:picChg>
        <pc:picChg chg="add mod modCrop">
          <ac:chgData name="Nicholas Jones (0800990)" userId="a803ffdd-489b-4932-90eb-0a3e411f0b00" providerId="ADAL" clId="{D7C4B0BF-7EC0-D648-9EAE-8FCA2CA98F06}" dt="2026-10-14T12:16:50.388" v="336" actId="732"/>
          <ac:picMkLst>
            <pc:docMk/>
            <pc:sldMk cId="635137086" sldId="271"/>
            <ac:picMk id="6" creationId="{FF1E6813-9B2D-DC88-0312-A1547B4839C9}"/>
          </ac:picMkLst>
        </pc:picChg>
        <pc:picChg chg="add mod modCrop">
          <ac:chgData name="Nicholas Jones (0800990)" userId="a803ffdd-489b-4932-90eb-0a3e411f0b00" providerId="ADAL" clId="{D7C4B0BF-7EC0-D648-9EAE-8FCA2CA98F06}" dt="2026-10-14T12:17:04.877" v="340" actId="732"/>
          <ac:picMkLst>
            <pc:docMk/>
            <pc:sldMk cId="635137086" sldId="271"/>
            <ac:picMk id="7" creationId="{2F0E8235-3FD0-C70B-9FE2-0A01EAC2B233}"/>
          </ac:picMkLst>
        </pc:picChg>
        <pc:picChg chg="add mod modCrop">
          <ac:chgData name="Nicholas Jones (0800990)" userId="a803ffdd-489b-4932-90eb-0a3e411f0b00" providerId="ADAL" clId="{D7C4B0BF-7EC0-D648-9EAE-8FCA2CA98F06}" dt="2026-10-14T12:17:21.888" v="344" actId="732"/>
          <ac:picMkLst>
            <pc:docMk/>
            <pc:sldMk cId="635137086" sldId="271"/>
            <ac:picMk id="8" creationId="{65584BCA-67C4-DEB3-5CDB-956CA9B3E040}"/>
          </ac:picMkLst>
        </pc:picChg>
        <pc:picChg chg="add mod modCrop">
          <ac:chgData name="Nicholas Jones (0800990)" userId="a803ffdd-489b-4932-90eb-0a3e411f0b00" providerId="ADAL" clId="{D7C4B0BF-7EC0-D648-9EAE-8FCA2CA98F06}" dt="2026-10-14T12:17:34.340" v="348" actId="732"/>
          <ac:picMkLst>
            <pc:docMk/>
            <pc:sldMk cId="635137086" sldId="271"/>
            <ac:picMk id="9" creationId="{F51ACD06-62B7-19E4-05AA-51A6C846943B}"/>
          </ac:picMkLst>
        </pc:picChg>
      </pc:sldChg>
      <pc:sldChg chg="modSp mod">
        <pc:chgData name="Nicholas Jones (0800990)" userId="a803ffdd-489b-4932-90eb-0a3e411f0b00" providerId="ADAL" clId="{D7C4B0BF-7EC0-D648-9EAE-8FCA2CA98F06}" dt="2026-10-15T14:27:30.665" v="501" actId="20577"/>
        <pc:sldMkLst>
          <pc:docMk/>
          <pc:sldMk cId="504355492" sldId="272"/>
        </pc:sldMkLst>
        <pc:spChg chg="mod">
          <ac:chgData name="Nicholas Jones (0800990)" userId="a803ffdd-489b-4932-90eb-0a3e411f0b00" providerId="ADAL" clId="{D7C4B0BF-7EC0-D648-9EAE-8FCA2CA98F06}" dt="2026-10-15T14:27:26.153" v="498" actId="20577"/>
          <ac:spMkLst>
            <pc:docMk/>
            <pc:sldMk cId="504355492" sldId="272"/>
            <ac:spMk id="2" creationId="{98477301-743B-D6DC-9754-C96BDDC21C8D}"/>
          </ac:spMkLst>
        </pc:spChg>
        <pc:spChg chg="mod">
          <ac:chgData name="Nicholas Jones (0800990)" userId="a803ffdd-489b-4932-90eb-0a3e411f0b00" providerId="ADAL" clId="{D7C4B0BF-7EC0-D648-9EAE-8FCA2CA98F06}" dt="2026-10-15T14:27:30.665" v="501" actId="20577"/>
          <ac:spMkLst>
            <pc:docMk/>
            <pc:sldMk cId="504355492" sldId="272"/>
            <ac:spMk id="3" creationId="{3CFCAC69-0741-D983-CC9A-FC15D03715CC}"/>
          </ac:spMkLst>
        </pc:spChg>
      </pc:sldChg>
      <pc:sldChg chg="modSp new del mod">
        <pc:chgData name="Nicholas Jones (0800990)" userId="a803ffdd-489b-4932-90eb-0a3e411f0b00" providerId="ADAL" clId="{D7C4B0BF-7EC0-D648-9EAE-8FCA2CA98F06}" dt="2026-10-14T14:55:50.261" v="427" actId="2696"/>
        <pc:sldMkLst>
          <pc:docMk/>
          <pc:sldMk cId="702260752" sldId="273"/>
        </pc:sldMkLst>
        <pc:spChg chg="mod">
          <ac:chgData name="Nicholas Jones (0800990)" userId="a803ffdd-489b-4932-90eb-0a3e411f0b00" providerId="ADAL" clId="{D7C4B0BF-7EC0-D648-9EAE-8FCA2CA98F06}" dt="2026-10-14T13:21:21.030" v="360" actId="20577"/>
          <ac:spMkLst>
            <pc:docMk/>
            <pc:sldMk cId="702260752" sldId="273"/>
            <ac:spMk id="2" creationId="{D0C8443B-26FF-A3DE-BBBE-A83C64FA7185}"/>
          </ac:spMkLst>
        </pc:spChg>
      </pc:sldChg>
      <pc:sldChg chg="addSp delSp modSp new mod">
        <pc:chgData name="Nicholas Jones (0800990)" userId="a803ffdd-489b-4932-90eb-0a3e411f0b00" providerId="ADAL" clId="{D7C4B0BF-7EC0-D648-9EAE-8FCA2CA98F06}" dt="2026-10-14T14:59:32.472" v="459" actId="790"/>
        <pc:sldMkLst>
          <pc:docMk/>
          <pc:sldMk cId="3106269222" sldId="274"/>
        </pc:sldMkLst>
        <pc:spChg chg="mod">
          <ac:chgData name="Nicholas Jones (0800990)" userId="a803ffdd-489b-4932-90eb-0a3e411f0b00" providerId="ADAL" clId="{D7C4B0BF-7EC0-D648-9EAE-8FCA2CA98F06}" dt="2026-10-14T14:59:32.472" v="459" actId="790"/>
          <ac:spMkLst>
            <pc:docMk/>
            <pc:sldMk cId="3106269222" sldId="274"/>
            <ac:spMk id="2" creationId="{36AE7C1C-0383-ED11-8111-B935B347AE24}"/>
          </ac:spMkLst>
        </pc:spChg>
        <pc:spChg chg="del mod">
          <ac:chgData name="Nicholas Jones (0800990)" userId="a803ffdd-489b-4932-90eb-0a3e411f0b00" providerId="ADAL" clId="{D7C4B0BF-7EC0-D648-9EAE-8FCA2CA98F06}" dt="2026-10-14T13:21:52.630" v="378" actId="931"/>
          <ac:spMkLst>
            <pc:docMk/>
            <pc:sldMk cId="3106269222" sldId="274"/>
            <ac:spMk id="3" creationId="{657DFD55-5995-2AB0-5C69-E46FD4E5E629}"/>
          </ac:spMkLst>
        </pc:spChg>
        <pc:picChg chg="add mod">
          <ac:chgData name="Nicholas Jones (0800990)" userId="a803ffdd-489b-4932-90eb-0a3e411f0b00" providerId="ADAL" clId="{D7C4B0BF-7EC0-D648-9EAE-8FCA2CA98F06}" dt="2026-10-14T13:22:03.297" v="383" actId="14100"/>
          <ac:picMkLst>
            <pc:docMk/>
            <pc:sldMk cId="3106269222" sldId="274"/>
            <ac:picMk id="5" creationId="{B4EE33D0-AA20-6F6C-DE3E-CB50D64AF286}"/>
          </ac:picMkLst>
        </pc:picChg>
      </pc:sldChg>
      <pc:sldChg chg="addSp delSp modSp new mod">
        <pc:chgData name="Nicholas Jones (0800990)" userId="a803ffdd-489b-4932-90eb-0a3e411f0b00" providerId="ADAL" clId="{D7C4B0BF-7EC0-D648-9EAE-8FCA2CA98F06}" dt="2026-10-15T14:29:03.533" v="566" actId="20577"/>
        <pc:sldMkLst>
          <pc:docMk/>
          <pc:sldMk cId="559884981" sldId="275"/>
        </pc:sldMkLst>
        <pc:spChg chg="mod">
          <ac:chgData name="Nicholas Jones (0800990)" userId="a803ffdd-489b-4932-90eb-0a3e411f0b00" providerId="ADAL" clId="{D7C4B0BF-7EC0-D648-9EAE-8FCA2CA98F06}" dt="2026-10-14T14:59:32.472" v="459" actId="790"/>
          <ac:spMkLst>
            <pc:docMk/>
            <pc:sldMk cId="559884981" sldId="275"/>
            <ac:spMk id="2" creationId="{911EA634-B4D6-E61F-CF1C-1D3E5F842613}"/>
          </ac:spMkLst>
        </pc:spChg>
        <pc:spChg chg="add del mod">
          <ac:chgData name="Nicholas Jones (0800990)" userId="a803ffdd-489b-4932-90eb-0a3e411f0b00" providerId="ADAL" clId="{D7C4B0BF-7EC0-D648-9EAE-8FCA2CA98F06}" dt="2026-10-15T14:29:03.533" v="566" actId="20577"/>
          <ac:spMkLst>
            <pc:docMk/>
            <pc:sldMk cId="559884981" sldId="275"/>
            <ac:spMk id="3" creationId="{0ABEF220-9C6D-B096-DC95-293B0E52D8BA}"/>
          </ac:spMkLst>
        </pc:spChg>
        <pc:spChg chg="add">
          <ac:chgData name="Nicholas Jones (0800990)" userId="a803ffdd-489b-4932-90eb-0a3e411f0b00" providerId="ADAL" clId="{D7C4B0BF-7EC0-D648-9EAE-8FCA2CA98F06}" dt="2026-10-14T13:22:51.102" v="394"/>
          <ac:spMkLst>
            <pc:docMk/>
            <pc:sldMk cId="559884981" sldId="275"/>
            <ac:spMk id="5" creationId="{6EBBA88F-C280-215F-C3A4-0238E8B094C4}"/>
          </ac:spMkLst>
        </pc:spChg>
        <pc:graphicFrameChg chg="add mod">
          <ac:chgData name="Nicholas Jones (0800990)" userId="a803ffdd-489b-4932-90eb-0a3e411f0b00" providerId="ADAL" clId="{D7C4B0BF-7EC0-D648-9EAE-8FCA2CA98F06}" dt="2026-10-14T13:23:05.398" v="395"/>
          <ac:graphicFrameMkLst>
            <pc:docMk/>
            <pc:sldMk cId="559884981" sldId="275"/>
            <ac:graphicFrameMk id="4" creationId="{EF201A37-8A4F-E1B9-36A7-4EE721DE37C9}"/>
          </ac:graphicFrameMkLst>
        </pc:graphicFrameChg>
        <pc:graphicFrameChg chg="add mod">
          <ac:chgData name="Nicholas Jones (0800990)" userId="a803ffdd-489b-4932-90eb-0a3e411f0b00" providerId="ADAL" clId="{D7C4B0BF-7EC0-D648-9EAE-8FCA2CA98F06}" dt="2026-10-14T13:23:19.667" v="397"/>
          <ac:graphicFrameMkLst>
            <pc:docMk/>
            <pc:sldMk cId="559884981" sldId="275"/>
            <ac:graphicFrameMk id="6" creationId="{83D46E71-F209-9C33-10B4-3C858F2A9C05}"/>
          </ac:graphicFrameMkLst>
        </pc:graphicFrameChg>
        <pc:graphicFrameChg chg="add mod">
          <ac:chgData name="Nicholas Jones (0800990)" userId="a803ffdd-489b-4932-90eb-0a3e411f0b00" providerId="ADAL" clId="{D7C4B0BF-7EC0-D648-9EAE-8FCA2CA98F06}" dt="2026-10-14T13:23:23.789" v="400"/>
          <ac:graphicFrameMkLst>
            <pc:docMk/>
            <pc:sldMk cId="559884981" sldId="275"/>
            <ac:graphicFrameMk id="7" creationId="{5F319685-D263-BA75-70E9-2EAD11CEE2E3}"/>
          </ac:graphicFrameMkLst>
        </pc:graphicFrameChg>
        <pc:graphicFrameChg chg="add mod modGraphic">
          <ac:chgData name="Nicholas Jones (0800990)" userId="a803ffdd-489b-4932-90eb-0a3e411f0b00" providerId="ADAL" clId="{D7C4B0BF-7EC0-D648-9EAE-8FCA2CA98F06}" dt="2026-10-14T15:00:52.006" v="467" actId="790"/>
          <ac:graphicFrameMkLst>
            <pc:docMk/>
            <pc:sldMk cId="559884981" sldId="275"/>
            <ac:graphicFrameMk id="8" creationId="{29AB3BAD-1C22-DF62-1917-BBCAD728BD3C}"/>
          </ac:graphicFrameMkLst>
        </pc:graphicFrameChg>
      </pc:sldChg>
      <pc:sldChg chg="addSp modSp add mod ord modClrScheme chgLayout">
        <pc:chgData name="Nicholas Jones (0800990)" userId="a803ffdd-489b-4932-90eb-0a3e411f0b00" providerId="ADAL" clId="{D7C4B0BF-7EC0-D648-9EAE-8FCA2CA98F06}" dt="2026-10-16T06:28:43.800" v="609" actId="115"/>
        <pc:sldMkLst>
          <pc:docMk/>
          <pc:sldMk cId="576440527" sldId="276"/>
        </pc:sldMkLst>
        <pc:spChg chg="add mod ord">
          <ac:chgData name="Nicholas Jones (0800990)" userId="a803ffdd-489b-4932-90eb-0a3e411f0b00" providerId="ADAL" clId="{D7C4B0BF-7EC0-D648-9EAE-8FCA2CA98F06}" dt="2026-10-14T14:59:32.472" v="459" actId="790"/>
          <ac:spMkLst>
            <pc:docMk/>
            <pc:sldMk cId="576440527" sldId="276"/>
            <ac:spMk id="2" creationId="{196C38F9-843C-ACC2-BC8D-72E9E1BC5696}"/>
          </ac:spMkLst>
        </pc:spChg>
        <pc:spChg chg="mod">
          <ac:chgData name="Nicholas Jones (0800990)" userId="a803ffdd-489b-4932-90eb-0a3e411f0b00" providerId="ADAL" clId="{D7C4B0BF-7EC0-D648-9EAE-8FCA2CA98F06}" dt="2026-10-16T06:28:13.294" v="607"/>
          <ac:spMkLst>
            <pc:docMk/>
            <pc:sldMk cId="576440527" sldId="276"/>
            <ac:spMk id="5" creationId="{D9F61624-08D0-98AA-E59E-1521B69908FE}"/>
          </ac:spMkLst>
        </pc:spChg>
        <pc:graphicFrameChg chg="mod modGraphic">
          <ac:chgData name="Nicholas Jones (0800990)" userId="a803ffdd-489b-4932-90eb-0a3e411f0b00" providerId="ADAL" clId="{D7C4B0BF-7EC0-D648-9EAE-8FCA2CA98F06}" dt="2026-10-15T19:13:49.499" v="603"/>
          <ac:graphicFrameMkLst>
            <pc:docMk/>
            <pc:sldMk cId="576440527" sldId="276"/>
            <ac:graphicFrameMk id="4" creationId="{7B1E6C42-EFA2-D762-4F69-D3185BC952BB}"/>
          </ac:graphicFrameMkLst>
        </pc:graphicFrameChg>
        <pc:graphicFrameChg chg="modGraphic">
          <ac:chgData name="Nicholas Jones (0800990)" userId="a803ffdd-489b-4932-90eb-0a3e411f0b00" providerId="ADAL" clId="{D7C4B0BF-7EC0-D648-9EAE-8FCA2CA98F06}" dt="2026-10-15T14:27:17.316" v="493" actId="20577"/>
          <ac:graphicFrameMkLst>
            <pc:docMk/>
            <pc:sldMk cId="576440527" sldId="276"/>
            <ac:graphicFrameMk id="6" creationId="{996A5E25-0E64-8DAC-5294-0D622B69C6BB}"/>
          </ac:graphicFrameMkLst>
        </pc:graphicFrameChg>
        <pc:graphicFrameChg chg="mod modGraphic">
          <ac:chgData name="Nicholas Jones (0800990)" userId="a803ffdd-489b-4932-90eb-0a3e411f0b00" providerId="ADAL" clId="{D7C4B0BF-7EC0-D648-9EAE-8FCA2CA98F06}" dt="2026-10-16T06:28:43.800" v="609" actId="115"/>
          <ac:graphicFrameMkLst>
            <pc:docMk/>
            <pc:sldMk cId="576440527" sldId="276"/>
            <ac:graphicFrameMk id="7" creationId="{93588440-FE43-EB4C-D8E1-7D21073CD94E}"/>
          </ac:graphicFrameMkLst>
        </pc:graphicFrame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B38D36-4934-2746-98F8-68D7E737F389}" type="datetimeFigureOut">
              <a:rPr lang="en-US" smtClean="0"/>
              <a:t>10/12/26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CC0E3E-2693-1047-BDC9-ABB98ABA43A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80019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CC0E3E-2693-1047-BDC9-ABB98ABA43A6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87334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CC0E3E-2693-1047-BDC9-ABB98ABA43A6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25622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CC0E3E-2693-1047-BDC9-ABB98ABA43A6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74229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CC0E3E-2693-1047-BDC9-ABB98ABA43A6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713329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CC0E3E-2693-1047-BDC9-ABB98ABA43A6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766267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CC0E3E-2693-1047-BDC9-ABB98ABA43A6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24739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6C42-EFA2-D762-4F69-D3185BC952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87125054"/>
              </p:ext>
            </p:extLst>
          </p:nvPr>
        </p:nvGraphicFramePr>
        <p:xfrm>
          <a:off x="5138383" y="1039454"/>
          <a:ext cx="3848456" cy="7696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848456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68580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1" dirty="0"/>
                        <a:t>Targedau Iaith Personol:</a:t>
                      </a:r>
                    </a:p>
                    <a:p>
                      <a:pPr marL="285750" marR="0" indent="-28575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Calibri,Sans-Serif"/>
                        <a:buChar char="-"/>
                        <a:tabLst/>
                        <a:defRPr/>
                      </a:pPr>
                      <a:r>
                        <a:rPr lang="cy-GB" sz="16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Gorchmynion (</a:t>
                      </a:r>
                      <a:r>
                        <a:rPr lang="en-GB" sz="16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unigol </a:t>
                      </a:r>
                      <a:r>
                        <a:rPr lang="cy-GB" sz="1600" b="0" i="0" u="none" strike="noStrike" kern="1200" noProof="0" dirty="0">
                          <a:solidFill>
                            <a:srgbClr val="000000"/>
                          </a:solidFill>
                          <a:effectLst/>
                          <a:latin typeface="Aptos"/>
                          <a:ea typeface="+mn-ea"/>
                          <a:cs typeface="+mn-cs"/>
                        </a:rPr>
                        <a:t>a</a:t>
                      </a:r>
                      <a:r>
                        <a:rPr lang="cy-GB" sz="16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 </a:t>
                      </a:r>
                      <a:r>
                        <a:rPr lang="cy-GB" sz="1600" b="0" i="0" kern="120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lluosog</a:t>
                      </a:r>
                      <a:r>
                        <a:rPr lang="en-GB" sz="16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)</a:t>
                      </a:r>
                      <a:endParaRPr lang="en-US" sz="1600" b="0" i="0" u="none" strike="noStrike" noProof="0" dirty="0">
                        <a:solidFill>
                          <a:srgbClr val="000000"/>
                        </a:solidFill>
                        <a:latin typeface="Aptos"/>
                      </a:endParaRPr>
                    </a:p>
                    <a:p>
                      <a:pPr marL="285750" lvl="0" indent="-285750">
                        <a:buFont typeface="Calibri"/>
                        <a:buChar char="-"/>
                      </a:pPr>
                      <a:endParaRPr lang="cy-GB" sz="1400" dirty="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281684" y="605115"/>
            <a:ext cx="3723934" cy="1577355"/>
          </a:xfrm>
          <a:prstGeom prst="rect">
            <a:avLst/>
          </a:prstGeom>
          <a:noFill/>
        </p:spPr>
        <p:txBody>
          <a:bodyPr wrap="square" lIns="68580" tIns="34290" rIns="68580" bIns="34290" rtlCol="0" anchor="t">
            <a:spAutoFit/>
          </a:bodyPr>
          <a:lstStyle/>
          <a:p>
            <a:r>
              <a:rPr lang="cy-GB" sz="1600" dirty="0"/>
              <a:t>Enw: Nicholas Jones		  </a:t>
            </a:r>
          </a:p>
          <a:p>
            <a:r>
              <a:rPr lang="cy-GB" sz="1600" dirty="0"/>
              <a:t>Teitl y wers: Mwynhau – gyda hobïau 	 </a:t>
            </a:r>
          </a:p>
          <a:p>
            <a:r>
              <a:rPr lang="cy-GB" sz="1600" dirty="0"/>
              <a:t>Nod y wers: Dysgu patrwm iaeth - mwynhau</a:t>
            </a:r>
          </a:p>
          <a:p>
            <a:r>
              <a:rPr lang="cy-GB" sz="1600" dirty="0"/>
              <a:t>Adolygu </a:t>
            </a:r>
            <a:r>
              <a:rPr lang="cy-GB" sz="1600" dirty="0">
                <a:ea typeface="Calibri"/>
                <a:cs typeface="Calibri"/>
              </a:rPr>
              <a:t>berfau </a:t>
            </a:r>
            <a:r>
              <a:rPr lang="cy-GB" sz="1600" dirty="0"/>
              <a:t>hobïau</a:t>
            </a:r>
          </a:p>
          <a:p>
            <a:r>
              <a:rPr lang="cy-GB" sz="1600" dirty="0"/>
              <a:t>Blwyddyn: 5/6	</a:t>
            </a:r>
            <a:r>
              <a:rPr lang="cy-GB" sz="1400" dirty="0"/>
              <a:t> </a:t>
            </a:r>
            <a:endParaRPr lang="cy-GB" sz="1350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96A5E25-0E64-8DAC-5294-0D622B69C6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5561419"/>
              </p:ext>
            </p:extLst>
          </p:nvPr>
        </p:nvGraphicFramePr>
        <p:xfrm>
          <a:off x="5138383" y="2369771"/>
          <a:ext cx="3837025" cy="3794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837025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1422455">
                <a:tc>
                  <a:txBody>
                    <a:bodyPr/>
                    <a:lstStyle/>
                    <a:p>
                      <a:r>
                        <a:rPr lang="cy-GB" sz="1600" b="1" dirty="0"/>
                        <a:t>Gweithgareddau:</a:t>
                      </a:r>
                    </a:p>
                    <a:p>
                      <a:pPr marL="285750" indent="-285750">
                        <a:buFont typeface="Calibri"/>
                        <a:buChar char="-"/>
                      </a:pPr>
                      <a:r>
                        <a:rPr lang="en-US" sz="1600" dirty="0"/>
                        <a:t>Drilio 1: </a:t>
                      </a:r>
                      <a:r>
                        <a:rPr lang="cy-GB" sz="1600" noProof="0" dirty="0"/>
                        <a:t>Geirfa - hobïau</a:t>
                      </a:r>
                    </a:p>
                    <a:p>
                      <a:pPr marL="285750" lvl="0" indent="-285750">
                        <a:buFont typeface="Calibri"/>
                        <a:buChar char="-"/>
                      </a:pPr>
                      <a:r>
                        <a:rPr lang="en-US" sz="1600" dirty="0"/>
                        <a:t>Drilio 2: </a:t>
                      </a:r>
                      <a:r>
                        <a:rPr lang="cy-GB" sz="1600" noProof="0" dirty="0"/>
                        <a:t>Patrymau newydd - mwynhau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cy-GB" sz="1600" noProof="0" dirty="0"/>
                        <a:t>Tasg 1: Holiadur</a:t>
                      </a:r>
                    </a:p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lang="cy-GB" sz="1600" noProof="0" dirty="0"/>
                        <a:t>Tasg 2: Dis - adeiladwr brawddegau</a:t>
                      </a:r>
                    </a:p>
                    <a:p>
                      <a:endParaRPr lang="cy-GB" sz="1600" noProof="0" dirty="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2026320">
                <a:tc>
                  <a:txBody>
                    <a:bodyPr/>
                    <a:lstStyle/>
                    <a:p>
                      <a:r>
                        <a:rPr lang="cy-GB" sz="1600" b="1" dirty="0"/>
                        <a:t>Geirfa:</a:t>
                      </a:r>
                    </a:p>
                    <a:p>
                      <a:r>
                        <a:rPr lang="cy-GB" sz="1600" dirty="0"/>
                        <a:t>Mwynhau                     Darllen</a:t>
                      </a:r>
                    </a:p>
                    <a:p>
                      <a:r>
                        <a:rPr lang="cy-GB" sz="1600" dirty="0"/>
                        <a:t>Canu                              Marchogaeth</a:t>
                      </a:r>
                    </a:p>
                    <a:p>
                      <a:r>
                        <a:rPr lang="cy-GB" sz="1600" dirty="0"/>
                        <a:t>Chwarae                       Pysgota</a:t>
                      </a:r>
                    </a:p>
                    <a:p>
                      <a:r>
                        <a:rPr lang="cy-GB" sz="1600" dirty="0"/>
                        <a:t>Pêl droed                      Rygbi</a:t>
                      </a:r>
                    </a:p>
                    <a:p>
                      <a:r>
                        <a:rPr lang="cy-GB" sz="1600" dirty="0"/>
                        <a:t>Tenis                              Hobïau</a:t>
                      </a:r>
                    </a:p>
                    <a:p>
                      <a:r>
                        <a:rPr lang="cy-GB" sz="1600" dirty="0"/>
                        <a:t>Siopa                             Holiadur</a:t>
                      </a:r>
                    </a:p>
                    <a:p>
                      <a:r>
                        <a:rPr lang="cy-GB" sz="1600" dirty="0"/>
                        <a:t>Nofio                             Dis</a:t>
                      </a:r>
                    </a:p>
                    <a:p>
                      <a:r>
                        <a:rPr lang="cy-GB" sz="1600" dirty="0"/>
                        <a:t>Sinema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3588440-FE43-EB4C-D8E1-7D21073CD94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85638802"/>
              </p:ext>
            </p:extLst>
          </p:nvPr>
        </p:nvGraphicFramePr>
        <p:xfrm>
          <a:off x="281684" y="2218016"/>
          <a:ext cx="4271642" cy="4526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271642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139684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1" dirty="0"/>
                        <a:t>Ffocws Iaith / Patrymau:</a:t>
                      </a:r>
                    </a:p>
                    <a:p>
                      <a:pPr marL="0" marR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cy-GB" sz="1600" b="0" dirty="0"/>
                        <a:t>Mwynhau:</a:t>
                      </a:r>
                    </a:p>
                    <a:p>
                      <a:pPr marL="0" marR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cy-GB" sz="1600" dirty="0">
                          <a:latin typeface="+mn-lt"/>
                        </a:rPr>
                        <a:t>Beth rwyt ti’n </a:t>
                      </a:r>
                      <a:r>
                        <a:rPr lang="cy-GB" sz="1600" b="0" u="sng" dirty="0">
                          <a:latin typeface="+mn-lt"/>
                        </a:rPr>
                        <a:t>f</a:t>
                      </a:r>
                      <a:r>
                        <a:rPr lang="cy-GB" sz="1600" dirty="0">
                          <a:latin typeface="+mn-lt"/>
                        </a:rPr>
                        <a:t>wynhau? </a:t>
                      </a:r>
                      <a:endParaRPr lang="cy-GB" sz="1600" b="0" dirty="0">
                        <a:latin typeface="+mn-lt"/>
                      </a:endParaRPr>
                    </a:p>
                    <a:p>
                      <a:pPr marL="0" marR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cy-GB" sz="1600" dirty="0">
                          <a:latin typeface="+mn-lt"/>
                        </a:rPr>
                        <a:t>Beth rwyt ti’n </a:t>
                      </a:r>
                      <a:r>
                        <a:rPr lang="cy-GB" sz="1600" b="0" u="sng" dirty="0">
                          <a:latin typeface="+mn-lt"/>
                        </a:rPr>
                        <a:t>f</a:t>
                      </a:r>
                      <a:r>
                        <a:rPr lang="cy-GB" sz="1600" dirty="0">
                          <a:latin typeface="+mn-lt"/>
                        </a:rPr>
                        <a:t>wynhau wneud?</a:t>
                      </a:r>
                      <a:endParaRPr lang="cy-GB" sz="1600" b="0" dirty="0">
                        <a:latin typeface="+mn-lt"/>
                      </a:endParaRPr>
                    </a:p>
                    <a:p>
                      <a:pPr marL="0" marR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cy-GB" sz="1600" b="0" dirty="0"/>
                        <a:t>Rydw i’n mwynhau ...</a:t>
                      </a:r>
                    </a:p>
                    <a:p>
                      <a:pPr marL="0" marR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cy-GB" sz="1600" b="0" dirty="0"/>
                        <a:t>Dydw i ddim yn mwynhau ...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253746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1" dirty="0"/>
                        <a:t>Gwybodaeth flaenorol:</a:t>
                      </a:r>
                    </a:p>
                    <a:p>
                      <a:pPr lvl="0">
                        <a:buNone/>
                      </a:pPr>
                      <a:r>
                        <a:rPr lang="cy-GB" sz="1600" b="0" dirty="0"/>
                        <a:t>Beth wyt ti'n hoffi?</a:t>
                      </a:r>
                    </a:p>
                    <a:p>
                      <a:pPr lvl="0">
                        <a:buNone/>
                      </a:pPr>
                      <a:r>
                        <a:rPr lang="cy-GB" sz="1600" b="0" dirty="0"/>
                        <a:t>Rydw i'n hoffi ...</a:t>
                      </a:r>
                    </a:p>
                    <a:p>
                      <a:pPr lvl="0">
                        <a:buNone/>
                      </a:pPr>
                      <a:r>
                        <a:rPr lang="cy-GB" sz="1600" b="0" dirty="0"/>
                        <a:t>Dydw i ddim yn hoffi ...</a:t>
                      </a:r>
                    </a:p>
                    <a:p>
                      <a:pPr lvl="0">
                        <a:buNone/>
                      </a:pPr>
                      <a:r>
                        <a:rPr lang="cy-GB" sz="1600" b="0" dirty="0"/>
                        <a:t>Rwyt ti’n </a:t>
                      </a:r>
                    </a:p>
                    <a:p>
                      <a:pPr lvl="0">
                        <a:buNone/>
                      </a:pPr>
                      <a:r>
                        <a:rPr lang="cy-GB" sz="1600" b="0" dirty="0"/>
                        <a:t>Mae e’n </a:t>
                      </a:r>
                    </a:p>
                    <a:p>
                      <a:pPr lvl="0">
                        <a:buNone/>
                      </a:pPr>
                      <a:r>
                        <a:rPr lang="cy-GB" sz="1600" b="0" dirty="0"/>
                        <a:t>Mae hi’n </a:t>
                      </a:r>
                    </a:p>
                    <a:p>
                      <a:pPr lvl="0">
                        <a:buNone/>
                      </a:pPr>
                      <a:r>
                        <a:rPr lang="cy-GB" sz="1600" b="0" dirty="0"/>
                        <a:t>Rydyn ni’n </a:t>
                      </a:r>
                    </a:p>
                    <a:p>
                      <a:pPr lvl="0">
                        <a:buNone/>
                      </a:pPr>
                      <a:r>
                        <a:rPr lang="cy-GB" sz="1600" b="0" dirty="0"/>
                        <a:t>Rydych chi’n</a:t>
                      </a:r>
                    </a:p>
                    <a:p>
                      <a:pPr lvl="0">
                        <a:buNone/>
                      </a:pPr>
                      <a:r>
                        <a:rPr lang="cy-GB" sz="1600" b="0" dirty="0"/>
                        <a:t>Maen nhw’n</a:t>
                      </a:r>
                    </a:p>
                    <a:p>
                      <a:pPr lvl="0">
                        <a:buNone/>
                      </a:pPr>
                      <a:r>
                        <a:rPr lang="cy-GB" sz="1600" b="0" dirty="0"/>
                        <a:t>Mae </a:t>
                      </a:r>
                      <a:r>
                        <a:rPr lang="cy-GB" sz="1600" b="0" u="sng" dirty="0"/>
                        <a:t>enw</a:t>
                      </a:r>
                      <a:r>
                        <a:rPr lang="cy-GB" sz="1600" b="0" dirty="0"/>
                        <a:t>’n</a:t>
                      </a:r>
                    </a:p>
                    <a:p>
                      <a:pPr lvl="0">
                        <a:buNone/>
                      </a:pPr>
                      <a:r>
                        <a:rPr lang="en-GB" sz="16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Berfau </a:t>
                      </a:r>
                      <a:r>
                        <a:rPr lang="cy-GB" sz="1600" b="0" i="0" kern="120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hobïau</a:t>
                      </a:r>
                      <a:endParaRPr lang="cy-GB" sz="1600" b="0" noProof="0" dirty="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196C38F9-843C-ACC2-BC8D-72E9E1BC56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526" y="-246733"/>
            <a:ext cx="8229600" cy="1143000"/>
          </a:xfrm>
        </p:spPr>
        <p:txBody>
          <a:bodyPr/>
          <a:lstStyle/>
          <a:p>
            <a:r>
              <a:rPr lang="cy-GB" dirty="0"/>
              <a:t>Cynllun gwers</a:t>
            </a:r>
          </a:p>
        </p:txBody>
      </p:sp>
    </p:spTree>
    <p:extLst>
      <p:ext uri="{BB962C8B-B14F-4D97-AF65-F5344CB8AC3E}">
        <p14:creationId xmlns:p14="http://schemas.microsoft.com/office/powerpoint/2010/main" val="5764405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8DF3A-177D-3994-457A-52B4B2ACD4E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8650" y="5586257"/>
            <a:ext cx="5195027" cy="804161"/>
          </a:xfrm>
        </p:spPr>
        <p:txBody>
          <a:bodyPr anchor="ctr">
            <a:normAutofit/>
          </a:bodyPr>
          <a:lstStyle/>
          <a:p>
            <a:pPr algn="l"/>
            <a:r>
              <a:rPr lang="cy-GB" sz="2800" dirty="0">
                <a:latin typeface="Comic Sans MS" panose="030F0902030302020204" pitchFamily="66" charset="0"/>
              </a:rPr>
              <a:t>Mwynhau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805902E-EEA1-86B8-7BA6-75A4A70C7B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23678" y="5586258"/>
            <a:ext cx="2691671" cy="804160"/>
          </a:xfrm>
        </p:spPr>
        <p:txBody>
          <a:bodyPr anchor="ctr">
            <a:normAutofit/>
          </a:bodyPr>
          <a:lstStyle/>
          <a:p>
            <a:pPr algn="r"/>
            <a:r>
              <a:rPr lang="cy-GB" sz="1600" dirty="0">
                <a:latin typeface="Comic Sans MS" panose="030F0902030302020204" pitchFamily="66" charset="0"/>
              </a:rPr>
              <a:t>gyda hobïau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2D0BBE6-70FE-1BD0-9FE4-55BFEFE70F6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2583" b="-2"/>
          <a:stretch>
            <a:fillRect/>
          </a:stretch>
        </p:blipFill>
        <p:spPr>
          <a:xfrm>
            <a:off x="20" y="10"/>
            <a:ext cx="9143980" cy="5279933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0E76F6F3-F5F0-B26D-1B63-73AD0299B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768" y="5193518"/>
            <a:ext cx="9155399" cy="123363"/>
            <a:chOff x="-5025" y="6737718"/>
            <a:chExt cx="12207200" cy="123363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ABC84BA2-BCC1-89D4-5592-8B2364E6B8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39C4FA24-7C12-A16B-31C2-891750171B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91971168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77301-743B-D6DC-9754-C96BDDC21C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>
                <a:latin typeface="Comic Sans MS"/>
                <a:ea typeface="Calibri"/>
                <a:cs typeface="Calibri"/>
              </a:rPr>
              <a:t>Nod y wers ydy:</a:t>
            </a:r>
            <a:endParaRPr lang="cy-GB" dirty="0">
              <a:latin typeface="Comic Sans M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FCAC69-0741-D983-CC9A-FC15D03715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ts val="20"/>
              </a:spcBef>
            </a:pPr>
            <a:r>
              <a:rPr lang="cy-GB" dirty="0">
                <a:latin typeface="Calibri"/>
                <a:ea typeface="Calibri"/>
                <a:cs typeface="Calibri"/>
              </a:rPr>
              <a:t>Dysgu patrwm iaeth – mwynhau.</a:t>
            </a:r>
          </a:p>
          <a:p>
            <a:pPr marL="0" indent="0">
              <a:spcBef>
                <a:spcPts val="20"/>
              </a:spcBef>
              <a:buNone/>
            </a:pPr>
            <a:endParaRPr lang="cy-GB" dirty="0">
              <a:latin typeface="Calibri"/>
              <a:ea typeface="Calibri"/>
              <a:cs typeface="Calibri"/>
            </a:endParaRPr>
          </a:p>
          <a:p>
            <a:pPr>
              <a:spcBef>
                <a:spcPts val="20"/>
              </a:spcBef>
            </a:pPr>
            <a:r>
              <a:rPr lang="cy-GB" dirty="0">
                <a:latin typeface="Calibri"/>
                <a:ea typeface="Calibri"/>
                <a:cs typeface="Calibri"/>
              </a:rPr>
              <a:t>Adolygu berfau hobïau.</a:t>
            </a:r>
          </a:p>
          <a:p>
            <a:endParaRPr lang="cy-GB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5043554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hobby_card_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8238" y="228600"/>
            <a:ext cx="3727524" cy="64008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hobby_card_2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1962" y="228600"/>
            <a:ext cx="3740075" cy="64008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hobby_card_3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1962" y="228600"/>
            <a:ext cx="3740075" cy="640080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hobby_card_4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1962" y="228600"/>
            <a:ext cx="3740075" cy="640080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hobby_card_5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0788" y="228600"/>
            <a:ext cx="3702423" cy="640080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398C595-7F87-FF3D-A3F0-1E206B2945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47873" y="330868"/>
            <a:ext cx="3848253" cy="6196263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hobby_card_7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41394" y="228600"/>
            <a:ext cx="3861211" cy="640080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hobby_card_8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41394" y="228600"/>
            <a:ext cx="3861211" cy="640080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hobby_card_9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41394" y="228600"/>
            <a:ext cx="3861211" cy="640080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hobby_card_10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0830" y="228600"/>
            <a:ext cx="3822340" cy="6400800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D69B8E-5DD6-EBCA-412C-9703736EBD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noProof="0" dirty="0">
                <a:latin typeface="Comic Sans MS" panose="030F0902030302020204" pitchFamily="66" charset="0"/>
              </a:rPr>
              <a:t>Patrwm Iaith - </a:t>
            </a:r>
            <a:r>
              <a:rPr lang="cy-GB" dirty="0">
                <a:latin typeface="Comic Sans MS" panose="030F0902030302020204" pitchFamily="66" charset="0"/>
              </a:rPr>
              <a:t>Cwestiwn: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E18E23-DB2F-FF09-5BA0-A5B48FFD66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>
                <a:latin typeface="Comic Sans MS" panose="030F0902030302020204" pitchFamily="66" charset="0"/>
              </a:rPr>
              <a:t>Beth rwyt ti’n mwynhau?</a:t>
            </a:r>
          </a:p>
          <a:p>
            <a:pPr marL="0" indent="0">
              <a:buNone/>
            </a:pPr>
            <a:r>
              <a:rPr lang="cy-GB" dirty="0">
                <a:latin typeface="Comic Sans MS" panose="030F0902030302020204" pitchFamily="66" charset="0"/>
              </a:rPr>
              <a:t>   ⇢ Beth rwyt ti’n </a:t>
            </a:r>
            <a:r>
              <a:rPr lang="cy-GB" b="1" u="sng" dirty="0">
                <a:latin typeface="Comic Sans MS" panose="030F0902030302020204" pitchFamily="66" charset="0"/>
              </a:rPr>
              <a:t>f</a:t>
            </a:r>
            <a:r>
              <a:rPr lang="cy-GB" dirty="0">
                <a:latin typeface="Comic Sans MS" panose="030F0902030302020204" pitchFamily="66" charset="0"/>
              </a:rPr>
              <a:t>wynhau?</a:t>
            </a:r>
          </a:p>
          <a:p>
            <a:pPr marL="0" indent="0">
              <a:buNone/>
            </a:pPr>
            <a:r>
              <a:rPr lang="cy-GB" dirty="0">
                <a:latin typeface="Comic Sans MS" panose="030F0902030302020204" pitchFamily="66" charset="0"/>
              </a:rPr>
              <a:t>    </a:t>
            </a:r>
          </a:p>
          <a:p>
            <a:pPr marL="0" indent="0">
              <a:buNone/>
            </a:pPr>
            <a:endParaRPr lang="cy-GB" dirty="0">
              <a:latin typeface="Comic Sans MS" panose="030F0902030302020204" pitchFamily="66" charset="0"/>
            </a:endParaRPr>
          </a:p>
          <a:p>
            <a:r>
              <a:rPr lang="cy-GB" dirty="0">
                <a:latin typeface="Comic Sans MS" panose="030F0902030302020204" pitchFamily="66" charset="0"/>
              </a:rPr>
              <a:t>Beth rwyt ti’n fwynhau wneud?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EF8104C1-28E2-2BB0-195E-2D3033A1CA8E}"/>
              </a:ext>
            </a:extLst>
          </p:cNvPr>
          <p:cNvSpPr/>
          <p:nvPr/>
        </p:nvSpPr>
        <p:spPr>
          <a:xfrm>
            <a:off x="3380874" y="2863515"/>
            <a:ext cx="2213810" cy="1130969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94C48DF-4708-1E70-AC7E-EA7922DEAC02}"/>
              </a:ext>
            </a:extLst>
          </p:cNvPr>
          <p:cNvSpPr txBox="1"/>
          <p:nvPr/>
        </p:nvSpPr>
        <p:spPr>
          <a:xfrm>
            <a:off x="3771900" y="2951945"/>
            <a:ext cx="143175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800" b="1" dirty="0"/>
              <a:t>T.M ar ôl yn/’n</a:t>
            </a:r>
          </a:p>
        </p:txBody>
      </p:sp>
    </p:spTree>
    <p:extLst>
      <p:ext uri="{BB962C8B-B14F-4D97-AF65-F5344CB8AC3E}">
        <p14:creationId xmlns:p14="http://schemas.microsoft.com/office/powerpoint/2010/main" val="4159720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AB998C-2667-87BF-5F0C-9E59595A9C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>
                <a:latin typeface="Comic Sans MS" panose="030F0902030302020204" pitchFamily="66" charset="0"/>
              </a:rPr>
              <a:t>Patrwm Iaith - </a:t>
            </a:r>
            <a:r>
              <a:rPr lang="cy-GB" dirty="0">
                <a:latin typeface="Comic Sans MS" panose="030F0902030302020204" pitchFamily="66" charset="0"/>
              </a:rPr>
              <a:t>Ateb: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759EF2-0FB0-3C20-9FFC-229FF75263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>
                <a:latin typeface="Comic Sans MS" panose="030F0902030302020204" pitchFamily="66" charset="0"/>
              </a:rPr>
              <a:t>Rydw i’n mwynhau …</a:t>
            </a:r>
          </a:p>
          <a:p>
            <a:endParaRPr lang="cy-GB" dirty="0">
              <a:latin typeface="Comic Sans MS" panose="030F0902030302020204" pitchFamily="66" charset="0"/>
            </a:endParaRPr>
          </a:p>
          <a:p>
            <a:endParaRPr lang="cy-GB" dirty="0">
              <a:latin typeface="Comic Sans MS" panose="030F0902030302020204" pitchFamily="66" charset="0"/>
            </a:endParaRPr>
          </a:p>
          <a:p>
            <a:r>
              <a:rPr lang="cy-GB" dirty="0">
                <a:latin typeface="Comic Sans MS" panose="030F0902030302020204" pitchFamily="66" charset="0"/>
              </a:rPr>
              <a:t>Dydw i ddim yn mwynhau … </a:t>
            </a:r>
          </a:p>
        </p:txBody>
      </p:sp>
    </p:spTree>
    <p:extLst>
      <p:ext uri="{BB962C8B-B14F-4D97-AF65-F5344CB8AC3E}">
        <p14:creationId xmlns:p14="http://schemas.microsoft.com/office/powerpoint/2010/main" val="1782082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0401D9-4DB5-0AB5-DADB-88529B5816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Tasg 1: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9B2CAA-BA85-9846-E9A3-F851173BF4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>
                <a:latin typeface="Comic Sans MS" panose="030F0902030302020204" pitchFamily="66" charset="0"/>
              </a:rPr>
              <a:t>H</a:t>
            </a:r>
            <a:r>
              <a:rPr lang="cy-GB" b="0" i="0" dirty="0">
                <a:effectLst/>
                <a:latin typeface="Comic Sans MS" panose="030F0902030302020204" pitchFamily="66" charset="0"/>
              </a:rPr>
              <a:t>oliadur</a:t>
            </a:r>
          </a:p>
          <a:p>
            <a:endParaRPr lang="cy-GB" dirty="0">
              <a:latin typeface="Comic Sans MS" panose="030F0902030302020204" pitchFamily="66" charset="0"/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499C0E3D-46B8-D312-1F76-330A859E8EF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29133045"/>
              </p:ext>
            </p:extLst>
          </p:nvPr>
        </p:nvGraphicFramePr>
        <p:xfrm>
          <a:off x="457200" y="2735372"/>
          <a:ext cx="8229600" cy="2255618"/>
        </p:xfrm>
        <a:graphic>
          <a:graphicData uri="http://schemas.openxmlformats.org/drawingml/2006/table">
            <a:tbl>
              <a:tblPr firstRow="1" firstCol="1" bandRow="1"/>
              <a:tblGrid>
                <a:gridCol w="2743200">
                  <a:extLst>
                    <a:ext uri="{9D8B030D-6E8A-4147-A177-3AD203B41FA5}">
                      <a16:colId xmlns:a16="http://schemas.microsoft.com/office/drawing/2014/main" val="2267085014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4003794879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1379092244"/>
                    </a:ext>
                  </a:extLst>
                </a:gridCol>
              </a:tblGrid>
              <a:tr h="198218">
                <a:tc>
                  <a:txBody>
                    <a:bodyPr/>
                    <a:lstStyle/>
                    <a:p>
                      <a:pPr algn="ctr"/>
                      <a:r>
                        <a:rPr lang="cy-GB" sz="1300" kern="100" noProof="0">
                          <a:effectLst/>
                          <a:latin typeface="Comic Sans MS" panose="030F0902030302020204" pitchFamily="66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Enw</a:t>
                      </a:r>
                      <a:endParaRPr lang="cy-GB" sz="1100" kern="100" noProof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713" marR="6371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300" kern="100" noProof="0">
                          <a:effectLst/>
                          <a:latin typeface="Comic Sans MS" panose="030F0902030302020204" pitchFamily="66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Mwynhau</a:t>
                      </a:r>
                      <a:endParaRPr lang="cy-GB" sz="1100" kern="100" noProof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713" marR="6371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300" kern="100" noProof="0" dirty="0">
                          <a:effectLst/>
                          <a:latin typeface="Comic Sans MS" panose="030F0902030302020204" pitchFamily="66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Ddim yn mwynhau</a:t>
                      </a:r>
                      <a:endParaRPr lang="cy-GB" sz="1100" kern="100" noProof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713" marR="6371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01528656"/>
                  </a:ext>
                </a:extLst>
              </a:tr>
              <a:tr h="679606">
                <a:tc>
                  <a:txBody>
                    <a:bodyPr/>
                    <a:lstStyle/>
                    <a:p>
                      <a:pPr algn="ctr"/>
                      <a:r>
                        <a:rPr lang="cy-GB" sz="4500" kern="100" noProof="0">
                          <a:effectLst/>
                          <a:latin typeface="Comic Sans MS" panose="030F0902030302020204" pitchFamily="66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r>
                        <a:rPr lang="cy-GB" sz="1400" kern="100" noProof="0">
                          <a:effectLst/>
                          <a:latin typeface="Comic Sans MS" panose="030F0902030302020204" pitchFamily="66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Alys</a:t>
                      </a:r>
                      <a:endParaRPr lang="cy-GB" sz="1100" kern="100" noProof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713" marR="6371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4500" kern="100" noProof="0" dirty="0">
                          <a:effectLst/>
                          <a:latin typeface="Comic Sans MS" panose="030F0902030302020204" pitchFamily="66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r>
                        <a:rPr lang="cy-GB" sz="1400" kern="100" noProof="0" dirty="0">
                          <a:effectLst/>
                          <a:latin typeface="Comic Sans MS" panose="030F0902030302020204" pitchFamily="66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Mynd i’r sinema</a:t>
                      </a:r>
                      <a:endParaRPr lang="cy-GB" sz="1100" kern="100" noProof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713" marR="6371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4500" kern="100" noProof="0" dirty="0">
                          <a:effectLst/>
                          <a:latin typeface="Comic Sans MS" panose="030F0902030302020204" pitchFamily="66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r>
                        <a:rPr lang="cy-GB" sz="1400" kern="100" noProof="0" dirty="0">
                          <a:effectLst/>
                          <a:latin typeface="Comic Sans MS" panose="030F0902030302020204" pitchFamily="66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Nofio</a:t>
                      </a:r>
                      <a:endParaRPr lang="cy-GB" sz="1100" kern="100" noProof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713" marR="6371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88594659"/>
                  </a:ext>
                </a:extLst>
              </a:tr>
              <a:tr h="679606">
                <a:tc>
                  <a:txBody>
                    <a:bodyPr/>
                    <a:lstStyle/>
                    <a:p>
                      <a:r>
                        <a:rPr lang="en-GB" sz="4500" kern="100" dirty="0">
                          <a:effectLst/>
                          <a:latin typeface="Comic Sans MS" panose="030F0902030302020204" pitchFamily="66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713" marR="6371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4500" kern="100" dirty="0">
                          <a:effectLst/>
                          <a:latin typeface="Comic Sans MS" panose="030F0902030302020204" pitchFamily="66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713" marR="6371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4500" kern="100">
                          <a:effectLst/>
                          <a:latin typeface="Comic Sans MS" panose="030F0902030302020204" pitchFamily="66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713" marR="6371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72671102"/>
                  </a:ext>
                </a:extLst>
              </a:tr>
              <a:tr h="679606">
                <a:tc>
                  <a:txBody>
                    <a:bodyPr/>
                    <a:lstStyle/>
                    <a:p>
                      <a:r>
                        <a:rPr lang="en-GB" sz="4500" kern="100">
                          <a:effectLst/>
                          <a:latin typeface="Comic Sans MS" panose="030F0902030302020204" pitchFamily="66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713" marR="6371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4500" kern="100">
                          <a:effectLst/>
                          <a:latin typeface="Comic Sans MS" panose="030F0902030302020204" pitchFamily="66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713" marR="6371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4500" kern="100" dirty="0">
                          <a:effectLst/>
                          <a:latin typeface="Comic Sans MS" panose="030F0902030302020204" pitchFamily="66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713" marR="6371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0570527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93991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98F88A-9A3A-A2EE-F211-95B6759691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>
                <a:latin typeface="Comic Sans MS" panose="030F0902030302020204" pitchFamily="66" charset="0"/>
              </a:rPr>
              <a:t>Tasg 2: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9A97E0-1E78-D407-94DE-C0E5A27AFD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83162"/>
          </a:xfrm>
        </p:spPr>
        <p:txBody>
          <a:bodyPr/>
          <a:lstStyle/>
          <a:p>
            <a:r>
              <a:rPr lang="cy-GB" dirty="0">
                <a:latin typeface="Comic Sans MS" panose="030F0902030302020204" pitchFamily="66" charset="0"/>
              </a:rPr>
              <a:t>Dis - adeiladwr brawddegau.</a:t>
            </a:r>
          </a:p>
          <a:p>
            <a:pPr marL="0" indent="0">
              <a:buNone/>
            </a:pPr>
            <a:endParaRPr lang="cy-GB" dirty="0">
              <a:latin typeface="Comic Sans MS" panose="030F0902030302020204" pitchFamily="66" charset="0"/>
            </a:endParaRPr>
          </a:p>
          <a:p>
            <a:pPr marL="0" indent="0">
              <a:buNone/>
            </a:pPr>
            <a:r>
              <a:rPr lang="cy-GB" dirty="0">
                <a:latin typeface="Comic Sans MS" panose="030F0902030302020204" pitchFamily="66" charset="0"/>
              </a:rPr>
              <a:t>Eilrifa – Rydw i’n mwynhau ... </a:t>
            </a:r>
          </a:p>
          <a:p>
            <a:endParaRPr lang="cy-GB" dirty="0">
              <a:latin typeface="Comic Sans MS" panose="030F0902030302020204" pitchFamily="66" charset="0"/>
            </a:endParaRPr>
          </a:p>
          <a:p>
            <a:pPr marL="0" indent="0">
              <a:buNone/>
            </a:pPr>
            <a:endParaRPr lang="cy-GB" dirty="0">
              <a:latin typeface="Comic Sans MS" panose="030F0902030302020204" pitchFamily="66" charset="0"/>
            </a:endParaRPr>
          </a:p>
          <a:p>
            <a:pPr marL="0" indent="0">
              <a:buNone/>
            </a:pPr>
            <a:r>
              <a:rPr lang="cy-GB" dirty="0">
                <a:latin typeface="Comic Sans MS" panose="030F0902030302020204" pitchFamily="66" charset="0"/>
              </a:rPr>
              <a:t>Odrifau - Dydw i ddim yn mwynhau ...</a:t>
            </a:r>
          </a:p>
          <a:p>
            <a:pPr marL="0" indent="0">
              <a:buNone/>
            </a:pPr>
            <a:endParaRPr lang="cy-GB" dirty="0">
              <a:latin typeface="Comic Sans MS" panose="030F0902030302020204" pitchFamily="66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D07B2ED-A4D7-F84B-D8A5-AB9AFB795E0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099" t="10775" r="9076" b="6309"/>
          <a:stretch/>
        </p:blipFill>
        <p:spPr>
          <a:xfrm>
            <a:off x="974558" y="3428999"/>
            <a:ext cx="878305" cy="91780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BCA0C52-899F-5B7C-DB79-C341568B47C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8099" t="10775" r="9076" b="14225"/>
          <a:stretch/>
        </p:blipFill>
        <p:spPr>
          <a:xfrm>
            <a:off x="2466474" y="3428999"/>
            <a:ext cx="878305" cy="83018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F1E6813-9B2D-DC88-0312-A1547B4839C9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8099" t="10775" r="9075" b="14225"/>
          <a:stretch/>
        </p:blipFill>
        <p:spPr>
          <a:xfrm>
            <a:off x="3958389" y="3429000"/>
            <a:ext cx="878305" cy="83018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F0E8235-3FD0-C70B-9FE2-0A01EAC2B233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8099" t="9688" r="9076" b="7395"/>
          <a:stretch/>
        </p:blipFill>
        <p:spPr>
          <a:xfrm>
            <a:off x="974558" y="5257800"/>
            <a:ext cx="878305" cy="91780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5584BCA-67C4-DEB3-5CDB-956CA9B3E040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8099" t="9688" r="4538" b="15312"/>
          <a:stretch/>
        </p:blipFill>
        <p:spPr>
          <a:xfrm>
            <a:off x="2466473" y="5257798"/>
            <a:ext cx="926431" cy="83018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51ACD06-62B7-19E4-05AA-51A6C846943B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8099" t="9688" r="9076" b="7395"/>
          <a:stretch/>
        </p:blipFill>
        <p:spPr>
          <a:xfrm>
            <a:off x="3958389" y="5257797"/>
            <a:ext cx="878305" cy="9178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51370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AE7C1C-0383-ED11-8111-B935B347AE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Cardiau Fflach </a:t>
            </a:r>
          </a:p>
        </p:txBody>
      </p:sp>
      <p:pic>
        <p:nvPicPr>
          <p:cNvPr id="5" name="Content Placeholder 4" descr="A group of cartoon characters&#10;&#10;Description automatically generated">
            <a:extLst>
              <a:ext uri="{FF2B5EF4-FFF2-40B4-BE49-F238E27FC236}">
                <a16:creationId xmlns:a16="http://schemas.microsoft.com/office/drawing/2014/main" id="{B4EE33D0-AA20-6F6C-DE3E-CB50D64AF28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1119982"/>
            <a:ext cx="8229600" cy="5463380"/>
          </a:xfrm>
        </p:spPr>
      </p:pic>
    </p:spTree>
    <p:extLst>
      <p:ext uri="{BB962C8B-B14F-4D97-AF65-F5344CB8AC3E}">
        <p14:creationId xmlns:p14="http://schemas.microsoft.com/office/powerpoint/2010/main" val="310626922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1EA634-B4D6-E61F-CF1C-1D3E5F8426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Holiadur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BEF220-9C6D-B096-DC95-293B0E52D8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y-GB" sz="1800" b="1" u="sng" kern="10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Holiadur – mwynhau gyda hobïau </a:t>
            </a:r>
            <a:endParaRPr lang="cy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cy-GB" sz="1800" kern="10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cy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800" kern="10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Gofynna i’r cwestiwn i dri pherson:</a:t>
            </a:r>
            <a:endParaRPr lang="cy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800" kern="100" dirty="0"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Beth wyt ti’n fwynhau? </a:t>
            </a:r>
            <a:endParaRPr lang="cy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cy-GB" dirty="0"/>
              <a:t>		</a:t>
            </a:r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r>
              <a:rPr lang="cy-GB" dirty="0"/>
              <a:t>		</a:t>
            </a:r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r>
              <a:rPr lang="cy-GB" dirty="0"/>
              <a:t>		</a:t>
            </a:r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cy-GB" dirty="0"/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29AB3BAD-1C22-DF62-1917-BBCAD728BD3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18795968"/>
              </p:ext>
            </p:extLst>
          </p:nvPr>
        </p:nvGraphicFramePr>
        <p:xfrm>
          <a:off x="457200" y="3312887"/>
          <a:ext cx="8229600" cy="2255618"/>
        </p:xfrm>
        <a:graphic>
          <a:graphicData uri="http://schemas.openxmlformats.org/drawingml/2006/table">
            <a:tbl>
              <a:tblPr firstRow="1" firstCol="1" bandRow="1"/>
              <a:tblGrid>
                <a:gridCol w="2743200">
                  <a:extLst>
                    <a:ext uri="{9D8B030D-6E8A-4147-A177-3AD203B41FA5}">
                      <a16:colId xmlns:a16="http://schemas.microsoft.com/office/drawing/2014/main" val="3415473022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1260081699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2323432515"/>
                    </a:ext>
                  </a:extLst>
                </a:gridCol>
              </a:tblGrid>
              <a:tr h="198218">
                <a:tc>
                  <a:txBody>
                    <a:bodyPr/>
                    <a:lstStyle/>
                    <a:p>
                      <a:pPr algn="ctr"/>
                      <a:r>
                        <a:rPr lang="cy-GB" sz="1300" kern="100" noProof="0">
                          <a:effectLst/>
                          <a:latin typeface="Comic Sans MS" panose="030F0902030302020204" pitchFamily="66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Enw</a:t>
                      </a:r>
                      <a:endParaRPr lang="cy-GB" sz="1100" kern="100" noProof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713" marR="6371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300" kern="100" noProof="0">
                          <a:effectLst/>
                          <a:latin typeface="Comic Sans MS" panose="030F0902030302020204" pitchFamily="66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Mwynhau</a:t>
                      </a:r>
                      <a:endParaRPr lang="cy-GB" sz="1100" kern="100" noProof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713" marR="6371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300" kern="100" noProof="0" dirty="0">
                          <a:effectLst/>
                          <a:latin typeface="Comic Sans MS" panose="030F0902030302020204" pitchFamily="66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Ddim yn mwynhau</a:t>
                      </a:r>
                      <a:endParaRPr lang="cy-GB" sz="1100" kern="100" noProof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713" marR="6371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86552803"/>
                  </a:ext>
                </a:extLst>
              </a:tr>
              <a:tr h="679606">
                <a:tc>
                  <a:txBody>
                    <a:bodyPr/>
                    <a:lstStyle/>
                    <a:p>
                      <a:r>
                        <a:rPr lang="en-GB" sz="4500" kern="100">
                          <a:effectLst/>
                          <a:latin typeface="Comic Sans MS" panose="030F0902030302020204" pitchFamily="66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713" marR="6371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4500" kern="100" dirty="0">
                          <a:effectLst/>
                          <a:latin typeface="Comic Sans MS" panose="030F0902030302020204" pitchFamily="66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713" marR="6371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4500" kern="100" dirty="0">
                          <a:effectLst/>
                          <a:latin typeface="Comic Sans MS" panose="030F0902030302020204" pitchFamily="66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713" marR="6371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66180713"/>
                  </a:ext>
                </a:extLst>
              </a:tr>
              <a:tr h="679606">
                <a:tc>
                  <a:txBody>
                    <a:bodyPr/>
                    <a:lstStyle/>
                    <a:p>
                      <a:r>
                        <a:rPr lang="en-GB" sz="4500" kern="100">
                          <a:effectLst/>
                          <a:latin typeface="Comic Sans MS" panose="030F0902030302020204" pitchFamily="66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713" marR="6371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4500" kern="100">
                          <a:effectLst/>
                          <a:latin typeface="Comic Sans MS" panose="030F0902030302020204" pitchFamily="66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713" marR="6371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4500" kern="100">
                          <a:effectLst/>
                          <a:latin typeface="Comic Sans MS" panose="030F0902030302020204" pitchFamily="66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713" marR="6371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59690643"/>
                  </a:ext>
                </a:extLst>
              </a:tr>
              <a:tr h="679606">
                <a:tc>
                  <a:txBody>
                    <a:bodyPr/>
                    <a:lstStyle/>
                    <a:p>
                      <a:r>
                        <a:rPr lang="en-GB" sz="4500" kern="100">
                          <a:effectLst/>
                          <a:latin typeface="Comic Sans MS" panose="030F0902030302020204" pitchFamily="66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713" marR="6371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4500" kern="100">
                          <a:effectLst/>
                          <a:latin typeface="Comic Sans MS" panose="030F0902030302020204" pitchFamily="66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713" marR="6371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4500" kern="100" dirty="0">
                          <a:effectLst/>
                          <a:latin typeface="Comic Sans MS" panose="030F0902030302020204" pitchFamily="66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713" marR="6371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418027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598849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5553</TotalTime>
  <Words>309</Words>
  <Application>Microsoft Macintosh PowerPoint</Application>
  <PresentationFormat>On-screen Show (4:3)</PresentationFormat>
  <Paragraphs>108</Paragraphs>
  <Slides>19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Aptos</vt:lpstr>
      <vt:lpstr>Arial</vt:lpstr>
      <vt:lpstr>Calibri</vt:lpstr>
      <vt:lpstr>Calibri,Sans-Serif</vt:lpstr>
      <vt:lpstr>Comic Sans MS</vt:lpstr>
      <vt:lpstr>Office Theme</vt:lpstr>
      <vt:lpstr>Cynllun gwers</vt:lpstr>
      <vt:lpstr>Mwynhau</vt:lpstr>
      <vt:lpstr>Nod y wers ydy: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Patrwm Iaith - Cwestiwn:</vt:lpstr>
      <vt:lpstr>Patrwm Iaith - Ateb:</vt:lpstr>
      <vt:lpstr>Tasg 1:</vt:lpstr>
      <vt:lpstr>Tasg 2:</vt:lpstr>
      <vt:lpstr>Cardiau Fflach </vt:lpstr>
      <vt:lpstr>Holiadur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N Jones (Awel Y Mor Primary School)</cp:lastModifiedBy>
  <cp:revision>2</cp:revision>
  <dcterms:created xsi:type="dcterms:W3CDTF">2013-01-27T09:14:16Z</dcterms:created>
  <dcterms:modified xsi:type="dcterms:W3CDTF">2026-10-16T06:28:50Z</dcterms:modified>
  <cp:category/>
</cp:coreProperties>
</file>