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269" r:id="rId2"/>
    <p:sldId id="270" r:id="rId3"/>
    <p:sldId id="256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57" r:id="rId13"/>
    <p:sldId id="267" r:id="rId14"/>
    <p:sldId id="268" r:id="rId15"/>
    <p:sldId id="271" r:id="rId1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6E57E0-901C-44B3-9371-FF3A1A4ECC26}" v="30" dt="2023-03-29T09:09:08.2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>
        <p:scale>
          <a:sx n="105" d="100"/>
          <a:sy n="105" d="100"/>
        </p:scale>
        <p:origin x="612" y="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336E57E0-901C-44B3-9371-FF3A1A4ECC26}"/>
    <pc:docChg chg="undo custSel addSld delSld modSld sldOrd">
      <pc:chgData name="Mohamed Asim" userId="463e8671-0eec-4074-8616-21d10d9d1eab" providerId="ADAL" clId="{336E57E0-901C-44B3-9371-FF3A1A4ECC26}" dt="2023-03-29T09:09:54.852" v="3403" actId="20577"/>
      <pc:docMkLst>
        <pc:docMk/>
      </pc:docMkLst>
      <pc:sldChg chg="modSp mod">
        <pc:chgData name="Mohamed Asim" userId="463e8671-0eec-4074-8616-21d10d9d1eab" providerId="ADAL" clId="{336E57E0-901C-44B3-9371-FF3A1A4ECC26}" dt="2023-03-29T09:09:54.852" v="3403" actId="20577"/>
        <pc:sldMkLst>
          <pc:docMk/>
          <pc:sldMk cId="1074613034" sldId="257"/>
        </pc:sldMkLst>
        <pc:spChg chg="mod">
          <ac:chgData name="Mohamed Asim" userId="463e8671-0eec-4074-8616-21d10d9d1eab" providerId="ADAL" clId="{336E57E0-901C-44B3-9371-FF3A1A4ECC26}" dt="2023-03-29T09:09:54.852" v="3403" actId="20577"/>
          <ac:spMkLst>
            <pc:docMk/>
            <pc:sldMk cId="1074613034" sldId="257"/>
            <ac:spMk id="3" creationId="{00000000-0000-0000-0000-000000000000}"/>
          </ac:spMkLst>
        </pc:spChg>
      </pc:sldChg>
      <pc:sldChg chg="modSp new del mod">
        <pc:chgData name="Mohamed Asim" userId="463e8671-0eec-4074-8616-21d10d9d1eab" providerId="ADAL" clId="{336E57E0-901C-44B3-9371-FF3A1A4ECC26}" dt="2023-03-28T15:11:48.213" v="2207" actId="2696"/>
        <pc:sldMkLst>
          <pc:docMk/>
          <pc:sldMk cId="1466336766" sldId="259"/>
        </pc:sldMkLst>
        <pc:spChg chg="mod">
          <ac:chgData name="Mohamed Asim" userId="463e8671-0eec-4074-8616-21d10d9d1eab" providerId="ADAL" clId="{336E57E0-901C-44B3-9371-FF3A1A4ECC26}" dt="2023-03-28T12:08:35.967" v="20" actId="20577"/>
          <ac:spMkLst>
            <pc:docMk/>
            <pc:sldMk cId="1466336766" sldId="259"/>
            <ac:spMk id="2" creationId="{97A745C0-D464-7837-35E3-A895CEDD3240}"/>
          </ac:spMkLst>
        </pc:spChg>
      </pc:sldChg>
      <pc:sldChg chg="modSp new mod">
        <pc:chgData name="Mohamed Asim" userId="463e8671-0eec-4074-8616-21d10d9d1eab" providerId="ADAL" clId="{336E57E0-901C-44B3-9371-FF3A1A4ECC26}" dt="2023-03-28T14:50:41.083" v="355" actId="20577"/>
        <pc:sldMkLst>
          <pc:docMk/>
          <pc:sldMk cId="972538075" sldId="260"/>
        </pc:sldMkLst>
        <pc:spChg chg="mod">
          <ac:chgData name="Mohamed Asim" userId="463e8671-0eec-4074-8616-21d10d9d1eab" providerId="ADAL" clId="{336E57E0-901C-44B3-9371-FF3A1A4ECC26}" dt="2023-03-28T14:48:07.922" v="65" actId="20577"/>
          <ac:spMkLst>
            <pc:docMk/>
            <pc:sldMk cId="972538075" sldId="260"/>
            <ac:spMk id="2" creationId="{CC843C6A-E0F8-C6DC-24F7-AAC847FE2A73}"/>
          </ac:spMkLst>
        </pc:spChg>
        <pc:spChg chg="mod">
          <ac:chgData name="Mohamed Asim" userId="463e8671-0eec-4074-8616-21d10d9d1eab" providerId="ADAL" clId="{336E57E0-901C-44B3-9371-FF3A1A4ECC26}" dt="2023-03-28T14:50:41.083" v="355" actId="20577"/>
          <ac:spMkLst>
            <pc:docMk/>
            <pc:sldMk cId="972538075" sldId="260"/>
            <ac:spMk id="3" creationId="{B24C0529-E350-5865-B6DE-3FBA39774C16}"/>
          </ac:spMkLst>
        </pc:spChg>
      </pc:sldChg>
      <pc:sldChg chg="modSp new mod">
        <pc:chgData name="Mohamed Asim" userId="463e8671-0eec-4074-8616-21d10d9d1eab" providerId="ADAL" clId="{336E57E0-901C-44B3-9371-FF3A1A4ECC26}" dt="2023-03-28T14:53:30.587" v="641" actId="20577"/>
        <pc:sldMkLst>
          <pc:docMk/>
          <pc:sldMk cId="2389008932" sldId="261"/>
        </pc:sldMkLst>
        <pc:spChg chg="mod">
          <ac:chgData name="Mohamed Asim" userId="463e8671-0eec-4074-8616-21d10d9d1eab" providerId="ADAL" clId="{336E57E0-901C-44B3-9371-FF3A1A4ECC26}" dt="2023-03-28T14:50:57.409" v="382" actId="20577"/>
          <ac:spMkLst>
            <pc:docMk/>
            <pc:sldMk cId="2389008932" sldId="261"/>
            <ac:spMk id="2" creationId="{4EB6DBA5-6A5C-4E18-568E-10B6C765814B}"/>
          </ac:spMkLst>
        </pc:spChg>
        <pc:spChg chg="mod">
          <ac:chgData name="Mohamed Asim" userId="463e8671-0eec-4074-8616-21d10d9d1eab" providerId="ADAL" clId="{336E57E0-901C-44B3-9371-FF3A1A4ECC26}" dt="2023-03-28T14:53:30.587" v="641" actId="20577"/>
          <ac:spMkLst>
            <pc:docMk/>
            <pc:sldMk cId="2389008932" sldId="261"/>
            <ac:spMk id="3" creationId="{A85BE167-969F-79AC-98FA-91EF1B7F7B70}"/>
          </ac:spMkLst>
        </pc:spChg>
      </pc:sldChg>
      <pc:sldChg chg="modSp new mod">
        <pc:chgData name="Mohamed Asim" userId="463e8671-0eec-4074-8616-21d10d9d1eab" providerId="ADAL" clId="{336E57E0-901C-44B3-9371-FF3A1A4ECC26}" dt="2023-03-28T14:56:53.161" v="936" actId="1076"/>
        <pc:sldMkLst>
          <pc:docMk/>
          <pc:sldMk cId="2826114454" sldId="262"/>
        </pc:sldMkLst>
        <pc:spChg chg="mod">
          <ac:chgData name="Mohamed Asim" userId="463e8671-0eec-4074-8616-21d10d9d1eab" providerId="ADAL" clId="{336E57E0-901C-44B3-9371-FF3A1A4ECC26}" dt="2023-03-28T14:54:17.664" v="664" actId="20577"/>
          <ac:spMkLst>
            <pc:docMk/>
            <pc:sldMk cId="2826114454" sldId="262"/>
            <ac:spMk id="2" creationId="{D336652A-A2AC-C3FD-C285-6FE7D1F9A1E7}"/>
          </ac:spMkLst>
        </pc:spChg>
        <pc:spChg chg="mod">
          <ac:chgData name="Mohamed Asim" userId="463e8671-0eec-4074-8616-21d10d9d1eab" providerId="ADAL" clId="{336E57E0-901C-44B3-9371-FF3A1A4ECC26}" dt="2023-03-28T14:56:53.161" v="936" actId="1076"/>
          <ac:spMkLst>
            <pc:docMk/>
            <pc:sldMk cId="2826114454" sldId="262"/>
            <ac:spMk id="3" creationId="{66D85E34-E61F-4882-8872-D787DC5BC0D9}"/>
          </ac:spMkLst>
        </pc:spChg>
      </pc:sldChg>
      <pc:sldChg chg="modSp new mod">
        <pc:chgData name="Mohamed Asim" userId="463e8671-0eec-4074-8616-21d10d9d1eab" providerId="ADAL" clId="{336E57E0-901C-44B3-9371-FF3A1A4ECC26}" dt="2023-03-28T14:59:04.108" v="1078" actId="20577"/>
        <pc:sldMkLst>
          <pc:docMk/>
          <pc:sldMk cId="445074837" sldId="263"/>
        </pc:sldMkLst>
        <pc:spChg chg="mod">
          <ac:chgData name="Mohamed Asim" userId="463e8671-0eec-4074-8616-21d10d9d1eab" providerId="ADAL" clId="{336E57E0-901C-44B3-9371-FF3A1A4ECC26}" dt="2023-03-28T14:59:04.108" v="1078" actId="20577"/>
          <ac:spMkLst>
            <pc:docMk/>
            <pc:sldMk cId="445074837" sldId="263"/>
            <ac:spMk id="2" creationId="{E997D0B7-1C62-F45A-77EA-9A1A9FD196BC}"/>
          </ac:spMkLst>
        </pc:spChg>
        <pc:spChg chg="mod">
          <ac:chgData name="Mohamed Asim" userId="463e8671-0eec-4074-8616-21d10d9d1eab" providerId="ADAL" clId="{336E57E0-901C-44B3-9371-FF3A1A4ECC26}" dt="2023-03-28T14:58:57.177" v="1062" actId="20577"/>
          <ac:spMkLst>
            <pc:docMk/>
            <pc:sldMk cId="445074837" sldId="263"/>
            <ac:spMk id="3" creationId="{6CF3C960-C2C9-55F4-822A-6930E773993C}"/>
          </ac:spMkLst>
        </pc:spChg>
      </pc:sldChg>
      <pc:sldChg chg="modSp new mod">
        <pc:chgData name="Mohamed Asim" userId="463e8671-0eec-4074-8616-21d10d9d1eab" providerId="ADAL" clId="{336E57E0-901C-44B3-9371-FF3A1A4ECC26}" dt="2023-03-28T15:03:13.417" v="1502" actId="113"/>
        <pc:sldMkLst>
          <pc:docMk/>
          <pc:sldMk cId="3528899048" sldId="264"/>
        </pc:sldMkLst>
        <pc:spChg chg="mod">
          <ac:chgData name="Mohamed Asim" userId="463e8671-0eec-4074-8616-21d10d9d1eab" providerId="ADAL" clId="{336E57E0-901C-44B3-9371-FF3A1A4ECC26}" dt="2023-03-28T15:03:13.417" v="1502" actId="113"/>
          <ac:spMkLst>
            <pc:docMk/>
            <pc:sldMk cId="3528899048" sldId="264"/>
            <ac:spMk id="2" creationId="{115CC6DA-CD30-4FBE-0549-53438EED4B0E}"/>
          </ac:spMkLst>
        </pc:spChg>
        <pc:spChg chg="mod">
          <ac:chgData name="Mohamed Asim" userId="463e8671-0eec-4074-8616-21d10d9d1eab" providerId="ADAL" clId="{336E57E0-901C-44B3-9371-FF3A1A4ECC26}" dt="2023-03-28T15:03:01.025" v="1501" actId="1076"/>
          <ac:spMkLst>
            <pc:docMk/>
            <pc:sldMk cId="3528899048" sldId="264"/>
            <ac:spMk id="3" creationId="{CA5B9560-54F3-AE22-5211-41F1071982A0}"/>
          </ac:spMkLst>
        </pc:spChg>
      </pc:sldChg>
      <pc:sldChg chg="modSp new mod">
        <pc:chgData name="Mohamed Asim" userId="463e8671-0eec-4074-8616-21d10d9d1eab" providerId="ADAL" clId="{336E57E0-901C-44B3-9371-FF3A1A4ECC26}" dt="2023-03-28T15:06:08.126" v="1851" actId="1076"/>
        <pc:sldMkLst>
          <pc:docMk/>
          <pc:sldMk cId="894314182" sldId="265"/>
        </pc:sldMkLst>
        <pc:spChg chg="mod">
          <ac:chgData name="Mohamed Asim" userId="463e8671-0eec-4074-8616-21d10d9d1eab" providerId="ADAL" clId="{336E57E0-901C-44B3-9371-FF3A1A4ECC26}" dt="2023-03-28T15:03:30.815" v="1522" actId="20577"/>
          <ac:spMkLst>
            <pc:docMk/>
            <pc:sldMk cId="894314182" sldId="265"/>
            <ac:spMk id="2" creationId="{6A2D7A20-492A-F8FC-A835-E2638AE2B63F}"/>
          </ac:spMkLst>
        </pc:spChg>
        <pc:spChg chg="mod">
          <ac:chgData name="Mohamed Asim" userId="463e8671-0eec-4074-8616-21d10d9d1eab" providerId="ADAL" clId="{336E57E0-901C-44B3-9371-FF3A1A4ECC26}" dt="2023-03-28T15:06:08.126" v="1851" actId="1076"/>
          <ac:spMkLst>
            <pc:docMk/>
            <pc:sldMk cId="894314182" sldId="265"/>
            <ac:spMk id="3" creationId="{44E32CAD-C96D-047A-C6F2-B65D7F72C75B}"/>
          </ac:spMkLst>
        </pc:spChg>
      </pc:sldChg>
      <pc:sldChg chg="modSp new mod">
        <pc:chgData name="Mohamed Asim" userId="463e8671-0eec-4074-8616-21d10d9d1eab" providerId="ADAL" clId="{336E57E0-901C-44B3-9371-FF3A1A4ECC26}" dt="2023-03-28T15:11:11.046" v="2206" actId="1076"/>
        <pc:sldMkLst>
          <pc:docMk/>
          <pc:sldMk cId="2893918304" sldId="266"/>
        </pc:sldMkLst>
        <pc:spChg chg="mod">
          <ac:chgData name="Mohamed Asim" userId="463e8671-0eec-4074-8616-21d10d9d1eab" providerId="ADAL" clId="{336E57E0-901C-44B3-9371-FF3A1A4ECC26}" dt="2023-03-28T15:06:27.369" v="1873" actId="20577"/>
          <ac:spMkLst>
            <pc:docMk/>
            <pc:sldMk cId="2893918304" sldId="266"/>
            <ac:spMk id="2" creationId="{5EDD6F53-5F78-1B0F-155A-218AA35CC063}"/>
          </ac:spMkLst>
        </pc:spChg>
        <pc:spChg chg="mod">
          <ac:chgData name="Mohamed Asim" userId="463e8671-0eec-4074-8616-21d10d9d1eab" providerId="ADAL" clId="{336E57E0-901C-44B3-9371-FF3A1A4ECC26}" dt="2023-03-28T15:11:11.046" v="2206" actId="1076"/>
          <ac:spMkLst>
            <pc:docMk/>
            <pc:sldMk cId="2893918304" sldId="266"/>
            <ac:spMk id="3" creationId="{6657532B-31CB-575E-0D6C-AFEBBF6AD868}"/>
          </ac:spMkLst>
        </pc:spChg>
      </pc:sldChg>
      <pc:sldChg chg="modSp new mod">
        <pc:chgData name="Mohamed Asim" userId="463e8671-0eec-4074-8616-21d10d9d1eab" providerId="ADAL" clId="{336E57E0-901C-44B3-9371-FF3A1A4ECC26}" dt="2023-03-28T15:20:41.461" v="2254" actId="20577"/>
        <pc:sldMkLst>
          <pc:docMk/>
          <pc:sldMk cId="708817431" sldId="267"/>
        </pc:sldMkLst>
        <pc:spChg chg="mod">
          <ac:chgData name="Mohamed Asim" userId="463e8671-0eec-4074-8616-21d10d9d1eab" providerId="ADAL" clId="{336E57E0-901C-44B3-9371-FF3A1A4ECC26}" dt="2023-03-28T15:20:41.461" v="2254" actId="20577"/>
          <ac:spMkLst>
            <pc:docMk/>
            <pc:sldMk cId="708817431" sldId="267"/>
            <ac:spMk id="2" creationId="{273F4F87-30C6-FE0B-4877-F21BA084B2CB}"/>
          </ac:spMkLst>
        </pc:spChg>
        <pc:spChg chg="mod">
          <ac:chgData name="Mohamed Asim" userId="463e8671-0eec-4074-8616-21d10d9d1eab" providerId="ADAL" clId="{336E57E0-901C-44B3-9371-FF3A1A4ECC26}" dt="2023-03-28T15:20:21.466" v="2213" actId="20577"/>
          <ac:spMkLst>
            <pc:docMk/>
            <pc:sldMk cId="708817431" sldId="267"/>
            <ac:spMk id="3" creationId="{70299E66-E666-8AF9-3E9D-7021B2D34995}"/>
          </ac:spMkLst>
        </pc:spChg>
      </pc:sldChg>
      <pc:sldChg chg="addSp modSp new mod modClrScheme chgLayout">
        <pc:chgData name="Mohamed Asim" userId="463e8671-0eec-4074-8616-21d10d9d1eab" providerId="ADAL" clId="{336E57E0-901C-44B3-9371-FF3A1A4ECC26}" dt="2023-03-29T09:09:39.244" v="3402" actId="20577"/>
        <pc:sldMkLst>
          <pc:docMk/>
          <pc:sldMk cId="2934319330" sldId="268"/>
        </pc:sldMkLst>
        <pc:spChg chg="mod">
          <ac:chgData name="Mohamed Asim" userId="463e8671-0eec-4074-8616-21d10d9d1eab" providerId="ADAL" clId="{336E57E0-901C-44B3-9371-FF3A1A4ECC26}" dt="2023-03-29T09:08:01.537" v="3366" actId="1076"/>
          <ac:spMkLst>
            <pc:docMk/>
            <pc:sldMk cId="2934319330" sldId="268"/>
            <ac:spMk id="2" creationId="{B447195C-FCC3-7698-4EBC-AF97D59115CC}"/>
          </ac:spMkLst>
        </pc:spChg>
        <pc:spChg chg="mod">
          <ac:chgData name="Mohamed Asim" userId="463e8671-0eec-4074-8616-21d10d9d1eab" providerId="ADAL" clId="{336E57E0-901C-44B3-9371-FF3A1A4ECC26}" dt="2023-03-29T09:09:39.244" v="3402" actId="20577"/>
          <ac:spMkLst>
            <pc:docMk/>
            <pc:sldMk cId="2934319330" sldId="268"/>
            <ac:spMk id="3" creationId="{5EE96F59-8CD8-DCE3-82D8-E8C1E07A5194}"/>
          </ac:spMkLst>
        </pc:spChg>
        <pc:spChg chg="mod">
          <ac:chgData name="Mohamed Asim" userId="463e8671-0eec-4074-8616-21d10d9d1eab" providerId="ADAL" clId="{336E57E0-901C-44B3-9371-FF3A1A4ECC26}" dt="2023-03-29T09:06:34.876" v="3352" actId="26606"/>
          <ac:spMkLst>
            <pc:docMk/>
            <pc:sldMk cId="2934319330" sldId="268"/>
            <ac:spMk id="4" creationId="{CBA5D8F8-A186-528F-129E-D1EA7AD9295F}"/>
          </ac:spMkLst>
        </pc:spChg>
        <pc:spChg chg="mod">
          <ac:chgData name="Mohamed Asim" userId="463e8671-0eec-4074-8616-21d10d9d1eab" providerId="ADAL" clId="{336E57E0-901C-44B3-9371-FF3A1A4ECC26}" dt="2023-03-29T09:06:34.876" v="3352" actId="26606"/>
          <ac:spMkLst>
            <pc:docMk/>
            <pc:sldMk cId="2934319330" sldId="268"/>
            <ac:spMk id="5" creationId="{2D5FD212-65F7-7F51-4205-B8589B8142C2}"/>
          </ac:spMkLst>
        </pc:spChg>
        <pc:picChg chg="add mod ord">
          <ac:chgData name="Mohamed Asim" userId="463e8671-0eec-4074-8616-21d10d9d1eab" providerId="ADAL" clId="{336E57E0-901C-44B3-9371-FF3A1A4ECC26}" dt="2023-03-29T09:07:45.232" v="3364" actId="14100"/>
          <ac:picMkLst>
            <pc:docMk/>
            <pc:sldMk cId="2934319330" sldId="268"/>
            <ac:picMk id="6" creationId="{08F0732B-4ACD-DDB2-DCF9-A749893AAA6C}"/>
          </ac:picMkLst>
        </pc:picChg>
      </pc:sldChg>
      <pc:sldChg chg="modSp new mod ord">
        <pc:chgData name="Mohamed Asim" userId="463e8671-0eec-4074-8616-21d10d9d1eab" providerId="ADAL" clId="{336E57E0-901C-44B3-9371-FF3A1A4ECC26}" dt="2023-03-29T08:57:51.022" v="2822" actId="20577"/>
        <pc:sldMkLst>
          <pc:docMk/>
          <pc:sldMk cId="2457738797" sldId="269"/>
        </pc:sldMkLst>
        <pc:spChg chg="mod">
          <ac:chgData name="Mohamed Asim" userId="463e8671-0eec-4074-8616-21d10d9d1eab" providerId="ADAL" clId="{336E57E0-901C-44B3-9371-FF3A1A4ECC26}" dt="2023-03-29T08:57:51.022" v="2822" actId="20577"/>
          <ac:spMkLst>
            <pc:docMk/>
            <pc:sldMk cId="2457738797" sldId="269"/>
            <ac:spMk id="2" creationId="{CC8A569B-61F2-F574-FB19-D297C4E25F27}"/>
          </ac:spMkLst>
        </pc:spChg>
        <pc:spChg chg="mod">
          <ac:chgData name="Mohamed Asim" userId="463e8671-0eec-4074-8616-21d10d9d1eab" providerId="ADAL" clId="{336E57E0-901C-44B3-9371-FF3A1A4ECC26}" dt="2023-03-29T08:55:14.239" v="2547" actId="20577"/>
          <ac:spMkLst>
            <pc:docMk/>
            <pc:sldMk cId="2457738797" sldId="269"/>
            <ac:spMk id="3" creationId="{1292131F-047D-B2D1-600C-07824D74B880}"/>
          </ac:spMkLst>
        </pc:spChg>
      </pc:sldChg>
      <pc:sldChg chg="modSp new mod">
        <pc:chgData name="Mohamed Asim" userId="463e8671-0eec-4074-8616-21d10d9d1eab" providerId="ADAL" clId="{336E57E0-901C-44B3-9371-FF3A1A4ECC26}" dt="2023-03-29T09:02:37.508" v="3138" actId="113"/>
        <pc:sldMkLst>
          <pc:docMk/>
          <pc:sldMk cId="2146336835" sldId="270"/>
        </pc:sldMkLst>
        <pc:spChg chg="mod">
          <ac:chgData name="Mohamed Asim" userId="463e8671-0eec-4074-8616-21d10d9d1eab" providerId="ADAL" clId="{336E57E0-901C-44B3-9371-FF3A1A4ECC26}" dt="2023-03-29T09:02:37.508" v="3138" actId="113"/>
          <ac:spMkLst>
            <pc:docMk/>
            <pc:sldMk cId="2146336835" sldId="270"/>
            <ac:spMk id="2" creationId="{67313F3A-F655-67D9-9D19-A232F44C124C}"/>
          </ac:spMkLst>
        </pc:spChg>
        <pc:spChg chg="mod">
          <ac:chgData name="Mohamed Asim" userId="463e8671-0eec-4074-8616-21d10d9d1eab" providerId="ADAL" clId="{336E57E0-901C-44B3-9371-FF3A1A4ECC26}" dt="2023-03-29T09:02:19.762" v="3136" actId="113"/>
          <ac:spMkLst>
            <pc:docMk/>
            <pc:sldMk cId="2146336835" sldId="270"/>
            <ac:spMk id="3" creationId="{611EEBE4-C529-AD87-E7CF-FC84DD8D9A7B}"/>
          </ac:spMkLst>
        </pc:spChg>
      </pc:sldChg>
      <pc:sldChg chg="new del">
        <pc:chgData name="Mohamed Asim" userId="463e8671-0eec-4074-8616-21d10d9d1eab" providerId="ADAL" clId="{336E57E0-901C-44B3-9371-FF3A1A4ECC26}" dt="2023-03-29T09:02:56.327" v="3140" actId="680"/>
        <pc:sldMkLst>
          <pc:docMk/>
          <pc:sldMk cId="3432099863" sldId="271"/>
        </pc:sldMkLst>
      </pc:sldChg>
      <pc:sldChg chg="modSp new mod">
        <pc:chgData name="Mohamed Asim" userId="463e8671-0eec-4074-8616-21d10d9d1eab" providerId="ADAL" clId="{336E57E0-901C-44B3-9371-FF3A1A4ECC26}" dt="2023-03-29T09:03:46.517" v="3262" actId="20577"/>
        <pc:sldMkLst>
          <pc:docMk/>
          <pc:sldMk cId="3453005264" sldId="271"/>
        </pc:sldMkLst>
        <pc:spChg chg="mod">
          <ac:chgData name="Mohamed Asim" userId="463e8671-0eec-4074-8616-21d10d9d1eab" providerId="ADAL" clId="{336E57E0-901C-44B3-9371-FF3A1A4ECC26}" dt="2023-03-29T09:03:46.517" v="3262" actId="20577"/>
          <ac:spMkLst>
            <pc:docMk/>
            <pc:sldMk cId="3453005264" sldId="271"/>
            <ac:spMk id="2" creationId="{0BCC4FE9-1578-9ABD-D736-2E63E2A71484}"/>
          </ac:spMkLst>
        </pc:spChg>
        <pc:spChg chg="mod">
          <ac:chgData name="Mohamed Asim" userId="463e8671-0eec-4074-8616-21d10d9d1eab" providerId="ADAL" clId="{336E57E0-901C-44B3-9371-FF3A1A4ECC26}" dt="2023-03-29T09:03:41.177" v="3254" actId="20577"/>
          <ac:spMkLst>
            <pc:docMk/>
            <pc:sldMk cId="3453005264" sldId="271"/>
            <ac:spMk id="3" creationId="{C2CC960F-2690-A9E3-47C9-C64534833BBD}"/>
          </ac:spMkLst>
        </pc:spChg>
      </pc:sldChg>
      <pc:sldChg chg="modSp add del">
        <pc:chgData name="Mohamed Asim" userId="463e8671-0eec-4074-8616-21d10d9d1eab" providerId="ADAL" clId="{336E57E0-901C-44B3-9371-FF3A1A4ECC26}" dt="2023-03-29T09:08:09.762" v="3367" actId="2696"/>
        <pc:sldMkLst>
          <pc:docMk/>
          <pc:sldMk cId="394050058" sldId="272"/>
        </pc:sldMkLst>
        <pc:picChg chg="mod">
          <ac:chgData name="Mohamed Asim" userId="463e8671-0eec-4074-8616-21d10d9d1eab" providerId="ADAL" clId="{336E57E0-901C-44B3-9371-FF3A1A4ECC26}" dt="2023-03-29T09:06:03.379" v="3348" actId="1076"/>
          <ac:picMkLst>
            <pc:docMk/>
            <pc:sldMk cId="394050058" sldId="272"/>
            <ac:picMk id="4" creationId="{00000000-0000-0000-0000-000000000000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29/03/2023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29/03/2023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29/03/2023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29/03/2023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29/03/2023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29/03/2023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29/03/2023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29/03/2023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29/03/2023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29/03/2023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29/03/2023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29/03/2023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cdnsecakmi.kaltura.com/p/506471/sp/50647100/playManifest/entryId/1_o0q4nvi2/format/url/protocol/https/flavorParamId/457711/video.mp4?ts=1465572339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mYF2_FBCvXw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A569B-61F2-F574-FB19-D297C4E25F2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International Business Environment &amp; Strategy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92131F-047D-B2D1-600C-07824D74B88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Week 7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6CE6EE-049B-F348-BBB1-43AB89967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EFCBBD8-CF39-48F7-8656-50407EDD0B37}" type="datetime1">
              <a:rPr lang="en-GB" altLang="en-US" smtClean="0"/>
              <a:pPr>
                <a:defRPr/>
              </a:pPr>
              <a:t>29/03/2023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58412E-A0E9-1AA3-9CC3-2BDBC42921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05DF63-1FF9-46D5-8FED-1829CDB5D9EE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7738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13F3A-F655-67D9-9D19-A232F44C12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Lesson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EEBE4-C529-AD87-E7CF-FC84DD8D9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/>
          <a:lstStyle/>
          <a:p>
            <a:r>
              <a:rPr lang="en-GB" sz="2800" dirty="0"/>
              <a:t>Last week (week 6) – </a:t>
            </a:r>
            <a:r>
              <a:rPr lang="en-GB" sz="2800" dirty="0" err="1"/>
              <a:t>glabalisation</a:t>
            </a:r>
            <a:r>
              <a:rPr lang="en-GB" sz="2800" dirty="0"/>
              <a:t> &amp; Strategy – Case study reading on Coca Cola in India</a:t>
            </a:r>
          </a:p>
          <a:p>
            <a:r>
              <a:rPr lang="en-GB" sz="2800" dirty="0">
                <a:highlight>
                  <a:srgbClr val="FFFF00"/>
                </a:highlight>
              </a:rPr>
              <a:t>Topic (Week 7) International Business Environment &amp; Strategy</a:t>
            </a:r>
          </a:p>
          <a:p>
            <a:r>
              <a:rPr lang="en-GB" sz="2800" dirty="0">
                <a:highlight>
                  <a:srgbClr val="C0C0C0"/>
                </a:highlight>
              </a:rPr>
              <a:t>Discussion of Porter’s 5 Forces </a:t>
            </a:r>
          </a:p>
          <a:p>
            <a:pPr lvl="1"/>
            <a:r>
              <a:rPr lang="en-GB" sz="2000" dirty="0">
                <a:highlight>
                  <a:srgbClr val="C0C0C0"/>
                </a:highlight>
              </a:rPr>
              <a:t>Lecture / discussion</a:t>
            </a:r>
          </a:p>
          <a:p>
            <a:pPr lvl="1"/>
            <a:r>
              <a:rPr lang="en-GB" sz="2000" dirty="0">
                <a:highlight>
                  <a:srgbClr val="C0C0C0"/>
                </a:highlight>
              </a:rPr>
              <a:t>Explanation of Porter’s 5 Forces</a:t>
            </a:r>
          </a:p>
          <a:p>
            <a:pPr lvl="1"/>
            <a:r>
              <a:rPr lang="en-GB" sz="2000" dirty="0">
                <a:highlight>
                  <a:srgbClr val="C0C0C0"/>
                </a:highlight>
              </a:rPr>
              <a:t>Video on Porter’s 5 Forces</a:t>
            </a:r>
          </a:p>
          <a:p>
            <a:pPr lvl="1"/>
            <a:r>
              <a:rPr lang="en-GB" sz="2000" dirty="0">
                <a:highlight>
                  <a:srgbClr val="C0C0C0"/>
                </a:highlight>
              </a:rPr>
              <a:t>Video – Interview by HBR with </a:t>
            </a:r>
            <a:r>
              <a:rPr lang="en-GB" sz="2000" dirty="0" err="1">
                <a:highlight>
                  <a:srgbClr val="C0C0C0"/>
                </a:highlight>
              </a:rPr>
              <a:t>Micheal</a:t>
            </a:r>
            <a:r>
              <a:rPr lang="en-GB" sz="2000" dirty="0">
                <a:highlight>
                  <a:srgbClr val="C0C0C0"/>
                </a:highlight>
              </a:rPr>
              <a:t> Porter</a:t>
            </a:r>
            <a:endParaRPr lang="en-GB" sz="2800" dirty="0">
              <a:highlight>
                <a:srgbClr val="C0C0C0"/>
              </a:highlight>
            </a:endParaRPr>
          </a:p>
          <a:p>
            <a:r>
              <a:rPr lang="en-GB" sz="2800" b="1" dirty="0"/>
              <a:t>Seminar work (in groups)</a:t>
            </a:r>
          </a:p>
          <a:p>
            <a:pPr lvl="1"/>
            <a:r>
              <a:rPr lang="en-GB" sz="1800" b="1" dirty="0"/>
              <a:t>Analysis of business environment using Porter’s 5 forces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ED3ECD-6550-1F47-1447-30A5ADD0A3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E0AD5D-13B8-9AA5-E789-0B6E37A8D0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63368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Porter’s 5 forces explained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37311" y="5760625"/>
            <a:ext cx="3706689" cy="1097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2839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7898" y="0"/>
            <a:ext cx="8415254" cy="595168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2080" y="5760625"/>
            <a:ext cx="3706689" cy="1097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09245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43C6A-E0F8-C6DC-24F7-AAC847FE2A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the Airline Industry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4C0529-E350-5865-B6DE-3FBA39774C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Airline industry is under threat from various sources </a:t>
            </a:r>
          </a:p>
          <a:p>
            <a:pPr lvl="1"/>
            <a:r>
              <a:rPr lang="en-GB" dirty="0"/>
              <a:t>Increase in oil prices</a:t>
            </a:r>
          </a:p>
          <a:p>
            <a:pPr lvl="1"/>
            <a:r>
              <a:rPr lang="en-GB" dirty="0"/>
              <a:t>Credit crunch/economy</a:t>
            </a:r>
          </a:p>
          <a:p>
            <a:pPr lvl="1"/>
            <a:r>
              <a:rPr lang="en-GB" dirty="0"/>
              <a:t>Environmental concerns</a:t>
            </a:r>
          </a:p>
          <a:p>
            <a:endParaRPr lang="en-GB" dirty="0"/>
          </a:p>
          <a:p>
            <a:r>
              <a:rPr lang="en-GB" dirty="0"/>
              <a:t>Using Porter’s 5 force analysis to analyse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6F3684-5C4E-7446-41C8-37CCA1013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EDB3E0-880F-8ED3-368D-39EAD0589D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725380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6DBA5-6A5C-4E18-568E-10B6C7658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competition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5BE167-969F-79AC-98FA-91EF1B7F7B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Hundreds of airlines in the world</a:t>
            </a:r>
          </a:p>
          <a:p>
            <a:r>
              <a:rPr lang="en-GB" dirty="0"/>
              <a:t>Large commercial careers and budget airlines</a:t>
            </a:r>
          </a:p>
          <a:p>
            <a:r>
              <a:rPr lang="en-GB" dirty="0"/>
              <a:t>Name a few?</a:t>
            </a:r>
          </a:p>
          <a:p>
            <a:r>
              <a:rPr lang="en-GB" dirty="0"/>
              <a:t>Rising price of oil is having a huge impact on smaller airlines operating older </a:t>
            </a:r>
            <a:r>
              <a:rPr lang="en-GB" dirty="0" err="1"/>
              <a:t>aricrafts</a:t>
            </a:r>
            <a:r>
              <a:rPr lang="en-GB" dirty="0"/>
              <a:t>– less fuel efficient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8BC238-70CC-2454-1B18-258F654941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18DFB2-0A9F-CCC4-FDE6-2B133E5E96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90089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6652A-A2AC-C3FD-C285-6FE7D1F9A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 of buyers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85E34-E61F-4882-8872-D787DC5BC0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143" y="1196752"/>
            <a:ext cx="8229600" cy="3917032"/>
          </a:xfrm>
        </p:spPr>
        <p:txBody>
          <a:bodyPr/>
          <a:lstStyle/>
          <a:p>
            <a:r>
              <a:rPr lang="en-GB" dirty="0"/>
              <a:t>Two main reasons for air travel – leisure and business</a:t>
            </a:r>
          </a:p>
          <a:p>
            <a:r>
              <a:rPr lang="en-GB" dirty="0"/>
              <a:t>Business 15%;leisure 85%</a:t>
            </a:r>
          </a:p>
          <a:p>
            <a:r>
              <a:rPr lang="en-GB" dirty="0"/>
              <a:t>Demand increased</a:t>
            </a:r>
          </a:p>
          <a:p>
            <a:r>
              <a:rPr lang="en-GB" dirty="0"/>
              <a:t>Better health – increased life expectancy means all age-groups travel more</a:t>
            </a:r>
          </a:p>
          <a:p>
            <a:r>
              <a:rPr lang="en-GB" dirty="0" err="1"/>
              <a:t>Avergar</a:t>
            </a:r>
            <a:r>
              <a:rPr lang="en-GB" dirty="0"/>
              <a:t> growth rate in air travel is 5% per annum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731FC7-C1FB-E35E-BE76-3E435329E3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72D7AB-5AA2-DD02-CBF3-52FFFC6695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61144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7D0B7-1C62-F45A-77EA-9A1A9FD19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 of buyers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F3C960-C2C9-55F4-822A-6930E77399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Business travel is price inelastic</a:t>
            </a:r>
          </a:p>
          <a:p>
            <a:r>
              <a:rPr lang="en-GB" dirty="0"/>
              <a:t>Faster growth in developing countries </a:t>
            </a:r>
          </a:p>
          <a:p>
            <a:pPr lvl="1"/>
            <a:r>
              <a:rPr lang="en-GB" dirty="0"/>
              <a:t>China</a:t>
            </a:r>
          </a:p>
          <a:p>
            <a:pPr lvl="1"/>
            <a:r>
              <a:rPr lang="en-GB" dirty="0"/>
              <a:t>India</a:t>
            </a:r>
          </a:p>
          <a:p>
            <a:pPr lvl="1"/>
            <a:r>
              <a:rPr lang="en-GB" dirty="0"/>
              <a:t>Larger developing countries!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034CCB-831F-FD72-E050-42228C3F32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DB0E08-AB64-7BE4-652D-6C80289EE0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450748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CC6DA-CD30-4FBE-0549-53438EED4B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Power of suppliers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5B9560-54F3-AE22-5211-41F1071982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3917032"/>
          </a:xfrm>
        </p:spPr>
        <p:txBody>
          <a:bodyPr/>
          <a:lstStyle/>
          <a:p>
            <a:r>
              <a:rPr lang="en-GB" dirty="0"/>
              <a:t>Two organisations dominate the supply of aircraft – Boeing and Air Bus!</a:t>
            </a:r>
          </a:p>
          <a:p>
            <a:r>
              <a:rPr lang="en-GB" dirty="0"/>
              <a:t>Both companies have full orders with delays in productions</a:t>
            </a:r>
          </a:p>
          <a:p>
            <a:r>
              <a:rPr lang="en-GB" dirty="0"/>
              <a:t>Another supplier in this industry is the oil producing companies and countries</a:t>
            </a:r>
          </a:p>
          <a:p>
            <a:r>
              <a:rPr lang="en-GB" dirty="0"/>
              <a:t>Price of oil can have a huge impact on the industry</a:t>
            </a:r>
          </a:p>
          <a:p>
            <a:r>
              <a:rPr lang="en-GB" dirty="0"/>
              <a:t>Which airlines flew in the pandemic?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53A345-B44C-FA5D-4380-D0C7BE87FC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EB7DEA-CBE1-7108-A19E-F0BCDA5430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88990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D7A20-492A-F8FC-A835-E2638AE2B6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Threat of new entry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E32CAD-C96D-047A-C6F2-B65D7F72C7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3917032"/>
          </a:xfrm>
        </p:spPr>
        <p:txBody>
          <a:bodyPr/>
          <a:lstStyle/>
          <a:p>
            <a:r>
              <a:rPr lang="en-GB" dirty="0"/>
              <a:t>Threat of new entry is low, because the airline industry takes very high fixed costs</a:t>
            </a:r>
          </a:p>
          <a:p>
            <a:r>
              <a:rPr lang="en-GB" dirty="0"/>
              <a:t>Cost of purchasing and maintaining aeroplanes</a:t>
            </a:r>
          </a:p>
          <a:p>
            <a:r>
              <a:rPr lang="en-GB" dirty="0"/>
              <a:t>Cost of landing at airports</a:t>
            </a:r>
          </a:p>
          <a:p>
            <a:r>
              <a:rPr lang="en-GB" dirty="0"/>
              <a:t>All of these are fixed costs and do not change</a:t>
            </a:r>
          </a:p>
          <a:p>
            <a:r>
              <a:rPr lang="en-GB" dirty="0"/>
              <a:t>Threat of new entry is from </a:t>
            </a:r>
            <a:r>
              <a:rPr lang="en-GB" dirty="0" err="1"/>
              <a:t>lowcost</a:t>
            </a:r>
            <a:r>
              <a:rPr lang="en-GB" dirty="0"/>
              <a:t> </a:t>
            </a:r>
            <a:r>
              <a:rPr lang="en-GB" dirty="0" err="1"/>
              <a:t>nich</a:t>
            </a:r>
            <a:r>
              <a:rPr lang="en-GB" dirty="0"/>
              <a:t> market airlines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FC2A3-BC73-7E92-041F-95EBD0599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2C8D6C-ED12-2C19-7471-B573FE01B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43141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DD6F53-5F78-1B0F-155A-218AA35CC0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Threat of substitutes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57532B-31CB-575E-0D6C-AFEBBF6AD8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3917032"/>
          </a:xfrm>
        </p:spPr>
        <p:txBody>
          <a:bodyPr/>
          <a:lstStyle/>
          <a:p>
            <a:r>
              <a:rPr lang="en-GB" sz="2800" dirty="0"/>
              <a:t>Is there any substitute for international air travel?</a:t>
            </a:r>
          </a:p>
          <a:p>
            <a:r>
              <a:rPr lang="en-GB" sz="2800" dirty="0"/>
              <a:t>Sea travel accounted for 10 percent of trips in 2007</a:t>
            </a:r>
          </a:p>
          <a:p>
            <a:r>
              <a:rPr lang="en-GB" sz="2800" dirty="0"/>
              <a:t>Different with domestic travel – substitute can be railways – fastest growing mode of transport</a:t>
            </a:r>
          </a:p>
          <a:p>
            <a:r>
              <a:rPr lang="en-GB" sz="2800" dirty="0"/>
              <a:t>IN Europe too, countries are joined by rail</a:t>
            </a:r>
          </a:p>
          <a:p>
            <a:r>
              <a:rPr lang="en-GB" sz="2800" dirty="0"/>
              <a:t>Bullet train in Japan and China!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15F94B-DCE5-1582-240D-212DB1D0C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1AAD53-23DD-07AD-674B-88FFBCD03E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39183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Videos for Clarity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25963"/>
          </a:xfrm>
        </p:spPr>
        <p:txBody>
          <a:bodyPr/>
          <a:lstStyle/>
          <a:p>
            <a:r>
              <a:rPr lang="en-GB" dirty="0">
                <a:hlinkClick r:id="rId2"/>
              </a:rPr>
              <a:t>https://cdnsecakmi.kaltura.com/p/506471/sp/50647100/playManifest/entryId/1_o0q4nvi2/format/url/protocol/https/flavorParamId/457711/video.mp4?ts=1465572339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7311" y="5760625"/>
            <a:ext cx="3706689" cy="1097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46130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F4F87-30C6-FE0B-4877-F21BA084B2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 with Michael Porter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299E66-E666-8AF9-3E9D-7021B2D349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https://youtu.be/mYF2_FBCvXw</a:t>
            </a: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358082-7CB4-CEC6-FCD0-8D3FED0F8F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0D8736-F965-70CB-74D8-E767A9C3F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88174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7195C-FCC3-7698-4EBC-AF97D59115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50416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2800" b="1" dirty="0"/>
              <a:t>Seminar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6F59-8CD8-DCE3-82D8-E8C1E07A51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4" y="1600201"/>
            <a:ext cx="324036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>
                <a:highlight>
                  <a:srgbClr val="FFFF00"/>
                </a:highlight>
              </a:rPr>
              <a:t>Use Porter’s 5 force analysis to analyse and present the strategy for the country-market of your choice.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Use the illustration provided for your analysis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Present in class for discussion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08F0732B-4ACD-DDB2-DCF9-A749893AAA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491880" y="1124744"/>
            <a:ext cx="5310318" cy="446449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A5D8F8-A186-528F-129E-D1EA7AD9295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29/03/2023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5FD212-65F7-7F51-4205-B8589B8142C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43193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C4FE9-1578-9ABD-D736-2E63E2A71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</a:t>
            </a:r>
            <a:r>
              <a:rPr lang="en-GB"/>
              <a:t>Friday Session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CC960F-2690-A9E3-47C9-C64534833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Discussion of past exam papers</a:t>
            </a:r>
          </a:p>
          <a:p>
            <a:r>
              <a:rPr lang="en-GB" dirty="0"/>
              <a:t>Preparation of Assignments (Dr </a:t>
            </a:r>
            <a:r>
              <a:rPr lang="en-GB" dirty="0" err="1"/>
              <a:t>Lizetta</a:t>
            </a:r>
            <a:r>
              <a:rPr lang="en-GB" dirty="0"/>
              <a:t>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A8F696-CEA7-B770-C9E8-2523E1BE2E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9C9488-91B5-789F-F6B3-AAC8A8408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300526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500</Words>
  <Application>Microsoft Office PowerPoint</Application>
  <PresentationFormat>On-screen Show (4:3)</PresentationFormat>
  <Paragraphs>93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Myriad Pro</vt:lpstr>
      <vt:lpstr>Arial</vt:lpstr>
      <vt:lpstr>Verdana</vt:lpstr>
      <vt:lpstr>20140311PresentationUWTSDTemplate</vt:lpstr>
      <vt:lpstr>International Business Environment &amp; Strategy</vt:lpstr>
      <vt:lpstr>Lesson Plan</vt:lpstr>
      <vt:lpstr>Porter’s 5 forces explained</vt:lpstr>
      <vt:lpstr>PowerPoint Presentation</vt:lpstr>
      <vt:lpstr>Example of the Airline Industry</vt:lpstr>
      <vt:lpstr>Current competition</vt:lpstr>
      <vt:lpstr>Power of buyers</vt:lpstr>
      <vt:lpstr>Power of buyers</vt:lpstr>
      <vt:lpstr>Power of suppliers</vt:lpstr>
      <vt:lpstr>Threat of new entry</vt:lpstr>
      <vt:lpstr>Threat of substitutes</vt:lpstr>
      <vt:lpstr>Videos for Clarity</vt:lpstr>
      <vt:lpstr>Interview with Michael Porter</vt:lpstr>
      <vt:lpstr>Seminar Activity</vt:lpstr>
      <vt:lpstr>Next Friday Session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Mohamed Asim</cp:lastModifiedBy>
  <cp:revision>80</cp:revision>
  <cp:lastPrinted>2018-07-09T15:27:01Z</cp:lastPrinted>
  <dcterms:created xsi:type="dcterms:W3CDTF">2002-10-07T19:43:58Z</dcterms:created>
  <dcterms:modified xsi:type="dcterms:W3CDTF">2023-03-29T09:09:56Z</dcterms:modified>
</cp:coreProperties>
</file>