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</p:sldIdLst>
  <p:sldSz cx="10691813" cy="7559675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3" d="100"/>
          <a:sy n="53" d="100"/>
        </p:scale>
        <p:origin x="69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886" y="1237197"/>
            <a:ext cx="9088041" cy="2631887"/>
          </a:xfrm>
        </p:spPr>
        <p:txBody>
          <a:bodyPr anchor="b"/>
          <a:lstStyle>
            <a:lvl1pPr algn="ctr">
              <a:defRPr sz="661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6477" y="3970580"/>
            <a:ext cx="8018860" cy="1825171"/>
          </a:xfrm>
        </p:spPr>
        <p:txBody>
          <a:bodyPr/>
          <a:lstStyle>
            <a:lvl1pPr marL="0" indent="0" algn="ctr">
              <a:buNone/>
              <a:defRPr sz="2646"/>
            </a:lvl1pPr>
            <a:lvl2pPr marL="503972" indent="0" algn="ctr">
              <a:buNone/>
              <a:defRPr sz="2205"/>
            </a:lvl2pPr>
            <a:lvl3pPr marL="1007943" indent="0" algn="ctr">
              <a:buNone/>
              <a:defRPr sz="1984"/>
            </a:lvl3pPr>
            <a:lvl4pPr marL="1511915" indent="0" algn="ctr">
              <a:buNone/>
              <a:defRPr sz="1764"/>
            </a:lvl4pPr>
            <a:lvl5pPr marL="2015886" indent="0" algn="ctr">
              <a:buNone/>
              <a:defRPr sz="1764"/>
            </a:lvl5pPr>
            <a:lvl6pPr marL="2519858" indent="0" algn="ctr">
              <a:buNone/>
              <a:defRPr sz="1764"/>
            </a:lvl6pPr>
            <a:lvl7pPr marL="3023829" indent="0" algn="ctr">
              <a:buNone/>
              <a:defRPr sz="1764"/>
            </a:lvl7pPr>
            <a:lvl8pPr marL="3527801" indent="0" algn="ctr">
              <a:buNone/>
              <a:defRPr sz="1764"/>
            </a:lvl8pPr>
            <a:lvl9pPr marL="4031772" indent="0" algn="ctr">
              <a:buNone/>
              <a:defRPr sz="176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24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736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494" y="1884671"/>
            <a:ext cx="9221689" cy="3144614"/>
          </a:xfrm>
        </p:spPr>
        <p:txBody>
          <a:bodyPr anchor="b"/>
          <a:lstStyle>
            <a:lvl1pPr>
              <a:defRPr sz="661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9494" y="5059035"/>
            <a:ext cx="9221689" cy="1653678"/>
          </a:xfrm>
        </p:spPr>
        <p:txBody>
          <a:bodyPr/>
          <a:lstStyle>
            <a:lvl1pPr marL="0" indent="0">
              <a:buNone/>
              <a:defRPr sz="2646">
                <a:solidFill>
                  <a:schemeClr val="tx1">
                    <a:tint val="82000"/>
                  </a:schemeClr>
                </a:solidFill>
              </a:defRPr>
            </a:lvl1pPr>
            <a:lvl2pPr marL="503972" indent="0">
              <a:buNone/>
              <a:defRPr sz="2205">
                <a:solidFill>
                  <a:schemeClr val="tx1">
                    <a:tint val="82000"/>
                  </a:schemeClr>
                </a:solidFill>
              </a:defRPr>
            </a:lvl2pPr>
            <a:lvl3pPr marL="1007943" indent="0">
              <a:buNone/>
              <a:defRPr sz="1984">
                <a:solidFill>
                  <a:schemeClr val="tx1">
                    <a:tint val="82000"/>
                  </a:schemeClr>
                </a:solidFill>
              </a:defRPr>
            </a:lvl3pPr>
            <a:lvl4pPr marL="1511915" indent="0">
              <a:buNone/>
              <a:defRPr sz="1764">
                <a:solidFill>
                  <a:schemeClr val="tx1">
                    <a:tint val="82000"/>
                  </a:schemeClr>
                </a:solidFill>
              </a:defRPr>
            </a:lvl4pPr>
            <a:lvl5pPr marL="2015886" indent="0">
              <a:buNone/>
              <a:defRPr sz="1764">
                <a:solidFill>
                  <a:schemeClr val="tx1">
                    <a:tint val="82000"/>
                  </a:schemeClr>
                </a:solidFill>
              </a:defRPr>
            </a:lvl5pPr>
            <a:lvl6pPr marL="2519858" indent="0">
              <a:buNone/>
              <a:defRPr sz="1764">
                <a:solidFill>
                  <a:schemeClr val="tx1">
                    <a:tint val="82000"/>
                  </a:schemeClr>
                </a:solidFill>
              </a:defRPr>
            </a:lvl6pPr>
            <a:lvl7pPr marL="3023829" indent="0">
              <a:buNone/>
              <a:defRPr sz="1764">
                <a:solidFill>
                  <a:schemeClr val="tx1">
                    <a:tint val="82000"/>
                  </a:schemeClr>
                </a:solidFill>
              </a:defRPr>
            </a:lvl7pPr>
            <a:lvl8pPr marL="3527801" indent="0">
              <a:buNone/>
              <a:defRPr sz="1764">
                <a:solidFill>
                  <a:schemeClr val="tx1">
                    <a:tint val="82000"/>
                  </a:schemeClr>
                </a:solidFill>
              </a:defRPr>
            </a:lvl8pPr>
            <a:lvl9pPr marL="4031772" indent="0">
              <a:buNone/>
              <a:defRPr sz="1764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290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5062" y="2012414"/>
            <a:ext cx="4544021" cy="479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2730" y="2012414"/>
            <a:ext cx="4544021" cy="479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26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5" y="402484"/>
            <a:ext cx="9221689" cy="14611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1853171"/>
            <a:ext cx="4523137" cy="908210"/>
          </a:xfrm>
        </p:spPr>
        <p:txBody>
          <a:bodyPr anchor="b"/>
          <a:lstStyle>
            <a:lvl1pPr marL="0" indent="0">
              <a:buNone/>
              <a:defRPr sz="2646" b="1"/>
            </a:lvl1pPr>
            <a:lvl2pPr marL="503972" indent="0">
              <a:buNone/>
              <a:defRPr sz="2205" b="1"/>
            </a:lvl2pPr>
            <a:lvl3pPr marL="1007943" indent="0">
              <a:buNone/>
              <a:defRPr sz="1984" b="1"/>
            </a:lvl3pPr>
            <a:lvl4pPr marL="1511915" indent="0">
              <a:buNone/>
              <a:defRPr sz="1764" b="1"/>
            </a:lvl4pPr>
            <a:lvl5pPr marL="2015886" indent="0">
              <a:buNone/>
              <a:defRPr sz="1764" b="1"/>
            </a:lvl5pPr>
            <a:lvl6pPr marL="2519858" indent="0">
              <a:buNone/>
              <a:defRPr sz="1764" b="1"/>
            </a:lvl6pPr>
            <a:lvl7pPr marL="3023829" indent="0">
              <a:buNone/>
              <a:defRPr sz="1764" b="1"/>
            </a:lvl7pPr>
            <a:lvl8pPr marL="3527801" indent="0">
              <a:buNone/>
              <a:defRPr sz="1764" b="1"/>
            </a:lvl8pPr>
            <a:lvl9pPr marL="4031772" indent="0">
              <a:buNone/>
              <a:defRPr sz="176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6456" y="2761381"/>
            <a:ext cx="4523137" cy="4061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2731" y="1853171"/>
            <a:ext cx="4545413" cy="908210"/>
          </a:xfrm>
        </p:spPr>
        <p:txBody>
          <a:bodyPr anchor="b"/>
          <a:lstStyle>
            <a:lvl1pPr marL="0" indent="0">
              <a:buNone/>
              <a:defRPr sz="2646" b="1"/>
            </a:lvl1pPr>
            <a:lvl2pPr marL="503972" indent="0">
              <a:buNone/>
              <a:defRPr sz="2205" b="1"/>
            </a:lvl2pPr>
            <a:lvl3pPr marL="1007943" indent="0">
              <a:buNone/>
              <a:defRPr sz="1984" b="1"/>
            </a:lvl3pPr>
            <a:lvl4pPr marL="1511915" indent="0">
              <a:buNone/>
              <a:defRPr sz="1764" b="1"/>
            </a:lvl4pPr>
            <a:lvl5pPr marL="2015886" indent="0">
              <a:buNone/>
              <a:defRPr sz="1764" b="1"/>
            </a:lvl5pPr>
            <a:lvl6pPr marL="2519858" indent="0">
              <a:buNone/>
              <a:defRPr sz="1764" b="1"/>
            </a:lvl6pPr>
            <a:lvl7pPr marL="3023829" indent="0">
              <a:buNone/>
              <a:defRPr sz="1764" b="1"/>
            </a:lvl7pPr>
            <a:lvl8pPr marL="3527801" indent="0">
              <a:buNone/>
              <a:defRPr sz="1764" b="1"/>
            </a:lvl8pPr>
            <a:lvl9pPr marL="4031772" indent="0">
              <a:buNone/>
              <a:defRPr sz="176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2731" y="2761381"/>
            <a:ext cx="4545413" cy="4061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772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54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875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5" y="503978"/>
            <a:ext cx="3448388" cy="1763924"/>
          </a:xfrm>
        </p:spPr>
        <p:txBody>
          <a:bodyPr anchor="b"/>
          <a:lstStyle>
            <a:lvl1pPr>
              <a:defRPr sz="35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5413" y="1088455"/>
            <a:ext cx="5412730" cy="5372269"/>
          </a:xfrm>
        </p:spPr>
        <p:txBody>
          <a:bodyPr/>
          <a:lstStyle>
            <a:lvl1pPr>
              <a:defRPr sz="3527"/>
            </a:lvl1pPr>
            <a:lvl2pPr>
              <a:defRPr sz="3086"/>
            </a:lvl2pPr>
            <a:lvl3pPr>
              <a:defRPr sz="2646"/>
            </a:lvl3pPr>
            <a:lvl4pPr>
              <a:defRPr sz="2205"/>
            </a:lvl4pPr>
            <a:lvl5pPr>
              <a:defRPr sz="2205"/>
            </a:lvl5pPr>
            <a:lvl6pPr>
              <a:defRPr sz="2205"/>
            </a:lvl6pPr>
            <a:lvl7pPr>
              <a:defRPr sz="2205"/>
            </a:lvl7pPr>
            <a:lvl8pPr>
              <a:defRPr sz="2205"/>
            </a:lvl8pPr>
            <a:lvl9pPr>
              <a:defRPr sz="22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455" y="2267902"/>
            <a:ext cx="3448388" cy="4201570"/>
          </a:xfrm>
        </p:spPr>
        <p:txBody>
          <a:bodyPr/>
          <a:lstStyle>
            <a:lvl1pPr marL="0" indent="0">
              <a:buNone/>
              <a:defRPr sz="1764"/>
            </a:lvl1pPr>
            <a:lvl2pPr marL="503972" indent="0">
              <a:buNone/>
              <a:defRPr sz="1543"/>
            </a:lvl2pPr>
            <a:lvl3pPr marL="1007943" indent="0">
              <a:buNone/>
              <a:defRPr sz="1323"/>
            </a:lvl3pPr>
            <a:lvl4pPr marL="1511915" indent="0">
              <a:buNone/>
              <a:defRPr sz="1102"/>
            </a:lvl4pPr>
            <a:lvl5pPr marL="2015886" indent="0">
              <a:buNone/>
              <a:defRPr sz="1102"/>
            </a:lvl5pPr>
            <a:lvl6pPr marL="2519858" indent="0">
              <a:buNone/>
              <a:defRPr sz="1102"/>
            </a:lvl6pPr>
            <a:lvl7pPr marL="3023829" indent="0">
              <a:buNone/>
              <a:defRPr sz="1102"/>
            </a:lvl7pPr>
            <a:lvl8pPr marL="3527801" indent="0">
              <a:buNone/>
              <a:defRPr sz="1102"/>
            </a:lvl8pPr>
            <a:lvl9pPr marL="4031772" indent="0">
              <a:buNone/>
              <a:defRPr sz="11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74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5" y="503978"/>
            <a:ext cx="3448388" cy="1763924"/>
          </a:xfrm>
        </p:spPr>
        <p:txBody>
          <a:bodyPr anchor="b"/>
          <a:lstStyle>
            <a:lvl1pPr>
              <a:defRPr sz="35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5413" y="1088455"/>
            <a:ext cx="5412730" cy="5372269"/>
          </a:xfrm>
        </p:spPr>
        <p:txBody>
          <a:bodyPr anchor="t"/>
          <a:lstStyle>
            <a:lvl1pPr marL="0" indent="0">
              <a:buNone/>
              <a:defRPr sz="3527"/>
            </a:lvl1pPr>
            <a:lvl2pPr marL="503972" indent="0">
              <a:buNone/>
              <a:defRPr sz="3086"/>
            </a:lvl2pPr>
            <a:lvl3pPr marL="1007943" indent="0">
              <a:buNone/>
              <a:defRPr sz="2646"/>
            </a:lvl3pPr>
            <a:lvl4pPr marL="1511915" indent="0">
              <a:buNone/>
              <a:defRPr sz="2205"/>
            </a:lvl4pPr>
            <a:lvl5pPr marL="2015886" indent="0">
              <a:buNone/>
              <a:defRPr sz="2205"/>
            </a:lvl5pPr>
            <a:lvl6pPr marL="2519858" indent="0">
              <a:buNone/>
              <a:defRPr sz="2205"/>
            </a:lvl6pPr>
            <a:lvl7pPr marL="3023829" indent="0">
              <a:buNone/>
              <a:defRPr sz="2205"/>
            </a:lvl7pPr>
            <a:lvl8pPr marL="3527801" indent="0">
              <a:buNone/>
              <a:defRPr sz="2205"/>
            </a:lvl8pPr>
            <a:lvl9pPr marL="4031772" indent="0">
              <a:buNone/>
              <a:defRPr sz="220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455" y="2267902"/>
            <a:ext cx="3448388" cy="4201570"/>
          </a:xfrm>
        </p:spPr>
        <p:txBody>
          <a:bodyPr/>
          <a:lstStyle>
            <a:lvl1pPr marL="0" indent="0">
              <a:buNone/>
              <a:defRPr sz="1764"/>
            </a:lvl1pPr>
            <a:lvl2pPr marL="503972" indent="0">
              <a:buNone/>
              <a:defRPr sz="1543"/>
            </a:lvl2pPr>
            <a:lvl3pPr marL="1007943" indent="0">
              <a:buNone/>
              <a:defRPr sz="1323"/>
            </a:lvl3pPr>
            <a:lvl4pPr marL="1511915" indent="0">
              <a:buNone/>
              <a:defRPr sz="1102"/>
            </a:lvl4pPr>
            <a:lvl5pPr marL="2015886" indent="0">
              <a:buNone/>
              <a:defRPr sz="1102"/>
            </a:lvl5pPr>
            <a:lvl6pPr marL="2519858" indent="0">
              <a:buNone/>
              <a:defRPr sz="1102"/>
            </a:lvl6pPr>
            <a:lvl7pPr marL="3023829" indent="0">
              <a:buNone/>
              <a:defRPr sz="1102"/>
            </a:lvl7pPr>
            <a:lvl8pPr marL="3527801" indent="0">
              <a:buNone/>
              <a:defRPr sz="1102"/>
            </a:lvl8pPr>
            <a:lvl9pPr marL="4031772" indent="0">
              <a:buNone/>
              <a:defRPr sz="11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28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78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51329" y="402483"/>
            <a:ext cx="2305422" cy="64064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5063" y="402483"/>
            <a:ext cx="6782619" cy="64064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16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5062" y="402484"/>
            <a:ext cx="922168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5062" y="2012414"/>
            <a:ext cx="9221689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062" y="7006700"/>
            <a:ext cx="2405658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2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564133-EB44-4AE1-88E4-53C19BC4CFE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663" y="7006700"/>
            <a:ext cx="3608487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2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51093" y="7006700"/>
            <a:ext cx="2405658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2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752BFB-CEAB-4532-A749-5DB0718E3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74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007943" rtl="0" eaLnBrk="1" latinLnBrk="0" hangingPunct="1">
        <a:lnSpc>
          <a:spcPct val="90000"/>
        </a:lnSpc>
        <a:spcBef>
          <a:spcPct val="0"/>
        </a:spcBef>
        <a:buNone/>
        <a:defRPr sz="485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986" indent="-251986" algn="l" defTabSz="1007943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086" kern="1200">
          <a:solidFill>
            <a:schemeClr val="tx1"/>
          </a:solidFill>
          <a:latin typeface="+mn-lt"/>
          <a:ea typeface="+mn-ea"/>
          <a:cs typeface="+mn-cs"/>
        </a:defRPr>
      </a:lvl1pPr>
      <a:lvl2pPr marL="755957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2646" kern="1200">
          <a:solidFill>
            <a:schemeClr val="tx1"/>
          </a:solidFill>
          <a:latin typeface="+mn-lt"/>
          <a:ea typeface="+mn-ea"/>
          <a:cs typeface="+mn-cs"/>
        </a:defRPr>
      </a:lvl2pPr>
      <a:lvl3pPr marL="1259929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3pPr>
      <a:lvl4pPr marL="1763900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4pPr>
      <a:lvl5pPr marL="2267872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defTabSz="1007943" rtl="0" eaLnBrk="1" latinLnBrk="0" hangingPunct="1">
        <a:lnSpc>
          <a:spcPct val="90000"/>
        </a:lnSpc>
        <a:spcBef>
          <a:spcPts val="551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nhs.uk/mental-health/self-help/guides-tools-and-activities/mindfulness/" TargetMode="External" /><Relationship Id="rId5" Type="http://schemas.openxmlformats.org/officeDocument/2006/relationships/hyperlink" Target="https://www.mindtools.com/pages/article/newCDV_59.htm" TargetMode="External" /><Relationship Id="rId4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rocks on sand&#10;&#10;AI-generated content may be incorrect.">
            <a:extLst>
              <a:ext uri="{FF2B5EF4-FFF2-40B4-BE49-F238E27FC236}">
                <a16:creationId xmlns:a16="http://schemas.microsoft.com/office/drawing/2014/main" id="{B21C8DF9-9008-399D-C0D0-595D183591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691813" cy="75596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C4D242-CED8-13F7-8851-496337432310}"/>
              </a:ext>
            </a:extLst>
          </p:cNvPr>
          <p:cNvSpPr txBox="1"/>
          <p:nvPr/>
        </p:nvSpPr>
        <p:spPr>
          <a:xfrm>
            <a:off x="508334" y="109972"/>
            <a:ext cx="546835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dirty="0">
                <a:latin typeface="Arial" pitchFamily="34"/>
                <a:cs typeface="Arial" pitchFamily="34"/>
              </a:rPr>
              <a:t>My Journey in Developing Emotional Intelligence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36E21-F3CF-3BB6-B28C-624D9D0AF40D}"/>
              </a:ext>
            </a:extLst>
          </p:cNvPr>
          <p:cNvSpPr txBox="1"/>
          <p:nvPr/>
        </p:nvSpPr>
        <p:spPr>
          <a:xfrm>
            <a:off x="6932572" y="109972"/>
            <a:ext cx="375924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kern="0" dirty="0">
                <a:latin typeface="Arial" pitchFamily="34"/>
                <a:cs typeface="Arial" pitchFamily="34"/>
              </a:rPr>
              <a:t>By </a:t>
            </a:r>
            <a:r>
              <a:rPr lang="pl-PL" sz="1200" b="1" kern="0" dirty="0">
                <a:latin typeface="Arial" pitchFamily="34"/>
                <a:cs typeface="Arial" pitchFamily="34"/>
              </a:rPr>
              <a:t>Dominika </a:t>
            </a:r>
            <a:r>
              <a:rPr lang="pl-PL" sz="1200" b="1" kern="0" dirty="0" err="1">
                <a:latin typeface="Arial" pitchFamily="34"/>
                <a:cs typeface="Arial" pitchFamily="34"/>
              </a:rPr>
              <a:t>Skomra</a:t>
            </a:r>
            <a:r>
              <a:rPr lang="pl-PL" sz="1200" b="1" kern="0" dirty="0">
                <a:latin typeface="Arial" pitchFamily="34"/>
                <a:cs typeface="Arial" pitchFamily="34"/>
              </a:rPr>
              <a:t> </a:t>
            </a:r>
            <a:endParaRPr lang="en-US" sz="1200" b="1" kern="0" dirty="0">
              <a:latin typeface="Arial" pitchFamily="34"/>
              <a:cs typeface="Arial" pitchFamily="34"/>
            </a:endParaRPr>
          </a:p>
          <a:p>
            <a:pPr lvl="0"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kern="0" dirty="0">
                <a:latin typeface="Arial" pitchFamily="34"/>
                <a:cs typeface="Arial" pitchFamily="34"/>
              </a:rPr>
              <a:t>Student ID:</a:t>
            </a:r>
            <a:r>
              <a:rPr lang="pl-PL" sz="1200" b="1" kern="0" dirty="0">
                <a:latin typeface="Arial" pitchFamily="34"/>
                <a:cs typeface="Arial" pitchFamily="34"/>
              </a:rPr>
              <a:t> 2328586</a:t>
            </a:r>
            <a:endParaRPr lang="en-US" sz="1200" b="1" kern="0" dirty="0">
              <a:latin typeface="Arial" pitchFamily="34"/>
              <a:cs typeface="Arial" pitchFamily="34"/>
            </a:endParaRPr>
          </a:p>
          <a:p>
            <a:pPr lvl="0"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kern="0" dirty="0">
                <a:latin typeface="Arial" pitchFamily="34"/>
                <a:cs typeface="Arial" pitchFamily="34"/>
              </a:rPr>
              <a:t>Module: Developing Emotional Intelligent Skills</a:t>
            </a:r>
            <a:endParaRPr lang="en-GB" sz="1200" b="1" kern="0" dirty="0">
              <a:latin typeface="Arial" pitchFamily="34"/>
              <a:cs typeface="Arial" pitchFamily="34"/>
            </a:endParaRPr>
          </a:p>
          <a:p>
            <a:pPr lvl="0"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kern="0" dirty="0">
                <a:latin typeface="Arial" pitchFamily="34"/>
                <a:cs typeface="Arial" pitchFamily="34"/>
              </a:rPr>
              <a:t>Module code: LCLM5006</a:t>
            </a:r>
            <a:endParaRPr lang="en-GB" sz="1200" b="1" kern="0" dirty="0">
              <a:latin typeface="Arial" pitchFamily="34"/>
              <a:cs typeface="Arial" pitchFamily="34"/>
            </a:endParaRPr>
          </a:p>
          <a:p>
            <a:pPr lvl="0" defTabSz="9144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kern="0" dirty="0">
                <a:latin typeface="Arial" pitchFamily="34"/>
                <a:cs typeface="Arial" pitchFamily="34"/>
              </a:rPr>
              <a:t>Lecturer name: Nishi Ramsurrun</a:t>
            </a:r>
            <a:endParaRPr lang="en-GB" sz="1200" b="1" kern="0" dirty="0">
              <a:latin typeface="Arial" pitchFamily="34"/>
              <a:cs typeface="Arial" pitchFamily="34"/>
            </a:endParaRP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ABA9C9AF-973F-1472-8022-37FACC421942}"/>
              </a:ext>
            </a:extLst>
          </p:cNvPr>
          <p:cNvSpPr/>
          <p:nvPr/>
        </p:nvSpPr>
        <p:spPr>
          <a:xfrm>
            <a:off x="97645" y="790466"/>
            <a:ext cx="4834176" cy="3662844"/>
          </a:xfrm>
          <a:prstGeom prst="hexagon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2D0664E2-F8D7-22BA-B11E-FC7BCEE5D2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2202" y="6338396"/>
            <a:ext cx="3479979" cy="11113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ED96E8-0F5A-638E-0E73-4FD42381A38E}"/>
              </a:ext>
            </a:extLst>
          </p:cNvPr>
          <p:cNvSpPr txBox="1"/>
          <p:nvPr/>
        </p:nvSpPr>
        <p:spPr>
          <a:xfrm>
            <a:off x="247229" y="6205078"/>
            <a:ext cx="6685341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01929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References</a:t>
            </a:r>
          </a:p>
          <a:p>
            <a:pPr defTabSz="801929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Goleman, D. (1995) </a:t>
            </a:r>
            <a:r>
              <a:rPr lang="en-GB" sz="1200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Emotional Intelligence</a:t>
            </a: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New York: Bantam Books.</a:t>
            </a:r>
          </a:p>
          <a:p>
            <a:pPr defTabSz="801929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Mind Tools (2023) </a:t>
            </a:r>
            <a:r>
              <a:rPr lang="en-GB" sz="1200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Developing Emotional Intelligence</a:t>
            </a: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Available at: </a:t>
            </a:r>
            <a:r>
              <a:rPr lang="en-GB" sz="1200" u="sng" dirty="0">
                <a:solidFill>
                  <a:srgbClr val="000000"/>
                </a:solidFill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https://www.mindtools.com/pages/article/newCDV_59.htm</a:t>
            </a: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(Accessed: 17 October 2025).NHS (2024) </a:t>
            </a:r>
            <a:r>
              <a:rPr lang="en-GB" sz="1200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Mindfulness for Wellbeing</a:t>
            </a: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Available at: </a:t>
            </a:r>
            <a:r>
              <a:rPr lang="en-GB" sz="1200" u="sng" dirty="0">
                <a:solidFill>
                  <a:srgbClr val="000000"/>
                </a:solidFill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https://www.nhs.uk/mental-health/self-help/guides-tools-and-activities/mindfulness/</a:t>
            </a:r>
            <a:r>
              <a:rPr lang="en-GB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(Accessed: 18 October 2025).</a:t>
            </a:r>
          </a:p>
        </p:txBody>
      </p:sp>
      <p:sp>
        <p:nvSpPr>
          <p:cNvPr id="14" name="Hexagon 13">
            <a:extLst>
              <a:ext uri="{FF2B5EF4-FFF2-40B4-BE49-F238E27FC236}">
                <a16:creationId xmlns:a16="http://schemas.microsoft.com/office/drawing/2014/main" id="{DD8C84C4-9971-2E28-CCFA-8AA5A33D11CD}"/>
              </a:ext>
            </a:extLst>
          </p:cNvPr>
          <p:cNvSpPr/>
          <p:nvPr/>
        </p:nvSpPr>
        <p:spPr>
          <a:xfrm>
            <a:off x="3799591" y="3925341"/>
            <a:ext cx="2617940" cy="2279737"/>
          </a:xfrm>
          <a:prstGeom prst="hexagon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 Emotional Intelligence</a:t>
            </a: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FDD3FAF8-B515-D943-56A8-72AB3E0852C9}"/>
              </a:ext>
            </a:extLst>
          </p:cNvPr>
          <p:cNvSpPr/>
          <p:nvPr/>
        </p:nvSpPr>
        <p:spPr>
          <a:xfrm>
            <a:off x="5936732" y="2671640"/>
            <a:ext cx="2617940" cy="2279737"/>
          </a:xfrm>
          <a:prstGeom prst="hexagon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 Develop Emotional Intelligence</a:t>
            </a:r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F154D80D-B587-BB64-B18D-B157E55220BE}"/>
              </a:ext>
            </a:extLst>
          </p:cNvPr>
          <p:cNvSpPr/>
          <p:nvPr/>
        </p:nvSpPr>
        <p:spPr>
          <a:xfrm>
            <a:off x="8073873" y="1452277"/>
            <a:ext cx="2617940" cy="2279737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 Apply EI as a Student</a:t>
            </a:r>
          </a:p>
        </p:txBody>
      </p:sp>
    </p:spTree>
    <p:extLst>
      <p:ext uri="{BB962C8B-B14F-4D97-AF65-F5344CB8AC3E}">
        <p14:creationId xmlns:p14="http://schemas.microsoft.com/office/powerpoint/2010/main" val="3143998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</TotalTime>
  <Words>130</Words>
  <Application>Microsoft Office PowerPoint</Application>
  <PresentationFormat>Niestandardowy</PresentationFormat>
  <Paragraphs>12</Paragraphs>
  <Slides>1</Slides>
  <Notes>0</Notes>
  <HiddenSlides>0</HiddenSlides>
  <MMClips>0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</vt:i4>
      </vt:variant>
    </vt:vector>
  </HeadingPairs>
  <TitlesOfParts>
    <vt:vector size="2" baseType="lpstr">
      <vt:lpstr>Office Theme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jeaneth</dc:creator>
  <cp:lastModifiedBy>Dominika Skomra</cp:lastModifiedBy>
  <cp:revision>3</cp:revision>
  <dcterms:created xsi:type="dcterms:W3CDTF">2025-11-09T23:11:22Z</dcterms:created>
  <dcterms:modified xsi:type="dcterms:W3CDTF">2025-11-23T08:05:50Z</dcterms:modified>
</cp:coreProperties>
</file>