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67" r:id="rId5"/>
    <p:sldId id="266" r:id="rId6"/>
    <p:sldId id="268" r:id="rId7"/>
    <p:sldId id="263" r:id="rId8"/>
    <p:sldId id="269"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626097-D0F3-9CA9-3914-4763DA3F1C91}" v="4297" dt="2022-03-14T03:02:27.350"/>
    <p1510:client id="{1D446118-27D0-C496-F09D-294D78BA29A4}" v="110" dt="2022-03-14T19:02:50.053"/>
    <p1510:client id="{3D018079-3B40-6573-C608-E46A5A49D631}" v="1551" dt="2022-03-06T23:27:39.667"/>
    <p1510:client id="{770C65B0-A457-07C9-04A0-08D6FF74A6AF}" v="17" dt="2022-03-07T21:41:33.627"/>
    <p1510:client id="{7BB7B030-6E9E-6B52-0558-CBC59379D58E}" v="319" dt="2022-03-09T18:42:06.175"/>
    <p1510:client id="{7BFE040B-C4EC-7A98-7A0D-FBBB663D6A49}" v="12" dt="2022-03-07T21:20:22.925"/>
    <p1510:client id="{8A49CB78-6810-FAB5-CBF2-9EC7FEE7EB5E}" v="3371" dt="2022-03-08T21:19:19.964"/>
    <p1510:client id="{AF936D08-1E3B-FF45-E4B4-B0FFB3FF1F29}" v="1" dt="2022-03-06T22:13:11.611"/>
    <p1510:client id="{BA3BBA24-9D34-4E21-CCCD-8924B01626F0}" v="1" dt="2022-03-07T22:18:19.338"/>
    <p1510:client id="{BA81D66F-5BA1-9E84-B857-583DE4876D4C}" v="2709" dt="2022-03-08T00:38:48.529"/>
    <p1510:client id="{C1008BE5-47E6-55D6-4861-26316111CCCB}" v="46" dt="2022-03-06T22:11:55.257"/>
    <p1510:client id="{D61901FE-3893-EFD2-4837-1B493897B375}" v="5" dt="2022-03-15T05:36:15.751"/>
    <p1510:client id="{DD2B8200-1523-F201-72A4-B1F778F4C95C}" v="3632" dt="2022-03-15T08:30:37.264"/>
    <p1510:client id="{E0F87DFE-FAF5-27BE-121C-AC65C7E266B1}" v="57" dt="2022-03-15T08:37:01.558"/>
    <p1510:client id="{F2F4CEFD-C69F-26F0-B19C-4713E63ED059}" v="107" dt="2022-03-14T19:19:08.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tison Ekunwe (1921110)" userId="S::1921110@student.uwtsd.ac.uk::712afbeb-3896-4863-82e7-5374b21b629c" providerId="AD" clId="Web-{770C65B0-A457-07C9-04A0-08D6FF74A6AF}"/>
    <pc:docChg chg="modSld">
      <pc:chgData name="Otison Ekunwe (1921110)" userId="S::1921110@student.uwtsd.ac.uk::712afbeb-3896-4863-82e7-5374b21b629c" providerId="AD" clId="Web-{770C65B0-A457-07C9-04A0-08D6FF74A6AF}" dt="2022-03-07T21:41:07.674" v="15" actId="20577"/>
      <pc:docMkLst>
        <pc:docMk/>
      </pc:docMkLst>
      <pc:sldChg chg="modSp">
        <pc:chgData name="Otison Ekunwe (1921110)" userId="S::1921110@student.uwtsd.ac.uk::712afbeb-3896-4863-82e7-5374b21b629c" providerId="AD" clId="Web-{770C65B0-A457-07C9-04A0-08D6FF74A6AF}" dt="2022-03-07T21:24:50.499" v="9" actId="20577"/>
        <pc:sldMkLst>
          <pc:docMk/>
          <pc:sldMk cId="546559926" sldId="257"/>
        </pc:sldMkLst>
        <pc:spChg chg="mod">
          <ac:chgData name="Otison Ekunwe (1921110)" userId="S::1921110@student.uwtsd.ac.uk::712afbeb-3896-4863-82e7-5374b21b629c" providerId="AD" clId="Web-{770C65B0-A457-07C9-04A0-08D6FF74A6AF}" dt="2022-03-07T21:24:50.499" v="9" actId="20577"/>
          <ac:spMkLst>
            <pc:docMk/>
            <pc:sldMk cId="546559926" sldId="257"/>
            <ac:spMk id="3" creationId="{EBE88895-349F-4194-BE9E-5465CADC81EA}"/>
          </ac:spMkLst>
        </pc:spChg>
      </pc:sldChg>
      <pc:sldChg chg="modSp">
        <pc:chgData name="Otison Ekunwe (1921110)" userId="S::1921110@student.uwtsd.ac.uk::712afbeb-3896-4863-82e7-5374b21b629c" providerId="AD" clId="Web-{770C65B0-A457-07C9-04A0-08D6FF74A6AF}" dt="2022-03-07T21:41:07.674" v="15" actId="20577"/>
        <pc:sldMkLst>
          <pc:docMk/>
          <pc:sldMk cId="549231380" sldId="258"/>
        </pc:sldMkLst>
        <pc:spChg chg="mod">
          <ac:chgData name="Otison Ekunwe (1921110)" userId="S::1921110@student.uwtsd.ac.uk::712afbeb-3896-4863-82e7-5374b21b629c" providerId="AD" clId="Web-{770C65B0-A457-07C9-04A0-08D6FF74A6AF}" dt="2022-03-07T21:41:07.674" v="15" actId="20577"/>
          <ac:spMkLst>
            <pc:docMk/>
            <pc:sldMk cId="549231380" sldId="258"/>
            <ac:spMk id="10" creationId="{F8CE9C28-C6D4-49F6-94F3-2661148C6DCE}"/>
          </ac:spMkLst>
        </pc:spChg>
      </pc:sldChg>
    </pc:docChg>
  </pc:docChgLst>
  <pc:docChgLst>
    <pc:chgData name="Otison Ekunwe (1921110)" userId="S::1921110@student.uwtsd.ac.uk::712afbeb-3896-4863-82e7-5374b21b629c" providerId="AD" clId="Web-{BA3BBA24-9D34-4E21-CCCD-8924B01626F0}"/>
    <pc:docChg chg="modSld">
      <pc:chgData name="Otison Ekunwe (1921110)" userId="S::1921110@student.uwtsd.ac.uk::712afbeb-3896-4863-82e7-5374b21b629c" providerId="AD" clId="Web-{BA3BBA24-9D34-4E21-CCCD-8924B01626F0}" dt="2022-03-07T22:18:19.338" v="0" actId="20577"/>
      <pc:docMkLst>
        <pc:docMk/>
      </pc:docMkLst>
      <pc:sldChg chg="modSp">
        <pc:chgData name="Otison Ekunwe (1921110)" userId="S::1921110@student.uwtsd.ac.uk::712afbeb-3896-4863-82e7-5374b21b629c" providerId="AD" clId="Web-{BA3BBA24-9D34-4E21-CCCD-8924B01626F0}" dt="2022-03-07T22:18:19.338" v="0" actId="20577"/>
        <pc:sldMkLst>
          <pc:docMk/>
          <pc:sldMk cId="546559926" sldId="257"/>
        </pc:sldMkLst>
        <pc:spChg chg="mod">
          <ac:chgData name="Otison Ekunwe (1921110)" userId="S::1921110@student.uwtsd.ac.uk::712afbeb-3896-4863-82e7-5374b21b629c" providerId="AD" clId="Web-{BA3BBA24-9D34-4E21-CCCD-8924B01626F0}" dt="2022-03-07T22:18:19.338" v="0" actId="20577"/>
          <ac:spMkLst>
            <pc:docMk/>
            <pc:sldMk cId="546559926" sldId="257"/>
            <ac:spMk id="3" creationId="{EBE88895-349F-4194-BE9E-5465CADC81EA}"/>
          </ac:spMkLst>
        </pc:spChg>
      </pc:sldChg>
    </pc:docChg>
  </pc:docChgLst>
  <pc:docChgLst>
    <pc:chgData name="Otison Ekunwe (1921110)" userId="S::1921110@student.uwtsd.ac.uk::712afbeb-3896-4863-82e7-5374b21b629c" providerId="AD" clId="Web-{0C626097-D0F3-9CA9-3914-4763DA3F1C91}"/>
    <pc:docChg chg="modSld">
      <pc:chgData name="Otison Ekunwe (1921110)" userId="S::1921110@student.uwtsd.ac.uk::712afbeb-3896-4863-82e7-5374b21b629c" providerId="AD" clId="Web-{0C626097-D0F3-9CA9-3914-4763DA3F1C91}" dt="2022-03-14T03:02:27.350" v="4231" actId="20577"/>
      <pc:docMkLst>
        <pc:docMk/>
      </pc:docMkLst>
      <pc:sldChg chg="modSp">
        <pc:chgData name="Otison Ekunwe (1921110)" userId="S::1921110@student.uwtsd.ac.uk::712afbeb-3896-4863-82e7-5374b21b629c" providerId="AD" clId="Web-{0C626097-D0F3-9CA9-3914-4763DA3F1C91}" dt="2022-03-14T03:02:27.350" v="4231" actId="20577"/>
        <pc:sldMkLst>
          <pc:docMk/>
          <pc:sldMk cId="546559926" sldId="257"/>
        </pc:sldMkLst>
        <pc:spChg chg="mod">
          <ac:chgData name="Otison Ekunwe (1921110)" userId="S::1921110@student.uwtsd.ac.uk::712afbeb-3896-4863-82e7-5374b21b629c" providerId="AD" clId="Web-{0C626097-D0F3-9CA9-3914-4763DA3F1C91}" dt="2022-03-14T03:02:27.350" v="4231" actId="20577"/>
          <ac:spMkLst>
            <pc:docMk/>
            <pc:sldMk cId="546559926" sldId="257"/>
            <ac:spMk id="3" creationId="{EBE88895-349F-4194-BE9E-5465CADC81EA}"/>
          </ac:spMkLst>
        </pc:spChg>
      </pc:sldChg>
      <pc:sldChg chg="addSp delSp modSp">
        <pc:chgData name="Otison Ekunwe (1921110)" userId="S::1921110@student.uwtsd.ac.uk::712afbeb-3896-4863-82e7-5374b21b629c" providerId="AD" clId="Web-{0C626097-D0F3-9CA9-3914-4763DA3F1C91}" dt="2022-03-14T02:37:49.825" v="3909"/>
        <pc:sldMkLst>
          <pc:docMk/>
          <pc:sldMk cId="549231380" sldId="258"/>
        </pc:sldMkLst>
        <pc:spChg chg="add mod">
          <ac:chgData name="Otison Ekunwe (1921110)" userId="S::1921110@student.uwtsd.ac.uk::712afbeb-3896-4863-82e7-5374b21b629c" providerId="AD" clId="Web-{0C626097-D0F3-9CA9-3914-4763DA3F1C91}" dt="2022-03-14T02:37:26.886" v="3908" actId="20577"/>
          <ac:spMkLst>
            <pc:docMk/>
            <pc:sldMk cId="549231380" sldId="258"/>
            <ac:spMk id="2" creationId="{67484DAF-27D5-4EBD-B0F7-325F5718EC31}"/>
          </ac:spMkLst>
        </pc:spChg>
        <pc:spChg chg="mod">
          <ac:chgData name="Otison Ekunwe (1921110)" userId="S::1921110@student.uwtsd.ac.uk::712afbeb-3896-4863-82e7-5374b21b629c" providerId="AD" clId="Web-{0C626097-D0F3-9CA9-3914-4763DA3F1C91}" dt="2022-03-13T23:49:05.422" v="1" actId="20577"/>
          <ac:spMkLst>
            <pc:docMk/>
            <pc:sldMk cId="549231380" sldId="258"/>
            <ac:spMk id="3" creationId="{8E47D11D-0EEF-439F-B318-7F3AC32530A6}"/>
          </ac:spMkLst>
        </pc:spChg>
        <pc:spChg chg="add">
          <ac:chgData name="Otison Ekunwe (1921110)" userId="S::1921110@student.uwtsd.ac.uk::712afbeb-3896-4863-82e7-5374b21b629c" providerId="AD" clId="Web-{0C626097-D0F3-9CA9-3914-4763DA3F1C91}" dt="2022-03-14T02:37:49.825" v="3909"/>
          <ac:spMkLst>
            <pc:docMk/>
            <pc:sldMk cId="549231380" sldId="258"/>
            <ac:spMk id="4" creationId="{762C0A8D-14E1-4403-8B45-93DA52C0E1BC}"/>
          </ac:spMkLst>
        </pc:spChg>
        <pc:spChg chg="add del">
          <ac:chgData name="Otison Ekunwe (1921110)" userId="S::1921110@student.uwtsd.ac.uk::712afbeb-3896-4863-82e7-5374b21b629c" providerId="AD" clId="Web-{0C626097-D0F3-9CA9-3914-4763DA3F1C91}" dt="2022-03-13T23:59:10.909" v="86"/>
          <ac:spMkLst>
            <pc:docMk/>
            <pc:sldMk cId="549231380" sldId="258"/>
            <ac:spMk id="4" creationId="{8593C594-2A82-450C-8E8E-857A2382E4CC}"/>
          </ac:spMkLst>
        </pc:spChg>
        <pc:spChg chg="add mod">
          <ac:chgData name="Otison Ekunwe (1921110)" userId="S::1921110@student.uwtsd.ac.uk::712afbeb-3896-4863-82e7-5374b21b629c" providerId="AD" clId="Web-{0C626097-D0F3-9CA9-3914-4763DA3F1C91}" dt="2022-03-13T23:59:51.098" v="91" actId="20577"/>
          <ac:spMkLst>
            <pc:docMk/>
            <pc:sldMk cId="549231380" sldId="258"/>
            <ac:spMk id="5" creationId="{17F648B8-9AED-41F2-8E1E-218CC7ACE707}"/>
          </ac:spMkLst>
        </pc:spChg>
        <pc:spChg chg="add del">
          <ac:chgData name="Otison Ekunwe (1921110)" userId="S::1921110@student.uwtsd.ac.uk::712afbeb-3896-4863-82e7-5374b21b629c" providerId="AD" clId="Web-{0C626097-D0F3-9CA9-3914-4763DA3F1C91}" dt="2022-03-13T23:59:42.816" v="89"/>
          <ac:spMkLst>
            <pc:docMk/>
            <pc:sldMk cId="549231380" sldId="258"/>
            <ac:spMk id="6" creationId="{0DD5D38F-2E8D-46D7-830D-09FC94DD79AF}"/>
          </ac:spMkLst>
        </pc:spChg>
        <pc:spChg chg="mod">
          <ac:chgData name="Otison Ekunwe (1921110)" userId="S::1921110@student.uwtsd.ac.uk::712afbeb-3896-4863-82e7-5374b21b629c" providerId="AD" clId="Web-{0C626097-D0F3-9CA9-3914-4763DA3F1C91}" dt="2022-03-14T00:32:07.744" v="1102" actId="20577"/>
          <ac:spMkLst>
            <pc:docMk/>
            <pc:sldMk cId="549231380" sldId="258"/>
            <ac:spMk id="8" creationId="{EA5D3625-1394-4F6D-ABB6-29AB1DBFBADB}"/>
          </ac:spMkLst>
        </pc:spChg>
        <pc:spChg chg="add mod">
          <ac:chgData name="Otison Ekunwe (1921110)" userId="S::1921110@student.uwtsd.ac.uk::712afbeb-3896-4863-82e7-5374b21b629c" providerId="AD" clId="Web-{0C626097-D0F3-9CA9-3914-4763DA3F1C91}" dt="2022-03-14T00:32:24.494" v="1104" actId="14100"/>
          <ac:spMkLst>
            <pc:docMk/>
            <pc:sldMk cId="549231380" sldId="258"/>
            <ac:spMk id="9" creationId="{416A1AFD-02BA-47C7-9A26-8C756F5D0CD0}"/>
          </ac:spMkLst>
        </pc:spChg>
        <pc:spChg chg="mod">
          <ac:chgData name="Otison Ekunwe (1921110)" userId="S::1921110@student.uwtsd.ac.uk::712afbeb-3896-4863-82e7-5374b21b629c" providerId="AD" clId="Web-{0C626097-D0F3-9CA9-3914-4763DA3F1C91}" dt="2022-03-14T02:37:08.244" v="3901" actId="20577"/>
          <ac:spMkLst>
            <pc:docMk/>
            <pc:sldMk cId="549231380" sldId="258"/>
            <ac:spMk id="10" creationId="{F8CE9C28-C6D4-49F6-94F3-2661148C6DCE}"/>
          </ac:spMkLst>
        </pc:spChg>
        <pc:picChg chg="del mod">
          <ac:chgData name="Otison Ekunwe (1921110)" userId="S::1921110@student.uwtsd.ac.uk::712afbeb-3896-4863-82e7-5374b21b629c" providerId="AD" clId="Web-{0C626097-D0F3-9CA9-3914-4763DA3F1C91}" dt="2022-03-14T00:30:55.257" v="1084"/>
          <ac:picMkLst>
            <pc:docMk/>
            <pc:sldMk cId="549231380" sldId="258"/>
            <ac:picMk id="2" creationId="{632791FC-5FC7-4FA6-A1D7-D5F1AEAA1F57}"/>
          </ac:picMkLst>
        </pc:picChg>
      </pc:sldChg>
      <pc:sldChg chg="addSp modSp">
        <pc:chgData name="Otison Ekunwe (1921110)" userId="S::1921110@student.uwtsd.ac.uk::712afbeb-3896-4863-82e7-5374b21b629c" providerId="AD" clId="Web-{0C626097-D0F3-9CA9-3914-4763DA3F1C91}" dt="2022-03-14T02:54:40.927" v="4042"/>
        <pc:sldMkLst>
          <pc:docMk/>
          <pc:sldMk cId="713545750" sldId="263"/>
        </pc:sldMkLst>
        <pc:spChg chg="mod">
          <ac:chgData name="Otison Ekunwe (1921110)" userId="S::1921110@student.uwtsd.ac.uk::712afbeb-3896-4863-82e7-5374b21b629c" providerId="AD" clId="Web-{0C626097-D0F3-9CA9-3914-4763DA3F1C91}" dt="2022-03-14T02:49:35.905" v="3976" actId="20577"/>
          <ac:spMkLst>
            <pc:docMk/>
            <pc:sldMk cId="713545750" sldId="263"/>
            <ac:spMk id="2" creationId="{FBF91821-EAE7-4930-AE86-AC2753722E21}"/>
          </ac:spMkLst>
        </pc:spChg>
        <pc:spChg chg="mod">
          <ac:chgData name="Otison Ekunwe (1921110)" userId="S::1921110@student.uwtsd.ac.uk::712afbeb-3896-4863-82e7-5374b21b629c" providerId="AD" clId="Web-{0C626097-D0F3-9CA9-3914-4763DA3F1C91}" dt="2022-03-14T02:51:59.757" v="4028" actId="1076"/>
          <ac:spMkLst>
            <pc:docMk/>
            <pc:sldMk cId="713545750" sldId="263"/>
            <ac:spMk id="3" creationId="{C0E8B504-2926-4611-B5F8-015573D45CC0}"/>
          </ac:spMkLst>
        </pc:spChg>
        <pc:spChg chg="add mod">
          <ac:chgData name="Otison Ekunwe (1921110)" userId="S::1921110@student.uwtsd.ac.uk::712afbeb-3896-4863-82e7-5374b21b629c" providerId="AD" clId="Web-{0C626097-D0F3-9CA9-3914-4763DA3F1C91}" dt="2022-03-14T02:52:38.228" v="4035" actId="20577"/>
          <ac:spMkLst>
            <pc:docMk/>
            <pc:sldMk cId="713545750" sldId="263"/>
            <ac:spMk id="4" creationId="{C29DFE4D-CF85-4F17-960A-81186352D3AF}"/>
          </ac:spMkLst>
        </pc:spChg>
        <pc:spChg chg="add mod">
          <ac:chgData name="Otison Ekunwe (1921110)" userId="S::1921110@student.uwtsd.ac.uk::712afbeb-3896-4863-82e7-5374b21b629c" providerId="AD" clId="Web-{0C626097-D0F3-9CA9-3914-4763DA3F1C91}" dt="2022-03-14T02:54:11.957" v="4040" actId="20577"/>
          <ac:spMkLst>
            <pc:docMk/>
            <pc:sldMk cId="713545750" sldId="263"/>
            <ac:spMk id="5" creationId="{4637A3D0-A7FD-4240-862A-FAC7830EF08A}"/>
          </ac:spMkLst>
        </pc:spChg>
        <pc:spChg chg="add">
          <ac:chgData name="Otison Ekunwe (1921110)" userId="S::1921110@student.uwtsd.ac.uk::712afbeb-3896-4863-82e7-5374b21b629c" providerId="AD" clId="Web-{0C626097-D0F3-9CA9-3914-4763DA3F1C91}" dt="2022-03-14T02:54:37.974" v="4041"/>
          <ac:spMkLst>
            <pc:docMk/>
            <pc:sldMk cId="713545750" sldId="263"/>
            <ac:spMk id="6" creationId="{FB887D9C-AC9E-4449-BC0A-EB5837CC8BDA}"/>
          </ac:spMkLst>
        </pc:spChg>
        <pc:spChg chg="add">
          <ac:chgData name="Otison Ekunwe (1921110)" userId="S::1921110@student.uwtsd.ac.uk::712afbeb-3896-4863-82e7-5374b21b629c" providerId="AD" clId="Web-{0C626097-D0F3-9CA9-3914-4763DA3F1C91}" dt="2022-03-14T02:54:40.927" v="4042"/>
          <ac:spMkLst>
            <pc:docMk/>
            <pc:sldMk cId="713545750" sldId="263"/>
            <ac:spMk id="7" creationId="{81207B65-B979-4D14-9FD7-A9F7DA4D1AB9}"/>
          </ac:spMkLst>
        </pc:spChg>
      </pc:sldChg>
      <pc:sldChg chg="delSp modSp">
        <pc:chgData name="Otison Ekunwe (1921110)" userId="S::1921110@student.uwtsd.ac.uk::712afbeb-3896-4863-82e7-5374b21b629c" providerId="AD" clId="Web-{0C626097-D0F3-9CA9-3914-4763DA3F1C91}" dt="2022-03-14T02:50:20.736" v="4003" actId="20577"/>
        <pc:sldMkLst>
          <pc:docMk/>
          <pc:sldMk cId="98902017" sldId="266"/>
        </pc:sldMkLst>
        <pc:spChg chg="mod">
          <ac:chgData name="Otison Ekunwe (1921110)" userId="S::1921110@student.uwtsd.ac.uk::712afbeb-3896-4863-82e7-5374b21b629c" providerId="AD" clId="Web-{0C626097-D0F3-9CA9-3914-4763DA3F1C91}" dt="2022-03-14T02:50:20.736" v="4003" actId="20577"/>
          <ac:spMkLst>
            <pc:docMk/>
            <pc:sldMk cId="98902017" sldId="266"/>
            <ac:spMk id="2" creationId="{BC2DC958-6759-477A-BC45-EB285513A48B}"/>
          </ac:spMkLst>
        </pc:spChg>
        <pc:spChg chg="mod">
          <ac:chgData name="Otison Ekunwe (1921110)" userId="S::1921110@student.uwtsd.ac.uk::712afbeb-3896-4863-82e7-5374b21b629c" providerId="AD" clId="Web-{0C626097-D0F3-9CA9-3914-4763DA3F1C91}" dt="2022-03-14T02:34:01.591" v="3890" actId="20577"/>
          <ac:spMkLst>
            <pc:docMk/>
            <pc:sldMk cId="98902017" sldId="266"/>
            <ac:spMk id="3" creationId="{65EFD46C-E1A2-4127-A3DC-27158E066234}"/>
          </ac:spMkLst>
        </pc:spChg>
        <pc:spChg chg="mod">
          <ac:chgData name="Otison Ekunwe (1921110)" userId="S::1921110@student.uwtsd.ac.uk::712afbeb-3896-4863-82e7-5374b21b629c" providerId="AD" clId="Web-{0C626097-D0F3-9CA9-3914-4763DA3F1C91}" dt="2022-03-14T01:22:52.003" v="2098" actId="20577"/>
          <ac:spMkLst>
            <pc:docMk/>
            <pc:sldMk cId="98902017" sldId="266"/>
            <ac:spMk id="6" creationId="{EE98B882-C96C-464D-B02E-8F8C8CCDA941}"/>
          </ac:spMkLst>
        </pc:spChg>
        <pc:picChg chg="del">
          <ac:chgData name="Otison Ekunwe (1921110)" userId="S::1921110@student.uwtsd.ac.uk::712afbeb-3896-4863-82e7-5374b21b629c" providerId="AD" clId="Web-{0C626097-D0F3-9CA9-3914-4763DA3F1C91}" dt="2022-03-14T01:22:54.832" v="2099"/>
          <ac:picMkLst>
            <pc:docMk/>
            <pc:sldMk cId="98902017" sldId="266"/>
            <ac:picMk id="5" creationId="{F54E8B83-750E-4497-961F-EBFEFFF3F01B}"/>
          </ac:picMkLst>
        </pc:picChg>
      </pc:sldChg>
      <pc:sldChg chg="addSp delSp modSp mod setBg modClrScheme chgLayout">
        <pc:chgData name="Otison Ekunwe (1921110)" userId="S::1921110@student.uwtsd.ac.uk::712afbeb-3896-4863-82e7-5374b21b629c" providerId="AD" clId="Web-{0C626097-D0F3-9CA9-3914-4763DA3F1C91}" dt="2022-03-14T01:21:50.267" v="2096"/>
        <pc:sldMkLst>
          <pc:docMk/>
          <pc:sldMk cId="548653230" sldId="267"/>
        </pc:sldMkLst>
        <pc:spChg chg="mod ord">
          <ac:chgData name="Otison Ekunwe (1921110)" userId="S::1921110@student.uwtsd.ac.uk::712afbeb-3896-4863-82e7-5374b21b629c" providerId="AD" clId="Web-{0C626097-D0F3-9CA9-3914-4763DA3F1C91}" dt="2022-03-14T01:21:50.267" v="2096"/>
          <ac:spMkLst>
            <pc:docMk/>
            <pc:sldMk cId="548653230" sldId="267"/>
            <ac:spMk id="2" creationId="{89F0D4DB-65E5-4B84-88A8-FD458E6C036B}"/>
          </ac:spMkLst>
        </pc:spChg>
        <pc:spChg chg="add mod">
          <ac:chgData name="Otison Ekunwe (1921110)" userId="S::1921110@student.uwtsd.ac.uk::712afbeb-3896-4863-82e7-5374b21b629c" providerId="AD" clId="Web-{0C626097-D0F3-9CA9-3914-4763DA3F1C91}" dt="2022-03-14T01:19:45.139" v="2086" actId="20577"/>
          <ac:spMkLst>
            <pc:docMk/>
            <pc:sldMk cId="548653230" sldId="267"/>
            <ac:spMk id="3" creationId="{7D84D034-8EB6-4B50-9C84-A5F8092C08F5}"/>
          </ac:spMkLst>
        </pc:spChg>
        <pc:spChg chg="mod ord">
          <ac:chgData name="Otison Ekunwe (1921110)" userId="S::1921110@student.uwtsd.ac.uk::712afbeb-3896-4863-82e7-5374b21b629c" providerId="AD" clId="Web-{0C626097-D0F3-9CA9-3914-4763DA3F1C91}" dt="2022-03-14T01:21:50.267" v="2096"/>
          <ac:spMkLst>
            <pc:docMk/>
            <pc:sldMk cId="548653230" sldId="267"/>
            <ac:spMk id="4" creationId="{BDC46C09-BCD4-4453-97A7-898B31FFBD28}"/>
          </ac:spMkLst>
        </pc:spChg>
        <pc:spChg chg="add del mod">
          <ac:chgData name="Otison Ekunwe (1921110)" userId="S::1921110@student.uwtsd.ac.uk::712afbeb-3896-4863-82e7-5374b21b629c" providerId="AD" clId="Web-{0C626097-D0F3-9CA9-3914-4763DA3F1C91}" dt="2022-03-14T01:18:39.089" v="2077"/>
          <ac:spMkLst>
            <pc:docMk/>
            <pc:sldMk cId="548653230" sldId="267"/>
            <ac:spMk id="6" creationId="{25517004-122C-475E-A115-D2602873859E}"/>
          </ac:spMkLst>
        </pc:spChg>
        <pc:spChg chg="add del mod">
          <ac:chgData name="Otison Ekunwe (1921110)" userId="S::1921110@student.uwtsd.ac.uk::712afbeb-3896-4863-82e7-5374b21b629c" providerId="AD" clId="Web-{0C626097-D0F3-9CA9-3914-4763DA3F1C91}" dt="2022-03-14T01:03:52.485" v="2009"/>
          <ac:spMkLst>
            <pc:docMk/>
            <pc:sldMk cId="548653230" sldId="267"/>
            <ac:spMk id="7" creationId="{32D8350C-73B8-4D99-8371-9A784D17A055}"/>
          </ac:spMkLst>
        </pc:spChg>
        <pc:spChg chg="add del mod">
          <ac:chgData name="Otison Ekunwe (1921110)" userId="S::1921110@student.uwtsd.ac.uk::712afbeb-3896-4863-82e7-5374b21b629c" providerId="AD" clId="Web-{0C626097-D0F3-9CA9-3914-4763DA3F1C91}" dt="2022-03-14T01:16:48.305" v="2071"/>
          <ac:spMkLst>
            <pc:docMk/>
            <pc:sldMk cId="548653230" sldId="267"/>
            <ac:spMk id="8" creationId="{58444A81-99C7-4AA4-AC8C-3DFECA0798AE}"/>
          </ac:spMkLst>
        </pc:spChg>
        <pc:spChg chg="add del mod">
          <ac:chgData name="Otison Ekunwe (1921110)" userId="S::1921110@student.uwtsd.ac.uk::712afbeb-3896-4863-82e7-5374b21b629c" providerId="AD" clId="Web-{0C626097-D0F3-9CA9-3914-4763DA3F1C91}" dt="2022-03-14T01:18:30.651" v="2076"/>
          <ac:spMkLst>
            <pc:docMk/>
            <pc:sldMk cId="548653230" sldId="267"/>
            <ac:spMk id="9" creationId="{EEF0C483-0532-42BD-B283-DC23077E9C44}"/>
          </ac:spMkLst>
        </pc:spChg>
        <pc:spChg chg="add mod ord">
          <ac:chgData name="Otison Ekunwe (1921110)" userId="S::1921110@student.uwtsd.ac.uk::712afbeb-3896-4863-82e7-5374b21b629c" providerId="AD" clId="Web-{0C626097-D0F3-9CA9-3914-4763DA3F1C91}" dt="2022-03-14T01:21:50.267" v="2096"/>
          <ac:spMkLst>
            <pc:docMk/>
            <pc:sldMk cId="548653230" sldId="267"/>
            <ac:spMk id="10" creationId="{D1C990E6-D50C-4D1D-A707-9FE8528A52A0}"/>
          </ac:spMkLst>
        </pc:spChg>
        <pc:spChg chg="add del">
          <ac:chgData name="Otison Ekunwe (1921110)" userId="S::1921110@student.uwtsd.ac.uk::712afbeb-3896-4863-82e7-5374b21b629c" providerId="AD" clId="Web-{0C626097-D0F3-9CA9-3914-4763DA3F1C91}" dt="2022-03-14T01:21:50.252" v="2095"/>
          <ac:spMkLst>
            <pc:docMk/>
            <pc:sldMk cId="548653230" sldId="267"/>
            <ac:spMk id="28" creationId="{4C608BEB-860E-4094-8511-78603564A75E}"/>
          </ac:spMkLst>
        </pc:spChg>
        <pc:spChg chg="del mod">
          <ac:chgData name="Otison Ekunwe (1921110)" userId="S::1921110@student.uwtsd.ac.uk::712afbeb-3896-4863-82e7-5374b21b629c" providerId="AD" clId="Web-{0C626097-D0F3-9CA9-3914-4763DA3F1C91}" dt="2022-03-14T01:19:31.731" v="2081"/>
          <ac:spMkLst>
            <pc:docMk/>
            <pc:sldMk cId="548653230" sldId="267"/>
            <ac:spMk id="30" creationId="{A032A635-B964-42A9-A56F-2F9D579DDACB}"/>
          </ac:spMkLst>
        </pc:spChg>
        <pc:spChg chg="add">
          <ac:chgData name="Otison Ekunwe (1921110)" userId="S::1921110@student.uwtsd.ac.uk::712afbeb-3896-4863-82e7-5374b21b629c" providerId="AD" clId="Web-{0C626097-D0F3-9CA9-3914-4763DA3F1C91}" dt="2022-03-14T01:21:50.267" v="2096"/>
          <ac:spMkLst>
            <pc:docMk/>
            <pc:sldMk cId="548653230" sldId="267"/>
            <ac:spMk id="33" creationId="{E35A04CF-97D4-4FF7-B359-C546B1F62E54}"/>
          </ac:spMkLst>
        </pc:spChg>
        <pc:spChg chg="add">
          <ac:chgData name="Otison Ekunwe (1921110)" userId="S::1921110@student.uwtsd.ac.uk::712afbeb-3896-4863-82e7-5374b21b629c" providerId="AD" clId="Web-{0C626097-D0F3-9CA9-3914-4763DA3F1C91}" dt="2022-03-14T01:21:50.267" v="2096"/>
          <ac:spMkLst>
            <pc:docMk/>
            <pc:sldMk cId="548653230" sldId="267"/>
            <ac:spMk id="34" creationId="{1DE7243B-5109-444B-8FAF-7437C66BC0E9}"/>
          </ac:spMkLst>
        </pc:spChg>
        <pc:spChg chg="add">
          <ac:chgData name="Otison Ekunwe (1921110)" userId="S::1921110@student.uwtsd.ac.uk::712afbeb-3896-4863-82e7-5374b21b629c" providerId="AD" clId="Web-{0C626097-D0F3-9CA9-3914-4763DA3F1C91}" dt="2022-03-14T01:21:50.267" v="2096"/>
          <ac:spMkLst>
            <pc:docMk/>
            <pc:sldMk cId="548653230" sldId="267"/>
            <ac:spMk id="35" creationId="{4C5D6221-DA7B-4611-AA26-7D8E349FDE96}"/>
          </ac:spMkLst>
        </pc:spChg>
        <pc:picChg chg="del">
          <ac:chgData name="Otison Ekunwe (1921110)" userId="S::1921110@student.uwtsd.ac.uk::712afbeb-3896-4863-82e7-5374b21b629c" providerId="AD" clId="Web-{0C626097-D0F3-9CA9-3914-4763DA3F1C91}" dt="2022-03-14T00:30:33.366" v="1075"/>
          <ac:picMkLst>
            <pc:docMk/>
            <pc:sldMk cId="548653230" sldId="267"/>
            <ac:picMk id="27" creationId="{741EC66C-8621-4653-A105-FE2AAEFCE6B3}"/>
          </ac:picMkLst>
        </pc:picChg>
        <pc:cxnChg chg="add del">
          <ac:chgData name="Otison Ekunwe (1921110)" userId="S::1921110@student.uwtsd.ac.uk::712afbeb-3896-4863-82e7-5374b21b629c" providerId="AD" clId="Web-{0C626097-D0F3-9CA9-3914-4763DA3F1C91}" dt="2022-03-14T01:21:50.252" v="2095"/>
          <ac:cxnSpMkLst>
            <pc:docMk/>
            <pc:sldMk cId="548653230" sldId="267"/>
            <ac:cxnSpMk id="31" creationId="{1F16A8D4-FE87-4604-88B2-394B5D1EB437}"/>
          </ac:cxnSpMkLst>
        </pc:cxnChg>
      </pc:sldChg>
    </pc:docChg>
  </pc:docChgLst>
  <pc:docChgLst>
    <pc:chgData name="Otison Ekunwe (1921110)" userId="S::1921110@student.uwtsd.ac.uk::712afbeb-3896-4863-82e7-5374b21b629c" providerId="AD" clId="Web-{F2F4CEFD-C69F-26F0-B19C-4713E63ED059}"/>
    <pc:docChg chg="addSld modSld">
      <pc:chgData name="Otison Ekunwe (1921110)" userId="S::1921110@student.uwtsd.ac.uk::712afbeb-3896-4863-82e7-5374b21b629c" providerId="AD" clId="Web-{F2F4CEFD-C69F-26F0-B19C-4713E63ED059}" dt="2022-03-14T19:19:08.450" v="61" actId="14100"/>
      <pc:docMkLst>
        <pc:docMk/>
      </pc:docMkLst>
      <pc:sldChg chg="addSp delSp modSp">
        <pc:chgData name="Otison Ekunwe (1921110)" userId="S::1921110@student.uwtsd.ac.uk::712afbeb-3896-4863-82e7-5374b21b629c" providerId="AD" clId="Web-{F2F4CEFD-C69F-26F0-B19C-4713E63ED059}" dt="2022-03-14T19:19:08.450" v="61" actId="14100"/>
        <pc:sldMkLst>
          <pc:docMk/>
          <pc:sldMk cId="713545750" sldId="263"/>
        </pc:sldMkLst>
        <pc:spChg chg="mod">
          <ac:chgData name="Otison Ekunwe (1921110)" userId="S::1921110@student.uwtsd.ac.uk::712afbeb-3896-4863-82e7-5374b21b629c" providerId="AD" clId="Web-{F2F4CEFD-C69F-26F0-B19C-4713E63ED059}" dt="2022-03-14T19:19:08.450" v="61" actId="14100"/>
          <ac:spMkLst>
            <pc:docMk/>
            <pc:sldMk cId="713545750" sldId="263"/>
            <ac:spMk id="2" creationId="{FBF91821-EAE7-4930-AE86-AC2753722E21}"/>
          </ac:spMkLst>
        </pc:spChg>
        <pc:spChg chg="mod">
          <ac:chgData name="Otison Ekunwe (1921110)" userId="S::1921110@student.uwtsd.ac.uk::712afbeb-3896-4863-82e7-5374b21b629c" providerId="AD" clId="Web-{F2F4CEFD-C69F-26F0-B19C-4713E63ED059}" dt="2022-03-14T19:17:03.474" v="58" actId="14100"/>
          <ac:spMkLst>
            <pc:docMk/>
            <pc:sldMk cId="713545750" sldId="263"/>
            <ac:spMk id="3" creationId="{C0E8B504-2926-4611-B5F8-015573D45CC0}"/>
          </ac:spMkLst>
        </pc:spChg>
        <pc:spChg chg="del">
          <ac:chgData name="Otison Ekunwe (1921110)" userId="S::1921110@student.uwtsd.ac.uk::712afbeb-3896-4863-82e7-5374b21b629c" providerId="AD" clId="Web-{F2F4CEFD-C69F-26F0-B19C-4713E63ED059}" dt="2022-03-14T19:16:05.439" v="53"/>
          <ac:spMkLst>
            <pc:docMk/>
            <pc:sldMk cId="713545750" sldId="263"/>
            <ac:spMk id="6" creationId="{FB887D9C-AC9E-4449-BC0A-EB5837CC8BDA}"/>
          </ac:spMkLst>
        </pc:spChg>
        <pc:spChg chg="del">
          <ac:chgData name="Otison Ekunwe (1921110)" userId="S::1921110@student.uwtsd.ac.uk::712afbeb-3896-4863-82e7-5374b21b629c" providerId="AD" clId="Web-{F2F4CEFD-C69F-26F0-B19C-4713E63ED059}" dt="2022-03-14T19:15:59.126" v="51"/>
          <ac:spMkLst>
            <pc:docMk/>
            <pc:sldMk cId="713545750" sldId="263"/>
            <ac:spMk id="7" creationId="{81207B65-B979-4D14-9FD7-A9F7DA4D1AB9}"/>
          </ac:spMkLst>
        </pc:spChg>
        <pc:spChg chg="add del">
          <ac:chgData name="Otison Ekunwe (1921110)" userId="S::1921110@student.uwtsd.ac.uk::712afbeb-3896-4863-82e7-5374b21b629c" providerId="AD" clId="Web-{F2F4CEFD-C69F-26F0-B19C-4713E63ED059}" dt="2022-03-14T19:16:02.080" v="52"/>
          <ac:spMkLst>
            <pc:docMk/>
            <pc:sldMk cId="713545750" sldId="263"/>
            <ac:spMk id="8" creationId="{824F7669-9A09-4376-9D93-D74D948519D5}"/>
          </ac:spMkLst>
        </pc:spChg>
        <pc:spChg chg="add del">
          <ac:chgData name="Otison Ekunwe (1921110)" userId="S::1921110@student.uwtsd.ac.uk::712afbeb-3896-4863-82e7-5374b21b629c" providerId="AD" clId="Web-{F2F4CEFD-C69F-26F0-B19C-4713E63ED059}" dt="2022-03-14T19:17:44.601" v="60"/>
          <ac:spMkLst>
            <pc:docMk/>
            <pc:sldMk cId="713545750" sldId="263"/>
            <ac:spMk id="9" creationId="{2C976179-B6A7-4AB7-809C-0CEF4F3F5657}"/>
          </ac:spMkLst>
        </pc:spChg>
      </pc:sldChg>
      <pc:sldChg chg="addSp modSp">
        <pc:chgData name="Otison Ekunwe (1921110)" userId="S::1921110@student.uwtsd.ac.uk::712afbeb-3896-4863-82e7-5374b21b629c" providerId="AD" clId="Web-{F2F4CEFD-C69F-26F0-B19C-4713E63ED059}" dt="2022-03-14T19:13:18.304" v="49" actId="20577"/>
        <pc:sldMkLst>
          <pc:docMk/>
          <pc:sldMk cId="98902017" sldId="266"/>
        </pc:sldMkLst>
        <pc:spChg chg="add mod">
          <ac:chgData name="Otison Ekunwe (1921110)" userId="S::1921110@student.uwtsd.ac.uk::712afbeb-3896-4863-82e7-5374b21b629c" providerId="AD" clId="Web-{F2F4CEFD-C69F-26F0-B19C-4713E63ED059}" dt="2022-03-14T19:12:36.239" v="27" actId="20577"/>
          <ac:spMkLst>
            <pc:docMk/>
            <pc:sldMk cId="98902017" sldId="266"/>
            <ac:spMk id="6" creationId="{57DA11E0-6572-4602-8A3A-6AAAE116FB13}"/>
          </ac:spMkLst>
        </pc:spChg>
        <pc:spChg chg="add mod">
          <ac:chgData name="Otison Ekunwe (1921110)" userId="S::1921110@student.uwtsd.ac.uk::712afbeb-3896-4863-82e7-5374b21b629c" providerId="AD" clId="Web-{F2F4CEFD-C69F-26F0-B19C-4713E63ED059}" dt="2022-03-14T19:13:18.304" v="49" actId="20577"/>
          <ac:spMkLst>
            <pc:docMk/>
            <pc:sldMk cId="98902017" sldId="266"/>
            <ac:spMk id="7" creationId="{A97F5E3C-8D60-4981-BE85-C7B1F38F5C50}"/>
          </ac:spMkLst>
        </pc:spChg>
        <pc:picChg chg="mod">
          <ac:chgData name="Otison Ekunwe (1921110)" userId="S::1921110@student.uwtsd.ac.uk::712afbeb-3896-4863-82e7-5374b21b629c" providerId="AD" clId="Web-{F2F4CEFD-C69F-26F0-B19C-4713E63ED059}" dt="2022-03-14T19:11:48.595" v="2" actId="1076"/>
          <ac:picMkLst>
            <pc:docMk/>
            <pc:sldMk cId="98902017" sldId="266"/>
            <ac:picMk id="4" creationId="{B3D7E05B-7AB8-4146-810E-C5CB3CF5F033}"/>
          </ac:picMkLst>
        </pc:picChg>
      </pc:sldChg>
      <pc:sldChg chg="new">
        <pc:chgData name="Otison Ekunwe (1921110)" userId="S::1921110@student.uwtsd.ac.uk::712afbeb-3896-4863-82e7-5374b21b629c" providerId="AD" clId="Web-{F2F4CEFD-C69F-26F0-B19C-4713E63ED059}" dt="2022-03-14T19:10:01.026" v="0"/>
        <pc:sldMkLst>
          <pc:docMk/>
          <pc:sldMk cId="909742604" sldId="268"/>
        </pc:sldMkLst>
      </pc:sldChg>
      <pc:sldChg chg="new">
        <pc:chgData name="Otison Ekunwe (1921110)" userId="S::1921110@student.uwtsd.ac.uk::712afbeb-3896-4863-82e7-5374b21b629c" providerId="AD" clId="Web-{F2F4CEFD-C69F-26F0-B19C-4713E63ED059}" dt="2022-03-14T19:10:01.933" v="1"/>
        <pc:sldMkLst>
          <pc:docMk/>
          <pc:sldMk cId="4101465538" sldId="269"/>
        </pc:sldMkLst>
      </pc:sldChg>
    </pc:docChg>
  </pc:docChgLst>
  <pc:docChgLst>
    <pc:chgData name="Otison Ekunwe (1921110)" userId="S::1921110@student.uwtsd.ac.uk::712afbeb-3896-4863-82e7-5374b21b629c" providerId="AD" clId="Web-{E0F87DFE-FAF5-27BE-121C-AC65C7E266B1}"/>
    <pc:docChg chg="modSld">
      <pc:chgData name="Otison Ekunwe (1921110)" userId="S::1921110@student.uwtsd.ac.uk::712afbeb-3896-4863-82e7-5374b21b629c" providerId="AD" clId="Web-{E0F87DFE-FAF5-27BE-121C-AC65C7E266B1}" dt="2022-03-15T08:37:01.558" v="40" actId="20577"/>
      <pc:docMkLst>
        <pc:docMk/>
      </pc:docMkLst>
      <pc:sldChg chg="modSp">
        <pc:chgData name="Otison Ekunwe (1921110)" userId="S::1921110@student.uwtsd.ac.uk::712afbeb-3896-4863-82e7-5374b21b629c" providerId="AD" clId="Web-{E0F87DFE-FAF5-27BE-121C-AC65C7E266B1}" dt="2022-03-15T08:34:15.439" v="9" actId="20577"/>
        <pc:sldMkLst>
          <pc:docMk/>
          <pc:sldMk cId="549231380" sldId="258"/>
        </pc:sldMkLst>
        <pc:spChg chg="mod">
          <ac:chgData name="Otison Ekunwe (1921110)" userId="S::1921110@student.uwtsd.ac.uk::712afbeb-3896-4863-82e7-5374b21b629c" providerId="AD" clId="Web-{E0F87DFE-FAF5-27BE-121C-AC65C7E266B1}" dt="2022-03-15T08:34:15.439" v="9" actId="20577"/>
          <ac:spMkLst>
            <pc:docMk/>
            <pc:sldMk cId="549231380" sldId="258"/>
            <ac:spMk id="10" creationId="{F8CE9C28-C6D4-49F6-94F3-2661148C6DCE}"/>
          </ac:spMkLst>
        </pc:spChg>
      </pc:sldChg>
      <pc:sldChg chg="modSp">
        <pc:chgData name="Otison Ekunwe (1921110)" userId="S::1921110@student.uwtsd.ac.uk::712afbeb-3896-4863-82e7-5374b21b629c" providerId="AD" clId="Web-{E0F87DFE-FAF5-27BE-121C-AC65C7E266B1}" dt="2022-03-15T08:36:22.150" v="29" actId="20577"/>
        <pc:sldMkLst>
          <pc:docMk/>
          <pc:sldMk cId="713545750" sldId="263"/>
        </pc:sldMkLst>
        <pc:spChg chg="mod">
          <ac:chgData name="Otison Ekunwe (1921110)" userId="S::1921110@student.uwtsd.ac.uk::712afbeb-3896-4863-82e7-5374b21b629c" providerId="AD" clId="Web-{E0F87DFE-FAF5-27BE-121C-AC65C7E266B1}" dt="2022-03-15T08:36:22.150" v="29" actId="20577"/>
          <ac:spMkLst>
            <pc:docMk/>
            <pc:sldMk cId="713545750" sldId="263"/>
            <ac:spMk id="7" creationId="{1CCFE3CD-1DAD-4067-A4E5-639103B5A878}"/>
          </ac:spMkLst>
        </pc:spChg>
      </pc:sldChg>
      <pc:sldChg chg="modSp">
        <pc:chgData name="Otison Ekunwe (1921110)" userId="S::1921110@student.uwtsd.ac.uk::712afbeb-3896-4863-82e7-5374b21b629c" providerId="AD" clId="Web-{E0F87DFE-FAF5-27BE-121C-AC65C7E266B1}" dt="2022-03-15T08:35:41.804" v="21" actId="20577"/>
        <pc:sldMkLst>
          <pc:docMk/>
          <pc:sldMk cId="909742604" sldId="268"/>
        </pc:sldMkLst>
        <pc:spChg chg="mod">
          <ac:chgData name="Otison Ekunwe (1921110)" userId="S::1921110@student.uwtsd.ac.uk::712afbeb-3896-4863-82e7-5374b21b629c" providerId="AD" clId="Web-{E0F87DFE-FAF5-27BE-121C-AC65C7E266B1}" dt="2022-03-15T08:35:41.804" v="21" actId="20577"/>
          <ac:spMkLst>
            <pc:docMk/>
            <pc:sldMk cId="909742604" sldId="268"/>
            <ac:spMk id="3" creationId="{0D67A934-5B82-4BB2-8BFB-074B9A22C3B1}"/>
          </ac:spMkLst>
        </pc:spChg>
      </pc:sldChg>
      <pc:sldChg chg="modSp">
        <pc:chgData name="Otison Ekunwe (1921110)" userId="S::1921110@student.uwtsd.ac.uk::712afbeb-3896-4863-82e7-5374b21b629c" providerId="AD" clId="Web-{E0F87DFE-FAF5-27BE-121C-AC65C7E266B1}" dt="2022-03-15T08:37:01.558" v="40" actId="20577"/>
        <pc:sldMkLst>
          <pc:docMk/>
          <pc:sldMk cId="4101465538" sldId="269"/>
        </pc:sldMkLst>
        <pc:spChg chg="mod">
          <ac:chgData name="Otison Ekunwe (1921110)" userId="S::1921110@student.uwtsd.ac.uk::712afbeb-3896-4863-82e7-5374b21b629c" providerId="AD" clId="Web-{E0F87DFE-FAF5-27BE-121C-AC65C7E266B1}" dt="2022-03-15T08:37:01.558" v="40" actId="20577"/>
          <ac:spMkLst>
            <pc:docMk/>
            <pc:sldMk cId="4101465538" sldId="269"/>
            <ac:spMk id="3" creationId="{00D82991-B919-4A6D-B967-04A68C117198}"/>
          </ac:spMkLst>
        </pc:spChg>
      </pc:sldChg>
    </pc:docChg>
  </pc:docChgLst>
  <pc:docChgLst>
    <pc:chgData name="Otison Ekunwe (1921110)" userId="S::1921110@student.uwtsd.ac.uk::712afbeb-3896-4863-82e7-5374b21b629c" providerId="AD" clId="Web-{8A49CB78-6810-FAB5-CBF2-9EC7FEE7EB5E}"/>
    <pc:docChg chg="modSld sldOrd">
      <pc:chgData name="Otison Ekunwe (1921110)" userId="S::1921110@student.uwtsd.ac.uk::712afbeb-3896-4863-82e7-5374b21b629c" providerId="AD" clId="Web-{8A49CB78-6810-FAB5-CBF2-9EC7FEE7EB5E}" dt="2022-03-08T21:19:19.964" v="3365" actId="20577"/>
      <pc:docMkLst>
        <pc:docMk/>
      </pc:docMkLst>
      <pc:sldChg chg="addSp delSp modSp">
        <pc:chgData name="Otison Ekunwe (1921110)" userId="S::1921110@student.uwtsd.ac.uk::712afbeb-3896-4863-82e7-5374b21b629c" providerId="AD" clId="Web-{8A49CB78-6810-FAB5-CBF2-9EC7FEE7EB5E}" dt="2022-03-08T18:50:40.679" v="1394"/>
        <pc:sldMkLst>
          <pc:docMk/>
          <pc:sldMk cId="4272578197" sldId="260"/>
        </pc:sldMkLst>
        <pc:spChg chg="mod">
          <ac:chgData name="Otison Ekunwe (1921110)" userId="S::1921110@student.uwtsd.ac.uk::712afbeb-3896-4863-82e7-5374b21b629c" providerId="AD" clId="Web-{8A49CB78-6810-FAB5-CBF2-9EC7FEE7EB5E}" dt="2022-03-08T18:39:06.171" v="1378" actId="20577"/>
          <ac:spMkLst>
            <pc:docMk/>
            <pc:sldMk cId="4272578197" sldId="260"/>
            <ac:spMk id="2" creationId="{785C64AD-A6B4-4486-9335-92F10C0FCE3F}"/>
          </ac:spMkLst>
        </pc:spChg>
        <pc:spChg chg="add del mod">
          <ac:chgData name="Otison Ekunwe (1921110)" userId="S::1921110@student.uwtsd.ac.uk::712afbeb-3896-4863-82e7-5374b21b629c" providerId="AD" clId="Web-{8A49CB78-6810-FAB5-CBF2-9EC7FEE7EB5E}" dt="2022-03-08T18:50:40.679" v="1394"/>
          <ac:spMkLst>
            <pc:docMk/>
            <pc:sldMk cId="4272578197" sldId="260"/>
            <ac:spMk id="4" creationId="{4A252571-DAB2-455C-9DF6-59136DC6E94D}"/>
          </ac:spMkLst>
        </pc:spChg>
      </pc:sldChg>
      <pc:sldChg chg="addSp modSp ord">
        <pc:chgData name="Otison Ekunwe (1921110)" userId="S::1921110@student.uwtsd.ac.uk::712afbeb-3896-4863-82e7-5374b21b629c" providerId="AD" clId="Web-{8A49CB78-6810-FAB5-CBF2-9EC7FEE7EB5E}" dt="2022-03-08T20:13:57.653" v="2437"/>
        <pc:sldMkLst>
          <pc:docMk/>
          <pc:sldMk cId="1675418740" sldId="261"/>
        </pc:sldMkLst>
        <pc:spChg chg="mod">
          <ac:chgData name="Otison Ekunwe (1921110)" userId="S::1921110@student.uwtsd.ac.uk::712afbeb-3896-4863-82e7-5374b21b629c" providerId="AD" clId="Web-{8A49CB78-6810-FAB5-CBF2-9EC7FEE7EB5E}" dt="2022-03-08T18:53:03.824" v="1415" actId="20577"/>
          <ac:spMkLst>
            <pc:docMk/>
            <pc:sldMk cId="1675418740" sldId="261"/>
            <ac:spMk id="2" creationId="{3451369C-2448-48C4-8F46-A481B72E35DC}"/>
          </ac:spMkLst>
        </pc:spChg>
        <pc:spChg chg="add">
          <ac:chgData name="Otison Ekunwe (1921110)" userId="S::1921110@student.uwtsd.ac.uk::712afbeb-3896-4863-82e7-5374b21b629c" providerId="AD" clId="Web-{8A49CB78-6810-FAB5-CBF2-9EC7FEE7EB5E}" dt="2022-03-08T20:13:38.730" v="2436"/>
          <ac:spMkLst>
            <pc:docMk/>
            <pc:sldMk cId="1675418740" sldId="261"/>
            <ac:spMk id="4" creationId="{75BFC33D-66FC-48E8-9F47-54A73C742042}"/>
          </ac:spMkLst>
        </pc:spChg>
      </pc:sldChg>
      <pc:sldChg chg="addSp delSp modSp ord">
        <pc:chgData name="Otison Ekunwe (1921110)" userId="S::1921110@student.uwtsd.ac.uk::712afbeb-3896-4863-82e7-5374b21b629c" providerId="AD" clId="Web-{8A49CB78-6810-FAB5-CBF2-9EC7FEE7EB5E}" dt="2022-03-08T21:19:19.964" v="3365" actId="20577"/>
        <pc:sldMkLst>
          <pc:docMk/>
          <pc:sldMk cId="1346780007" sldId="262"/>
        </pc:sldMkLst>
        <pc:spChg chg="mod">
          <ac:chgData name="Otison Ekunwe (1921110)" userId="S::1921110@student.uwtsd.ac.uk::712afbeb-3896-4863-82e7-5374b21b629c" providerId="AD" clId="Web-{8A49CB78-6810-FAB5-CBF2-9EC7FEE7EB5E}" dt="2022-03-08T20:38:57.301" v="2442" actId="20577"/>
          <ac:spMkLst>
            <pc:docMk/>
            <pc:sldMk cId="1346780007" sldId="262"/>
            <ac:spMk id="2" creationId="{2E2F8241-9215-4761-B6A4-12C8CA8C5D7C}"/>
          </ac:spMkLst>
        </pc:spChg>
        <pc:spChg chg="mod">
          <ac:chgData name="Otison Ekunwe (1921110)" userId="S::1921110@student.uwtsd.ac.uk::712afbeb-3896-4863-82e7-5374b21b629c" providerId="AD" clId="Web-{8A49CB78-6810-FAB5-CBF2-9EC7FEE7EB5E}" dt="2022-03-08T21:19:19.964" v="3365" actId="20577"/>
          <ac:spMkLst>
            <pc:docMk/>
            <pc:sldMk cId="1346780007" sldId="262"/>
            <ac:spMk id="3" creationId="{CE8DAE3E-7CA9-4D00-81E8-8EBAE68B75DF}"/>
          </ac:spMkLst>
        </pc:spChg>
        <pc:spChg chg="add del">
          <ac:chgData name="Otison Ekunwe (1921110)" userId="S::1921110@student.uwtsd.ac.uk::712afbeb-3896-4863-82e7-5374b21b629c" providerId="AD" clId="Web-{8A49CB78-6810-FAB5-CBF2-9EC7FEE7EB5E}" dt="2022-03-08T20:39:30.161" v="2444"/>
          <ac:spMkLst>
            <pc:docMk/>
            <pc:sldMk cId="1346780007" sldId="262"/>
            <ac:spMk id="4" creationId="{A3E0E3DA-ACE4-47F4-BC43-1701EDC3D16B}"/>
          </ac:spMkLst>
        </pc:spChg>
      </pc:sldChg>
      <pc:sldChg chg="addSp delSp modSp ord">
        <pc:chgData name="Otison Ekunwe (1921110)" userId="S::1921110@student.uwtsd.ac.uk::712afbeb-3896-4863-82e7-5374b21b629c" providerId="AD" clId="Web-{8A49CB78-6810-FAB5-CBF2-9EC7FEE7EB5E}" dt="2022-03-08T20:06:18.358" v="2405" actId="20577"/>
        <pc:sldMkLst>
          <pc:docMk/>
          <pc:sldMk cId="713545750" sldId="263"/>
        </pc:sldMkLst>
        <pc:spChg chg="mod">
          <ac:chgData name="Otison Ekunwe (1921110)" userId="S::1921110@student.uwtsd.ac.uk::712afbeb-3896-4863-82e7-5374b21b629c" providerId="AD" clId="Web-{8A49CB78-6810-FAB5-CBF2-9EC7FEE7EB5E}" dt="2022-03-08T18:56:11.346" v="1449" actId="20577"/>
          <ac:spMkLst>
            <pc:docMk/>
            <pc:sldMk cId="713545750" sldId="263"/>
            <ac:spMk id="2" creationId="{FBF91821-EAE7-4930-AE86-AC2753722E21}"/>
          </ac:spMkLst>
        </pc:spChg>
        <pc:spChg chg="mod">
          <ac:chgData name="Otison Ekunwe (1921110)" userId="S::1921110@student.uwtsd.ac.uk::712afbeb-3896-4863-82e7-5374b21b629c" providerId="AD" clId="Web-{8A49CB78-6810-FAB5-CBF2-9EC7FEE7EB5E}" dt="2022-03-08T20:06:18.358" v="2405" actId="20577"/>
          <ac:spMkLst>
            <pc:docMk/>
            <pc:sldMk cId="713545750" sldId="263"/>
            <ac:spMk id="3" creationId="{C0E8B504-2926-4611-B5F8-015573D45CC0}"/>
          </ac:spMkLst>
        </pc:spChg>
        <pc:spChg chg="add del mod">
          <ac:chgData name="Otison Ekunwe (1921110)" userId="S::1921110@student.uwtsd.ac.uk::712afbeb-3896-4863-82e7-5374b21b629c" providerId="AD" clId="Web-{8A49CB78-6810-FAB5-CBF2-9EC7FEE7EB5E}" dt="2022-03-08T18:54:43.593" v="1422"/>
          <ac:spMkLst>
            <pc:docMk/>
            <pc:sldMk cId="713545750" sldId="263"/>
            <ac:spMk id="4" creationId="{5F892506-2DD3-496C-AAA3-E62BA0632CCB}"/>
          </ac:spMkLst>
        </pc:spChg>
      </pc:sldChg>
      <pc:sldChg chg="modSp">
        <pc:chgData name="Otison Ekunwe (1921110)" userId="S::1921110@student.uwtsd.ac.uk::712afbeb-3896-4863-82e7-5374b21b629c" providerId="AD" clId="Web-{8A49CB78-6810-FAB5-CBF2-9EC7FEE7EB5E}" dt="2022-03-08T20:13:09.447" v="2435" actId="20577"/>
        <pc:sldMkLst>
          <pc:docMk/>
          <pc:sldMk cId="98902017" sldId="266"/>
        </pc:sldMkLst>
        <pc:spChg chg="mod">
          <ac:chgData name="Otison Ekunwe (1921110)" userId="S::1921110@student.uwtsd.ac.uk::712afbeb-3896-4863-82e7-5374b21b629c" providerId="AD" clId="Web-{8A49CB78-6810-FAB5-CBF2-9EC7FEE7EB5E}" dt="2022-03-08T17:24:44.564" v="78" actId="20577"/>
          <ac:spMkLst>
            <pc:docMk/>
            <pc:sldMk cId="98902017" sldId="266"/>
            <ac:spMk id="2" creationId="{BC2DC958-6759-477A-BC45-EB285513A48B}"/>
          </ac:spMkLst>
        </pc:spChg>
        <pc:spChg chg="mod">
          <ac:chgData name="Otison Ekunwe (1921110)" userId="S::1921110@student.uwtsd.ac.uk::712afbeb-3896-4863-82e7-5374b21b629c" providerId="AD" clId="Web-{8A49CB78-6810-FAB5-CBF2-9EC7FEE7EB5E}" dt="2022-03-08T20:13:09.447" v="2435" actId="20577"/>
          <ac:spMkLst>
            <pc:docMk/>
            <pc:sldMk cId="98902017" sldId="266"/>
            <ac:spMk id="3" creationId="{65EFD46C-E1A2-4127-A3DC-27158E066234}"/>
          </ac:spMkLst>
        </pc:spChg>
        <pc:spChg chg="mod">
          <ac:chgData name="Otison Ekunwe (1921110)" userId="S::1921110@student.uwtsd.ac.uk::712afbeb-3896-4863-82e7-5374b21b629c" providerId="AD" clId="Web-{8A49CB78-6810-FAB5-CBF2-9EC7FEE7EB5E}" dt="2022-03-08T18:36:35.932" v="1372" actId="14100"/>
          <ac:spMkLst>
            <pc:docMk/>
            <pc:sldMk cId="98902017" sldId="266"/>
            <ac:spMk id="4" creationId="{9E5B158D-6E95-4784-A04F-3913ED2734E3}"/>
          </ac:spMkLst>
        </pc:spChg>
      </pc:sldChg>
    </pc:docChg>
  </pc:docChgLst>
  <pc:docChgLst>
    <pc:chgData name="Otison Ekunwe (1921110)" userId="S::1921110@student.uwtsd.ac.uk::712afbeb-3896-4863-82e7-5374b21b629c" providerId="AD" clId="Web-{D61901FE-3893-EFD2-4837-1B493897B375}"/>
    <pc:docChg chg="modSld">
      <pc:chgData name="Otison Ekunwe (1921110)" userId="S::1921110@student.uwtsd.ac.uk::712afbeb-3896-4863-82e7-5374b21b629c" providerId="AD" clId="Web-{D61901FE-3893-EFD2-4837-1B493897B375}" dt="2022-03-15T05:36:15.751" v="4" actId="20577"/>
      <pc:docMkLst>
        <pc:docMk/>
      </pc:docMkLst>
      <pc:sldChg chg="addSp">
        <pc:chgData name="Otison Ekunwe (1921110)" userId="S::1921110@student.uwtsd.ac.uk::712afbeb-3896-4863-82e7-5374b21b629c" providerId="AD" clId="Web-{D61901FE-3893-EFD2-4837-1B493897B375}" dt="2022-03-15T05:34:07.978" v="0"/>
        <pc:sldMkLst>
          <pc:docMk/>
          <pc:sldMk cId="713545750" sldId="263"/>
        </pc:sldMkLst>
        <pc:spChg chg="add">
          <ac:chgData name="Otison Ekunwe (1921110)" userId="S::1921110@student.uwtsd.ac.uk::712afbeb-3896-4863-82e7-5374b21b629c" providerId="AD" clId="Web-{D61901FE-3893-EFD2-4837-1B493897B375}" dt="2022-03-15T05:34:07.978" v="0"/>
          <ac:spMkLst>
            <pc:docMk/>
            <pc:sldMk cId="713545750" sldId="263"/>
            <ac:spMk id="6" creationId="{B8693D98-FA09-463B-877D-919B7D6D5E83}"/>
          </ac:spMkLst>
        </pc:spChg>
      </pc:sldChg>
      <pc:sldChg chg="modSp">
        <pc:chgData name="Otison Ekunwe (1921110)" userId="S::1921110@student.uwtsd.ac.uk::712afbeb-3896-4863-82e7-5374b21b629c" providerId="AD" clId="Web-{D61901FE-3893-EFD2-4837-1B493897B375}" dt="2022-03-15T05:36:15.751" v="4" actId="20577"/>
        <pc:sldMkLst>
          <pc:docMk/>
          <pc:sldMk cId="909742604" sldId="268"/>
        </pc:sldMkLst>
        <pc:spChg chg="mod">
          <ac:chgData name="Otison Ekunwe (1921110)" userId="S::1921110@student.uwtsd.ac.uk::712afbeb-3896-4863-82e7-5374b21b629c" providerId="AD" clId="Web-{D61901FE-3893-EFD2-4837-1B493897B375}" dt="2022-03-15T05:36:15.751" v="4" actId="20577"/>
          <ac:spMkLst>
            <pc:docMk/>
            <pc:sldMk cId="909742604" sldId="268"/>
            <ac:spMk id="2" creationId="{57D5DFEA-BE8D-4597-8462-8FAD73A9A8E0}"/>
          </ac:spMkLst>
        </pc:spChg>
      </pc:sldChg>
    </pc:docChg>
  </pc:docChgLst>
  <pc:docChgLst>
    <pc:chgData name="Otison Ekunwe (1921110)" userId="S::1921110@student.uwtsd.ac.uk::712afbeb-3896-4863-82e7-5374b21b629c" providerId="AD" clId="Web-{DD2B8200-1523-F201-72A4-B1F778F4C95C}"/>
    <pc:docChg chg="delSld modSld sldOrd">
      <pc:chgData name="Otison Ekunwe (1921110)" userId="S::1921110@student.uwtsd.ac.uk::712afbeb-3896-4863-82e7-5374b21b629c" providerId="AD" clId="Web-{DD2B8200-1523-F201-72A4-B1F778F4C95C}" dt="2022-03-15T08:30:37.264" v="2463" actId="20577"/>
      <pc:docMkLst>
        <pc:docMk/>
      </pc:docMkLst>
      <pc:sldChg chg="addSp delSp modSp">
        <pc:chgData name="Otison Ekunwe (1921110)" userId="S::1921110@student.uwtsd.ac.uk::712afbeb-3896-4863-82e7-5374b21b629c" providerId="AD" clId="Web-{DD2B8200-1523-F201-72A4-B1F778F4C95C}" dt="2022-03-15T08:04:09.781" v="2115"/>
        <pc:sldMkLst>
          <pc:docMk/>
          <pc:sldMk cId="546559926" sldId="257"/>
        </pc:sldMkLst>
        <pc:spChg chg="mod">
          <ac:chgData name="Otison Ekunwe (1921110)" userId="S::1921110@student.uwtsd.ac.uk::712afbeb-3896-4863-82e7-5374b21b629c" providerId="AD" clId="Web-{DD2B8200-1523-F201-72A4-B1F778F4C95C}" dt="2022-03-15T08:03:57.156" v="2114" actId="20577"/>
          <ac:spMkLst>
            <pc:docMk/>
            <pc:sldMk cId="546559926" sldId="257"/>
            <ac:spMk id="3" creationId="{EBE88895-349F-4194-BE9E-5465CADC81EA}"/>
          </ac:spMkLst>
        </pc:spChg>
        <pc:spChg chg="add del">
          <ac:chgData name="Otison Ekunwe (1921110)" userId="S::1921110@student.uwtsd.ac.uk::712afbeb-3896-4863-82e7-5374b21b629c" providerId="AD" clId="Web-{DD2B8200-1523-F201-72A4-B1F778F4C95C}" dt="2022-03-15T08:04:09.781" v="2115"/>
          <ac:spMkLst>
            <pc:docMk/>
            <pc:sldMk cId="546559926" sldId="257"/>
            <ac:spMk id="4" creationId="{98209124-2BCA-44F5-9998-0BEFFF4C0263}"/>
          </ac:spMkLst>
        </pc:spChg>
      </pc:sldChg>
      <pc:sldChg chg="del">
        <pc:chgData name="Otison Ekunwe (1921110)" userId="S::1921110@student.uwtsd.ac.uk::712afbeb-3896-4863-82e7-5374b21b629c" providerId="AD" clId="Web-{DD2B8200-1523-F201-72A4-B1F778F4C95C}" dt="2022-03-15T08:30:04.951" v="2458"/>
        <pc:sldMkLst>
          <pc:docMk/>
          <pc:sldMk cId="1346780007" sldId="262"/>
        </pc:sldMkLst>
      </pc:sldChg>
      <pc:sldChg chg="addSp delSp modSp">
        <pc:chgData name="Otison Ekunwe (1921110)" userId="S::1921110@student.uwtsd.ac.uk::712afbeb-3896-4863-82e7-5374b21b629c" providerId="AD" clId="Web-{DD2B8200-1523-F201-72A4-B1F778F4C95C}" dt="2022-03-15T08:30:01.154" v="2457" actId="20577"/>
        <pc:sldMkLst>
          <pc:docMk/>
          <pc:sldMk cId="713545750" sldId="263"/>
        </pc:sldMkLst>
        <pc:spChg chg="del">
          <ac:chgData name="Otison Ekunwe (1921110)" userId="S::1921110@student.uwtsd.ac.uk::712afbeb-3896-4863-82e7-5374b21b629c" providerId="AD" clId="Web-{DD2B8200-1523-F201-72A4-B1F778F4C95C}" dt="2022-03-15T06:48:08.131" v="0"/>
          <ac:spMkLst>
            <pc:docMk/>
            <pc:sldMk cId="713545750" sldId="263"/>
            <ac:spMk id="6" creationId="{B8693D98-FA09-463B-877D-919B7D6D5E83}"/>
          </ac:spMkLst>
        </pc:spChg>
        <pc:spChg chg="add mod">
          <ac:chgData name="Otison Ekunwe (1921110)" userId="S::1921110@student.uwtsd.ac.uk::712afbeb-3896-4863-82e7-5374b21b629c" providerId="AD" clId="Web-{DD2B8200-1523-F201-72A4-B1F778F4C95C}" dt="2022-03-15T08:30:01.154" v="2457" actId="20577"/>
          <ac:spMkLst>
            <pc:docMk/>
            <pc:sldMk cId="713545750" sldId="263"/>
            <ac:spMk id="7" creationId="{1CCFE3CD-1DAD-4067-A4E5-639103B5A878}"/>
          </ac:spMkLst>
        </pc:spChg>
      </pc:sldChg>
      <pc:sldChg chg="modSp ord">
        <pc:chgData name="Otison Ekunwe (1921110)" userId="S::1921110@student.uwtsd.ac.uk::712afbeb-3896-4863-82e7-5374b21b629c" providerId="AD" clId="Web-{DD2B8200-1523-F201-72A4-B1F778F4C95C}" dt="2022-03-15T07:56:19.803" v="1901" actId="20577"/>
        <pc:sldMkLst>
          <pc:docMk/>
          <pc:sldMk cId="909742604" sldId="268"/>
        </pc:sldMkLst>
        <pc:spChg chg="mod">
          <ac:chgData name="Otison Ekunwe (1921110)" userId="S::1921110@student.uwtsd.ac.uk::712afbeb-3896-4863-82e7-5374b21b629c" providerId="AD" clId="Web-{DD2B8200-1523-F201-72A4-B1F778F4C95C}" dt="2022-03-15T06:51:46.135" v="49" actId="20577"/>
          <ac:spMkLst>
            <pc:docMk/>
            <pc:sldMk cId="909742604" sldId="268"/>
            <ac:spMk id="2" creationId="{57D5DFEA-BE8D-4597-8462-8FAD73A9A8E0}"/>
          </ac:spMkLst>
        </pc:spChg>
        <pc:spChg chg="mod">
          <ac:chgData name="Otison Ekunwe (1921110)" userId="S::1921110@student.uwtsd.ac.uk::712afbeb-3896-4863-82e7-5374b21b629c" providerId="AD" clId="Web-{DD2B8200-1523-F201-72A4-B1F778F4C95C}" dt="2022-03-15T07:56:19.803" v="1901" actId="20577"/>
          <ac:spMkLst>
            <pc:docMk/>
            <pc:sldMk cId="909742604" sldId="268"/>
            <ac:spMk id="3" creationId="{0D67A934-5B82-4BB2-8BFB-074B9A22C3B1}"/>
          </ac:spMkLst>
        </pc:spChg>
      </pc:sldChg>
      <pc:sldChg chg="modSp">
        <pc:chgData name="Otison Ekunwe (1921110)" userId="S::1921110@student.uwtsd.ac.uk::712afbeb-3896-4863-82e7-5374b21b629c" providerId="AD" clId="Web-{DD2B8200-1523-F201-72A4-B1F778F4C95C}" dt="2022-03-15T08:30:37.264" v="2463" actId="20577"/>
        <pc:sldMkLst>
          <pc:docMk/>
          <pc:sldMk cId="4101465538" sldId="269"/>
        </pc:sldMkLst>
        <pc:spChg chg="mod">
          <ac:chgData name="Otison Ekunwe (1921110)" userId="S::1921110@student.uwtsd.ac.uk::712afbeb-3896-4863-82e7-5374b21b629c" providerId="AD" clId="Web-{DD2B8200-1523-F201-72A4-B1F778F4C95C}" dt="2022-03-15T07:53:15.581" v="1856" actId="20577"/>
          <ac:spMkLst>
            <pc:docMk/>
            <pc:sldMk cId="4101465538" sldId="269"/>
            <ac:spMk id="2" creationId="{A7B01582-B6FD-4901-A149-30525F09CC67}"/>
          </ac:spMkLst>
        </pc:spChg>
        <pc:spChg chg="mod">
          <ac:chgData name="Otison Ekunwe (1921110)" userId="S::1921110@student.uwtsd.ac.uk::712afbeb-3896-4863-82e7-5374b21b629c" providerId="AD" clId="Web-{DD2B8200-1523-F201-72A4-B1F778F4C95C}" dt="2022-03-15T08:30:37.264" v="2463" actId="20577"/>
          <ac:spMkLst>
            <pc:docMk/>
            <pc:sldMk cId="4101465538" sldId="269"/>
            <ac:spMk id="3" creationId="{00D82991-B919-4A6D-B967-04A68C117198}"/>
          </ac:spMkLst>
        </pc:spChg>
      </pc:sldChg>
    </pc:docChg>
  </pc:docChgLst>
  <pc:docChgLst>
    <pc:chgData name="Otison Ekunwe (1921110)" userId="S::1921110@student.uwtsd.ac.uk::712afbeb-3896-4863-82e7-5374b21b629c" providerId="AD" clId="Web-{1D446118-27D0-C496-F09D-294D78BA29A4}"/>
    <pc:docChg chg="modSld addMainMaster delMainMaster">
      <pc:chgData name="Otison Ekunwe (1921110)" userId="S::1921110@student.uwtsd.ac.uk::712afbeb-3896-4863-82e7-5374b21b629c" providerId="AD" clId="Web-{1D446118-27D0-C496-F09D-294D78BA29A4}" dt="2022-03-14T19:02:50.053" v="103" actId="1076"/>
      <pc:docMkLst>
        <pc:docMk/>
      </pc:docMkLst>
      <pc:sldChg chg="addSp delSp modSp mod setBg modClrScheme chgLayout">
        <pc:chgData name="Otison Ekunwe (1921110)" userId="S::1921110@student.uwtsd.ac.uk::712afbeb-3896-4863-82e7-5374b21b629c" providerId="AD" clId="Web-{1D446118-27D0-C496-F09D-294D78BA29A4}" dt="2022-03-14T18:58:50.874" v="90"/>
        <pc:sldMkLst>
          <pc:docMk/>
          <pc:sldMk cId="109857222" sldId="256"/>
        </pc:sldMkLst>
        <pc:spChg chg="mod ord">
          <ac:chgData name="Otison Ekunwe (1921110)" userId="S::1921110@student.uwtsd.ac.uk::712afbeb-3896-4863-82e7-5374b21b629c" providerId="AD" clId="Web-{1D446118-27D0-C496-F09D-294D78BA29A4}" dt="2022-03-14T18:58:50.874" v="90"/>
          <ac:spMkLst>
            <pc:docMk/>
            <pc:sldMk cId="109857222" sldId="256"/>
            <ac:spMk id="2" creationId="{00000000-0000-0000-0000-000000000000}"/>
          </ac:spMkLst>
        </pc:spChg>
        <pc:spChg chg="mod ord">
          <ac:chgData name="Otison Ekunwe (1921110)" userId="S::1921110@student.uwtsd.ac.uk::712afbeb-3896-4863-82e7-5374b21b629c" providerId="AD" clId="Web-{1D446118-27D0-C496-F09D-294D78BA29A4}" dt="2022-03-14T18:58:50.874" v="90"/>
          <ac:spMkLst>
            <pc:docMk/>
            <pc:sldMk cId="109857222" sldId="256"/>
            <ac:spMk id="3" creationId="{00000000-0000-0000-0000-000000000000}"/>
          </ac:spMkLst>
        </pc:spChg>
        <pc:spChg chg="add del">
          <ac:chgData name="Otison Ekunwe (1921110)" userId="S::1921110@student.uwtsd.ac.uk::712afbeb-3896-4863-82e7-5374b21b629c" providerId="AD" clId="Web-{1D446118-27D0-C496-F09D-294D78BA29A4}" dt="2022-03-14T18:58:04.029" v="86"/>
          <ac:spMkLst>
            <pc:docMk/>
            <pc:sldMk cId="109857222" sldId="256"/>
            <ac:spMk id="9" creationId="{EFB0C39A-F8CA-4A79-AFFC-E9780FB1991A}"/>
          </ac:spMkLst>
        </pc:spChg>
        <pc:spChg chg="add del">
          <ac:chgData name="Otison Ekunwe (1921110)" userId="S::1921110@student.uwtsd.ac.uk::712afbeb-3896-4863-82e7-5374b21b629c" providerId="AD" clId="Web-{1D446118-27D0-C496-F09D-294D78BA29A4}" dt="2022-03-14T18:58:04.029" v="86"/>
          <ac:spMkLst>
            <pc:docMk/>
            <pc:sldMk cId="109857222" sldId="256"/>
            <ac:spMk id="11" creationId="{948C6639-F651-4D15-A695-E9D03BB2AEDE}"/>
          </ac:spMkLst>
        </pc:spChg>
        <pc:spChg chg="add del">
          <ac:chgData name="Otison Ekunwe (1921110)" userId="S::1921110@student.uwtsd.ac.uk::712afbeb-3896-4863-82e7-5374b21b629c" providerId="AD" clId="Web-{1D446118-27D0-C496-F09D-294D78BA29A4}" dt="2022-03-14T18:58:14.498" v="88"/>
          <ac:spMkLst>
            <pc:docMk/>
            <pc:sldMk cId="109857222" sldId="256"/>
            <ac:spMk id="13" creationId="{EFB0C39A-F8CA-4A79-AFFC-E9780FB1991A}"/>
          </ac:spMkLst>
        </pc:spChg>
        <pc:picChg chg="add del">
          <ac:chgData name="Otison Ekunwe (1921110)" userId="S::1921110@student.uwtsd.ac.uk::712afbeb-3896-4863-82e7-5374b21b629c" providerId="AD" clId="Web-{1D446118-27D0-C496-F09D-294D78BA29A4}" dt="2022-03-14T18:58:04.029" v="86"/>
          <ac:picMkLst>
            <pc:docMk/>
            <pc:sldMk cId="109857222" sldId="256"/>
            <ac:picMk id="5" creationId="{E2E76872-24D6-3D63-AF1C-04922281E9A4}"/>
          </ac:picMkLst>
        </pc:picChg>
        <pc:picChg chg="add del">
          <ac:chgData name="Otison Ekunwe (1921110)" userId="S::1921110@student.uwtsd.ac.uk::712afbeb-3896-4863-82e7-5374b21b629c" providerId="AD" clId="Web-{1D446118-27D0-C496-F09D-294D78BA29A4}" dt="2022-03-14T18:58:14.498" v="88"/>
          <ac:picMkLst>
            <pc:docMk/>
            <pc:sldMk cId="109857222" sldId="256"/>
            <ac:picMk id="14" creationId="{36F01A15-1568-CE2F-52F9-72DA6331D54A}"/>
          </ac:picMkLst>
        </pc:picChg>
      </pc:sldChg>
      <pc:sldChg chg="addSp delSp modSp mod setBg modClrScheme setClrOvrMap delDesignElem chgLayout">
        <pc:chgData name="Otison Ekunwe (1921110)" userId="S::1921110@student.uwtsd.ac.uk::712afbeb-3896-4863-82e7-5374b21b629c" providerId="AD" clId="Web-{1D446118-27D0-C496-F09D-294D78BA29A4}" dt="2022-03-14T18:58:50.874" v="90"/>
        <pc:sldMkLst>
          <pc:docMk/>
          <pc:sldMk cId="546559926" sldId="257"/>
        </pc:sldMkLst>
        <pc:spChg chg="mod ord">
          <ac:chgData name="Otison Ekunwe (1921110)" userId="S::1921110@student.uwtsd.ac.uk::712afbeb-3896-4863-82e7-5374b21b629c" providerId="AD" clId="Web-{1D446118-27D0-C496-F09D-294D78BA29A4}" dt="2022-03-14T18:58:50.874" v="90"/>
          <ac:spMkLst>
            <pc:docMk/>
            <pc:sldMk cId="546559926" sldId="257"/>
            <ac:spMk id="2" creationId="{5E681F50-9412-4355-B35E-16F1A7CA71BE}"/>
          </ac:spMkLst>
        </pc:spChg>
        <pc:spChg chg="mod ord">
          <ac:chgData name="Otison Ekunwe (1921110)" userId="S::1921110@student.uwtsd.ac.uk::712afbeb-3896-4863-82e7-5374b21b629c" providerId="AD" clId="Web-{1D446118-27D0-C496-F09D-294D78BA29A4}" dt="2022-03-14T18:58:50.874" v="90"/>
          <ac:spMkLst>
            <pc:docMk/>
            <pc:sldMk cId="546559926" sldId="257"/>
            <ac:spMk id="3" creationId="{EBE88895-349F-4194-BE9E-5465CADC81EA}"/>
          </ac:spMkLst>
        </pc:spChg>
        <pc:spChg chg="add del">
          <ac:chgData name="Otison Ekunwe (1921110)" userId="S::1921110@student.uwtsd.ac.uk::712afbeb-3896-4863-82e7-5374b21b629c" providerId="AD" clId="Web-{1D446118-27D0-C496-F09D-294D78BA29A4}" dt="2022-03-14T18:58:50.874" v="90"/>
          <ac:spMkLst>
            <pc:docMk/>
            <pc:sldMk cId="546559926" sldId="257"/>
            <ac:spMk id="8" creationId="{5DB0431E-0B04-44A1-9C51-531E28D18A60}"/>
          </ac:spMkLst>
        </pc:spChg>
        <pc:spChg chg="add del">
          <ac:chgData name="Otison Ekunwe (1921110)" userId="S::1921110@student.uwtsd.ac.uk::712afbeb-3896-4863-82e7-5374b21b629c" providerId="AD" clId="Web-{1D446118-27D0-C496-F09D-294D78BA29A4}" dt="2022-03-14T18:58:50.874" v="90"/>
          <ac:spMkLst>
            <pc:docMk/>
            <pc:sldMk cId="546559926" sldId="257"/>
            <ac:spMk id="10" creationId="{6B424749-EEE0-49C9-9ABF-97B171A3EA00}"/>
          </ac:spMkLst>
        </pc:spChg>
      </pc:sldChg>
      <pc:sldChg chg="addSp delSp modSp mod setBg modClrScheme chgLayout">
        <pc:chgData name="Otison Ekunwe (1921110)" userId="S::1921110@student.uwtsd.ac.uk::712afbeb-3896-4863-82e7-5374b21b629c" providerId="AD" clId="Web-{1D446118-27D0-C496-F09D-294D78BA29A4}" dt="2022-03-14T18:59:02.062" v="91"/>
        <pc:sldMkLst>
          <pc:docMk/>
          <pc:sldMk cId="549231380" sldId="258"/>
        </pc:sldMkLst>
        <pc:spChg chg="del">
          <ac:chgData name="Otison Ekunwe (1921110)" userId="S::1921110@student.uwtsd.ac.uk::712afbeb-3896-4863-82e7-5374b21b629c" providerId="AD" clId="Web-{1D446118-27D0-C496-F09D-294D78BA29A4}" dt="2022-03-14T18:45:39.289" v="23"/>
          <ac:spMkLst>
            <pc:docMk/>
            <pc:sldMk cId="549231380" sldId="258"/>
            <ac:spMk id="2" creationId="{67484DAF-27D5-4EBD-B0F7-325F5718EC31}"/>
          </ac:spMkLst>
        </pc:spChg>
        <pc:spChg chg="mod">
          <ac:chgData name="Otison Ekunwe (1921110)" userId="S::1921110@student.uwtsd.ac.uk::712afbeb-3896-4863-82e7-5374b21b629c" providerId="AD" clId="Web-{1D446118-27D0-C496-F09D-294D78BA29A4}" dt="2022-03-14T18:45:16.632" v="19" actId="1076"/>
          <ac:spMkLst>
            <pc:docMk/>
            <pc:sldMk cId="549231380" sldId="258"/>
            <ac:spMk id="4" creationId="{762C0A8D-14E1-4403-8B45-93DA52C0E1BC}"/>
          </ac:spMkLst>
        </pc:spChg>
        <pc:spChg chg="del mod">
          <ac:chgData name="Otison Ekunwe (1921110)" userId="S::1921110@student.uwtsd.ac.uk::712afbeb-3896-4863-82e7-5374b21b629c" providerId="AD" clId="Web-{1D446118-27D0-C496-F09D-294D78BA29A4}" dt="2022-03-14T18:45:35.195" v="22"/>
          <ac:spMkLst>
            <pc:docMk/>
            <pc:sldMk cId="549231380" sldId="258"/>
            <ac:spMk id="5" creationId="{17F648B8-9AED-41F2-8E1E-218CC7ACE707}"/>
          </ac:spMkLst>
        </pc:spChg>
        <pc:spChg chg="add del">
          <ac:chgData name="Otison Ekunwe (1921110)" userId="S::1921110@student.uwtsd.ac.uk::712afbeb-3896-4863-82e7-5374b21b629c" providerId="AD" clId="Web-{1D446118-27D0-C496-F09D-294D78BA29A4}" dt="2022-03-14T18:49:14.467" v="51"/>
          <ac:spMkLst>
            <pc:docMk/>
            <pc:sldMk cId="549231380" sldId="258"/>
            <ac:spMk id="6" creationId="{6CB097CC-C209-4068-9E0B-C28877BB5604}"/>
          </ac:spMkLst>
        </pc:spChg>
        <pc:spChg chg="mod ord">
          <ac:chgData name="Otison Ekunwe (1921110)" userId="S::1921110@student.uwtsd.ac.uk::712afbeb-3896-4863-82e7-5374b21b629c" providerId="AD" clId="Web-{1D446118-27D0-C496-F09D-294D78BA29A4}" dt="2022-03-14T18:58:50.874" v="90"/>
          <ac:spMkLst>
            <pc:docMk/>
            <pc:sldMk cId="549231380" sldId="258"/>
            <ac:spMk id="8" creationId="{EA5D3625-1394-4F6D-ABB6-29AB1DBFBADB}"/>
          </ac:spMkLst>
        </pc:spChg>
        <pc:spChg chg="del">
          <ac:chgData name="Otison Ekunwe (1921110)" userId="S::1921110@student.uwtsd.ac.uk::712afbeb-3896-4863-82e7-5374b21b629c" providerId="AD" clId="Web-{1D446118-27D0-C496-F09D-294D78BA29A4}" dt="2022-03-14T18:50:48.189" v="52"/>
          <ac:spMkLst>
            <pc:docMk/>
            <pc:sldMk cId="549231380" sldId="258"/>
            <ac:spMk id="9" creationId="{416A1AFD-02BA-47C7-9A26-8C756F5D0CD0}"/>
          </ac:spMkLst>
        </pc:spChg>
        <pc:spChg chg="mod ord">
          <ac:chgData name="Otison Ekunwe (1921110)" userId="S::1921110@student.uwtsd.ac.uk::712afbeb-3896-4863-82e7-5374b21b629c" providerId="AD" clId="Web-{1D446118-27D0-C496-F09D-294D78BA29A4}" dt="2022-03-14T18:58:50.874" v="90"/>
          <ac:spMkLst>
            <pc:docMk/>
            <pc:sldMk cId="549231380" sldId="258"/>
            <ac:spMk id="10" creationId="{F8CE9C28-C6D4-49F6-94F3-2661148C6DCE}"/>
          </ac:spMkLst>
        </pc:spChg>
        <pc:picChg chg="add mod ord modCrop">
          <ac:chgData name="Otison Ekunwe (1921110)" userId="S::1921110@student.uwtsd.ac.uk::712afbeb-3896-4863-82e7-5374b21b629c" providerId="AD" clId="Web-{1D446118-27D0-C496-F09D-294D78BA29A4}" dt="2022-03-14T18:58:50.874" v="90"/>
          <ac:picMkLst>
            <pc:docMk/>
            <pc:sldMk cId="549231380" sldId="258"/>
            <ac:picMk id="7" creationId="{DF12EB29-34AE-491F-A436-25F466F61696}"/>
          </ac:picMkLst>
        </pc:picChg>
      </pc:sldChg>
      <pc:sldChg chg="modSp mod setBg modClrScheme chgLayout">
        <pc:chgData name="Otison Ekunwe (1921110)" userId="S::1921110@student.uwtsd.ac.uk::712afbeb-3896-4863-82e7-5374b21b629c" providerId="AD" clId="Web-{1D446118-27D0-C496-F09D-294D78BA29A4}" dt="2022-03-14T19:00:17.111" v="96"/>
        <pc:sldMkLst>
          <pc:docMk/>
          <pc:sldMk cId="1346780007" sldId="262"/>
        </pc:sldMkLst>
        <pc:spChg chg="mod ord">
          <ac:chgData name="Otison Ekunwe (1921110)" userId="S::1921110@student.uwtsd.ac.uk::712afbeb-3896-4863-82e7-5374b21b629c" providerId="AD" clId="Web-{1D446118-27D0-C496-F09D-294D78BA29A4}" dt="2022-03-14T18:58:50.874" v="90"/>
          <ac:spMkLst>
            <pc:docMk/>
            <pc:sldMk cId="1346780007" sldId="262"/>
            <ac:spMk id="2" creationId="{2E2F8241-9215-4761-B6A4-12C8CA8C5D7C}"/>
          </ac:spMkLst>
        </pc:spChg>
        <pc:spChg chg="mod ord">
          <ac:chgData name="Otison Ekunwe (1921110)" userId="S::1921110@student.uwtsd.ac.uk::712afbeb-3896-4863-82e7-5374b21b629c" providerId="AD" clId="Web-{1D446118-27D0-C496-F09D-294D78BA29A4}" dt="2022-03-14T18:58:50.874" v="90"/>
          <ac:spMkLst>
            <pc:docMk/>
            <pc:sldMk cId="1346780007" sldId="262"/>
            <ac:spMk id="3" creationId="{CE8DAE3E-7CA9-4D00-81E8-8EBAE68B75DF}"/>
          </ac:spMkLst>
        </pc:spChg>
      </pc:sldChg>
      <pc:sldChg chg="modSp mod modClrScheme chgLayout">
        <pc:chgData name="Otison Ekunwe (1921110)" userId="S::1921110@student.uwtsd.ac.uk::712afbeb-3896-4863-82e7-5374b21b629c" providerId="AD" clId="Web-{1D446118-27D0-C496-F09D-294D78BA29A4}" dt="2022-03-14T18:58:50.874" v="90"/>
        <pc:sldMkLst>
          <pc:docMk/>
          <pc:sldMk cId="713545750" sldId="263"/>
        </pc:sldMkLst>
        <pc:spChg chg="mod ord">
          <ac:chgData name="Otison Ekunwe (1921110)" userId="S::1921110@student.uwtsd.ac.uk::712afbeb-3896-4863-82e7-5374b21b629c" providerId="AD" clId="Web-{1D446118-27D0-C496-F09D-294D78BA29A4}" dt="2022-03-14T18:58:50.874" v="90"/>
          <ac:spMkLst>
            <pc:docMk/>
            <pc:sldMk cId="713545750" sldId="263"/>
            <ac:spMk id="2" creationId="{FBF91821-EAE7-4930-AE86-AC2753722E21}"/>
          </ac:spMkLst>
        </pc:spChg>
        <pc:spChg chg="mod ord">
          <ac:chgData name="Otison Ekunwe (1921110)" userId="S::1921110@student.uwtsd.ac.uk::712afbeb-3896-4863-82e7-5374b21b629c" providerId="AD" clId="Web-{1D446118-27D0-C496-F09D-294D78BA29A4}" dt="2022-03-14T18:58:50.874" v="90"/>
          <ac:spMkLst>
            <pc:docMk/>
            <pc:sldMk cId="713545750" sldId="263"/>
            <ac:spMk id="3" creationId="{C0E8B504-2926-4611-B5F8-015573D45CC0}"/>
          </ac:spMkLst>
        </pc:spChg>
      </pc:sldChg>
      <pc:sldChg chg="addSp delSp modSp mod setBg modClrScheme chgLayout">
        <pc:chgData name="Otison Ekunwe (1921110)" userId="S::1921110@student.uwtsd.ac.uk::712afbeb-3896-4863-82e7-5374b21b629c" providerId="AD" clId="Web-{1D446118-27D0-C496-F09D-294D78BA29A4}" dt="2022-03-14T19:02:50.053" v="103" actId="1076"/>
        <pc:sldMkLst>
          <pc:docMk/>
          <pc:sldMk cId="98902017" sldId="266"/>
        </pc:sldMkLst>
        <pc:spChg chg="mod ord">
          <ac:chgData name="Otison Ekunwe (1921110)" userId="S::1921110@student.uwtsd.ac.uk::712afbeb-3896-4863-82e7-5374b21b629c" providerId="AD" clId="Web-{1D446118-27D0-C496-F09D-294D78BA29A4}" dt="2022-03-14T18:58:50.874" v="90"/>
          <ac:spMkLst>
            <pc:docMk/>
            <pc:sldMk cId="98902017" sldId="266"/>
            <ac:spMk id="2" creationId="{BC2DC958-6759-477A-BC45-EB285513A48B}"/>
          </ac:spMkLst>
        </pc:spChg>
        <pc:spChg chg="mod ord">
          <ac:chgData name="Otison Ekunwe (1921110)" userId="S::1921110@student.uwtsd.ac.uk::712afbeb-3896-4863-82e7-5374b21b629c" providerId="AD" clId="Web-{1D446118-27D0-C496-F09D-294D78BA29A4}" dt="2022-03-14T18:58:50.874" v="90"/>
          <ac:spMkLst>
            <pc:docMk/>
            <pc:sldMk cId="98902017" sldId="266"/>
            <ac:spMk id="3" creationId="{65EFD46C-E1A2-4127-A3DC-27158E066234}"/>
          </ac:spMkLst>
        </pc:spChg>
        <pc:spChg chg="del">
          <ac:chgData name="Otison Ekunwe (1921110)" userId="S::1921110@student.uwtsd.ac.uk::712afbeb-3896-4863-82e7-5374b21b629c" providerId="AD" clId="Web-{1D446118-27D0-C496-F09D-294D78BA29A4}" dt="2022-03-14T18:55:21.259" v="66"/>
          <ac:spMkLst>
            <pc:docMk/>
            <pc:sldMk cId="98902017" sldId="266"/>
            <ac:spMk id="6" creationId="{EE98B882-C96C-464D-B02E-8F8C8CCDA941}"/>
          </ac:spMkLst>
        </pc:spChg>
        <pc:spChg chg="add del">
          <ac:chgData name="Otison Ekunwe (1921110)" userId="S::1921110@student.uwtsd.ac.uk::712afbeb-3896-4863-82e7-5374b21b629c" providerId="AD" clId="Web-{1D446118-27D0-C496-F09D-294D78BA29A4}" dt="2022-03-14T18:57:21.684" v="81"/>
          <ac:spMkLst>
            <pc:docMk/>
            <pc:sldMk cId="98902017" sldId="266"/>
            <ac:spMk id="7" creationId="{6FA0A1AD-DEE2-4598-8D3B-C1F65F315A79}"/>
          </ac:spMkLst>
        </pc:spChg>
        <pc:spChg chg="add del">
          <ac:chgData name="Otison Ekunwe (1921110)" userId="S::1921110@student.uwtsd.ac.uk::712afbeb-3896-4863-82e7-5374b21b629c" providerId="AD" clId="Web-{1D446118-27D0-C496-F09D-294D78BA29A4}" dt="2022-03-14T18:56:35.745" v="73"/>
          <ac:spMkLst>
            <pc:docMk/>
            <pc:sldMk cId="98902017" sldId="266"/>
            <ac:spMk id="37" creationId="{828D1E49-2A21-4A83-A0E0-FB1597B4B2ED}"/>
          </ac:spMkLst>
        </pc:spChg>
        <pc:spChg chg="add del">
          <ac:chgData name="Otison Ekunwe (1921110)" userId="S::1921110@student.uwtsd.ac.uk::712afbeb-3896-4863-82e7-5374b21b629c" providerId="AD" clId="Web-{1D446118-27D0-C496-F09D-294D78BA29A4}" dt="2022-03-14T18:56:35.745" v="73"/>
          <ac:spMkLst>
            <pc:docMk/>
            <pc:sldMk cId="98902017" sldId="266"/>
            <ac:spMk id="62" creationId="{E972DE0D-2E53-4159-ABD3-C601524262C2}"/>
          </ac:spMkLst>
        </pc:spChg>
        <pc:spChg chg="add del">
          <ac:chgData name="Otison Ekunwe (1921110)" userId="S::1921110@student.uwtsd.ac.uk::712afbeb-3896-4863-82e7-5374b21b629c" providerId="AD" clId="Web-{1D446118-27D0-C496-F09D-294D78BA29A4}" dt="2022-03-14T18:56:46.715" v="75"/>
          <ac:spMkLst>
            <pc:docMk/>
            <pc:sldMk cId="98902017" sldId="266"/>
            <ac:spMk id="66" creationId="{828D1E49-2A21-4A83-A0E0-FB1597B4B2ED}"/>
          </ac:spMkLst>
        </pc:spChg>
        <pc:spChg chg="add del">
          <ac:chgData name="Otison Ekunwe (1921110)" userId="S::1921110@student.uwtsd.ac.uk::712afbeb-3896-4863-82e7-5374b21b629c" providerId="AD" clId="Web-{1D446118-27D0-C496-F09D-294D78BA29A4}" dt="2022-03-14T18:56:46.715" v="75"/>
          <ac:spMkLst>
            <pc:docMk/>
            <pc:sldMk cId="98902017" sldId="266"/>
            <ac:spMk id="68" creationId="{E972DE0D-2E53-4159-ABD3-C601524262C2}"/>
          </ac:spMkLst>
        </pc:spChg>
        <pc:grpChg chg="add del">
          <ac:chgData name="Otison Ekunwe (1921110)" userId="S::1921110@student.uwtsd.ac.uk::712afbeb-3896-4863-82e7-5374b21b629c" providerId="AD" clId="Web-{1D446118-27D0-C496-F09D-294D78BA29A4}" dt="2022-03-14T18:56:35.745" v="73"/>
          <ac:grpSpMkLst>
            <pc:docMk/>
            <pc:sldMk cId="98902017" sldId="266"/>
            <ac:grpSpMk id="9" creationId="{E8DD8E1A-9945-4DBA-BC40-7A028BF32D2D}"/>
          </ac:grpSpMkLst>
        </pc:grpChg>
        <pc:grpChg chg="add del">
          <ac:chgData name="Otison Ekunwe (1921110)" userId="S::1921110@student.uwtsd.ac.uk::712afbeb-3896-4863-82e7-5374b21b629c" providerId="AD" clId="Web-{1D446118-27D0-C496-F09D-294D78BA29A4}" dt="2022-03-14T18:56:35.745" v="73"/>
          <ac:grpSpMkLst>
            <pc:docMk/>
            <pc:sldMk cId="98902017" sldId="266"/>
            <ac:grpSpMk id="32" creationId="{F35369DB-627C-41BD-9041-6426E8BF6604}"/>
          </ac:grpSpMkLst>
        </pc:grpChg>
        <pc:grpChg chg="add del">
          <ac:chgData name="Otison Ekunwe (1921110)" userId="S::1921110@student.uwtsd.ac.uk::712afbeb-3896-4863-82e7-5374b21b629c" providerId="AD" clId="Web-{1D446118-27D0-C496-F09D-294D78BA29A4}" dt="2022-03-14T18:56:35.745" v="73"/>
          <ac:grpSpMkLst>
            <pc:docMk/>
            <pc:sldMk cId="98902017" sldId="266"/>
            <ac:grpSpMk id="39" creationId="{088B852E-5494-418B-A833-75CF016A9E20}"/>
          </ac:grpSpMkLst>
        </pc:grpChg>
        <pc:grpChg chg="add del">
          <ac:chgData name="Otison Ekunwe (1921110)" userId="S::1921110@student.uwtsd.ac.uk::712afbeb-3896-4863-82e7-5374b21b629c" providerId="AD" clId="Web-{1D446118-27D0-C496-F09D-294D78BA29A4}" dt="2022-03-14T18:56:46.715" v="75"/>
          <ac:grpSpMkLst>
            <pc:docMk/>
            <pc:sldMk cId="98902017" sldId="266"/>
            <ac:grpSpMk id="64" creationId="{AE19E2D2-078B-459F-A431-2037B063FDF3}"/>
          </ac:grpSpMkLst>
        </pc:grpChg>
        <pc:grpChg chg="add del">
          <ac:chgData name="Otison Ekunwe (1921110)" userId="S::1921110@student.uwtsd.ac.uk::712afbeb-3896-4863-82e7-5374b21b629c" providerId="AD" clId="Web-{1D446118-27D0-C496-F09D-294D78BA29A4}" dt="2022-03-14T18:56:46.715" v="75"/>
          <ac:grpSpMkLst>
            <pc:docMk/>
            <pc:sldMk cId="98902017" sldId="266"/>
            <ac:grpSpMk id="65" creationId="{E10C7CFA-FC7F-479C-9026-39109C0B5967}"/>
          </ac:grpSpMkLst>
        </pc:grpChg>
        <pc:grpChg chg="add del">
          <ac:chgData name="Otison Ekunwe (1921110)" userId="S::1921110@student.uwtsd.ac.uk::712afbeb-3896-4863-82e7-5374b21b629c" providerId="AD" clId="Web-{1D446118-27D0-C496-F09D-294D78BA29A4}" dt="2022-03-14T18:56:46.715" v="75"/>
          <ac:grpSpMkLst>
            <pc:docMk/>
            <pc:sldMk cId="98902017" sldId="266"/>
            <ac:grpSpMk id="67" creationId="{088B852E-5494-418B-A833-75CF016A9E20}"/>
          </ac:grpSpMkLst>
        </pc:grpChg>
        <pc:picChg chg="add mod">
          <ac:chgData name="Otison Ekunwe (1921110)" userId="S::1921110@student.uwtsd.ac.uk::712afbeb-3896-4863-82e7-5374b21b629c" providerId="AD" clId="Web-{1D446118-27D0-C496-F09D-294D78BA29A4}" dt="2022-03-14T19:02:50.053" v="103" actId="1076"/>
          <ac:picMkLst>
            <pc:docMk/>
            <pc:sldMk cId="98902017" sldId="266"/>
            <ac:picMk id="4" creationId="{B3D7E05B-7AB8-4146-810E-C5CB3CF5F033}"/>
          </ac:picMkLst>
        </pc:picChg>
        <pc:picChg chg="add mod">
          <ac:chgData name="Otison Ekunwe (1921110)" userId="S::1921110@student.uwtsd.ac.uk::712afbeb-3896-4863-82e7-5374b21b629c" providerId="AD" clId="Web-{1D446118-27D0-C496-F09D-294D78BA29A4}" dt="2022-03-14T19:02:40.709" v="101" actId="14100"/>
          <ac:picMkLst>
            <pc:docMk/>
            <pc:sldMk cId="98902017" sldId="266"/>
            <ac:picMk id="5" creationId="{21C693D5-6124-4EEF-B74B-2F659270FD69}"/>
          </ac:picMkLst>
        </pc:picChg>
      </pc:sldChg>
      <pc:sldChg chg="addSp delSp modSp mod setBg modClrScheme setClrOvrMap delDesignElem chgLayout">
        <pc:chgData name="Otison Ekunwe (1921110)" userId="S::1921110@student.uwtsd.ac.uk::712afbeb-3896-4863-82e7-5374b21b629c" providerId="AD" clId="Web-{1D446118-27D0-C496-F09D-294D78BA29A4}" dt="2022-03-14T18:59:31.563" v="94"/>
        <pc:sldMkLst>
          <pc:docMk/>
          <pc:sldMk cId="548653230" sldId="267"/>
        </pc:sldMkLst>
        <pc:spChg chg="mod ord">
          <ac:chgData name="Otison Ekunwe (1921110)" userId="S::1921110@student.uwtsd.ac.uk::712afbeb-3896-4863-82e7-5374b21b629c" providerId="AD" clId="Web-{1D446118-27D0-C496-F09D-294D78BA29A4}" dt="2022-03-14T18:59:31.563" v="94"/>
          <ac:spMkLst>
            <pc:docMk/>
            <pc:sldMk cId="548653230" sldId="267"/>
            <ac:spMk id="2" creationId="{89F0D4DB-65E5-4B84-88A8-FD458E6C036B}"/>
          </ac:spMkLst>
        </pc:spChg>
        <pc:spChg chg="mod ord">
          <ac:chgData name="Otison Ekunwe (1921110)" userId="S::1921110@student.uwtsd.ac.uk::712afbeb-3896-4863-82e7-5374b21b629c" providerId="AD" clId="Web-{1D446118-27D0-C496-F09D-294D78BA29A4}" dt="2022-03-14T18:59:31.563" v="94"/>
          <ac:spMkLst>
            <pc:docMk/>
            <pc:sldMk cId="548653230" sldId="267"/>
            <ac:spMk id="4" creationId="{BDC46C09-BCD4-4453-97A7-898B31FFBD28}"/>
          </ac:spMkLst>
        </pc:spChg>
        <pc:spChg chg="del">
          <ac:chgData name="Otison Ekunwe (1921110)" userId="S::1921110@student.uwtsd.ac.uk::712afbeb-3896-4863-82e7-5374b21b629c" providerId="AD" clId="Web-{1D446118-27D0-C496-F09D-294D78BA29A4}" dt="2022-03-14T18:53:48.850" v="61"/>
          <ac:spMkLst>
            <pc:docMk/>
            <pc:sldMk cId="548653230" sldId="267"/>
            <ac:spMk id="10" creationId="{D1C990E6-D50C-4D1D-A707-9FE8528A52A0}"/>
          </ac:spMkLst>
        </pc:spChg>
        <pc:spChg chg="add">
          <ac:chgData name="Otison Ekunwe (1921110)" userId="S::1921110@student.uwtsd.ac.uk::712afbeb-3896-4863-82e7-5374b21b629c" providerId="AD" clId="Web-{1D446118-27D0-C496-F09D-294D78BA29A4}" dt="2022-03-14T18:59:31.563" v="94"/>
          <ac:spMkLst>
            <pc:docMk/>
            <pc:sldMk cId="548653230" sldId="267"/>
            <ac:spMk id="32" creationId="{E1D2DD98-D3D0-480A-84E3-223B796CBE1F}"/>
          </ac:spMkLst>
        </pc:spChg>
        <pc:spChg chg="del">
          <ac:chgData name="Otison Ekunwe (1921110)" userId="S::1921110@student.uwtsd.ac.uk::712afbeb-3896-4863-82e7-5374b21b629c" providerId="AD" clId="Web-{1D446118-27D0-C496-F09D-294D78BA29A4}" dt="2022-03-14T18:55:49.150" v="67"/>
          <ac:spMkLst>
            <pc:docMk/>
            <pc:sldMk cId="548653230" sldId="267"/>
            <ac:spMk id="33" creationId="{E35A04CF-97D4-4FF7-B359-C546B1F62E54}"/>
          </ac:spMkLst>
        </pc:spChg>
        <pc:spChg chg="del">
          <ac:chgData name="Otison Ekunwe (1921110)" userId="S::1921110@student.uwtsd.ac.uk::712afbeb-3896-4863-82e7-5374b21b629c" providerId="AD" clId="Web-{1D446118-27D0-C496-F09D-294D78BA29A4}" dt="2022-03-14T18:55:49.150" v="67"/>
          <ac:spMkLst>
            <pc:docMk/>
            <pc:sldMk cId="548653230" sldId="267"/>
            <ac:spMk id="34" creationId="{1DE7243B-5109-444B-8FAF-7437C66BC0E9}"/>
          </ac:spMkLst>
        </pc:spChg>
        <pc:spChg chg="del">
          <ac:chgData name="Otison Ekunwe (1921110)" userId="S::1921110@student.uwtsd.ac.uk::712afbeb-3896-4863-82e7-5374b21b629c" providerId="AD" clId="Web-{1D446118-27D0-C496-F09D-294D78BA29A4}" dt="2022-03-14T18:55:49.150" v="67"/>
          <ac:spMkLst>
            <pc:docMk/>
            <pc:sldMk cId="548653230" sldId="267"/>
            <ac:spMk id="35" creationId="{4C5D6221-DA7B-4611-AA26-7D8E349FDE96}"/>
          </ac:spMkLst>
        </pc:spChg>
        <pc:spChg chg="add">
          <ac:chgData name="Otison Ekunwe (1921110)" userId="S::1921110@student.uwtsd.ac.uk::712afbeb-3896-4863-82e7-5374b21b629c" providerId="AD" clId="Web-{1D446118-27D0-C496-F09D-294D78BA29A4}" dt="2022-03-14T18:59:31.563" v="94"/>
          <ac:spMkLst>
            <pc:docMk/>
            <pc:sldMk cId="548653230" sldId="267"/>
            <ac:spMk id="36" creationId="{0A163AB7-6612-45A3-8882-C5D1D27DC953}"/>
          </ac:spMkLst>
        </pc:spChg>
        <pc:spChg chg="add">
          <ac:chgData name="Otison Ekunwe (1921110)" userId="S::1921110@student.uwtsd.ac.uk::712afbeb-3896-4863-82e7-5374b21b629c" providerId="AD" clId="Web-{1D446118-27D0-C496-F09D-294D78BA29A4}" dt="2022-03-14T18:59:31.563" v="94"/>
          <ac:spMkLst>
            <pc:docMk/>
            <pc:sldMk cId="548653230" sldId="267"/>
            <ac:spMk id="37" creationId="{431F06DA-D28C-4234-B488-3AB58FDE0632}"/>
          </ac:spMkLst>
        </pc:spChg>
        <pc:picChg chg="add mod ord modCrop">
          <ac:chgData name="Otison Ekunwe (1921110)" userId="S::1921110@student.uwtsd.ac.uk::712afbeb-3896-4863-82e7-5374b21b629c" providerId="AD" clId="Web-{1D446118-27D0-C496-F09D-294D78BA29A4}" dt="2022-03-14T18:59:31.563" v="94"/>
          <ac:picMkLst>
            <pc:docMk/>
            <pc:sldMk cId="548653230" sldId="267"/>
            <ac:picMk id="6" creationId="{62D48F46-1DB4-495F-8C1A-C41277F49AA2}"/>
          </ac:picMkLst>
        </pc:picChg>
      </pc:sldChg>
      <pc:sldMasterChg chg="del delSldLayout">
        <pc:chgData name="Otison Ekunwe (1921110)" userId="S::1921110@student.uwtsd.ac.uk::712afbeb-3896-4863-82e7-5374b21b629c" providerId="AD" clId="Web-{1D446118-27D0-C496-F09D-294D78BA29A4}" dt="2022-03-14T18:55:49.150" v="67"/>
        <pc:sldMasterMkLst>
          <pc:docMk/>
          <pc:sldMasterMk cId="2460954070" sldId="2147483660"/>
        </pc:sldMasterMkLst>
        <pc:sldLayoutChg chg="del">
          <pc:chgData name="Otison Ekunwe (1921110)" userId="S::1921110@student.uwtsd.ac.uk::712afbeb-3896-4863-82e7-5374b21b629c" providerId="AD" clId="Web-{1D446118-27D0-C496-F09D-294D78BA29A4}" dt="2022-03-14T18:55:49.150" v="67"/>
          <pc:sldLayoutMkLst>
            <pc:docMk/>
            <pc:sldMasterMk cId="2460954070" sldId="2147483660"/>
            <pc:sldLayoutMk cId="2385387890" sldId="2147483661"/>
          </pc:sldLayoutMkLst>
        </pc:sldLayoutChg>
        <pc:sldLayoutChg chg="del">
          <pc:chgData name="Otison Ekunwe (1921110)" userId="S::1921110@student.uwtsd.ac.uk::712afbeb-3896-4863-82e7-5374b21b629c" providerId="AD" clId="Web-{1D446118-27D0-C496-F09D-294D78BA29A4}" dt="2022-03-14T18:55:49.150" v="67"/>
          <pc:sldLayoutMkLst>
            <pc:docMk/>
            <pc:sldMasterMk cId="2460954070" sldId="2147483660"/>
            <pc:sldLayoutMk cId="949138452" sldId="2147483662"/>
          </pc:sldLayoutMkLst>
        </pc:sldLayoutChg>
        <pc:sldLayoutChg chg="del">
          <pc:chgData name="Otison Ekunwe (1921110)" userId="S::1921110@student.uwtsd.ac.uk::712afbeb-3896-4863-82e7-5374b21b629c" providerId="AD" clId="Web-{1D446118-27D0-C496-F09D-294D78BA29A4}" dt="2022-03-14T18:55:49.150" v="67"/>
          <pc:sldLayoutMkLst>
            <pc:docMk/>
            <pc:sldMasterMk cId="2460954070" sldId="2147483660"/>
            <pc:sldLayoutMk cId="2591524520" sldId="2147483663"/>
          </pc:sldLayoutMkLst>
        </pc:sldLayoutChg>
        <pc:sldLayoutChg chg="del">
          <pc:chgData name="Otison Ekunwe (1921110)" userId="S::1921110@student.uwtsd.ac.uk::712afbeb-3896-4863-82e7-5374b21b629c" providerId="AD" clId="Web-{1D446118-27D0-C496-F09D-294D78BA29A4}" dt="2022-03-14T18:55:49.150" v="67"/>
          <pc:sldLayoutMkLst>
            <pc:docMk/>
            <pc:sldMasterMk cId="2460954070" sldId="2147483660"/>
            <pc:sldLayoutMk cId="1203092039" sldId="2147483664"/>
          </pc:sldLayoutMkLst>
        </pc:sldLayoutChg>
        <pc:sldLayoutChg chg="del">
          <pc:chgData name="Otison Ekunwe (1921110)" userId="S::1921110@student.uwtsd.ac.uk::712afbeb-3896-4863-82e7-5374b21b629c" providerId="AD" clId="Web-{1D446118-27D0-C496-F09D-294D78BA29A4}" dt="2022-03-14T18:55:49.150" v="67"/>
          <pc:sldLayoutMkLst>
            <pc:docMk/>
            <pc:sldMasterMk cId="2460954070" sldId="2147483660"/>
            <pc:sldLayoutMk cId="3733172339" sldId="2147483665"/>
          </pc:sldLayoutMkLst>
        </pc:sldLayoutChg>
        <pc:sldLayoutChg chg="del">
          <pc:chgData name="Otison Ekunwe (1921110)" userId="S::1921110@student.uwtsd.ac.uk::712afbeb-3896-4863-82e7-5374b21b629c" providerId="AD" clId="Web-{1D446118-27D0-C496-F09D-294D78BA29A4}" dt="2022-03-14T18:55:49.150" v="67"/>
          <pc:sldLayoutMkLst>
            <pc:docMk/>
            <pc:sldMasterMk cId="2460954070" sldId="2147483660"/>
            <pc:sldLayoutMk cId="3210312558" sldId="2147483666"/>
          </pc:sldLayoutMkLst>
        </pc:sldLayoutChg>
        <pc:sldLayoutChg chg="del">
          <pc:chgData name="Otison Ekunwe (1921110)" userId="S::1921110@student.uwtsd.ac.uk::712afbeb-3896-4863-82e7-5374b21b629c" providerId="AD" clId="Web-{1D446118-27D0-C496-F09D-294D78BA29A4}" dt="2022-03-14T18:55:49.150" v="67"/>
          <pc:sldLayoutMkLst>
            <pc:docMk/>
            <pc:sldMasterMk cId="2460954070" sldId="2147483660"/>
            <pc:sldLayoutMk cId="3146388984" sldId="2147483667"/>
          </pc:sldLayoutMkLst>
        </pc:sldLayoutChg>
        <pc:sldLayoutChg chg="del">
          <pc:chgData name="Otison Ekunwe (1921110)" userId="S::1921110@student.uwtsd.ac.uk::712afbeb-3896-4863-82e7-5374b21b629c" providerId="AD" clId="Web-{1D446118-27D0-C496-F09D-294D78BA29A4}" dt="2022-03-14T18:55:49.150" v="67"/>
          <pc:sldLayoutMkLst>
            <pc:docMk/>
            <pc:sldMasterMk cId="2460954070" sldId="2147483660"/>
            <pc:sldLayoutMk cId="3171841454" sldId="2147483668"/>
          </pc:sldLayoutMkLst>
        </pc:sldLayoutChg>
        <pc:sldLayoutChg chg="del">
          <pc:chgData name="Otison Ekunwe (1921110)" userId="S::1921110@student.uwtsd.ac.uk::712afbeb-3896-4863-82e7-5374b21b629c" providerId="AD" clId="Web-{1D446118-27D0-C496-F09D-294D78BA29A4}" dt="2022-03-14T18:55:49.150" v="67"/>
          <pc:sldLayoutMkLst>
            <pc:docMk/>
            <pc:sldMasterMk cId="2460954070" sldId="2147483660"/>
            <pc:sldLayoutMk cId="1718958274" sldId="2147483669"/>
          </pc:sldLayoutMkLst>
        </pc:sldLayoutChg>
        <pc:sldLayoutChg chg="del">
          <pc:chgData name="Otison Ekunwe (1921110)" userId="S::1921110@student.uwtsd.ac.uk::712afbeb-3896-4863-82e7-5374b21b629c" providerId="AD" clId="Web-{1D446118-27D0-C496-F09D-294D78BA29A4}" dt="2022-03-14T18:55:49.150" v="67"/>
          <pc:sldLayoutMkLst>
            <pc:docMk/>
            <pc:sldMasterMk cId="2460954070" sldId="2147483660"/>
            <pc:sldLayoutMk cId="2202905451" sldId="2147483670"/>
          </pc:sldLayoutMkLst>
        </pc:sldLayoutChg>
        <pc:sldLayoutChg chg="del">
          <pc:chgData name="Otison Ekunwe (1921110)" userId="S::1921110@student.uwtsd.ac.uk::712afbeb-3896-4863-82e7-5374b21b629c" providerId="AD" clId="Web-{1D446118-27D0-C496-F09D-294D78BA29A4}" dt="2022-03-14T18:55:49.150" v="67"/>
          <pc:sldLayoutMkLst>
            <pc:docMk/>
            <pc:sldMasterMk cId="2460954070" sldId="2147483660"/>
            <pc:sldLayoutMk cId="3479445657" sldId="2147483671"/>
          </pc:sldLayoutMkLst>
        </pc:sldLayoutChg>
      </pc:sldMasterChg>
      <pc:sldMasterChg chg="add del addSldLayout delSldLayout modSldLayout">
        <pc:chgData name="Otison Ekunwe (1921110)" userId="S::1921110@student.uwtsd.ac.uk::712afbeb-3896-4863-82e7-5374b21b629c" providerId="AD" clId="Web-{1D446118-27D0-C496-F09D-294D78BA29A4}" dt="2022-03-14T18:56:04.729" v="68"/>
        <pc:sldMasterMkLst>
          <pc:docMk/>
          <pc:sldMasterMk cId="1877235272" sldId="2147483672"/>
        </pc:sldMasterMkLst>
        <pc:sldLayoutChg chg="add del mod replId">
          <pc:chgData name="Otison Ekunwe (1921110)" userId="S::1921110@student.uwtsd.ac.uk::712afbeb-3896-4863-82e7-5374b21b629c" providerId="AD" clId="Web-{1D446118-27D0-C496-F09D-294D78BA29A4}" dt="2022-03-14T18:56:04.729" v="68"/>
          <pc:sldLayoutMkLst>
            <pc:docMk/>
            <pc:sldMasterMk cId="1877235272" sldId="2147483672"/>
            <pc:sldLayoutMk cId="1178075357" sldId="2147483673"/>
          </pc:sldLayoutMkLst>
        </pc:sldLayoutChg>
        <pc:sldLayoutChg chg="add del mod replId">
          <pc:chgData name="Otison Ekunwe (1921110)" userId="S::1921110@student.uwtsd.ac.uk::712afbeb-3896-4863-82e7-5374b21b629c" providerId="AD" clId="Web-{1D446118-27D0-C496-F09D-294D78BA29A4}" dt="2022-03-14T18:56:04.729" v="68"/>
          <pc:sldLayoutMkLst>
            <pc:docMk/>
            <pc:sldMasterMk cId="1877235272" sldId="2147483672"/>
            <pc:sldLayoutMk cId="3446864436" sldId="2147483674"/>
          </pc:sldLayoutMkLst>
        </pc:sldLayoutChg>
        <pc:sldLayoutChg chg="add del mod replId">
          <pc:chgData name="Otison Ekunwe (1921110)" userId="S::1921110@student.uwtsd.ac.uk::712afbeb-3896-4863-82e7-5374b21b629c" providerId="AD" clId="Web-{1D446118-27D0-C496-F09D-294D78BA29A4}" dt="2022-03-14T18:56:04.729" v="68"/>
          <pc:sldLayoutMkLst>
            <pc:docMk/>
            <pc:sldMasterMk cId="1877235272" sldId="2147483672"/>
            <pc:sldLayoutMk cId="2212138745" sldId="2147483675"/>
          </pc:sldLayoutMkLst>
        </pc:sldLayoutChg>
        <pc:sldLayoutChg chg="add del mod replId">
          <pc:chgData name="Otison Ekunwe (1921110)" userId="S::1921110@student.uwtsd.ac.uk::712afbeb-3896-4863-82e7-5374b21b629c" providerId="AD" clId="Web-{1D446118-27D0-C496-F09D-294D78BA29A4}" dt="2022-03-14T18:56:04.729" v="68"/>
          <pc:sldLayoutMkLst>
            <pc:docMk/>
            <pc:sldMasterMk cId="1877235272" sldId="2147483672"/>
            <pc:sldLayoutMk cId="2316417475" sldId="2147483676"/>
          </pc:sldLayoutMkLst>
        </pc:sldLayoutChg>
        <pc:sldLayoutChg chg="add del mod replId">
          <pc:chgData name="Otison Ekunwe (1921110)" userId="S::1921110@student.uwtsd.ac.uk::712afbeb-3896-4863-82e7-5374b21b629c" providerId="AD" clId="Web-{1D446118-27D0-C496-F09D-294D78BA29A4}" dt="2022-03-14T18:56:04.729" v="68"/>
          <pc:sldLayoutMkLst>
            <pc:docMk/>
            <pc:sldMasterMk cId="1877235272" sldId="2147483672"/>
            <pc:sldLayoutMk cId="1706947038" sldId="2147483677"/>
          </pc:sldLayoutMkLst>
        </pc:sldLayoutChg>
        <pc:sldLayoutChg chg="add del mod replId">
          <pc:chgData name="Otison Ekunwe (1921110)" userId="S::1921110@student.uwtsd.ac.uk::712afbeb-3896-4863-82e7-5374b21b629c" providerId="AD" clId="Web-{1D446118-27D0-C496-F09D-294D78BA29A4}" dt="2022-03-14T18:56:04.729" v="68"/>
          <pc:sldLayoutMkLst>
            <pc:docMk/>
            <pc:sldMasterMk cId="1877235272" sldId="2147483672"/>
            <pc:sldLayoutMk cId="1961058697" sldId="2147483678"/>
          </pc:sldLayoutMkLst>
        </pc:sldLayoutChg>
        <pc:sldLayoutChg chg="add del mod replId">
          <pc:chgData name="Otison Ekunwe (1921110)" userId="S::1921110@student.uwtsd.ac.uk::712afbeb-3896-4863-82e7-5374b21b629c" providerId="AD" clId="Web-{1D446118-27D0-C496-F09D-294D78BA29A4}" dt="2022-03-14T18:56:04.729" v="68"/>
          <pc:sldLayoutMkLst>
            <pc:docMk/>
            <pc:sldMasterMk cId="1877235272" sldId="2147483672"/>
            <pc:sldLayoutMk cId="4140236816" sldId="2147483679"/>
          </pc:sldLayoutMkLst>
        </pc:sldLayoutChg>
        <pc:sldLayoutChg chg="add del mod replId">
          <pc:chgData name="Otison Ekunwe (1921110)" userId="S::1921110@student.uwtsd.ac.uk::712afbeb-3896-4863-82e7-5374b21b629c" providerId="AD" clId="Web-{1D446118-27D0-C496-F09D-294D78BA29A4}" dt="2022-03-14T18:56:04.729" v="68"/>
          <pc:sldLayoutMkLst>
            <pc:docMk/>
            <pc:sldMasterMk cId="1877235272" sldId="2147483672"/>
            <pc:sldLayoutMk cId="737641182" sldId="2147483680"/>
          </pc:sldLayoutMkLst>
        </pc:sldLayoutChg>
        <pc:sldLayoutChg chg="add del mod replId">
          <pc:chgData name="Otison Ekunwe (1921110)" userId="S::1921110@student.uwtsd.ac.uk::712afbeb-3896-4863-82e7-5374b21b629c" providerId="AD" clId="Web-{1D446118-27D0-C496-F09D-294D78BA29A4}" dt="2022-03-14T18:56:04.729" v="68"/>
          <pc:sldLayoutMkLst>
            <pc:docMk/>
            <pc:sldMasterMk cId="1877235272" sldId="2147483672"/>
            <pc:sldLayoutMk cId="248920502" sldId="2147483681"/>
          </pc:sldLayoutMkLst>
        </pc:sldLayoutChg>
        <pc:sldLayoutChg chg="add del mod replId">
          <pc:chgData name="Otison Ekunwe (1921110)" userId="S::1921110@student.uwtsd.ac.uk::712afbeb-3896-4863-82e7-5374b21b629c" providerId="AD" clId="Web-{1D446118-27D0-C496-F09D-294D78BA29A4}" dt="2022-03-14T18:56:04.729" v="68"/>
          <pc:sldLayoutMkLst>
            <pc:docMk/>
            <pc:sldMasterMk cId="1877235272" sldId="2147483672"/>
            <pc:sldLayoutMk cId="2598684816" sldId="2147483682"/>
          </pc:sldLayoutMkLst>
        </pc:sldLayoutChg>
        <pc:sldLayoutChg chg="add del mod replId">
          <pc:chgData name="Otison Ekunwe (1921110)" userId="S::1921110@student.uwtsd.ac.uk::712afbeb-3896-4863-82e7-5374b21b629c" providerId="AD" clId="Web-{1D446118-27D0-C496-F09D-294D78BA29A4}" dt="2022-03-14T18:56:04.729" v="68"/>
          <pc:sldLayoutMkLst>
            <pc:docMk/>
            <pc:sldMasterMk cId="1877235272" sldId="2147483672"/>
            <pc:sldLayoutMk cId="2753810213" sldId="2147483683"/>
          </pc:sldLayoutMkLst>
        </pc:sldLayoutChg>
      </pc:sldMasterChg>
      <pc:sldMasterChg chg="add del addSldLayout delSldLayout modSldLayout">
        <pc:chgData name="Otison Ekunwe (1921110)" userId="S::1921110@student.uwtsd.ac.uk::712afbeb-3896-4863-82e7-5374b21b629c" providerId="AD" clId="Web-{1D446118-27D0-C496-F09D-294D78BA29A4}" dt="2022-03-14T18:57:02.559" v="79"/>
        <pc:sldMasterMkLst>
          <pc:docMk/>
          <pc:sldMasterMk cId="1911034259" sldId="2147483684"/>
        </pc:sldMasterMkLst>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1805685253" sldId="2147483685"/>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2963895867" sldId="2147483686"/>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1190504621" sldId="2147483687"/>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2483274306" sldId="2147483688"/>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2633652132" sldId="2147483689"/>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1236426289" sldId="2147483690"/>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568632378" sldId="2147483691"/>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1396132234" sldId="2147483692"/>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753658202" sldId="2147483693"/>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3840532872" sldId="2147483694"/>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3049571312" sldId="2147483695"/>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2011567353" sldId="2147483696"/>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1008559888" sldId="2147483697"/>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3960438113" sldId="2147483698"/>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101191262" sldId="2147483699"/>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965779232" sldId="2147483700"/>
          </pc:sldLayoutMkLst>
        </pc:sldLayoutChg>
        <pc:sldLayoutChg chg="add del mod replId">
          <pc:chgData name="Otison Ekunwe (1921110)" userId="S::1921110@student.uwtsd.ac.uk::712afbeb-3896-4863-82e7-5374b21b629c" providerId="AD" clId="Web-{1D446118-27D0-C496-F09D-294D78BA29A4}" dt="2022-03-14T18:57:02.559" v="79"/>
          <pc:sldLayoutMkLst>
            <pc:docMk/>
            <pc:sldMasterMk cId="1911034259" sldId="2147483684"/>
            <pc:sldLayoutMk cId="1579310009" sldId="2147483701"/>
          </pc:sldLayoutMkLst>
        </pc:sldLayoutChg>
      </pc:sldMasterChg>
      <pc:sldMasterChg chg="add del addSldLayout delSldLayout modSldLayout">
        <pc:chgData name="Otison Ekunwe (1921110)" userId="S::1921110@student.uwtsd.ac.uk::712afbeb-3896-4863-82e7-5374b21b629c" providerId="AD" clId="Web-{1D446118-27D0-C496-F09D-294D78BA29A4}" dt="2022-03-14T18:58:50.874" v="90"/>
        <pc:sldMasterMkLst>
          <pc:docMk/>
          <pc:sldMasterMk cId="1448526483" sldId="2147483702"/>
        </pc:sldMasterMkLst>
        <pc:sldLayoutChg chg="add del mod replId">
          <pc:chgData name="Otison Ekunwe (1921110)" userId="S::1921110@student.uwtsd.ac.uk::712afbeb-3896-4863-82e7-5374b21b629c" providerId="AD" clId="Web-{1D446118-27D0-C496-F09D-294D78BA29A4}" dt="2022-03-14T18:58:50.874" v="90"/>
          <pc:sldLayoutMkLst>
            <pc:docMk/>
            <pc:sldMasterMk cId="1448526483" sldId="2147483702"/>
            <pc:sldLayoutMk cId="550649373" sldId="2147483703"/>
          </pc:sldLayoutMkLst>
        </pc:sldLayoutChg>
        <pc:sldLayoutChg chg="add del mod replId">
          <pc:chgData name="Otison Ekunwe (1921110)" userId="S::1921110@student.uwtsd.ac.uk::712afbeb-3896-4863-82e7-5374b21b629c" providerId="AD" clId="Web-{1D446118-27D0-C496-F09D-294D78BA29A4}" dt="2022-03-14T18:58:50.874" v="90"/>
          <pc:sldLayoutMkLst>
            <pc:docMk/>
            <pc:sldMasterMk cId="1448526483" sldId="2147483702"/>
            <pc:sldLayoutMk cId="2751855612" sldId="2147483704"/>
          </pc:sldLayoutMkLst>
        </pc:sldLayoutChg>
        <pc:sldLayoutChg chg="add del mod replId">
          <pc:chgData name="Otison Ekunwe (1921110)" userId="S::1921110@student.uwtsd.ac.uk::712afbeb-3896-4863-82e7-5374b21b629c" providerId="AD" clId="Web-{1D446118-27D0-C496-F09D-294D78BA29A4}" dt="2022-03-14T18:58:50.874" v="90"/>
          <pc:sldLayoutMkLst>
            <pc:docMk/>
            <pc:sldMasterMk cId="1448526483" sldId="2147483702"/>
            <pc:sldLayoutMk cId="1023623117" sldId="2147483705"/>
          </pc:sldLayoutMkLst>
        </pc:sldLayoutChg>
        <pc:sldLayoutChg chg="add del mod replId">
          <pc:chgData name="Otison Ekunwe (1921110)" userId="S::1921110@student.uwtsd.ac.uk::712afbeb-3896-4863-82e7-5374b21b629c" providerId="AD" clId="Web-{1D446118-27D0-C496-F09D-294D78BA29A4}" dt="2022-03-14T18:58:50.874" v="90"/>
          <pc:sldLayoutMkLst>
            <pc:docMk/>
            <pc:sldMasterMk cId="1448526483" sldId="2147483702"/>
            <pc:sldLayoutMk cId="4209769632" sldId="2147483706"/>
          </pc:sldLayoutMkLst>
        </pc:sldLayoutChg>
        <pc:sldLayoutChg chg="add del mod replId">
          <pc:chgData name="Otison Ekunwe (1921110)" userId="S::1921110@student.uwtsd.ac.uk::712afbeb-3896-4863-82e7-5374b21b629c" providerId="AD" clId="Web-{1D446118-27D0-C496-F09D-294D78BA29A4}" dt="2022-03-14T18:58:50.874" v="90"/>
          <pc:sldLayoutMkLst>
            <pc:docMk/>
            <pc:sldMasterMk cId="1448526483" sldId="2147483702"/>
            <pc:sldLayoutMk cId="2331697903" sldId="2147483707"/>
          </pc:sldLayoutMkLst>
        </pc:sldLayoutChg>
        <pc:sldLayoutChg chg="add del mod replId">
          <pc:chgData name="Otison Ekunwe (1921110)" userId="S::1921110@student.uwtsd.ac.uk::712afbeb-3896-4863-82e7-5374b21b629c" providerId="AD" clId="Web-{1D446118-27D0-C496-F09D-294D78BA29A4}" dt="2022-03-14T18:58:50.874" v="90"/>
          <pc:sldLayoutMkLst>
            <pc:docMk/>
            <pc:sldMasterMk cId="1448526483" sldId="2147483702"/>
            <pc:sldLayoutMk cId="176771595" sldId="2147483708"/>
          </pc:sldLayoutMkLst>
        </pc:sldLayoutChg>
        <pc:sldLayoutChg chg="add del mod replId">
          <pc:chgData name="Otison Ekunwe (1921110)" userId="S::1921110@student.uwtsd.ac.uk::712afbeb-3896-4863-82e7-5374b21b629c" providerId="AD" clId="Web-{1D446118-27D0-C496-F09D-294D78BA29A4}" dt="2022-03-14T18:58:50.874" v="90"/>
          <pc:sldLayoutMkLst>
            <pc:docMk/>
            <pc:sldMasterMk cId="1448526483" sldId="2147483702"/>
            <pc:sldLayoutMk cId="1057357275" sldId="2147483709"/>
          </pc:sldLayoutMkLst>
        </pc:sldLayoutChg>
        <pc:sldLayoutChg chg="add del mod replId">
          <pc:chgData name="Otison Ekunwe (1921110)" userId="S::1921110@student.uwtsd.ac.uk::712afbeb-3896-4863-82e7-5374b21b629c" providerId="AD" clId="Web-{1D446118-27D0-C496-F09D-294D78BA29A4}" dt="2022-03-14T18:58:50.874" v="90"/>
          <pc:sldLayoutMkLst>
            <pc:docMk/>
            <pc:sldMasterMk cId="1448526483" sldId="2147483702"/>
            <pc:sldLayoutMk cId="2131177247" sldId="2147483710"/>
          </pc:sldLayoutMkLst>
        </pc:sldLayoutChg>
        <pc:sldLayoutChg chg="add del mod replId">
          <pc:chgData name="Otison Ekunwe (1921110)" userId="S::1921110@student.uwtsd.ac.uk::712afbeb-3896-4863-82e7-5374b21b629c" providerId="AD" clId="Web-{1D446118-27D0-C496-F09D-294D78BA29A4}" dt="2022-03-14T18:58:50.874" v="90"/>
          <pc:sldLayoutMkLst>
            <pc:docMk/>
            <pc:sldMasterMk cId="1448526483" sldId="2147483702"/>
            <pc:sldLayoutMk cId="4019155021" sldId="2147483711"/>
          </pc:sldLayoutMkLst>
        </pc:sldLayoutChg>
        <pc:sldLayoutChg chg="add del mod replId">
          <pc:chgData name="Otison Ekunwe (1921110)" userId="S::1921110@student.uwtsd.ac.uk::712afbeb-3896-4863-82e7-5374b21b629c" providerId="AD" clId="Web-{1D446118-27D0-C496-F09D-294D78BA29A4}" dt="2022-03-14T18:58:50.874" v="90"/>
          <pc:sldLayoutMkLst>
            <pc:docMk/>
            <pc:sldMasterMk cId="1448526483" sldId="2147483702"/>
            <pc:sldLayoutMk cId="4228876027" sldId="2147483712"/>
          </pc:sldLayoutMkLst>
        </pc:sldLayoutChg>
        <pc:sldLayoutChg chg="add del mod replId">
          <pc:chgData name="Otison Ekunwe (1921110)" userId="S::1921110@student.uwtsd.ac.uk::712afbeb-3896-4863-82e7-5374b21b629c" providerId="AD" clId="Web-{1D446118-27D0-C496-F09D-294D78BA29A4}" dt="2022-03-14T18:58:50.874" v="90"/>
          <pc:sldLayoutMkLst>
            <pc:docMk/>
            <pc:sldMasterMk cId="1448526483" sldId="2147483702"/>
            <pc:sldLayoutMk cId="116974107" sldId="2147483713"/>
          </pc:sldLayoutMkLst>
        </pc:sldLayoutChg>
      </pc:sldMasterChg>
      <pc:sldMasterChg chg="add del addSldLayout delSldLayout modSldLayout">
        <pc:chgData name="Otison Ekunwe (1921110)" userId="S::1921110@student.uwtsd.ac.uk::712afbeb-3896-4863-82e7-5374b21b629c" providerId="AD" clId="Web-{1D446118-27D0-C496-F09D-294D78BA29A4}" dt="2022-03-14T18:56:51.965" v="78"/>
        <pc:sldMasterMkLst>
          <pc:docMk/>
          <pc:sldMasterMk cId="4078684183" sldId="2147483702"/>
        </pc:sldMasterMkLst>
        <pc:sldLayoutChg chg="add del mod replId">
          <pc:chgData name="Otison Ekunwe (1921110)" userId="S::1921110@student.uwtsd.ac.uk::712afbeb-3896-4863-82e7-5374b21b629c" providerId="AD" clId="Web-{1D446118-27D0-C496-F09D-294D78BA29A4}" dt="2022-03-14T18:56:51.965" v="78"/>
          <pc:sldLayoutMkLst>
            <pc:docMk/>
            <pc:sldMasterMk cId="4078684183" sldId="2147483702"/>
            <pc:sldLayoutMk cId="3663550618" sldId="2147483703"/>
          </pc:sldLayoutMkLst>
        </pc:sldLayoutChg>
        <pc:sldLayoutChg chg="add del mod replId">
          <pc:chgData name="Otison Ekunwe (1921110)" userId="S::1921110@student.uwtsd.ac.uk::712afbeb-3896-4863-82e7-5374b21b629c" providerId="AD" clId="Web-{1D446118-27D0-C496-F09D-294D78BA29A4}" dt="2022-03-14T18:56:51.965" v="78"/>
          <pc:sldLayoutMkLst>
            <pc:docMk/>
            <pc:sldMasterMk cId="4078684183" sldId="2147483702"/>
            <pc:sldLayoutMk cId="195078225" sldId="2147483704"/>
          </pc:sldLayoutMkLst>
        </pc:sldLayoutChg>
        <pc:sldLayoutChg chg="add del mod replId">
          <pc:chgData name="Otison Ekunwe (1921110)" userId="S::1921110@student.uwtsd.ac.uk::712afbeb-3896-4863-82e7-5374b21b629c" providerId="AD" clId="Web-{1D446118-27D0-C496-F09D-294D78BA29A4}" dt="2022-03-14T18:56:51.965" v="78"/>
          <pc:sldLayoutMkLst>
            <pc:docMk/>
            <pc:sldMasterMk cId="4078684183" sldId="2147483702"/>
            <pc:sldLayoutMk cId="3799008935" sldId="2147483705"/>
          </pc:sldLayoutMkLst>
        </pc:sldLayoutChg>
        <pc:sldLayoutChg chg="add del mod replId">
          <pc:chgData name="Otison Ekunwe (1921110)" userId="S::1921110@student.uwtsd.ac.uk::712afbeb-3896-4863-82e7-5374b21b629c" providerId="AD" clId="Web-{1D446118-27D0-C496-F09D-294D78BA29A4}" dt="2022-03-14T18:56:51.965" v="78"/>
          <pc:sldLayoutMkLst>
            <pc:docMk/>
            <pc:sldMasterMk cId="4078684183" sldId="2147483702"/>
            <pc:sldLayoutMk cId="60254830" sldId="2147483706"/>
          </pc:sldLayoutMkLst>
        </pc:sldLayoutChg>
        <pc:sldLayoutChg chg="add del mod replId">
          <pc:chgData name="Otison Ekunwe (1921110)" userId="S::1921110@student.uwtsd.ac.uk::712afbeb-3896-4863-82e7-5374b21b629c" providerId="AD" clId="Web-{1D446118-27D0-C496-F09D-294D78BA29A4}" dt="2022-03-14T18:56:51.965" v="78"/>
          <pc:sldLayoutMkLst>
            <pc:docMk/>
            <pc:sldMasterMk cId="4078684183" sldId="2147483702"/>
            <pc:sldLayoutMk cId="874989815" sldId="2147483707"/>
          </pc:sldLayoutMkLst>
        </pc:sldLayoutChg>
        <pc:sldLayoutChg chg="add del mod replId">
          <pc:chgData name="Otison Ekunwe (1921110)" userId="S::1921110@student.uwtsd.ac.uk::712afbeb-3896-4863-82e7-5374b21b629c" providerId="AD" clId="Web-{1D446118-27D0-C496-F09D-294D78BA29A4}" dt="2022-03-14T18:56:51.965" v="78"/>
          <pc:sldLayoutMkLst>
            <pc:docMk/>
            <pc:sldMasterMk cId="4078684183" sldId="2147483702"/>
            <pc:sldLayoutMk cId="924052822" sldId="2147483708"/>
          </pc:sldLayoutMkLst>
        </pc:sldLayoutChg>
        <pc:sldLayoutChg chg="add del mod replId">
          <pc:chgData name="Otison Ekunwe (1921110)" userId="S::1921110@student.uwtsd.ac.uk::712afbeb-3896-4863-82e7-5374b21b629c" providerId="AD" clId="Web-{1D446118-27D0-C496-F09D-294D78BA29A4}" dt="2022-03-14T18:56:51.965" v="78"/>
          <pc:sldLayoutMkLst>
            <pc:docMk/>
            <pc:sldMasterMk cId="4078684183" sldId="2147483702"/>
            <pc:sldLayoutMk cId="2547622221" sldId="2147483709"/>
          </pc:sldLayoutMkLst>
        </pc:sldLayoutChg>
        <pc:sldLayoutChg chg="add del mod replId">
          <pc:chgData name="Otison Ekunwe (1921110)" userId="S::1921110@student.uwtsd.ac.uk::712afbeb-3896-4863-82e7-5374b21b629c" providerId="AD" clId="Web-{1D446118-27D0-C496-F09D-294D78BA29A4}" dt="2022-03-14T18:56:51.965" v="78"/>
          <pc:sldLayoutMkLst>
            <pc:docMk/>
            <pc:sldMasterMk cId="4078684183" sldId="2147483702"/>
            <pc:sldLayoutMk cId="3093768051" sldId="2147483710"/>
          </pc:sldLayoutMkLst>
        </pc:sldLayoutChg>
        <pc:sldLayoutChg chg="add del mod replId">
          <pc:chgData name="Otison Ekunwe (1921110)" userId="S::1921110@student.uwtsd.ac.uk::712afbeb-3896-4863-82e7-5374b21b629c" providerId="AD" clId="Web-{1D446118-27D0-C496-F09D-294D78BA29A4}" dt="2022-03-14T18:56:51.965" v="78"/>
          <pc:sldLayoutMkLst>
            <pc:docMk/>
            <pc:sldMasterMk cId="4078684183" sldId="2147483702"/>
            <pc:sldLayoutMk cId="925904750" sldId="2147483711"/>
          </pc:sldLayoutMkLst>
        </pc:sldLayoutChg>
        <pc:sldLayoutChg chg="add del mod replId">
          <pc:chgData name="Otison Ekunwe (1921110)" userId="S::1921110@student.uwtsd.ac.uk::712afbeb-3896-4863-82e7-5374b21b629c" providerId="AD" clId="Web-{1D446118-27D0-C496-F09D-294D78BA29A4}" dt="2022-03-14T18:56:51.965" v="78"/>
          <pc:sldLayoutMkLst>
            <pc:docMk/>
            <pc:sldMasterMk cId="4078684183" sldId="2147483702"/>
            <pc:sldLayoutMk cId="3834719143" sldId="2147483712"/>
          </pc:sldLayoutMkLst>
        </pc:sldLayoutChg>
        <pc:sldLayoutChg chg="add del mod replId">
          <pc:chgData name="Otison Ekunwe (1921110)" userId="S::1921110@student.uwtsd.ac.uk::712afbeb-3896-4863-82e7-5374b21b629c" providerId="AD" clId="Web-{1D446118-27D0-C496-F09D-294D78BA29A4}" dt="2022-03-14T18:56:51.965" v="78"/>
          <pc:sldLayoutMkLst>
            <pc:docMk/>
            <pc:sldMasterMk cId="4078684183" sldId="2147483702"/>
            <pc:sldLayoutMk cId="2966493001" sldId="2147483713"/>
          </pc:sldLayoutMkLst>
        </pc:sldLayoutChg>
      </pc:sldMasterChg>
      <pc:sldMasterChg chg="add addSldLayout modSldLayout">
        <pc:chgData name="Otison Ekunwe (1921110)" userId="S::1921110@student.uwtsd.ac.uk::712afbeb-3896-4863-82e7-5374b21b629c" providerId="AD" clId="Web-{1D446118-27D0-C496-F09D-294D78BA29A4}" dt="2022-03-14T18:58:50.874" v="90"/>
        <pc:sldMasterMkLst>
          <pc:docMk/>
          <pc:sldMasterMk cId="3693485226" sldId="2147483714"/>
        </pc:sldMasterMkLst>
        <pc:sldLayoutChg chg="add mod replId">
          <pc:chgData name="Otison Ekunwe (1921110)" userId="S::1921110@student.uwtsd.ac.uk::712afbeb-3896-4863-82e7-5374b21b629c" providerId="AD" clId="Web-{1D446118-27D0-C496-F09D-294D78BA29A4}" dt="2022-03-14T18:58:50.874" v="90"/>
          <pc:sldLayoutMkLst>
            <pc:docMk/>
            <pc:sldMasterMk cId="3693485226" sldId="2147483714"/>
            <pc:sldLayoutMk cId="3900725816" sldId="2147483715"/>
          </pc:sldLayoutMkLst>
        </pc:sldLayoutChg>
        <pc:sldLayoutChg chg="add mod replId">
          <pc:chgData name="Otison Ekunwe (1921110)" userId="S::1921110@student.uwtsd.ac.uk::712afbeb-3896-4863-82e7-5374b21b629c" providerId="AD" clId="Web-{1D446118-27D0-C496-F09D-294D78BA29A4}" dt="2022-03-14T18:58:50.874" v="90"/>
          <pc:sldLayoutMkLst>
            <pc:docMk/>
            <pc:sldMasterMk cId="3693485226" sldId="2147483714"/>
            <pc:sldLayoutMk cId="3880641895" sldId="2147483716"/>
          </pc:sldLayoutMkLst>
        </pc:sldLayoutChg>
        <pc:sldLayoutChg chg="add mod replId">
          <pc:chgData name="Otison Ekunwe (1921110)" userId="S::1921110@student.uwtsd.ac.uk::712afbeb-3896-4863-82e7-5374b21b629c" providerId="AD" clId="Web-{1D446118-27D0-C496-F09D-294D78BA29A4}" dt="2022-03-14T18:58:50.874" v="90"/>
          <pc:sldLayoutMkLst>
            <pc:docMk/>
            <pc:sldMasterMk cId="3693485226" sldId="2147483714"/>
            <pc:sldLayoutMk cId="1280149906" sldId="2147483717"/>
          </pc:sldLayoutMkLst>
        </pc:sldLayoutChg>
        <pc:sldLayoutChg chg="add mod replId">
          <pc:chgData name="Otison Ekunwe (1921110)" userId="S::1921110@student.uwtsd.ac.uk::712afbeb-3896-4863-82e7-5374b21b629c" providerId="AD" clId="Web-{1D446118-27D0-C496-F09D-294D78BA29A4}" dt="2022-03-14T18:58:50.874" v="90"/>
          <pc:sldLayoutMkLst>
            <pc:docMk/>
            <pc:sldMasterMk cId="3693485226" sldId="2147483714"/>
            <pc:sldLayoutMk cId="2152351353" sldId="2147483718"/>
          </pc:sldLayoutMkLst>
        </pc:sldLayoutChg>
        <pc:sldLayoutChg chg="add mod replId">
          <pc:chgData name="Otison Ekunwe (1921110)" userId="S::1921110@student.uwtsd.ac.uk::712afbeb-3896-4863-82e7-5374b21b629c" providerId="AD" clId="Web-{1D446118-27D0-C496-F09D-294D78BA29A4}" dt="2022-03-14T18:58:50.874" v="90"/>
          <pc:sldLayoutMkLst>
            <pc:docMk/>
            <pc:sldMasterMk cId="3693485226" sldId="2147483714"/>
            <pc:sldLayoutMk cId="1650555126" sldId="2147483719"/>
          </pc:sldLayoutMkLst>
        </pc:sldLayoutChg>
        <pc:sldLayoutChg chg="add mod replId">
          <pc:chgData name="Otison Ekunwe (1921110)" userId="S::1921110@student.uwtsd.ac.uk::712afbeb-3896-4863-82e7-5374b21b629c" providerId="AD" clId="Web-{1D446118-27D0-C496-F09D-294D78BA29A4}" dt="2022-03-14T18:58:50.874" v="90"/>
          <pc:sldLayoutMkLst>
            <pc:docMk/>
            <pc:sldMasterMk cId="3693485226" sldId="2147483714"/>
            <pc:sldLayoutMk cId="3854465777" sldId="2147483720"/>
          </pc:sldLayoutMkLst>
        </pc:sldLayoutChg>
        <pc:sldLayoutChg chg="add mod replId">
          <pc:chgData name="Otison Ekunwe (1921110)" userId="S::1921110@student.uwtsd.ac.uk::712afbeb-3896-4863-82e7-5374b21b629c" providerId="AD" clId="Web-{1D446118-27D0-C496-F09D-294D78BA29A4}" dt="2022-03-14T18:58:50.874" v="90"/>
          <pc:sldLayoutMkLst>
            <pc:docMk/>
            <pc:sldMasterMk cId="3693485226" sldId="2147483714"/>
            <pc:sldLayoutMk cId="1338456781" sldId="2147483721"/>
          </pc:sldLayoutMkLst>
        </pc:sldLayoutChg>
        <pc:sldLayoutChg chg="add mod replId">
          <pc:chgData name="Otison Ekunwe (1921110)" userId="S::1921110@student.uwtsd.ac.uk::712afbeb-3896-4863-82e7-5374b21b629c" providerId="AD" clId="Web-{1D446118-27D0-C496-F09D-294D78BA29A4}" dt="2022-03-14T18:58:50.874" v="90"/>
          <pc:sldLayoutMkLst>
            <pc:docMk/>
            <pc:sldMasterMk cId="3693485226" sldId="2147483714"/>
            <pc:sldLayoutMk cId="871890368" sldId="2147483722"/>
          </pc:sldLayoutMkLst>
        </pc:sldLayoutChg>
        <pc:sldLayoutChg chg="add mod replId">
          <pc:chgData name="Otison Ekunwe (1921110)" userId="S::1921110@student.uwtsd.ac.uk::712afbeb-3896-4863-82e7-5374b21b629c" providerId="AD" clId="Web-{1D446118-27D0-C496-F09D-294D78BA29A4}" dt="2022-03-14T18:58:50.874" v="90"/>
          <pc:sldLayoutMkLst>
            <pc:docMk/>
            <pc:sldMasterMk cId="3693485226" sldId="2147483714"/>
            <pc:sldLayoutMk cId="2009536489" sldId="2147483723"/>
          </pc:sldLayoutMkLst>
        </pc:sldLayoutChg>
        <pc:sldLayoutChg chg="add mod replId">
          <pc:chgData name="Otison Ekunwe (1921110)" userId="S::1921110@student.uwtsd.ac.uk::712afbeb-3896-4863-82e7-5374b21b629c" providerId="AD" clId="Web-{1D446118-27D0-C496-F09D-294D78BA29A4}" dt="2022-03-14T18:58:50.874" v="90"/>
          <pc:sldLayoutMkLst>
            <pc:docMk/>
            <pc:sldMasterMk cId="3693485226" sldId="2147483714"/>
            <pc:sldLayoutMk cId="1472181882" sldId="2147483724"/>
          </pc:sldLayoutMkLst>
        </pc:sldLayoutChg>
        <pc:sldLayoutChg chg="add mod replId">
          <pc:chgData name="Otison Ekunwe (1921110)" userId="S::1921110@student.uwtsd.ac.uk::712afbeb-3896-4863-82e7-5374b21b629c" providerId="AD" clId="Web-{1D446118-27D0-C496-F09D-294D78BA29A4}" dt="2022-03-14T18:58:50.874" v="90"/>
          <pc:sldLayoutMkLst>
            <pc:docMk/>
            <pc:sldMasterMk cId="3693485226" sldId="2147483714"/>
            <pc:sldLayoutMk cId="610416144" sldId="2147483725"/>
          </pc:sldLayoutMkLst>
        </pc:sldLayoutChg>
      </pc:sldMasterChg>
    </pc:docChg>
  </pc:docChgLst>
  <pc:docChgLst>
    <pc:chgData name="Otison Ekunwe" userId="712afbeb-3896-4863-82e7-5374b21b629c" providerId="ADAL" clId="{7B07C6FF-22E7-416E-B5AB-33E0E5178592}"/>
    <pc:docChg chg="custSel addSld modSld">
      <pc:chgData name="Otison Ekunwe" userId="712afbeb-3896-4863-82e7-5374b21b629c" providerId="ADAL" clId="{7B07C6FF-22E7-416E-B5AB-33E0E5178592}" dt="2022-03-07T04:27:00.447" v="2934" actId="20577"/>
      <pc:docMkLst>
        <pc:docMk/>
      </pc:docMkLst>
      <pc:sldChg chg="delSp modSp mod">
        <pc:chgData name="Otison Ekunwe" userId="712afbeb-3896-4863-82e7-5374b21b629c" providerId="ADAL" clId="{7B07C6FF-22E7-416E-B5AB-33E0E5178592}" dt="2022-03-07T04:27:00.447" v="2934" actId="20577"/>
        <pc:sldMkLst>
          <pc:docMk/>
          <pc:sldMk cId="546559926" sldId="257"/>
        </pc:sldMkLst>
        <pc:spChg chg="mod">
          <ac:chgData name="Otison Ekunwe" userId="712afbeb-3896-4863-82e7-5374b21b629c" providerId="ADAL" clId="{7B07C6FF-22E7-416E-B5AB-33E0E5178592}" dt="2022-03-07T04:21:24.319" v="2656" actId="20577"/>
          <ac:spMkLst>
            <pc:docMk/>
            <pc:sldMk cId="546559926" sldId="257"/>
            <ac:spMk id="2" creationId="{5E681F50-9412-4355-B35E-16F1A7CA71BE}"/>
          </ac:spMkLst>
        </pc:spChg>
        <pc:spChg chg="mod">
          <ac:chgData name="Otison Ekunwe" userId="712afbeb-3896-4863-82e7-5374b21b629c" providerId="ADAL" clId="{7B07C6FF-22E7-416E-B5AB-33E0E5178592}" dt="2022-03-07T04:27:00.447" v="2934" actId="20577"/>
          <ac:spMkLst>
            <pc:docMk/>
            <pc:sldMk cId="546559926" sldId="257"/>
            <ac:spMk id="3" creationId="{EBE88895-349F-4194-BE9E-5465CADC81EA}"/>
          </ac:spMkLst>
        </pc:spChg>
        <pc:spChg chg="del">
          <ac:chgData name="Otison Ekunwe" userId="712afbeb-3896-4863-82e7-5374b21b629c" providerId="ADAL" clId="{7B07C6FF-22E7-416E-B5AB-33E0E5178592}" dt="2022-03-07T04:20:06.854" v="2559" actId="478"/>
          <ac:spMkLst>
            <pc:docMk/>
            <pc:sldMk cId="546559926" sldId="257"/>
            <ac:spMk id="4" creationId="{7A3B3EF4-2738-40DA-938B-4BE2E802FA4D}"/>
          </ac:spMkLst>
        </pc:spChg>
        <pc:spChg chg="del">
          <ac:chgData name="Otison Ekunwe" userId="712afbeb-3896-4863-82e7-5374b21b629c" providerId="ADAL" clId="{7B07C6FF-22E7-416E-B5AB-33E0E5178592}" dt="2022-03-07T03:11:59.924" v="0" actId="478"/>
          <ac:spMkLst>
            <pc:docMk/>
            <pc:sldMk cId="546559926" sldId="257"/>
            <ac:spMk id="5" creationId="{39AE064C-F06D-4130-AB10-E3E3D203B494}"/>
          </ac:spMkLst>
        </pc:spChg>
      </pc:sldChg>
      <pc:sldChg chg="addSp delSp modSp mod modClrScheme chgLayout">
        <pc:chgData name="Otison Ekunwe" userId="712afbeb-3896-4863-82e7-5374b21b629c" providerId="ADAL" clId="{7B07C6FF-22E7-416E-B5AB-33E0E5178592}" dt="2022-03-07T04:16:44.040" v="2296" actId="20577"/>
        <pc:sldMkLst>
          <pc:docMk/>
          <pc:sldMk cId="549231380" sldId="258"/>
        </pc:sldMkLst>
        <pc:spChg chg="del mod">
          <ac:chgData name="Otison Ekunwe" userId="712afbeb-3896-4863-82e7-5374b21b629c" providerId="ADAL" clId="{7B07C6FF-22E7-416E-B5AB-33E0E5178592}" dt="2022-03-07T03:16:06.170" v="109" actId="6264"/>
          <ac:spMkLst>
            <pc:docMk/>
            <pc:sldMk cId="549231380" sldId="258"/>
            <ac:spMk id="2" creationId="{B30D5E2D-771D-40ED-A535-982BD2819F92}"/>
          </ac:spMkLst>
        </pc:spChg>
        <pc:spChg chg="add del mod ord">
          <ac:chgData name="Otison Ekunwe" userId="712afbeb-3896-4863-82e7-5374b21b629c" providerId="ADAL" clId="{7B07C6FF-22E7-416E-B5AB-33E0E5178592}" dt="2022-03-07T03:16:10.797" v="110" actId="6264"/>
          <ac:spMkLst>
            <pc:docMk/>
            <pc:sldMk cId="549231380" sldId="258"/>
            <ac:spMk id="3" creationId="{BBBF2DA3-AED1-400E-BDDB-5ABC6B355F78}"/>
          </ac:spMkLst>
        </pc:spChg>
        <pc:spChg chg="add del mod ord">
          <ac:chgData name="Otison Ekunwe" userId="712afbeb-3896-4863-82e7-5374b21b629c" providerId="ADAL" clId="{7B07C6FF-22E7-416E-B5AB-33E0E5178592}" dt="2022-03-07T03:16:10.797" v="110" actId="6264"/>
          <ac:spMkLst>
            <pc:docMk/>
            <pc:sldMk cId="549231380" sldId="258"/>
            <ac:spMk id="4" creationId="{A7F4BD36-3B59-487A-BFF2-96152C9C94C5}"/>
          </ac:spMkLst>
        </pc:spChg>
        <pc:spChg chg="del mod">
          <ac:chgData name="Otison Ekunwe" userId="712afbeb-3896-4863-82e7-5374b21b629c" providerId="ADAL" clId="{7B07C6FF-22E7-416E-B5AB-33E0E5178592}" dt="2022-03-07T03:16:06.170" v="109" actId="6264"/>
          <ac:spMkLst>
            <pc:docMk/>
            <pc:sldMk cId="549231380" sldId="258"/>
            <ac:spMk id="5" creationId="{41C2952D-CA7B-495E-BE19-93756962CBEF}"/>
          </ac:spMkLst>
        </pc:spChg>
        <pc:spChg chg="add del mod ord">
          <ac:chgData name="Otison Ekunwe" userId="712afbeb-3896-4863-82e7-5374b21b629c" providerId="ADAL" clId="{7B07C6FF-22E7-416E-B5AB-33E0E5178592}" dt="2022-03-07T03:18:54.937" v="112" actId="700"/>
          <ac:spMkLst>
            <pc:docMk/>
            <pc:sldMk cId="549231380" sldId="258"/>
            <ac:spMk id="6" creationId="{28B03DEC-0FC3-4A10-89FE-0845BF05CD20}"/>
          </ac:spMkLst>
        </pc:spChg>
        <pc:spChg chg="add del mod ord">
          <ac:chgData name="Otison Ekunwe" userId="712afbeb-3896-4863-82e7-5374b21b629c" providerId="ADAL" clId="{7B07C6FF-22E7-416E-B5AB-33E0E5178592}" dt="2022-03-07T03:18:54.937" v="112" actId="700"/>
          <ac:spMkLst>
            <pc:docMk/>
            <pc:sldMk cId="549231380" sldId="258"/>
            <ac:spMk id="7" creationId="{04DEE965-46D2-4991-B384-11B6719E7F81}"/>
          </ac:spMkLst>
        </pc:spChg>
        <pc:spChg chg="add mod ord">
          <ac:chgData name="Otison Ekunwe" userId="712afbeb-3896-4863-82e7-5374b21b629c" providerId="ADAL" clId="{7B07C6FF-22E7-416E-B5AB-33E0E5178592}" dt="2022-03-07T03:22:35.764" v="256" actId="20577"/>
          <ac:spMkLst>
            <pc:docMk/>
            <pc:sldMk cId="549231380" sldId="258"/>
            <ac:spMk id="8" creationId="{EA5D3625-1394-4F6D-ABB6-29AB1DBFBADB}"/>
          </ac:spMkLst>
        </pc:spChg>
        <pc:spChg chg="add mod ord">
          <ac:chgData name="Otison Ekunwe" userId="712afbeb-3896-4863-82e7-5374b21b629c" providerId="ADAL" clId="{7B07C6FF-22E7-416E-B5AB-33E0E5178592}" dt="2022-03-07T03:18:54.937" v="112" actId="700"/>
          <ac:spMkLst>
            <pc:docMk/>
            <pc:sldMk cId="549231380" sldId="258"/>
            <ac:spMk id="9" creationId="{F04966F2-7656-48AA-8F4D-B9107465DB51}"/>
          </ac:spMkLst>
        </pc:spChg>
        <pc:spChg chg="add mod ord">
          <ac:chgData name="Otison Ekunwe" userId="712afbeb-3896-4863-82e7-5374b21b629c" providerId="ADAL" clId="{7B07C6FF-22E7-416E-B5AB-33E0E5178592}" dt="2022-03-07T04:16:44.040" v="2296" actId="20577"/>
          <ac:spMkLst>
            <pc:docMk/>
            <pc:sldMk cId="549231380" sldId="258"/>
            <ac:spMk id="10" creationId="{F8CE9C28-C6D4-49F6-94F3-2661148C6DCE}"/>
          </ac:spMkLst>
        </pc:spChg>
      </pc:sldChg>
      <pc:sldChg chg="new">
        <pc:chgData name="Otison Ekunwe" userId="712afbeb-3896-4863-82e7-5374b21b629c" providerId="ADAL" clId="{7B07C6FF-22E7-416E-B5AB-33E0E5178592}" dt="2022-03-07T03:15:34.583" v="108" actId="680"/>
        <pc:sldMkLst>
          <pc:docMk/>
          <pc:sldMk cId="98902017" sldId="266"/>
        </pc:sldMkLst>
      </pc:sldChg>
      <pc:sldChg chg="new">
        <pc:chgData name="Otison Ekunwe" userId="712afbeb-3896-4863-82e7-5374b21b629c" providerId="ADAL" clId="{7B07C6FF-22E7-416E-B5AB-33E0E5178592}" dt="2022-03-07T03:16:21.422" v="111" actId="680"/>
        <pc:sldMkLst>
          <pc:docMk/>
          <pc:sldMk cId="548653230" sldId="267"/>
        </pc:sldMkLst>
      </pc:sldChg>
    </pc:docChg>
  </pc:docChgLst>
  <pc:docChgLst>
    <pc:chgData name="Otison Ekunwe (1921110)" userId="S::1921110@student.uwtsd.ac.uk::712afbeb-3896-4863-82e7-5374b21b629c" providerId="AD" clId="Web-{BA81D66F-5BA1-9E84-B857-583DE4876D4C}"/>
    <pc:docChg chg="delSld modSld sldOrd">
      <pc:chgData name="Otison Ekunwe (1921110)" userId="S::1921110@student.uwtsd.ac.uk::712afbeb-3896-4863-82e7-5374b21b629c" providerId="AD" clId="Web-{BA81D66F-5BA1-9E84-B857-583DE4876D4C}" dt="2022-03-08T00:38:48.529" v="2699" actId="20577"/>
      <pc:docMkLst>
        <pc:docMk/>
      </pc:docMkLst>
      <pc:sldChg chg="modSp">
        <pc:chgData name="Otison Ekunwe (1921110)" userId="S::1921110@student.uwtsd.ac.uk::712afbeb-3896-4863-82e7-5374b21b629c" providerId="AD" clId="Web-{BA81D66F-5BA1-9E84-B857-583DE4876D4C}" dt="2022-03-07T22:50:30.063" v="696" actId="20577"/>
        <pc:sldMkLst>
          <pc:docMk/>
          <pc:sldMk cId="109857222" sldId="256"/>
        </pc:sldMkLst>
        <pc:spChg chg="mod">
          <ac:chgData name="Otison Ekunwe (1921110)" userId="S::1921110@student.uwtsd.ac.uk::712afbeb-3896-4863-82e7-5374b21b629c" providerId="AD" clId="Web-{BA81D66F-5BA1-9E84-B857-583DE4876D4C}" dt="2022-03-07T22:37:25.644" v="318" actId="20577"/>
          <ac:spMkLst>
            <pc:docMk/>
            <pc:sldMk cId="109857222" sldId="256"/>
            <ac:spMk id="2" creationId="{00000000-0000-0000-0000-000000000000}"/>
          </ac:spMkLst>
        </pc:spChg>
        <pc:spChg chg="mod">
          <ac:chgData name="Otison Ekunwe (1921110)" userId="S::1921110@student.uwtsd.ac.uk::712afbeb-3896-4863-82e7-5374b21b629c" providerId="AD" clId="Web-{BA81D66F-5BA1-9E84-B857-583DE4876D4C}" dt="2022-03-07T22:50:30.063" v="696" actId="20577"/>
          <ac:spMkLst>
            <pc:docMk/>
            <pc:sldMk cId="109857222" sldId="256"/>
            <ac:spMk id="3" creationId="{00000000-0000-0000-0000-000000000000}"/>
          </ac:spMkLst>
        </pc:spChg>
      </pc:sldChg>
      <pc:sldChg chg="modSp">
        <pc:chgData name="Otison Ekunwe (1921110)" userId="S::1921110@student.uwtsd.ac.uk::712afbeb-3896-4863-82e7-5374b21b629c" providerId="AD" clId="Web-{BA81D66F-5BA1-9E84-B857-583DE4876D4C}" dt="2022-03-07T23:15:57.191" v="840" actId="14100"/>
        <pc:sldMkLst>
          <pc:docMk/>
          <pc:sldMk cId="546559926" sldId="257"/>
        </pc:sldMkLst>
        <pc:spChg chg="mod">
          <ac:chgData name="Otison Ekunwe (1921110)" userId="S::1921110@student.uwtsd.ac.uk::712afbeb-3896-4863-82e7-5374b21b629c" providerId="AD" clId="Web-{BA81D66F-5BA1-9E84-B857-583DE4876D4C}" dt="2022-03-07T23:15:57.191" v="840" actId="14100"/>
          <ac:spMkLst>
            <pc:docMk/>
            <pc:sldMk cId="546559926" sldId="257"/>
            <ac:spMk id="3" creationId="{EBE88895-349F-4194-BE9E-5465CADC81EA}"/>
          </ac:spMkLst>
        </pc:spChg>
      </pc:sldChg>
      <pc:sldChg chg="modSp ord">
        <pc:chgData name="Otison Ekunwe (1921110)" userId="S::1921110@student.uwtsd.ac.uk::712afbeb-3896-4863-82e7-5374b21b629c" providerId="AD" clId="Web-{BA81D66F-5BA1-9E84-B857-583DE4876D4C}" dt="2022-03-08T00:38:48.529" v="2699" actId="20577"/>
        <pc:sldMkLst>
          <pc:docMk/>
          <pc:sldMk cId="549231380" sldId="258"/>
        </pc:sldMkLst>
        <pc:spChg chg="mod">
          <ac:chgData name="Otison Ekunwe (1921110)" userId="S::1921110@student.uwtsd.ac.uk::712afbeb-3896-4863-82e7-5374b21b629c" providerId="AD" clId="Web-{BA81D66F-5BA1-9E84-B857-583DE4876D4C}" dt="2022-03-07T23:15:10.597" v="839" actId="14100"/>
          <ac:spMkLst>
            <pc:docMk/>
            <pc:sldMk cId="549231380" sldId="258"/>
            <ac:spMk id="9" creationId="{F04966F2-7656-48AA-8F4D-B9107465DB51}"/>
          </ac:spMkLst>
        </pc:spChg>
        <pc:spChg chg="mod">
          <ac:chgData name="Otison Ekunwe (1921110)" userId="S::1921110@student.uwtsd.ac.uk::712afbeb-3896-4863-82e7-5374b21b629c" providerId="AD" clId="Web-{BA81D66F-5BA1-9E84-B857-583DE4876D4C}" dt="2022-03-08T00:38:48.529" v="2699" actId="20577"/>
          <ac:spMkLst>
            <pc:docMk/>
            <pc:sldMk cId="549231380" sldId="258"/>
            <ac:spMk id="10" creationId="{F8CE9C28-C6D4-49F6-94F3-2661148C6DCE}"/>
          </ac:spMkLst>
        </pc:spChg>
      </pc:sldChg>
      <pc:sldChg chg="addSp delSp modSp del ord">
        <pc:chgData name="Otison Ekunwe (1921110)" userId="S::1921110@student.uwtsd.ac.uk::712afbeb-3896-4863-82e7-5374b21b629c" providerId="AD" clId="Web-{BA81D66F-5BA1-9E84-B857-583DE4876D4C}" dt="2022-03-07T23:25:43.784" v="943"/>
        <pc:sldMkLst>
          <pc:docMk/>
          <pc:sldMk cId="1906793665" sldId="259"/>
        </pc:sldMkLst>
        <pc:spChg chg="mod">
          <ac:chgData name="Otison Ekunwe (1921110)" userId="S::1921110@student.uwtsd.ac.uk::712afbeb-3896-4863-82e7-5374b21b629c" providerId="AD" clId="Web-{BA81D66F-5BA1-9E84-B857-583DE4876D4C}" dt="2022-03-07T23:21:42.030" v="937" actId="20577"/>
          <ac:spMkLst>
            <pc:docMk/>
            <pc:sldMk cId="1906793665" sldId="259"/>
            <ac:spMk id="2" creationId="{408070B7-C117-44A6-9DDC-22397617A89E}"/>
          </ac:spMkLst>
        </pc:spChg>
        <pc:spChg chg="del mod">
          <ac:chgData name="Otison Ekunwe (1921110)" userId="S::1921110@student.uwtsd.ac.uk::712afbeb-3896-4863-82e7-5374b21b629c" providerId="AD" clId="Web-{BA81D66F-5BA1-9E84-B857-583DE4876D4C}" dt="2022-03-07T23:25:02.502" v="942"/>
          <ac:spMkLst>
            <pc:docMk/>
            <pc:sldMk cId="1906793665" sldId="259"/>
            <ac:spMk id="3" creationId="{9EF3BEC6-A4A4-4CF1-846D-FAD51D48F330}"/>
          </ac:spMkLst>
        </pc:spChg>
        <pc:graphicFrameChg chg="add mod ord modGraphic">
          <ac:chgData name="Otison Ekunwe (1921110)" userId="S::1921110@student.uwtsd.ac.uk::712afbeb-3896-4863-82e7-5374b21b629c" providerId="AD" clId="Web-{BA81D66F-5BA1-9E84-B857-583DE4876D4C}" dt="2022-03-07T23:25:02.502" v="942"/>
          <ac:graphicFrameMkLst>
            <pc:docMk/>
            <pc:sldMk cId="1906793665" sldId="259"/>
            <ac:graphicFrameMk id="4" creationId="{366E112D-A43E-44E7-A170-57C73A898F5F}"/>
          </ac:graphicFrameMkLst>
        </pc:graphicFrameChg>
      </pc:sldChg>
      <pc:sldChg chg="addSp modSp ord">
        <pc:chgData name="Otison Ekunwe (1921110)" userId="S::1921110@student.uwtsd.ac.uk::712afbeb-3896-4863-82e7-5374b21b629c" providerId="AD" clId="Web-{BA81D66F-5BA1-9E84-B857-583DE4876D4C}" dt="2022-03-08T00:33:54.191" v="2639" actId="20577"/>
        <pc:sldMkLst>
          <pc:docMk/>
          <pc:sldMk cId="548653230" sldId="267"/>
        </pc:sldMkLst>
        <pc:spChg chg="mod">
          <ac:chgData name="Otison Ekunwe (1921110)" userId="S::1921110@student.uwtsd.ac.uk::712afbeb-3896-4863-82e7-5374b21b629c" providerId="AD" clId="Web-{BA81D66F-5BA1-9E84-B857-583DE4876D4C}" dt="2022-03-07T23:34:36.683" v="1029" actId="20577"/>
          <ac:spMkLst>
            <pc:docMk/>
            <pc:sldMk cId="548653230" sldId="267"/>
            <ac:spMk id="2" creationId="{89F0D4DB-65E5-4B84-88A8-FD458E6C036B}"/>
          </ac:spMkLst>
        </pc:spChg>
        <pc:spChg chg="mod">
          <ac:chgData name="Otison Ekunwe (1921110)" userId="S::1921110@student.uwtsd.ac.uk::712afbeb-3896-4863-82e7-5374b21b629c" providerId="AD" clId="Web-{BA81D66F-5BA1-9E84-B857-583DE4876D4C}" dt="2022-03-07T23:14:08.408" v="835" actId="14100"/>
          <ac:spMkLst>
            <pc:docMk/>
            <pc:sldMk cId="548653230" sldId="267"/>
            <ac:spMk id="3" creationId="{65536101-DD2D-4186-9973-5E027381CD34}"/>
          </ac:spMkLst>
        </pc:spChg>
        <pc:spChg chg="mod">
          <ac:chgData name="Otison Ekunwe (1921110)" userId="S::1921110@student.uwtsd.ac.uk::712afbeb-3896-4863-82e7-5374b21b629c" providerId="AD" clId="Web-{BA81D66F-5BA1-9E84-B857-583DE4876D4C}" dt="2022-03-08T00:33:54.191" v="2639" actId="20577"/>
          <ac:spMkLst>
            <pc:docMk/>
            <pc:sldMk cId="548653230" sldId="267"/>
            <ac:spMk id="4" creationId="{BDC46C09-BCD4-4453-97A7-898B31FFBD28}"/>
          </ac:spMkLst>
        </pc:spChg>
        <pc:spChg chg="add mod">
          <ac:chgData name="Otison Ekunwe (1921110)" userId="S::1921110@student.uwtsd.ac.uk::712afbeb-3896-4863-82e7-5374b21b629c" providerId="AD" clId="Web-{BA81D66F-5BA1-9E84-B857-583DE4876D4C}" dt="2022-03-07T23:04:38.879" v="727" actId="20577"/>
          <ac:spMkLst>
            <pc:docMk/>
            <pc:sldMk cId="548653230" sldId="267"/>
            <ac:spMk id="5" creationId="{C238EA61-0D4B-496B-9FDE-E9DDAAAAB5CF}"/>
          </ac:spMkLst>
        </pc:spChg>
      </pc:sldChg>
    </pc:docChg>
  </pc:docChgLst>
  <pc:docChgLst>
    <pc:chgData name="Otison Ekunwe (1921110)" userId="S::1921110@student.uwtsd.ac.uk::712afbeb-3896-4863-82e7-5374b21b629c" providerId="AD" clId="Web-{7BB7B030-6E9E-6B52-0558-CBC59379D58E}"/>
    <pc:docChg chg="addSld delSld modSld">
      <pc:chgData name="Otison Ekunwe (1921110)" userId="S::1921110@student.uwtsd.ac.uk::712afbeb-3896-4863-82e7-5374b21b629c" providerId="AD" clId="Web-{7BB7B030-6E9E-6B52-0558-CBC59379D58E}" dt="2022-03-09T18:42:06.175" v="191"/>
      <pc:docMkLst>
        <pc:docMk/>
      </pc:docMkLst>
      <pc:sldChg chg="addSp delSp modSp">
        <pc:chgData name="Otison Ekunwe (1921110)" userId="S::1921110@student.uwtsd.ac.uk::712afbeb-3896-4863-82e7-5374b21b629c" providerId="AD" clId="Web-{7BB7B030-6E9E-6B52-0558-CBC59379D58E}" dt="2022-03-09T18:24:11.274" v="40" actId="20577"/>
        <pc:sldMkLst>
          <pc:docMk/>
          <pc:sldMk cId="549231380" sldId="258"/>
        </pc:sldMkLst>
        <pc:spChg chg="add mod">
          <ac:chgData name="Otison Ekunwe (1921110)" userId="S::1921110@student.uwtsd.ac.uk::712afbeb-3896-4863-82e7-5374b21b629c" providerId="AD" clId="Web-{7BB7B030-6E9E-6B52-0558-CBC59379D58E}" dt="2022-03-09T18:24:11.274" v="40" actId="20577"/>
          <ac:spMkLst>
            <pc:docMk/>
            <pc:sldMk cId="549231380" sldId="258"/>
            <ac:spMk id="3" creationId="{8E47D11D-0EEF-439F-B318-7F3AC32530A6}"/>
          </ac:spMkLst>
        </pc:spChg>
        <pc:spChg chg="del">
          <ac:chgData name="Otison Ekunwe (1921110)" userId="S::1921110@student.uwtsd.ac.uk::712afbeb-3896-4863-82e7-5374b21b629c" providerId="AD" clId="Web-{7BB7B030-6E9E-6B52-0558-CBC59379D58E}" dt="2022-03-09T18:21:28.562" v="0"/>
          <ac:spMkLst>
            <pc:docMk/>
            <pc:sldMk cId="549231380" sldId="258"/>
            <ac:spMk id="9" creationId="{F04966F2-7656-48AA-8F4D-B9107465DB51}"/>
          </ac:spMkLst>
        </pc:spChg>
        <pc:picChg chg="add mod ord modCrop">
          <ac:chgData name="Otison Ekunwe (1921110)" userId="S::1921110@student.uwtsd.ac.uk::712afbeb-3896-4863-82e7-5374b21b629c" providerId="AD" clId="Web-{7BB7B030-6E9E-6B52-0558-CBC59379D58E}" dt="2022-03-09T18:21:28.562" v="0"/>
          <ac:picMkLst>
            <pc:docMk/>
            <pc:sldMk cId="549231380" sldId="258"/>
            <ac:picMk id="2" creationId="{632791FC-5FC7-4FA6-A1D7-D5F1AEAA1F57}"/>
          </ac:picMkLst>
        </pc:picChg>
      </pc:sldChg>
      <pc:sldChg chg="del">
        <pc:chgData name="Otison Ekunwe (1921110)" userId="S::1921110@student.uwtsd.ac.uk::712afbeb-3896-4863-82e7-5374b21b629c" providerId="AD" clId="Web-{7BB7B030-6E9E-6B52-0558-CBC59379D58E}" dt="2022-03-09T18:41:52.533" v="188"/>
        <pc:sldMkLst>
          <pc:docMk/>
          <pc:sldMk cId="4272578197" sldId="260"/>
        </pc:sldMkLst>
      </pc:sldChg>
      <pc:sldChg chg="del">
        <pc:chgData name="Otison Ekunwe (1921110)" userId="S::1921110@student.uwtsd.ac.uk::712afbeb-3896-4863-82e7-5374b21b629c" providerId="AD" clId="Web-{7BB7B030-6E9E-6B52-0558-CBC59379D58E}" dt="2022-03-09T18:41:58.221" v="189"/>
        <pc:sldMkLst>
          <pc:docMk/>
          <pc:sldMk cId="1675418740" sldId="261"/>
        </pc:sldMkLst>
      </pc:sldChg>
      <pc:sldChg chg="del">
        <pc:chgData name="Otison Ekunwe (1921110)" userId="S::1921110@student.uwtsd.ac.uk::712afbeb-3896-4863-82e7-5374b21b629c" providerId="AD" clId="Web-{7BB7B030-6E9E-6B52-0558-CBC59379D58E}" dt="2022-03-09T18:42:01.112" v="190"/>
        <pc:sldMkLst>
          <pc:docMk/>
          <pc:sldMk cId="1558357153" sldId="264"/>
        </pc:sldMkLst>
      </pc:sldChg>
      <pc:sldChg chg="del">
        <pc:chgData name="Otison Ekunwe (1921110)" userId="S::1921110@student.uwtsd.ac.uk::712afbeb-3896-4863-82e7-5374b21b629c" providerId="AD" clId="Web-{7BB7B030-6E9E-6B52-0558-CBC59379D58E}" dt="2022-03-09T18:42:06.175" v="191"/>
        <pc:sldMkLst>
          <pc:docMk/>
          <pc:sldMk cId="2243721635" sldId="265"/>
        </pc:sldMkLst>
      </pc:sldChg>
      <pc:sldChg chg="addSp delSp modSp">
        <pc:chgData name="Otison Ekunwe (1921110)" userId="S::1921110@student.uwtsd.ac.uk::712afbeb-3896-4863-82e7-5374b21b629c" providerId="AD" clId="Web-{7BB7B030-6E9E-6B52-0558-CBC59379D58E}" dt="2022-03-09T18:40:14.919" v="168" actId="20577"/>
        <pc:sldMkLst>
          <pc:docMk/>
          <pc:sldMk cId="98902017" sldId="266"/>
        </pc:sldMkLst>
        <pc:spChg chg="del">
          <ac:chgData name="Otison Ekunwe (1921110)" userId="S::1921110@student.uwtsd.ac.uk::712afbeb-3896-4863-82e7-5374b21b629c" providerId="AD" clId="Web-{7BB7B030-6E9E-6B52-0558-CBC59379D58E}" dt="2022-03-09T18:39:21.432" v="146"/>
          <ac:spMkLst>
            <pc:docMk/>
            <pc:sldMk cId="98902017" sldId="266"/>
            <ac:spMk id="4" creationId="{9E5B158D-6E95-4784-A04F-3913ED2734E3}"/>
          </ac:spMkLst>
        </pc:spChg>
        <pc:spChg chg="add mod">
          <ac:chgData name="Otison Ekunwe (1921110)" userId="S::1921110@student.uwtsd.ac.uk::712afbeb-3896-4863-82e7-5374b21b629c" providerId="AD" clId="Web-{7BB7B030-6E9E-6B52-0558-CBC59379D58E}" dt="2022-03-09T18:40:14.919" v="168" actId="20577"/>
          <ac:spMkLst>
            <pc:docMk/>
            <pc:sldMk cId="98902017" sldId="266"/>
            <ac:spMk id="6" creationId="{EE98B882-C96C-464D-B02E-8F8C8CCDA941}"/>
          </ac:spMkLst>
        </pc:spChg>
        <pc:picChg chg="add mod">
          <ac:chgData name="Otison Ekunwe (1921110)" userId="S::1921110@student.uwtsd.ac.uk::712afbeb-3896-4863-82e7-5374b21b629c" providerId="AD" clId="Web-{7BB7B030-6E9E-6B52-0558-CBC59379D58E}" dt="2022-03-09T18:39:24.026" v="147" actId="1076"/>
          <ac:picMkLst>
            <pc:docMk/>
            <pc:sldMk cId="98902017" sldId="266"/>
            <ac:picMk id="5" creationId="{F54E8B83-750E-4497-961F-EBFEFFF3F01B}"/>
          </ac:picMkLst>
        </pc:picChg>
      </pc:sldChg>
      <pc:sldChg chg="addSp delSp modSp add del">
        <pc:chgData name="Otison Ekunwe (1921110)" userId="S::1921110@student.uwtsd.ac.uk::712afbeb-3896-4863-82e7-5374b21b629c" providerId="AD" clId="Web-{7BB7B030-6E9E-6B52-0558-CBC59379D58E}" dt="2022-03-09T18:41:14.656" v="187" actId="20577"/>
        <pc:sldMkLst>
          <pc:docMk/>
          <pc:sldMk cId="548653230" sldId="267"/>
        </pc:sldMkLst>
        <pc:spChg chg="del">
          <ac:chgData name="Otison Ekunwe (1921110)" userId="S::1921110@student.uwtsd.ac.uk::712afbeb-3896-4863-82e7-5374b21b629c" providerId="AD" clId="Web-{7BB7B030-6E9E-6B52-0558-CBC59379D58E}" dt="2022-03-09T18:28:56.836" v="41"/>
          <ac:spMkLst>
            <pc:docMk/>
            <pc:sldMk cId="548653230" sldId="267"/>
            <ac:spMk id="3" creationId="{65536101-DD2D-4186-9973-5E027381CD34}"/>
          </ac:spMkLst>
        </pc:spChg>
        <pc:spChg chg="add del mod">
          <ac:chgData name="Otison Ekunwe (1921110)" userId="S::1921110@student.uwtsd.ac.uk::712afbeb-3896-4863-82e7-5374b21b629c" providerId="AD" clId="Web-{7BB7B030-6E9E-6B52-0558-CBC59379D58E}" dt="2022-03-09T18:31:57.580" v="116"/>
          <ac:spMkLst>
            <pc:docMk/>
            <pc:sldMk cId="548653230" sldId="267"/>
            <ac:spMk id="29" creationId="{E8FB933A-90D3-45A6-944C-7DA7D7AAEAA6}"/>
          </ac:spMkLst>
        </pc:spChg>
        <pc:spChg chg="add mod">
          <ac:chgData name="Otison Ekunwe (1921110)" userId="S::1921110@student.uwtsd.ac.uk::712afbeb-3896-4863-82e7-5374b21b629c" providerId="AD" clId="Web-{7BB7B030-6E9E-6B52-0558-CBC59379D58E}" dt="2022-03-09T18:41:14.656" v="187" actId="20577"/>
          <ac:spMkLst>
            <pc:docMk/>
            <pc:sldMk cId="548653230" sldId="267"/>
            <ac:spMk id="30" creationId="{A032A635-B964-42A9-A56F-2F9D579DDACB}"/>
          </ac:spMkLst>
        </pc:spChg>
        <pc:picChg chg="add del mod ord modCrop">
          <ac:chgData name="Otison Ekunwe (1921110)" userId="S::1921110@student.uwtsd.ac.uk::712afbeb-3896-4863-82e7-5374b21b629c" providerId="AD" clId="Web-{7BB7B030-6E9E-6B52-0558-CBC59379D58E}" dt="2022-03-09T18:29:41.370" v="63"/>
          <ac:picMkLst>
            <pc:docMk/>
            <pc:sldMk cId="548653230" sldId="267"/>
            <ac:picMk id="6" creationId="{1771F474-4C19-4327-AA77-8B2E9C0CF1AF}"/>
          </ac:picMkLst>
        </pc:picChg>
        <pc:picChg chg="add del mod">
          <ac:chgData name="Otison Ekunwe (1921110)" userId="S::1921110@student.uwtsd.ac.uk::712afbeb-3896-4863-82e7-5374b21b629c" providerId="AD" clId="Web-{7BB7B030-6E9E-6B52-0558-CBC59379D58E}" dt="2022-03-09T18:31:40.376" v="108"/>
          <ac:picMkLst>
            <pc:docMk/>
            <pc:sldMk cId="548653230" sldId="267"/>
            <ac:picMk id="7" creationId="{EA36EC3A-4A36-4215-AF97-53CB55DFD3E4}"/>
          </ac:picMkLst>
        </pc:picChg>
        <pc:picChg chg="add del mod">
          <ac:chgData name="Otison Ekunwe (1921110)" userId="S::1921110@student.uwtsd.ac.uk::712afbeb-3896-4863-82e7-5374b21b629c" providerId="AD" clId="Web-{7BB7B030-6E9E-6B52-0558-CBC59379D58E}" dt="2022-03-09T18:31:46.329" v="112"/>
          <ac:picMkLst>
            <pc:docMk/>
            <pc:sldMk cId="548653230" sldId="267"/>
            <ac:picMk id="8" creationId="{D29ED5BB-73C8-4315-ABFA-488C88C5CF7A}"/>
          </ac:picMkLst>
        </pc:picChg>
        <pc:picChg chg="add del mod">
          <ac:chgData name="Otison Ekunwe (1921110)" userId="S::1921110@student.uwtsd.ac.uk::712afbeb-3896-4863-82e7-5374b21b629c" providerId="AD" clId="Web-{7BB7B030-6E9E-6B52-0558-CBC59379D58E}" dt="2022-03-09T18:31:43.157" v="110"/>
          <ac:picMkLst>
            <pc:docMk/>
            <pc:sldMk cId="548653230" sldId="267"/>
            <ac:picMk id="9" creationId="{DC68F11B-D1E7-4B6A-91C4-007BBC38F0BC}"/>
          </ac:picMkLst>
        </pc:picChg>
        <pc:picChg chg="add del mod">
          <ac:chgData name="Otison Ekunwe (1921110)" userId="S::1921110@student.uwtsd.ac.uk::712afbeb-3896-4863-82e7-5374b21b629c" providerId="AD" clId="Web-{7BB7B030-6E9E-6B52-0558-CBC59379D58E}" dt="2022-03-09T18:31:33.594" v="105"/>
          <ac:picMkLst>
            <pc:docMk/>
            <pc:sldMk cId="548653230" sldId="267"/>
            <ac:picMk id="10" creationId="{5B3DDF61-2E4E-4E25-B714-377F31816997}"/>
          </ac:picMkLst>
        </pc:picChg>
        <pc:picChg chg="add del mod">
          <ac:chgData name="Otison Ekunwe (1921110)" userId="S::1921110@student.uwtsd.ac.uk::712afbeb-3896-4863-82e7-5374b21b629c" providerId="AD" clId="Web-{7BB7B030-6E9E-6B52-0558-CBC59379D58E}" dt="2022-03-09T18:31:41.720" v="109"/>
          <ac:picMkLst>
            <pc:docMk/>
            <pc:sldMk cId="548653230" sldId="267"/>
            <ac:picMk id="11" creationId="{D96E5464-3C66-4933-ADD2-391B1F73F8D8}"/>
          </ac:picMkLst>
        </pc:picChg>
        <pc:picChg chg="add del mod">
          <ac:chgData name="Otison Ekunwe (1921110)" userId="S::1921110@student.uwtsd.ac.uk::712afbeb-3896-4863-82e7-5374b21b629c" providerId="AD" clId="Web-{7BB7B030-6E9E-6B52-0558-CBC59379D58E}" dt="2022-03-09T18:31:32.407" v="104"/>
          <ac:picMkLst>
            <pc:docMk/>
            <pc:sldMk cId="548653230" sldId="267"/>
            <ac:picMk id="12" creationId="{7A775557-D1F7-4C36-97E3-3B850E2FC8CC}"/>
          </ac:picMkLst>
        </pc:picChg>
        <pc:picChg chg="add del mod">
          <ac:chgData name="Otison Ekunwe (1921110)" userId="S::1921110@student.uwtsd.ac.uk::712afbeb-3896-4863-82e7-5374b21b629c" providerId="AD" clId="Web-{7BB7B030-6E9E-6B52-0558-CBC59379D58E}" dt="2022-03-09T18:31:30.375" v="102"/>
          <ac:picMkLst>
            <pc:docMk/>
            <pc:sldMk cId="548653230" sldId="267"/>
            <ac:picMk id="13" creationId="{872EEDC9-035D-460A-A663-E4A881BC6897}"/>
          </ac:picMkLst>
        </pc:picChg>
        <pc:picChg chg="add del mod">
          <ac:chgData name="Otison Ekunwe (1921110)" userId="S::1921110@student.uwtsd.ac.uk::712afbeb-3896-4863-82e7-5374b21b629c" providerId="AD" clId="Web-{7BB7B030-6E9E-6B52-0558-CBC59379D58E}" dt="2022-03-09T18:31:44.845" v="111"/>
          <ac:picMkLst>
            <pc:docMk/>
            <pc:sldMk cId="548653230" sldId="267"/>
            <ac:picMk id="14" creationId="{12BEF256-95C2-4AF1-AEFF-C605263884A7}"/>
          </ac:picMkLst>
        </pc:picChg>
        <pc:picChg chg="add del mod">
          <ac:chgData name="Otison Ekunwe (1921110)" userId="S::1921110@student.uwtsd.ac.uk::712afbeb-3896-4863-82e7-5374b21b629c" providerId="AD" clId="Web-{7BB7B030-6E9E-6B52-0558-CBC59379D58E}" dt="2022-03-09T18:31:27.703" v="101"/>
          <ac:picMkLst>
            <pc:docMk/>
            <pc:sldMk cId="548653230" sldId="267"/>
            <ac:picMk id="15" creationId="{90D84483-97F2-47FD-B104-84DEF60C2C08}"/>
          </ac:picMkLst>
        </pc:picChg>
        <pc:picChg chg="add del mod">
          <ac:chgData name="Otison Ekunwe (1921110)" userId="S::1921110@student.uwtsd.ac.uk::712afbeb-3896-4863-82e7-5374b21b629c" providerId="AD" clId="Web-{7BB7B030-6E9E-6B52-0558-CBC59379D58E}" dt="2022-03-09T18:31:26.125" v="100"/>
          <ac:picMkLst>
            <pc:docMk/>
            <pc:sldMk cId="548653230" sldId="267"/>
            <ac:picMk id="16" creationId="{5EC674BF-0F0B-450F-9A8C-EB1020EB953D}"/>
          </ac:picMkLst>
        </pc:picChg>
        <pc:picChg chg="add del mod">
          <ac:chgData name="Otison Ekunwe (1921110)" userId="S::1921110@student.uwtsd.ac.uk::712afbeb-3896-4863-82e7-5374b21b629c" providerId="AD" clId="Web-{7BB7B030-6E9E-6B52-0558-CBC59379D58E}" dt="2022-03-09T18:31:51.236" v="113"/>
          <ac:picMkLst>
            <pc:docMk/>
            <pc:sldMk cId="548653230" sldId="267"/>
            <ac:picMk id="17" creationId="{AE8F6784-7E6E-4F23-998C-B97C87ECE5B9}"/>
          </ac:picMkLst>
        </pc:picChg>
        <pc:picChg chg="add del mod">
          <ac:chgData name="Otison Ekunwe (1921110)" userId="S::1921110@student.uwtsd.ac.uk::712afbeb-3896-4863-82e7-5374b21b629c" providerId="AD" clId="Web-{7BB7B030-6E9E-6B52-0558-CBC59379D58E}" dt="2022-03-09T18:30:58.374" v="88"/>
          <ac:picMkLst>
            <pc:docMk/>
            <pc:sldMk cId="548653230" sldId="267"/>
            <ac:picMk id="18" creationId="{21FCCE1E-2F4A-4F65-AA13-EC859E719D63}"/>
          </ac:picMkLst>
        </pc:picChg>
        <pc:picChg chg="add del mod">
          <ac:chgData name="Otison Ekunwe (1921110)" userId="S::1921110@student.uwtsd.ac.uk::712afbeb-3896-4863-82e7-5374b21b629c" providerId="AD" clId="Web-{7BB7B030-6E9E-6B52-0558-CBC59379D58E}" dt="2022-03-09T18:30:32.060" v="80"/>
          <ac:picMkLst>
            <pc:docMk/>
            <pc:sldMk cId="548653230" sldId="267"/>
            <ac:picMk id="19" creationId="{F8C41275-74B4-4D97-BAF1-50C65B73B942}"/>
          </ac:picMkLst>
        </pc:picChg>
        <pc:picChg chg="add del mod">
          <ac:chgData name="Otison Ekunwe (1921110)" userId="S::1921110@student.uwtsd.ac.uk::712afbeb-3896-4863-82e7-5374b21b629c" providerId="AD" clId="Web-{7BB7B030-6E9E-6B52-0558-CBC59379D58E}" dt="2022-03-09T18:30:46.186" v="86"/>
          <ac:picMkLst>
            <pc:docMk/>
            <pc:sldMk cId="548653230" sldId="267"/>
            <ac:picMk id="20" creationId="{CE83BECA-7827-4A15-97EE-6935DBA92488}"/>
          </ac:picMkLst>
        </pc:picChg>
        <pc:picChg chg="add del mod">
          <ac:chgData name="Otison Ekunwe (1921110)" userId="S::1921110@student.uwtsd.ac.uk::712afbeb-3896-4863-82e7-5374b21b629c" providerId="AD" clId="Web-{7BB7B030-6E9E-6B52-0558-CBC59379D58E}" dt="2022-03-09T18:30:45.014" v="85"/>
          <ac:picMkLst>
            <pc:docMk/>
            <pc:sldMk cId="548653230" sldId="267"/>
            <ac:picMk id="21" creationId="{2AC69D65-BC60-4C3B-847B-0B5CC5E433F9}"/>
          </ac:picMkLst>
        </pc:picChg>
        <pc:picChg chg="add del mod">
          <ac:chgData name="Otison Ekunwe (1921110)" userId="S::1921110@student.uwtsd.ac.uk::712afbeb-3896-4863-82e7-5374b21b629c" providerId="AD" clId="Web-{7BB7B030-6E9E-6B52-0558-CBC59379D58E}" dt="2022-03-09T18:30:43.060" v="84"/>
          <ac:picMkLst>
            <pc:docMk/>
            <pc:sldMk cId="548653230" sldId="267"/>
            <ac:picMk id="22" creationId="{6868FA60-CACA-4B0E-AEBB-5E7DD5275CB4}"/>
          </ac:picMkLst>
        </pc:picChg>
        <pc:picChg chg="add del mod">
          <ac:chgData name="Otison Ekunwe (1921110)" userId="S::1921110@student.uwtsd.ac.uk::712afbeb-3896-4863-82e7-5374b21b629c" providerId="AD" clId="Web-{7BB7B030-6E9E-6B52-0558-CBC59379D58E}" dt="2022-03-09T18:30:41.435" v="83"/>
          <ac:picMkLst>
            <pc:docMk/>
            <pc:sldMk cId="548653230" sldId="267"/>
            <ac:picMk id="23" creationId="{A39F8AE0-BE4E-4A69-9517-5E74B7A2E600}"/>
          </ac:picMkLst>
        </pc:picChg>
        <pc:picChg chg="add del mod">
          <ac:chgData name="Otison Ekunwe (1921110)" userId="S::1921110@student.uwtsd.ac.uk::712afbeb-3896-4863-82e7-5374b21b629c" providerId="AD" clId="Web-{7BB7B030-6E9E-6B52-0558-CBC59379D58E}" dt="2022-03-09T18:30:14.199" v="72"/>
          <ac:picMkLst>
            <pc:docMk/>
            <pc:sldMk cId="548653230" sldId="267"/>
            <ac:picMk id="24" creationId="{DE2D1ADA-7018-4AC5-94F7-3F1D73919064}"/>
          </ac:picMkLst>
        </pc:picChg>
        <pc:picChg chg="add del mod">
          <ac:chgData name="Otison Ekunwe (1921110)" userId="S::1921110@student.uwtsd.ac.uk::712afbeb-3896-4863-82e7-5374b21b629c" providerId="AD" clId="Web-{7BB7B030-6E9E-6B52-0558-CBC59379D58E}" dt="2022-03-09T18:30:10.387" v="71"/>
          <ac:picMkLst>
            <pc:docMk/>
            <pc:sldMk cId="548653230" sldId="267"/>
            <ac:picMk id="25" creationId="{1FE26D69-B620-42E3-B54D-C71303ABA998}"/>
          </ac:picMkLst>
        </pc:picChg>
        <pc:picChg chg="add del mod">
          <ac:chgData name="Otison Ekunwe (1921110)" userId="S::1921110@student.uwtsd.ac.uk::712afbeb-3896-4863-82e7-5374b21b629c" providerId="AD" clId="Web-{7BB7B030-6E9E-6B52-0558-CBC59379D58E}" dt="2022-03-09T18:29:45.885" v="66"/>
          <ac:picMkLst>
            <pc:docMk/>
            <pc:sldMk cId="548653230" sldId="267"/>
            <ac:picMk id="26" creationId="{7B7BB03B-BF87-46E9-A060-46BA7F060A0E}"/>
          </ac:picMkLst>
        </pc:picChg>
        <pc:picChg chg="add mod">
          <ac:chgData name="Otison Ekunwe (1921110)" userId="S::1921110@student.uwtsd.ac.uk::712afbeb-3896-4863-82e7-5374b21b629c" providerId="AD" clId="Web-{7BB7B030-6E9E-6B52-0558-CBC59379D58E}" dt="2022-03-09T18:32:14.940" v="120" actId="1076"/>
          <ac:picMkLst>
            <pc:docMk/>
            <pc:sldMk cId="548653230" sldId="267"/>
            <ac:picMk id="27" creationId="{741EC66C-8621-4653-A105-FE2AAEFCE6B3}"/>
          </ac:picMkLst>
        </pc:picChg>
      </pc:sldChg>
    </pc:docChg>
  </pc:docChgLst>
  <pc:docChgLst>
    <pc:chgData name="Otison Ekunwe (1921110)" userId="S::1921110@student.uwtsd.ac.uk::712afbeb-3896-4863-82e7-5374b21b629c" providerId="AD" clId="Web-{7BFE040B-C4EC-7A98-7A0D-FBBB663D6A49}"/>
    <pc:docChg chg="modSld">
      <pc:chgData name="Otison Ekunwe (1921110)" userId="S::1921110@student.uwtsd.ac.uk::712afbeb-3896-4863-82e7-5374b21b629c" providerId="AD" clId="Web-{7BFE040B-C4EC-7A98-7A0D-FBBB663D6A49}" dt="2022-03-07T21:20:22.925" v="11" actId="20577"/>
      <pc:docMkLst>
        <pc:docMk/>
      </pc:docMkLst>
      <pc:sldChg chg="modSp">
        <pc:chgData name="Otison Ekunwe (1921110)" userId="S::1921110@student.uwtsd.ac.uk::712afbeb-3896-4863-82e7-5374b21b629c" providerId="AD" clId="Web-{7BFE040B-C4EC-7A98-7A0D-FBBB663D6A49}" dt="2022-03-07T21:20:22.925" v="11" actId="20577"/>
        <pc:sldMkLst>
          <pc:docMk/>
          <pc:sldMk cId="546559926" sldId="257"/>
        </pc:sldMkLst>
        <pc:spChg chg="mod">
          <ac:chgData name="Otison Ekunwe (1921110)" userId="S::1921110@student.uwtsd.ac.uk::712afbeb-3896-4863-82e7-5374b21b629c" providerId="AD" clId="Web-{7BFE040B-C4EC-7A98-7A0D-FBBB663D6A49}" dt="2022-03-07T21:20:22.925" v="11" actId="20577"/>
          <ac:spMkLst>
            <pc:docMk/>
            <pc:sldMk cId="546559926" sldId="257"/>
            <ac:spMk id="3" creationId="{EBE88895-349F-4194-BE9E-5465CADC81E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spc="3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Rectangle 6"/>
          <p:cNvSpPr/>
          <p:nvPr/>
        </p:nvSpPr>
        <p:spPr>
          <a:xfrm>
            <a:off x="0" y="0"/>
            <a:ext cx="457200" cy="685800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p>
            <a:fld id="{726ED139-0480-4198-83E2-68CE0B25BC9B}" type="datetimeFigureOut">
              <a:rPr lang="en-US" dirty="0"/>
              <a:t>3/15/2022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0072581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082BD47-5F5E-4508-9DFC-0021F20B392D}" type="datetimeFigureOut">
              <a:rPr lang="en-US" dirty="0"/>
              <a:t>3/15/2022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80641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1"/>
            </a:lvl1pPr>
          </a:lstStyle>
          <a:p>
            <a:r>
              <a:rPr lang="en-US" dirty="0"/>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spc="30" baseline="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07BB23E3-326B-4424-9A50-2CBB9CA4B2E5}" type="datetimeFigureOut">
              <a:rPr lang="en-US" dirty="0"/>
              <a:t>3/15/2022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80149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26480"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AA09F6F-C437-48B6-80BB-8E50899C06AF}" type="datetimeFigureOut">
              <a:rPr lang="en-US" dirty="0"/>
              <a:t>3/15/2022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52351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dirty="0"/>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A776D14-B85F-4865-804C-5734F9C85CDD}" type="datetimeFigureOut">
              <a:rPr lang="en-US" dirty="0"/>
              <a:t>3/15/2022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
        <p:nvSpPr>
          <p:cNvPr id="11" name="Rectangle 10"/>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0555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A8956C38-6601-4688-9146-5E61D8B04598}" type="datetimeFigureOut">
              <a:rPr lang="en-US" dirty="0"/>
              <a:t>3/15/2022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54465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46061E-CDAE-49E3-92CB-288B639C3B6F}" type="datetimeFigureOut">
              <a:rPr lang="en-US" dirty="0"/>
              <a:t>3/15/2022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
        <p:nvSpPr>
          <p:cNvPr id="5" name="Rectangle 4"/>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8456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2800" b="1" baseline="0"/>
            </a:lvl1pPr>
          </a:lstStyle>
          <a:p>
            <a:r>
              <a:rPr lang="en-US" dirty="0"/>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A35E9851-4767-4B63-B36B-F772D06043F2}" type="datetimeFigureOut">
              <a:rPr lang="en-US" dirty="0"/>
              <a:t>3/15/2022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71890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1">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129284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400" baseline="0">
                <a:solidFill>
                  <a:schemeClr val="bg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309A586-BE94-448D-BAE3-D5D323B9149F}" type="datetimeFigureOut">
              <a:rPr lang="en-US" dirty="0"/>
              <a:t>3/15/2022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09536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97CE23-3B6A-482C-9BEA-F32A9EB44C40}" type="datetimeFigureOut">
              <a:rPr lang="en-US" dirty="0"/>
              <a:t>3/15/2022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72181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639C8FD-9717-4D78-9D01-4CBD0AC8CAE0}" type="datetimeFigureOut">
              <a:rPr lang="en-US" dirty="0"/>
              <a:t>3/15/2022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10416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294198"/>
            <a:ext cx="9692640" cy="1397124"/>
          </a:xfrm>
          <a:prstGeom prst="rect">
            <a:avLst/>
          </a:prstGeom>
        </p:spPr>
        <p:txBody>
          <a:bodyPr vert="horz" lIns="91440" tIns="27432"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accent1">
                    <a:lumMod val="40000"/>
                    <a:lumOff val="60000"/>
                  </a:schemeClr>
                </a:solidFill>
              </a:defRPr>
            </a:lvl1pPr>
          </a:lstStyle>
          <a:p>
            <a:fld id="{ADDEAF24-54CC-4408-99B3-A70A172EFF44}" type="datetimeFigureOut">
              <a:rPr lang="en-US" dirty="0"/>
              <a:t>3/15/2022</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accent1">
                    <a:lumMod val="40000"/>
                    <a:lumOff val="6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accent1">
                    <a:lumMod val="60000"/>
                    <a:lumOff val="40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9348522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hf sldNum="0" hdr="0" ftr="0" dt="0"/>
  <p:txStyles>
    <p:titleStyle>
      <a:lvl1pPr algn="l" defTabSz="914400" rtl="0" eaLnBrk="1" latinLnBrk="0" hangingPunct="1">
        <a:lnSpc>
          <a:spcPct val="90000"/>
        </a:lnSpc>
        <a:spcBef>
          <a:spcPct val="0"/>
        </a:spcBef>
        <a:buNone/>
        <a:defRPr sz="4400" b="1" kern="1200" spc="-5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1800" dirty="0">
                <a:cs typeface="Calibri Light"/>
              </a:rPr>
              <a:t>TASK 2</a:t>
            </a:r>
            <a:br>
              <a:rPr lang="en-GB" sz="1800">
                <a:cs typeface="Calibri Light"/>
              </a:rPr>
            </a:br>
            <a:r>
              <a:rPr lang="en-GB" sz="1800" dirty="0">
                <a:cs typeface="Calibri Light"/>
              </a:rPr>
              <a:t>SUPPORTING PAPER.</a:t>
            </a:r>
            <a:endParaRPr lang="en-GB" dirty="0"/>
          </a:p>
        </p:txBody>
      </p:sp>
      <p:sp>
        <p:nvSpPr>
          <p:cNvPr id="3" name="Subtitle 2"/>
          <p:cNvSpPr>
            <a:spLocks noGrp="1"/>
          </p:cNvSpPr>
          <p:nvPr>
            <p:ph type="subTitle" idx="1"/>
          </p:nvPr>
        </p:nvSpPr>
        <p:spPr/>
        <p:txBody>
          <a:bodyPr vert="horz" lIns="91440" tIns="45720" rIns="91440" bIns="45720" rtlCol="0" anchor="t">
            <a:normAutofit fontScale="55000" lnSpcReduction="20000"/>
          </a:bodyPr>
          <a:lstStyle/>
          <a:p>
            <a:r>
              <a:rPr lang="en-GB" dirty="0">
                <a:cs typeface="Calibri"/>
              </a:rPr>
              <a:t>NAME-----------------OTISON  OSAZUWA  EKUNWE.</a:t>
            </a:r>
          </a:p>
          <a:p>
            <a:r>
              <a:rPr lang="en-GB" dirty="0">
                <a:cs typeface="Calibri"/>
              </a:rPr>
              <a:t>STUDENT  ID --------------------1921110.</a:t>
            </a:r>
          </a:p>
          <a:p>
            <a:r>
              <a:rPr lang="en-GB" dirty="0">
                <a:cs typeface="Calibri"/>
              </a:rPr>
              <a:t>MODULE NAME---------CHILDREN, YOUNG PEOPLE AND FAMILY.</a:t>
            </a:r>
          </a:p>
          <a:p>
            <a:r>
              <a:rPr lang="en-GB" dirty="0">
                <a:cs typeface="Calibri"/>
              </a:rPr>
              <a:t>MODULE CODE-----------------BMHP5004.</a:t>
            </a:r>
          </a:p>
          <a:p>
            <a:r>
              <a:rPr lang="en-GB" dirty="0">
                <a:cs typeface="Calibri"/>
              </a:rPr>
              <a:t>LECTURER NAME--------DR MOHAMMAD  HOSSAIN.  </a:t>
            </a:r>
          </a:p>
          <a:p>
            <a:r>
              <a:rPr lang="en-GB">
                <a:cs typeface="Calibri"/>
              </a:rPr>
              <a: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81F50-9412-4355-B35E-16F1A7CA71BE}"/>
              </a:ext>
            </a:extLst>
          </p:cNvPr>
          <p:cNvSpPr>
            <a:spLocks noGrp="1"/>
          </p:cNvSpPr>
          <p:nvPr>
            <p:ph type="title"/>
          </p:nvPr>
        </p:nvSpPr>
        <p:spPr/>
        <p:txBody>
          <a:bodyPr>
            <a:normAutofit/>
          </a:bodyPr>
          <a:lstStyle/>
          <a:p>
            <a:r>
              <a:rPr lang="en-GB" sz="3400">
                <a:cs typeface="Calibri Light"/>
              </a:rPr>
              <a:t>                                          </a:t>
            </a:r>
            <a:r>
              <a:rPr lang="en-GB" sz="3400">
                <a:latin typeface="Arial"/>
                <a:cs typeface="Calibri Light"/>
              </a:rPr>
              <a:t>       INTRODUCTION</a:t>
            </a:r>
            <a:r>
              <a:rPr lang="en-GB" sz="3400">
                <a:cs typeface="Calibri Light"/>
              </a:rPr>
              <a:t>.</a:t>
            </a:r>
          </a:p>
        </p:txBody>
      </p:sp>
      <p:sp>
        <p:nvSpPr>
          <p:cNvPr id="3" name="Content Placeholder 2">
            <a:extLst>
              <a:ext uri="{FF2B5EF4-FFF2-40B4-BE49-F238E27FC236}">
                <a16:creationId xmlns:a16="http://schemas.microsoft.com/office/drawing/2014/main" id="{EBE88895-349F-4194-BE9E-5465CADC81EA}"/>
              </a:ext>
            </a:extLst>
          </p:cNvPr>
          <p:cNvSpPr>
            <a:spLocks noGrp="1"/>
          </p:cNvSpPr>
          <p:nvPr>
            <p:ph idx="1"/>
          </p:nvPr>
        </p:nvSpPr>
        <p:spPr/>
        <p:txBody>
          <a:bodyPr vert="horz" lIns="91440" tIns="45720" rIns="91440" bIns="45720" rtlCol="0" anchor="t">
            <a:normAutofit/>
          </a:bodyPr>
          <a:lstStyle/>
          <a:p>
            <a:pPr marL="0" indent="0">
              <a:buNone/>
            </a:pPr>
            <a:endParaRPr lang="en-US">
              <a:latin typeface="Arial"/>
              <a:cs typeface="Calibri"/>
            </a:endParaRPr>
          </a:p>
          <a:p>
            <a:pPr marL="0" indent="0">
              <a:buNone/>
            </a:pPr>
            <a:r>
              <a:rPr lang="en-US" sz="1200" dirty="0">
                <a:latin typeface="Arial"/>
                <a:cs typeface="Calibri"/>
              </a:rPr>
              <a:t>This supporting paper to our presentation is based on the case study and its going to reflect on,</a:t>
            </a:r>
          </a:p>
          <a:p>
            <a:r>
              <a:rPr lang="en-US" sz="1200" dirty="0">
                <a:latin typeface="Arial"/>
                <a:cs typeface="Calibri"/>
              </a:rPr>
              <a:t>John human right.</a:t>
            </a:r>
          </a:p>
          <a:p>
            <a:r>
              <a:rPr lang="en-US" sz="1200" dirty="0">
                <a:latin typeface="Arial"/>
                <a:cs typeface="Calibri"/>
              </a:rPr>
              <a:t>Safeguarding..</a:t>
            </a:r>
          </a:p>
          <a:p>
            <a:r>
              <a:rPr lang="en-US" sz="1200" dirty="0">
                <a:latin typeface="Arial"/>
                <a:cs typeface="Calibri"/>
              </a:rPr>
              <a:t>Judiciary intervention or not..</a:t>
            </a:r>
          </a:p>
          <a:p>
            <a:r>
              <a:rPr lang="en-US" sz="1200" dirty="0">
                <a:latin typeface="Arial"/>
                <a:cs typeface="Calibri"/>
              </a:rPr>
              <a:t>Childhood trauma.</a:t>
            </a:r>
          </a:p>
          <a:p>
            <a:r>
              <a:rPr lang="en-US" sz="1200" dirty="0">
                <a:latin typeface="Arial"/>
                <a:cs typeface="Calibri"/>
              </a:rPr>
              <a:t>Protection meetings.</a:t>
            </a:r>
          </a:p>
          <a:p>
            <a:r>
              <a:rPr lang="en-US" sz="1200" dirty="0">
                <a:latin typeface="Arial"/>
                <a:cs typeface="Calibri"/>
              </a:rPr>
              <a:t>Zero tolerance.</a:t>
            </a:r>
          </a:p>
          <a:p>
            <a:r>
              <a:rPr lang="en-US" sz="1200" dirty="0">
                <a:latin typeface="Arial"/>
                <a:cs typeface="Calibri"/>
              </a:rPr>
              <a:t>Engagement  with parents .</a:t>
            </a:r>
          </a:p>
          <a:p>
            <a:endParaRPr lang="en-US">
              <a:latin typeface="Arial"/>
              <a:cs typeface="Calibri"/>
            </a:endParaRPr>
          </a:p>
          <a:p>
            <a:pPr marL="0" indent="0">
              <a:buNone/>
            </a:pPr>
            <a:endParaRPr lang="en-US">
              <a:latin typeface="Arial"/>
              <a:cs typeface="Calibri"/>
            </a:endParaRPr>
          </a:p>
        </p:txBody>
      </p:sp>
    </p:spTree>
    <p:extLst>
      <p:ext uri="{BB962C8B-B14F-4D97-AF65-F5344CB8AC3E}">
        <p14:creationId xmlns:p14="http://schemas.microsoft.com/office/powerpoint/2010/main" val="54655992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A5D3625-1394-4F6D-ABB6-29AB1DBFBADB}"/>
              </a:ext>
            </a:extLst>
          </p:cNvPr>
          <p:cNvSpPr>
            <a:spLocks noGrp="1"/>
          </p:cNvSpPr>
          <p:nvPr>
            <p:ph type="title"/>
          </p:nvPr>
        </p:nvSpPr>
        <p:spPr>
          <a:xfrm>
            <a:off x="4058386" y="161499"/>
            <a:ext cx="3932237" cy="587993"/>
          </a:xfrm>
        </p:spPr>
        <p:txBody>
          <a:bodyPr>
            <a:normAutofit/>
          </a:bodyPr>
          <a:lstStyle/>
          <a:p>
            <a:r>
              <a:rPr lang="en-GB" sz="1200" dirty="0">
                <a:latin typeface="Arial"/>
                <a:cs typeface="Calibri Light"/>
              </a:rPr>
              <a:t>CRITICALLY SUMMARISE</a:t>
            </a:r>
          </a:p>
        </p:txBody>
      </p:sp>
      <p:pic>
        <p:nvPicPr>
          <p:cNvPr id="7" name="Picture 10" descr="A picture containing person, little, child, young&#10;&#10;Description automatically generated">
            <a:extLst>
              <a:ext uri="{FF2B5EF4-FFF2-40B4-BE49-F238E27FC236}">
                <a16:creationId xmlns:a16="http://schemas.microsoft.com/office/drawing/2014/main" id="{DF12EB29-34AE-491F-A436-25F466F61696}"/>
              </a:ext>
            </a:extLst>
          </p:cNvPr>
          <p:cNvPicPr>
            <a:picLocks noGrp="1" noChangeAspect="1"/>
          </p:cNvPicPr>
          <p:nvPr>
            <p:ph type="pic" idx="1"/>
          </p:nvPr>
        </p:nvPicPr>
        <p:blipFill rotWithShape="1">
          <a:blip r:embed="rId2"/>
          <a:srcRect l="16228" r="16228"/>
          <a:stretch/>
        </p:blipFill>
        <p:spPr>
          <a:xfrm>
            <a:off x="8538262" y="1204912"/>
            <a:ext cx="3500224" cy="2625168"/>
          </a:xfrm>
        </p:spPr>
      </p:pic>
      <p:sp>
        <p:nvSpPr>
          <p:cNvPr id="10" name="Text Placeholder 9">
            <a:extLst>
              <a:ext uri="{FF2B5EF4-FFF2-40B4-BE49-F238E27FC236}">
                <a16:creationId xmlns:a16="http://schemas.microsoft.com/office/drawing/2014/main" id="{F8CE9C28-C6D4-49F6-94F3-2661148C6DCE}"/>
              </a:ext>
            </a:extLst>
          </p:cNvPr>
          <p:cNvSpPr>
            <a:spLocks noGrp="1"/>
          </p:cNvSpPr>
          <p:nvPr>
            <p:ph type="body" sz="half" idx="2"/>
          </p:nvPr>
        </p:nvSpPr>
        <p:spPr>
          <a:xfrm>
            <a:off x="737429" y="897340"/>
            <a:ext cx="7412414" cy="5608542"/>
          </a:xfrm>
        </p:spPr>
        <p:txBody>
          <a:bodyPr vert="horz" lIns="91440" tIns="45720" rIns="91440" bIns="45720" rtlCol="0" anchor="t">
            <a:normAutofit/>
          </a:bodyPr>
          <a:lstStyle/>
          <a:p>
            <a:pPr marL="171450" indent="-171450">
              <a:buChar char="•"/>
            </a:pPr>
            <a:r>
              <a:rPr lang="en-GB" sz="1200" dirty="0">
                <a:solidFill>
                  <a:schemeClr val="tx1">
                    <a:lumMod val="85000"/>
                    <a:lumOff val="15000"/>
                  </a:schemeClr>
                </a:solidFill>
                <a:latin typeface="Arial"/>
                <a:cs typeface="Arial"/>
              </a:rPr>
              <a:t>John died of epilepsy (SUDEP) , though had cerebral palsy and several complex conditions, he was a child in need care , his mother had mental illness and as sole carer without his father in the picture, she was hostile to healthcare workers and constantly demanding for changes in his medical needs.</a:t>
            </a:r>
          </a:p>
          <a:p>
            <a:pPr marL="171450" indent="-171450">
              <a:buChar char="•"/>
            </a:pPr>
            <a:r>
              <a:rPr lang="en-GB" sz="1200" dirty="0">
                <a:solidFill>
                  <a:schemeClr val="tx1">
                    <a:lumMod val="85000"/>
                    <a:lumOff val="15000"/>
                  </a:schemeClr>
                </a:solidFill>
                <a:latin typeface="Arial"/>
                <a:cs typeface="Arial"/>
              </a:rPr>
              <a:t>This conflict contributed to john death, and she blamed  workers for not listening to her, the health workers had their concerns since years back attributing the death to her for the hostile environment and demands.</a:t>
            </a:r>
          </a:p>
          <a:p>
            <a:pPr marL="171450" indent="-171450">
              <a:buChar char="•"/>
            </a:pPr>
            <a:r>
              <a:rPr lang="en-GB" sz="1200" dirty="0">
                <a:solidFill>
                  <a:schemeClr val="tx1">
                    <a:lumMod val="85000"/>
                    <a:lumOff val="15000"/>
                  </a:schemeClr>
                </a:solidFill>
                <a:latin typeface="Arial"/>
                <a:cs typeface="Arial"/>
              </a:rPr>
              <a:t>Epilepsy can be suppressed with the right  medications , but his health and wellbeing was jeopardised by health workers who saw early signs of concerns but did nothing about it, they ought to have retrain her rights by law as she cannot judge medically and should leave the treatment for professionals combined with her hostility.</a:t>
            </a:r>
          </a:p>
          <a:p>
            <a:pPr marL="171450" indent="-171450">
              <a:buChar char="•"/>
            </a:pPr>
            <a:r>
              <a:rPr lang="en-GB" sz="1200" dirty="0">
                <a:solidFill>
                  <a:schemeClr val="tx1">
                    <a:lumMod val="85000"/>
                    <a:lumOff val="15000"/>
                  </a:schemeClr>
                </a:solidFill>
                <a:latin typeface="Arial"/>
                <a:cs typeface="Arial"/>
              </a:rPr>
              <a:t>Her mental illness must have equally contributed to her state of mind as her decision though can be heard when they are reasonable.</a:t>
            </a:r>
          </a:p>
          <a:p>
            <a:pPr marL="171450" indent="-171450">
              <a:buChar char="•"/>
            </a:pPr>
            <a:r>
              <a:rPr lang="en-GB" sz="1200" dirty="0">
                <a:solidFill>
                  <a:schemeClr val="tx1">
                    <a:lumMod val="85000"/>
                    <a:lumOff val="15000"/>
                  </a:schemeClr>
                </a:solidFill>
                <a:latin typeface="Arial"/>
                <a:cs typeface="Arial"/>
              </a:rPr>
              <a:t>Cleaver, </a:t>
            </a:r>
            <a:r>
              <a:rPr lang="en-GB" sz="1200" dirty="0" err="1">
                <a:solidFill>
                  <a:schemeClr val="tx1">
                    <a:lumMod val="85000"/>
                    <a:lumOff val="15000"/>
                  </a:schemeClr>
                </a:solidFill>
                <a:latin typeface="Arial"/>
                <a:cs typeface="Arial"/>
              </a:rPr>
              <a:t>Unell</a:t>
            </a:r>
            <a:r>
              <a:rPr lang="en-GB" sz="1200" dirty="0">
                <a:solidFill>
                  <a:schemeClr val="tx1">
                    <a:lumMod val="85000"/>
                    <a:lumOff val="15000"/>
                  </a:schemeClr>
                </a:solidFill>
                <a:latin typeface="Arial"/>
                <a:cs typeface="Arial"/>
              </a:rPr>
              <a:t> and Aldgate (1999) " the behaviour of parent's impact on children vulnerability to later events and circumstances" this is example as her mother behaviour contributed to his death.</a:t>
            </a:r>
          </a:p>
          <a:p>
            <a:pPr marL="171450" indent="-171450">
              <a:buChar char="•"/>
            </a:pPr>
            <a:endParaRPr lang="en-GB" sz="1200" dirty="0">
              <a:solidFill>
                <a:schemeClr val="tx1">
                  <a:lumMod val="85000"/>
                  <a:lumOff val="15000"/>
                </a:schemeClr>
              </a:solidFill>
              <a:latin typeface="Arial"/>
              <a:cs typeface="Arial"/>
            </a:endParaRPr>
          </a:p>
          <a:p>
            <a:r>
              <a:rPr lang="en-GB" sz="1200" dirty="0">
                <a:solidFill>
                  <a:schemeClr val="tx1">
                    <a:lumMod val="85000"/>
                    <a:lumOff val="15000"/>
                  </a:schemeClr>
                </a:solidFill>
                <a:latin typeface="Arial"/>
                <a:cs typeface="Arial"/>
              </a:rPr>
              <a:t>                                        </a:t>
            </a:r>
          </a:p>
          <a:p>
            <a:pPr marL="171450" indent="-171450">
              <a:buFont typeface="Arial" panose="020B0604020202020204" pitchFamily="34" charset="0"/>
              <a:buChar char="•"/>
            </a:pPr>
            <a:endParaRPr lang="en-GB" sz="1200" dirty="0">
              <a:solidFill>
                <a:schemeClr val="tx1">
                  <a:lumMod val="85000"/>
                  <a:lumOff val="15000"/>
                </a:schemeClr>
              </a:solidFill>
              <a:latin typeface="Arial"/>
              <a:cs typeface="Arial"/>
            </a:endParaRPr>
          </a:p>
        </p:txBody>
      </p:sp>
      <p:sp>
        <p:nvSpPr>
          <p:cNvPr id="3" name="TextBox 2">
            <a:extLst>
              <a:ext uri="{FF2B5EF4-FFF2-40B4-BE49-F238E27FC236}">
                <a16:creationId xmlns:a16="http://schemas.microsoft.com/office/drawing/2014/main" id="{8E47D11D-0EEF-439F-B318-7F3AC32530A6}"/>
              </a:ext>
            </a:extLst>
          </p:cNvPr>
          <p:cNvSpPr txBox="1"/>
          <p:nvPr/>
        </p:nvSpPr>
        <p:spPr>
          <a:xfrm>
            <a:off x="6666719" y="5725768"/>
            <a:ext cx="54221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sp>
        <p:nvSpPr>
          <p:cNvPr id="4" name="TextBox 3">
            <a:extLst>
              <a:ext uri="{FF2B5EF4-FFF2-40B4-BE49-F238E27FC236}">
                <a16:creationId xmlns:a16="http://schemas.microsoft.com/office/drawing/2014/main" id="{762C0A8D-14E1-4403-8B45-93DA52C0E1BC}"/>
              </a:ext>
            </a:extLst>
          </p:cNvPr>
          <p:cNvSpPr txBox="1"/>
          <p:nvPr/>
        </p:nvSpPr>
        <p:spPr>
          <a:xfrm>
            <a:off x="465872" y="674384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549231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32" name="Rectangle 10">
            <a:extLst>
              <a:ext uri="{FF2B5EF4-FFF2-40B4-BE49-F238E27FC236}">
                <a16:creationId xmlns:a16="http://schemas.microsoft.com/office/drawing/2014/main" id="{E1D2DD98-D3D0-480A-84E3-223B796CBE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207240" cy="6858001"/>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Text&#10;&#10;Description automatically generated">
            <a:extLst>
              <a:ext uri="{FF2B5EF4-FFF2-40B4-BE49-F238E27FC236}">
                <a16:creationId xmlns:a16="http://schemas.microsoft.com/office/drawing/2014/main" id="{62D48F46-1DB4-495F-8C1A-C41277F49AA2}"/>
              </a:ext>
            </a:extLst>
          </p:cNvPr>
          <p:cNvPicPr>
            <a:picLocks noChangeAspect="1"/>
          </p:cNvPicPr>
          <p:nvPr/>
        </p:nvPicPr>
        <p:blipFill rotWithShape="1">
          <a:blip r:embed="rId2">
            <a:duotone>
              <a:prstClr val="black"/>
              <a:schemeClr val="tx2">
                <a:tint val="45000"/>
                <a:satMod val="400000"/>
              </a:schemeClr>
            </a:duotone>
            <a:alphaModFix amt="20000"/>
          </a:blip>
          <a:srcRect t="939" b="24061"/>
          <a:stretch/>
        </p:blipFill>
        <p:spPr>
          <a:xfrm>
            <a:off x="20" y="10"/>
            <a:ext cx="12191980" cy="6857989"/>
          </a:xfrm>
          <a:prstGeom prst="rect">
            <a:avLst/>
          </a:prstGeom>
        </p:spPr>
      </p:pic>
      <p:sp>
        <p:nvSpPr>
          <p:cNvPr id="2" name="Title 1">
            <a:extLst>
              <a:ext uri="{FF2B5EF4-FFF2-40B4-BE49-F238E27FC236}">
                <a16:creationId xmlns:a16="http://schemas.microsoft.com/office/drawing/2014/main" id="{89F0D4DB-65E5-4B84-88A8-FD458E6C036B}"/>
              </a:ext>
            </a:extLst>
          </p:cNvPr>
          <p:cNvSpPr>
            <a:spLocks noGrp="1"/>
          </p:cNvSpPr>
          <p:nvPr>
            <p:ph type="title"/>
          </p:nvPr>
        </p:nvSpPr>
        <p:spPr>
          <a:xfrm>
            <a:off x="1261872" y="294198"/>
            <a:ext cx="9692640" cy="1397124"/>
          </a:xfrm>
        </p:spPr>
        <p:txBody>
          <a:bodyPr vert="horz" lIns="91440" tIns="45720" rIns="91440" bIns="45720" rtlCol="0">
            <a:normAutofit/>
          </a:bodyPr>
          <a:lstStyle/>
          <a:p>
            <a:r>
              <a:rPr lang="en-US" kern="1200">
                <a:solidFill>
                  <a:schemeClr val="tx2"/>
                </a:solidFill>
                <a:latin typeface="Arial"/>
                <a:cs typeface="Arial"/>
              </a:rPr>
              <a:t>HUMAN RIGHTS</a:t>
            </a:r>
          </a:p>
        </p:txBody>
      </p:sp>
      <p:sp>
        <p:nvSpPr>
          <p:cNvPr id="36" name="Rectangle 12">
            <a:extLst>
              <a:ext uri="{FF2B5EF4-FFF2-40B4-BE49-F238E27FC236}">
                <a16:creationId xmlns:a16="http://schemas.microsoft.com/office/drawing/2014/main" id="{0A163AB7-6612-45A3-8882-C5D1D27DC9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 y="0"/>
            <a:ext cx="457200"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 Placeholder 3">
            <a:extLst>
              <a:ext uri="{FF2B5EF4-FFF2-40B4-BE49-F238E27FC236}">
                <a16:creationId xmlns:a16="http://schemas.microsoft.com/office/drawing/2014/main" id="{BDC46C09-BCD4-4453-97A7-898B31FFBD28}"/>
              </a:ext>
            </a:extLst>
          </p:cNvPr>
          <p:cNvSpPr>
            <a:spLocks noGrp="1"/>
          </p:cNvSpPr>
          <p:nvPr>
            <p:ph idx="1"/>
          </p:nvPr>
        </p:nvSpPr>
        <p:spPr>
          <a:xfrm>
            <a:off x="1261872" y="1828800"/>
            <a:ext cx="8595360" cy="4351337"/>
          </a:xfrm>
        </p:spPr>
        <p:txBody>
          <a:bodyPr vert="horz" lIns="91440" tIns="45720" rIns="91440" bIns="45720" rtlCol="0">
            <a:normAutofit/>
          </a:bodyPr>
          <a:lstStyle/>
          <a:p>
            <a:pPr marL="285750"/>
            <a:r>
              <a:rPr lang="en-US" sz="1700">
                <a:latin typeface="Arial"/>
                <a:cs typeface="Arial"/>
              </a:rPr>
              <a:t>Children and young people with disability has the right to live according to article 6 of UNCRC and that Government should ensure that children survive and develop Healthily , Article 3 also emphasis that the best interest of children should be primary concern,  Article 2 explain that all children or young person regardless of race, religion, abilities and sex should not be discriminated.</a:t>
            </a:r>
          </a:p>
          <a:p>
            <a:pPr marL="285750"/>
            <a:r>
              <a:rPr lang="en-US" sz="1700">
                <a:latin typeface="Arial"/>
                <a:cs typeface="Arial"/>
              </a:rPr>
              <a:t>UNCRC stipulates that all member countries should facilitates children rights and promote their wellbeing .</a:t>
            </a:r>
          </a:p>
          <a:p>
            <a:pPr marL="285750"/>
            <a:r>
              <a:rPr lang="en-US" sz="1700">
                <a:latin typeface="Arial"/>
                <a:cs typeface="Arial"/>
              </a:rPr>
              <a:t>Children act (2004) explain needs for services to work together to promote , physical, educational, social, economical wellbeing and protection from harm.</a:t>
            </a:r>
          </a:p>
          <a:p>
            <a:pPr marL="285750"/>
            <a:r>
              <a:rPr lang="en-US" sz="1700">
                <a:latin typeface="Arial"/>
                <a:cs typeface="Arial"/>
              </a:rPr>
              <a:t>John was 15 , mental capacity act was not in place as mother was making the decisions for him. Powell (2001)" a child right to be consulted about decisions that would affect them come chiefly into play in exceptional circumstances.</a:t>
            </a:r>
          </a:p>
        </p:txBody>
      </p:sp>
      <p:sp>
        <p:nvSpPr>
          <p:cNvPr id="37" name="Rectangle 14">
            <a:extLst>
              <a:ext uri="{FF2B5EF4-FFF2-40B4-BE49-F238E27FC236}">
                <a16:creationId xmlns:a16="http://schemas.microsoft.com/office/drawing/2014/main" id="{431F06DA-D28C-4234-B488-3AB58FDE0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C238EA61-0D4B-496B-9FDE-E9DDAAAAB5CF}"/>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3" name="TextBox 2">
            <a:extLst>
              <a:ext uri="{FF2B5EF4-FFF2-40B4-BE49-F238E27FC236}">
                <a16:creationId xmlns:a16="http://schemas.microsoft.com/office/drawing/2014/main" id="{7D84D034-8EB6-4B50-9C84-A5F8092C08F5}"/>
              </a:ext>
            </a:extLst>
          </p:cNvPr>
          <p:cNvSpPr txBox="1"/>
          <p:nvPr/>
        </p:nvSpPr>
        <p:spPr>
          <a:xfrm>
            <a:off x="8432040" y="3110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Tree>
    <p:extLst>
      <p:ext uri="{BB962C8B-B14F-4D97-AF65-F5344CB8AC3E}">
        <p14:creationId xmlns:p14="http://schemas.microsoft.com/office/powerpoint/2010/main" val="54865323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DC958-6759-477A-BC45-EB285513A48B}"/>
              </a:ext>
            </a:extLst>
          </p:cNvPr>
          <p:cNvSpPr>
            <a:spLocks noGrp="1"/>
          </p:cNvSpPr>
          <p:nvPr>
            <p:ph type="title"/>
          </p:nvPr>
        </p:nvSpPr>
        <p:spPr>
          <a:xfrm>
            <a:off x="350744" y="2276"/>
            <a:ext cx="10994952" cy="883692"/>
          </a:xfrm>
        </p:spPr>
        <p:txBody>
          <a:bodyPr/>
          <a:lstStyle/>
          <a:p>
            <a:r>
              <a:rPr lang="en-GB" sz="1800" dirty="0">
                <a:cs typeface="Calibri Light"/>
              </a:rPr>
              <a:t>                                                                               </a:t>
            </a:r>
            <a:r>
              <a:rPr lang="en-GB" sz="1200" dirty="0">
                <a:latin typeface="Arial"/>
                <a:cs typeface="Calibri Light"/>
              </a:rPr>
              <a:t> SAFEGUARDING</a:t>
            </a:r>
            <a:r>
              <a:rPr lang="en-GB" sz="1800" dirty="0">
                <a:cs typeface="Calibri Light"/>
              </a:rPr>
              <a:t>.</a:t>
            </a:r>
          </a:p>
        </p:txBody>
      </p:sp>
      <p:sp>
        <p:nvSpPr>
          <p:cNvPr id="3" name="Content Placeholder 2">
            <a:extLst>
              <a:ext uri="{FF2B5EF4-FFF2-40B4-BE49-F238E27FC236}">
                <a16:creationId xmlns:a16="http://schemas.microsoft.com/office/drawing/2014/main" id="{65EFD46C-E1A2-4127-A3DC-27158E066234}"/>
              </a:ext>
            </a:extLst>
          </p:cNvPr>
          <p:cNvSpPr>
            <a:spLocks noGrp="1"/>
          </p:cNvSpPr>
          <p:nvPr>
            <p:ph idx="1"/>
          </p:nvPr>
        </p:nvSpPr>
        <p:spPr>
          <a:xfrm>
            <a:off x="3954890" y="987425"/>
            <a:ext cx="7400498" cy="4248102"/>
          </a:xfrm>
        </p:spPr>
        <p:txBody>
          <a:bodyPr vert="horz" lIns="91440" tIns="45720" rIns="91440" bIns="45720" rtlCol="0" anchor="t">
            <a:normAutofit fontScale="92500" lnSpcReduction="10000"/>
          </a:bodyPr>
          <a:lstStyle/>
          <a:p>
            <a:pPr marL="0" indent="0">
              <a:buNone/>
            </a:pPr>
            <a:r>
              <a:rPr lang="en-GB" sz="1200" dirty="0">
                <a:latin typeface="Arial"/>
                <a:cs typeface="Calibri" panose="020F0502020204030204"/>
              </a:rPr>
              <a:t>Multi- disciplinary services are bodies that equally regulate and evaluate the assessment  and wellbeing of children and young people, the children act 2004  states that all people and organisation working with children have a responsibility to help safeguard children and promote their welfare.</a:t>
            </a:r>
          </a:p>
          <a:p>
            <a:pPr marL="0" indent="0">
              <a:buNone/>
            </a:pPr>
            <a:r>
              <a:rPr lang="en-GB" sz="1200" dirty="0">
                <a:latin typeface="Arial"/>
                <a:cs typeface="Calibri" panose="020F0502020204030204"/>
              </a:rPr>
              <a:t>Hallet &amp; Birchall (1995)" identify the need for adult and children services to work together where family circumstances may impact a child welfare safe", the children act  1989  enforces local authorities, courts , parents and other agencies to ensure that children are safeguarded.</a:t>
            </a:r>
          </a:p>
          <a:p>
            <a:pPr marL="0" indent="0">
              <a:buNone/>
            </a:pPr>
            <a:r>
              <a:rPr lang="en-GB" sz="1200" dirty="0">
                <a:latin typeface="Arial"/>
                <a:cs typeface="Calibri" panose="020F0502020204030204"/>
              </a:rPr>
              <a:t>With reference to case study multi-disciplinary bodies have the tendency to involve the court or local authority  when the concerns  started as behaviour and mental health could result to child developing ill health and unwanted behaviour by safeguarding first the during the acceptance process.</a:t>
            </a:r>
          </a:p>
          <a:p>
            <a:pPr marL="0" indent="0">
              <a:buNone/>
            </a:pPr>
            <a:endParaRPr lang="en-GB" sz="1200" dirty="0">
              <a:latin typeface="Arial"/>
              <a:cs typeface="Calibri" panose="020F0502020204030204"/>
            </a:endParaRPr>
          </a:p>
          <a:p>
            <a:pPr marL="0" indent="0">
              <a:buNone/>
            </a:pPr>
            <a:r>
              <a:rPr lang="en-GB" sz="1200" dirty="0">
                <a:latin typeface="Arial"/>
                <a:cs typeface="Calibri" panose="020F0502020204030204"/>
              </a:rPr>
              <a:t>                 POLICIES AND  PREVENTIONS.</a:t>
            </a:r>
          </a:p>
          <a:p>
            <a:pPr marL="0" indent="0">
              <a:buNone/>
            </a:pPr>
            <a:r>
              <a:rPr lang="en-GB" sz="1200" dirty="0">
                <a:latin typeface="Arial"/>
                <a:cs typeface="Calibri" panose="020F0502020204030204"/>
              </a:rPr>
              <a:t>Article 9 of UNCRC states that children have the right to live with  their parent  unless it is bad for them , Article 23 children have right to special care and support, section 22(1) of same Article has a comprehensive framework of court order dealing with contact from family and section 2(15) enables local authority to promote contact or not.</a:t>
            </a:r>
          </a:p>
          <a:p>
            <a:pPr marL="0" indent="0">
              <a:buNone/>
            </a:pPr>
            <a:r>
              <a:rPr lang="en-GB" sz="1200" dirty="0">
                <a:latin typeface="Arial"/>
                <a:cs typeface="Calibri" panose="020F0502020204030204"/>
              </a:rPr>
              <a:t>The altitude from john mother towards health worker and her capacity to make decision was enough to attract court order as she was basically disturbing his treatment and wellbeing and would have possibly prevented his death. Article 19 further explain that </a:t>
            </a:r>
            <a:r>
              <a:rPr lang="en-GB" sz="1200" dirty="0" err="1">
                <a:latin typeface="Arial"/>
                <a:cs typeface="Calibri" panose="020F0502020204030204"/>
              </a:rPr>
              <a:t>surveilance</a:t>
            </a:r>
            <a:r>
              <a:rPr lang="en-GB" sz="1200" dirty="0">
                <a:latin typeface="Arial"/>
                <a:cs typeface="Calibri" panose="020F0502020204030204"/>
              </a:rPr>
              <a:t> of parenting and protective intervention by local authorities, that is in case a child is abused or neglected for early intervention.</a:t>
            </a:r>
          </a:p>
          <a:p>
            <a:pPr marL="0" indent="0">
              <a:buNone/>
            </a:pPr>
            <a:r>
              <a:rPr lang="en-GB" sz="1200" dirty="0">
                <a:latin typeface="Arial"/>
                <a:cs typeface="Calibri" panose="020F0502020204030204"/>
              </a:rPr>
              <a:t>Bronfenbrenner (1986) " the protection of children comes to be conceptualised within an ecological model ,where there are wilder range of harm possibly from within"</a:t>
            </a:r>
          </a:p>
          <a:p>
            <a:pPr marL="0" indent="0">
              <a:buNone/>
            </a:pPr>
            <a:endParaRPr lang="en-GB" sz="1100" dirty="0">
              <a:latin typeface="Arial"/>
              <a:cs typeface="Calibri" panose="020F0502020204030204"/>
            </a:endParaRPr>
          </a:p>
          <a:p>
            <a:pPr marL="0" indent="0">
              <a:buNone/>
            </a:pPr>
            <a:r>
              <a:rPr lang="en-GB" sz="1100" dirty="0">
                <a:latin typeface="Arial"/>
                <a:cs typeface="Calibri" panose="020F0502020204030204"/>
              </a:rPr>
              <a:t>   </a:t>
            </a:r>
          </a:p>
        </p:txBody>
      </p:sp>
      <p:pic>
        <p:nvPicPr>
          <p:cNvPr id="4" name="Picture 4">
            <a:extLst>
              <a:ext uri="{FF2B5EF4-FFF2-40B4-BE49-F238E27FC236}">
                <a16:creationId xmlns:a16="http://schemas.microsoft.com/office/drawing/2014/main" id="{B3D7E05B-7AB8-4146-810E-C5CB3CF5F033}"/>
              </a:ext>
            </a:extLst>
          </p:cNvPr>
          <p:cNvPicPr>
            <a:picLocks noChangeAspect="1"/>
          </p:cNvPicPr>
          <p:nvPr/>
        </p:nvPicPr>
        <p:blipFill>
          <a:blip r:embed="rId2"/>
          <a:stretch>
            <a:fillRect/>
          </a:stretch>
        </p:blipFill>
        <p:spPr>
          <a:xfrm>
            <a:off x="136762" y="147371"/>
            <a:ext cx="3826669" cy="2607716"/>
          </a:xfrm>
          <a:prstGeom prst="rect">
            <a:avLst/>
          </a:prstGeom>
        </p:spPr>
      </p:pic>
      <p:pic>
        <p:nvPicPr>
          <p:cNvPr id="5" name="Picture 7" descr="Text, whiteboard&#10;&#10;Description automatically generated">
            <a:extLst>
              <a:ext uri="{FF2B5EF4-FFF2-40B4-BE49-F238E27FC236}">
                <a16:creationId xmlns:a16="http://schemas.microsoft.com/office/drawing/2014/main" id="{21C693D5-6124-4EEF-B74B-2F659270FD69}"/>
              </a:ext>
            </a:extLst>
          </p:cNvPr>
          <p:cNvPicPr>
            <a:picLocks noChangeAspect="1"/>
          </p:cNvPicPr>
          <p:nvPr/>
        </p:nvPicPr>
        <p:blipFill>
          <a:blip r:embed="rId3"/>
          <a:stretch>
            <a:fillRect/>
          </a:stretch>
        </p:blipFill>
        <p:spPr>
          <a:xfrm>
            <a:off x="116681" y="3434682"/>
            <a:ext cx="3421856" cy="2905667"/>
          </a:xfrm>
          <a:prstGeom prst="rect">
            <a:avLst/>
          </a:prstGeom>
        </p:spPr>
      </p:pic>
      <p:sp>
        <p:nvSpPr>
          <p:cNvPr id="6" name="TextBox 5">
            <a:extLst>
              <a:ext uri="{FF2B5EF4-FFF2-40B4-BE49-F238E27FC236}">
                <a16:creationId xmlns:a16="http://schemas.microsoft.com/office/drawing/2014/main" id="{57DA11E0-6572-4602-8A3A-6AAAE116FB13}"/>
              </a:ext>
            </a:extLst>
          </p:cNvPr>
          <p:cNvSpPr txBox="1"/>
          <p:nvPr/>
        </p:nvSpPr>
        <p:spPr>
          <a:xfrm>
            <a:off x="118281" y="27568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Safeguarding children</a:t>
            </a:r>
          </a:p>
        </p:txBody>
      </p:sp>
      <p:sp>
        <p:nvSpPr>
          <p:cNvPr id="7" name="TextBox 6">
            <a:extLst>
              <a:ext uri="{FF2B5EF4-FFF2-40B4-BE49-F238E27FC236}">
                <a16:creationId xmlns:a16="http://schemas.microsoft.com/office/drawing/2014/main" id="{A97F5E3C-8D60-4981-BE85-C7B1F38F5C50}"/>
              </a:ext>
            </a:extLst>
          </p:cNvPr>
          <p:cNvSpPr txBox="1"/>
          <p:nvPr/>
        </p:nvSpPr>
        <p:spPr>
          <a:xfrm>
            <a:off x="-426" y="63344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Polices and prevention</a:t>
            </a:r>
          </a:p>
        </p:txBody>
      </p:sp>
    </p:spTree>
    <p:extLst>
      <p:ext uri="{BB962C8B-B14F-4D97-AF65-F5344CB8AC3E}">
        <p14:creationId xmlns:p14="http://schemas.microsoft.com/office/powerpoint/2010/main" val="98902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5DFEA-BE8D-4597-8462-8FAD73A9A8E0}"/>
              </a:ext>
            </a:extLst>
          </p:cNvPr>
          <p:cNvSpPr>
            <a:spLocks noGrp="1"/>
          </p:cNvSpPr>
          <p:nvPr>
            <p:ph type="title"/>
          </p:nvPr>
        </p:nvSpPr>
        <p:spPr/>
        <p:txBody>
          <a:bodyPr>
            <a:normAutofit/>
          </a:bodyPr>
          <a:lstStyle/>
          <a:p>
            <a:r>
              <a:rPr lang="en-GB" sz="1200" dirty="0">
                <a:solidFill>
                  <a:schemeClr val="tx1"/>
                </a:solidFill>
                <a:latin typeface="Arial"/>
                <a:cs typeface="Arial"/>
              </a:rPr>
              <a:t>                       CHILDHOOD TRUAMA.</a:t>
            </a:r>
          </a:p>
        </p:txBody>
      </p:sp>
      <p:sp>
        <p:nvSpPr>
          <p:cNvPr id="3" name="Content Placeholder 2">
            <a:extLst>
              <a:ext uri="{FF2B5EF4-FFF2-40B4-BE49-F238E27FC236}">
                <a16:creationId xmlns:a16="http://schemas.microsoft.com/office/drawing/2014/main" id="{0D67A934-5B82-4BB2-8BFB-074B9A22C3B1}"/>
              </a:ext>
            </a:extLst>
          </p:cNvPr>
          <p:cNvSpPr>
            <a:spLocks noGrp="1"/>
          </p:cNvSpPr>
          <p:nvPr>
            <p:ph idx="1"/>
          </p:nvPr>
        </p:nvSpPr>
        <p:spPr>
          <a:xfrm>
            <a:off x="1261872" y="1828800"/>
            <a:ext cx="8595360" cy="4692531"/>
          </a:xfrm>
        </p:spPr>
        <p:txBody>
          <a:bodyPr vert="horz" lIns="91440" tIns="45720" rIns="91440" bIns="45720" rtlCol="0" anchor="t">
            <a:noAutofit/>
          </a:bodyPr>
          <a:lstStyle/>
          <a:p>
            <a:r>
              <a:rPr lang="en-GB" sz="1200" dirty="0">
                <a:latin typeface="Arial"/>
                <a:cs typeface="Arial"/>
              </a:rPr>
              <a:t>Harris  (2014) talk about "trauma and stress are generated from poor parental upbringing , children are especially sensitive to stress activated from parents , because their brain are just developing .Explaining further with adverse childhood experiences are single greatest public health threats facing today.</a:t>
            </a:r>
          </a:p>
          <a:p>
            <a:r>
              <a:rPr lang="en-GB" sz="1200" dirty="0">
                <a:latin typeface="Arial"/>
                <a:cs typeface="Arial"/>
              </a:rPr>
              <a:t>Jones and welch (2010) " each family set of belief and value that influences their expectation of the child"</a:t>
            </a:r>
          </a:p>
          <a:p>
            <a:r>
              <a:rPr lang="en-GB" sz="1200" dirty="0">
                <a:latin typeface="Arial"/>
                <a:cs typeface="Arial"/>
              </a:rPr>
              <a:t>The UNCRC 1989 article explain the need for parental responsibility by considering what is best for a child. Some parents invoke their frustration, failures and addiction on children by becoming abusive, neglecting children and eventually the children start to develop negative lasting behaviours .</a:t>
            </a:r>
          </a:p>
          <a:p>
            <a:r>
              <a:rPr lang="en-GB" sz="1200" dirty="0">
                <a:latin typeface="Arial"/>
                <a:cs typeface="Arial"/>
              </a:rPr>
              <a:t>As in case study, it is presumed that home for john was traumatised, good criteria from parents help growth in children while bad criteria from parents deteriorate their growth making some vulnerable to trauma .</a:t>
            </a:r>
          </a:p>
          <a:p>
            <a:endParaRPr lang="en-GB" dirty="0"/>
          </a:p>
        </p:txBody>
      </p:sp>
    </p:spTree>
    <p:extLst>
      <p:ext uri="{BB962C8B-B14F-4D97-AF65-F5344CB8AC3E}">
        <p14:creationId xmlns:p14="http://schemas.microsoft.com/office/powerpoint/2010/main" val="909742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91821-EAE7-4930-AE86-AC2753722E21}"/>
              </a:ext>
            </a:extLst>
          </p:cNvPr>
          <p:cNvSpPr>
            <a:spLocks noGrp="1"/>
          </p:cNvSpPr>
          <p:nvPr>
            <p:ph type="title"/>
          </p:nvPr>
        </p:nvSpPr>
        <p:spPr>
          <a:xfrm>
            <a:off x="1261872" y="294198"/>
            <a:ext cx="9692640" cy="601005"/>
          </a:xfrm>
        </p:spPr>
        <p:txBody>
          <a:bodyPr>
            <a:normAutofit/>
          </a:bodyPr>
          <a:lstStyle/>
          <a:p>
            <a:r>
              <a:rPr lang="en-GB" sz="1800" dirty="0">
                <a:cs typeface="Calibri Light"/>
              </a:rPr>
              <a:t>                            </a:t>
            </a:r>
            <a:endParaRPr lang="en-GB" sz="1800">
              <a:cs typeface="Calibri Light"/>
            </a:endParaRPr>
          </a:p>
        </p:txBody>
      </p:sp>
      <p:sp>
        <p:nvSpPr>
          <p:cNvPr id="3" name="Content Placeholder 2">
            <a:extLst>
              <a:ext uri="{FF2B5EF4-FFF2-40B4-BE49-F238E27FC236}">
                <a16:creationId xmlns:a16="http://schemas.microsoft.com/office/drawing/2014/main" id="{C0E8B504-2926-4611-B5F8-015573D45CC0}"/>
              </a:ext>
            </a:extLst>
          </p:cNvPr>
          <p:cNvSpPr>
            <a:spLocks noGrp="1"/>
          </p:cNvSpPr>
          <p:nvPr>
            <p:ph idx="1"/>
          </p:nvPr>
        </p:nvSpPr>
        <p:spPr>
          <a:xfrm>
            <a:off x="667602" y="-5448"/>
            <a:ext cx="10765809" cy="6239277"/>
          </a:xfrm>
        </p:spPr>
        <p:txBody>
          <a:bodyPr vert="horz" lIns="91440" tIns="45720" rIns="91440" bIns="45720" rtlCol="0" anchor="t">
            <a:normAutofit/>
          </a:bodyPr>
          <a:lstStyle/>
          <a:p>
            <a:pPr marL="0" indent="0">
              <a:buNone/>
            </a:pPr>
            <a:r>
              <a:rPr lang="en-GB" sz="1100" dirty="0">
                <a:latin typeface="Arial"/>
                <a:cs typeface="Calibri"/>
              </a:rPr>
              <a:t>          </a:t>
            </a:r>
            <a:endParaRPr lang="en-GB" sz="1100">
              <a:latin typeface="Arial"/>
              <a:cs typeface="Calibri"/>
            </a:endParaRPr>
          </a:p>
        </p:txBody>
      </p:sp>
      <p:sp>
        <p:nvSpPr>
          <p:cNvPr id="4" name="TextBox 3">
            <a:extLst>
              <a:ext uri="{FF2B5EF4-FFF2-40B4-BE49-F238E27FC236}">
                <a16:creationId xmlns:a16="http://schemas.microsoft.com/office/drawing/2014/main" id="{C29DFE4D-CF85-4F17-960A-81186352D3AF}"/>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a:extLst>
              <a:ext uri="{FF2B5EF4-FFF2-40B4-BE49-F238E27FC236}">
                <a16:creationId xmlns:a16="http://schemas.microsoft.com/office/drawing/2014/main" id="{4637A3D0-A7FD-4240-862A-FAC7830EF08A}"/>
              </a:ext>
            </a:extLst>
          </p:cNvPr>
          <p:cNvSpPr txBox="1"/>
          <p:nvPr/>
        </p:nvSpPr>
        <p:spPr>
          <a:xfrm>
            <a:off x="4867275" y="33432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7" name="TextBox 6">
            <a:extLst>
              <a:ext uri="{FF2B5EF4-FFF2-40B4-BE49-F238E27FC236}">
                <a16:creationId xmlns:a16="http://schemas.microsoft.com/office/drawing/2014/main" id="{1CCFE3CD-1DAD-4067-A4E5-639103B5A878}"/>
              </a:ext>
            </a:extLst>
          </p:cNvPr>
          <p:cNvSpPr txBox="1"/>
          <p:nvPr/>
        </p:nvSpPr>
        <p:spPr>
          <a:xfrm>
            <a:off x="1608161" y="539085"/>
            <a:ext cx="8987050" cy="74943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300" dirty="0">
              <a:latin typeface="Arial"/>
              <a:cs typeface="Arial"/>
            </a:endParaRPr>
          </a:p>
          <a:p>
            <a:endParaRPr lang="en-GB" sz="1300" dirty="0">
              <a:latin typeface="Arial"/>
              <a:cs typeface="Arial"/>
            </a:endParaRPr>
          </a:p>
          <a:p>
            <a:r>
              <a:rPr lang="en-GB" sz="1300" dirty="0">
                <a:latin typeface="Arial"/>
                <a:cs typeface="Arial"/>
              </a:rPr>
              <a:t>                                 PROTECTION  MEETINGS.</a:t>
            </a:r>
          </a:p>
          <a:p>
            <a:endParaRPr lang="en-GB" sz="1300" dirty="0">
              <a:latin typeface="Arial"/>
              <a:cs typeface="Arial"/>
            </a:endParaRPr>
          </a:p>
          <a:p>
            <a:r>
              <a:rPr lang="en-GB" sz="1300" dirty="0">
                <a:latin typeface="Arial"/>
                <a:cs typeface="Arial"/>
              </a:rPr>
              <a:t>There is need for multi- disciplinary sectors safeguarding meetings , this enables them to become aware of vulnerable. Abused and neglecting children . This meetings generates trust , confidence, effectiveness., laws and acts surrounding your profession , good communication , risk assessments and supporting human rights.</a:t>
            </a:r>
            <a:endParaRPr lang="en-GB"/>
          </a:p>
          <a:p>
            <a:r>
              <a:rPr lang="en-GB" sz="1300" dirty="0">
                <a:latin typeface="Arial"/>
                <a:cs typeface="Arial"/>
              </a:rPr>
              <a:t>The absent of john father and her mum mental struggle is sign that his health needs might have deteriorated his wellbeing and early findings would have been followed by health workers if protecting meetings are in place.</a:t>
            </a:r>
          </a:p>
          <a:p>
            <a:r>
              <a:rPr lang="en-GB" sz="1300" dirty="0">
                <a:latin typeface="Arial"/>
                <a:cs typeface="Arial"/>
              </a:rPr>
              <a:t>Acting when concern is a professional word from protection meetings.</a:t>
            </a:r>
          </a:p>
          <a:p>
            <a:endParaRPr lang="en-GB" sz="1300" dirty="0">
              <a:latin typeface="Arial"/>
              <a:cs typeface="Arial"/>
            </a:endParaRPr>
          </a:p>
          <a:p>
            <a:endParaRPr lang="en-GB" sz="1300" dirty="0">
              <a:latin typeface="Arial"/>
              <a:cs typeface="Arial"/>
            </a:endParaRPr>
          </a:p>
          <a:p>
            <a:endParaRPr lang="en-GB" sz="1300" dirty="0">
              <a:latin typeface="Arial"/>
              <a:cs typeface="Arial"/>
            </a:endParaRPr>
          </a:p>
          <a:p>
            <a:endParaRPr lang="en-GB" sz="1300" dirty="0">
              <a:latin typeface="Arial"/>
              <a:cs typeface="Arial"/>
            </a:endParaRPr>
          </a:p>
          <a:p>
            <a:endParaRPr lang="en-GB" sz="1300" dirty="0">
              <a:latin typeface="Arial"/>
              <a:cs typeface="Arial"/>
            </a:endParaRPr>
          </a:p>
          <a:p>
            <a:endParaRPr lang="en-GB" sz="1300" dirty="0">
              <a:latin typeface="Arial"/>
              <a:cs typeface="Arial"/>
            </a:endParaRPr>
          </a:p>
          <a:p>
            <a:r>
              <a:rPr lang="en-GB" sz="1300" dirty="0">
                <a:latin typeface="Arial"/>
                <a:cs typeface="Arial"/>
              </a:rPr>
              <a:t>                                   ZERO POLICY.</a:t>
            </a:r>
          </a:p>
          <a:p>
            <a:r>
              <a:rPr lang="en-GB" sz="1300" dirty="0">
                <a:latin typeface="Arial"/>
                <a:cs typeface="Arial"/>
              </a:rPr>
              <a:t>Health workers has the right to perform their duties without fear , intimidation and prejudice , john mother hostility should not be accepted, and zero policy also denies the health worker to be authoritative or use power veto on john mother as the local authority can be involved when situations goes out of hand, all attention should have been on john for quality care by being patience, having good communication and respect for job and everyone.</a:t>
            </a:r>
          </a:p>
          <a:p>
            <a:endParaRPr lang="en-GB" sz="1300" dirty="0">
              <a:latin typeface="Arial"/>
              <a:cs typeface="Arial"/>
            </a:endParaRPr>
          </a:p>
          <a:p>
            <a:r>
              <a:rPr lang="en-GB" sz="1300" dirty="0">
                <a:latin typeface="Arial"/>
                <a:cs typeface="Arial"/>
              </a:rPr>
              <a:t>                                     CONCLUSION.</a:t>
            </a:r>
          </a:p>
          <a:p>
            <a:r>
              <a:rPr lang="en-GB" sz="1300" dirty="0">
                <a:latin typeface="Arial"/>
                <a:cs typeface="Arial"/>
              </a:rPr>
              <a:t>Good communication,  supporting and engaging with families enables family and workers to focus on children wellbeing .The case study show that there was no understanding, and the environment was not a suitable one </a:t>
            </a:r>
            <a:r>
              <a:rPr lang="en-GB" sz="1300" dirty="0" err="1">
                <a:latin typeface="Arial"/>
                <a:cs typeface="Arial"/>
              </a:rPr>
              <a:t>reulting</a:t>
            </a:r>
            <a:r>
              <a:rPr lang="en-GB" sz="1300" dirty="0">
                <a:latin typeface="Arial"/>
                <a:cs typeface="Arial"/>
              </a:rPr>
              <a:t> in john death.</a:t>
            </a:r>
          </a:p>
          <a:p>
            <a:r>
              <a:rPr lang="en-GB" sz="1300" dirty="0">
                <a:latin typeface="Arial"/>
                <a:cs typeface="Arial"/>
              </a:rPr>
              <a:t>DIES (2007)"Explicitly acknowledges that there is variety in family structures and relationship , it is important therefore for settings and practitioners to strive to acknowledge and respect the wide variety of family structure they may encounter", that is to promote equality , inclusion, supporting, engaging, good communication between families and multi- disciplinary services for child or young people good health and wellbeing.</a:t>
            </a:r>
          </a:p>
          <a:p>
            <a:r>
              <a:rPr lang="en-GB" sz="1300" dirty="0">
                <a:latin typeface="Arial"/>
                <a:cs typeface="Arial"/>
              </a:rPr>
              <a:t>                                      </a:t>
            </a:r>
          </a:p>
          <a:p>
            <a:endParaRPr lang="en-GB" sz="1300" dirty="0">
              <a:latin typeface="Arial"/>
              <a:cs typeface="Arial"/>
            </a:endParaRPr>
          </a:p>
          <a:p>
            <a:endParaRPr lang="en-GB" sz="1300" dirty="0">
              <a:latin typeface="Arial"/>
              <a:cs typeface="Arial"/>
            </a:endParaRPr>
          </a:p>
          <a:p>
            <a:endParaRPr lang="en-GB" sz="1300" dirty="0">
              <a:latin typeface="Arial"/>
              <a:cs typeface="Arial"/>
            </a:endParaRPr>
          </a:p>
          <a:p>
            <a:endParaRPr lang="en-GB" sz="1300" dirty="0">
              <a:latin typeface="Arial"/>
              <a:cs typeface="Arial"/>
            </a:endParaRPr>
          </a:p>
          <a:p>
            <a:endParaRPr lang="en-GB" sz="1300" dirty="0">
              <a:latin typeface="Arial"/>
              <a:cs typeface="Arial"/>
            </a:endParaRPr>
          </a:p>
          <a:p>
            <a:endParaRPr lang="en-GB" sz="1300" dirty="0">
              <a:latin typeface="Arial"/>
              <a:cs typeface="Arial"/>
            </a:endParaRPr>
          </a:p>
        </p:txBody>
      </p:sp>
    </p:spTree>
    <p:extLst>
      <p:ext uri="{BB962C8B-B14F-4D97-AF65-F5344CB8AC3E}">
        <p14:creationId xmlns:p14="http://schemas.microsoft.com/office/powerpoint/2010/main" val="713545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01582-B6FD-4901-A149-30525F09CC67}"/>
              </a:ext>
            </a:extLst>
          </p:cNvPr>
          <p:cNvSpPr>
            <a:spLocks noGrp="1"/>
          </p:cNvSpPr>
          <p:nvPr>
            <p:ph type="title"/>
          </p:nvPr>
        </p:nvSpPr>
        <p:spPr/>
        <p:txBody>
          <a:bodyPr>
            <a:normAutofit/>
          </a:bodyPr>
          <a:lstStyle/>
          <a:p>
            <a:r>
              <a:rPr lang="en-GB" sz="1200" dirty="0">
                <a:latin typeface="Arial"/>
                <a:cs typeface="Arial"/>
              </a:rPr>
              <a:t>                                                     REFERENCES.</a:t>
            </a:r>
          </a:p>
        </p:txBody>
      </p:sp>
      <p:sp>
        <p:nvSpPr>
          <p:cNvPr id="3" name="Content Placeholder 2">
            <a:extLst>
              <a:ext uri="{FF2B5EF4-FFF2-40B4-BE49-F238E27FC236}">
                <a16:creationId xmlns:a16="http://schemas.microsoft.com/office/drawing/2014/main" id="{00D82991-B919-4A6D-B967-04A68C117198}"/>
              </a:ext>
            </a:extLst>
          </p:cNvPr>
          <p:cNvSpPr>
            <a:spLocks noGrp="1"/>
          </p:cNvSpPr>
          <p:nvPr>
            <p:ph idx="1"/>
          </p:nvPr>
        </p:nvSpPr>
        <p:spPr/>
        <p:txBody>
          <a:bodyPr vert="horz" lIns="91440" tIns="45720" rIns="91440" bIns="45720" rtlCol="0" anchor="t">
            <a:noAutofit/>
          </a:bodyPr>
          <a:lstStyle/>
          <a:p>
            <a:r>
              <a:rPr lang="en-GB" sz="1200" dirty="0">
                <a:latin typeface="Arial"/>
                <a:cs typeface="Arial"/>
              </a:rPr>
              <a:t>Bronfenbrenner, U (1986) Ecology of the family as a context for human development, research </a:t>
            </a:r>
            <a:r>
              <a:rPr lang="en-GB" sz="1200" dirty="0" err="1">
                <a:latin typeface="Arial"/>
                <a:cs typeface="Arial"/>
              </a:rPr>
              <a:t>perspertive</a:t>
            </a:r>
            <a:r>
              <a:rPr lang="en-GB" sz="1200" dirty="0">
                <a:latin typeface="Arial"/>
                <a:cs typeface="Arial"/>
              </a:rPr>
              <a:t> ; department </a:t>
            </a:r>
            <a:r>
              <a:rPr lang="en-GB" sz="1200" dirty="0" err="1">
                <a:latin typeface="Arial"/>
                <a:cs typeface="Arial"/>
              </a:rPr>
              <a:t>psycology</a:t>
            </a:r>
            <a:r>
              <a:rPr lang="en-GB" sz="1200" dirty="0">
                <a:latin typeface="Arial"/>
                <a:cs typeface="Arial"/>
              </a:rPr>
              <a:t> 22.pp. 723-42.</a:t>
            </a:r>
          </a:p>
          <a:p>
            <a:r>
              <a:rPr lang="en-GB" sz="1200" dirty="0">
                <a:latin typeface="Arial"/>
                <a:cs typeface="Arial"/>
              </a:rPr>
              <a:t>Cleaver, H. </a:t>
            </a:r>
            <a:r>
              <a:rPr lang="en-GB" sz="1200" dirty="0" err="1">
                <a:latin typeface="Arial"/>
                <a:cs typeface="Arial"/>
              </a:rPr>
              <a:t>Unell</a:t>
            </a:r>
            <a:r>
              <a:rPr lang="en-GB" sz="1200" dirty="0">
                <a:latin typeface="Arial"/>
                <a:cs typeface="Arial"/>
              </a:rPr>
              <a:t>, I. &amp; Aldgate, J. (1999) Children needs; parenting capacity , the impact of parental mental illness, problem alcohol and drug use and domestic violence on children </a:t>
            </a:r>
            <a:r>
              <a:rPr lang="en-GB" sz="1200" dirty="0" err="1">
                <a:latin typeface="Arial"/>
                <a:cs typeface="Arial"/>
              </a:rPr>
              <a:t>development;LONDON</a:t>
            </a:r>
            <a:r>
              <a:rPr lang="en-GB" sz="1200" dirty="0">
                <a:latin typeface="Arial"/>
                <a:cs typeface="Arial"/>
              </a:rPr>
              <a:t> TSO</a:t>
            </a:r>
            <a:r>
              <a:rPr lang="en-GB" sz="1200" dirty="0"/>
              <a:t>.</a:t>
            </a:r>
          </a:p>
          <a:p>
            <a:r>
              <a:rPr lang="en-GB" sz="1200" dirty="0"/>
              <a:t>Department of education and skills, DIES (2007) every parents matters ,LONDON ; DIES.</a:t>
            </a:r>
          </a:p>
          <a:p>
            <a:r>
              <a:rPr lang="en-GB" sz="1200" dirty="0"/>
              <a:t>Hallet, C. &amp; Birchall, E. (1995) co-ordination and child protection , LONDON ; HMSO.</a:t>
            </a:r>
          </a:p>
          <a:p>
            <a:r>
              <a:rPr lang="en-GB" sz="1200" dirty="0"/>
              <a:t>Harris, N.B. (2014) TED MED, ideas worth spreading.</a:t>
            </a:r>
          </a:p>
          <a:p>
            <a:r>
              <a:rPr lang="en-GB" sz="1200" dirty="0"/>
              <a:t>Jones, P .&amp; Welch, S (2010)Rethinking children rights, LONDON CONTINUUM.</a:t>
            </a:r>
          </a:p>
          <a:p>
            <a:r>
              <a:rPr lang="en-GB" sz="1200" dirty="0"/>
              <a:t>Powell, R .(2001) Child law; A guild  for courts and practitioners, </a:t>
            </a:r>
            <a:r>
              <a:rPr lang="en-GB" sz="1200" dirty="0" err="1"/>
              <a:t>winchester</a:t>
            </a:r>
            <a:r>
              <a:rPr lang="en-GB" sz="1200" dirty="0"/>
              <a:t>; waterside.</a:t>
            </a:r>
          </a:p>
          <a:p>
            <a:endParaRPr lang="en-GB" sz="1200" dirty="0"/>
          </a:p>
          <a:p>
            <a:endParaRPr lang="en-GB" sz="1200" dirty="0"/>
          </a:p>
          <a:p>
            <a:pPr marL="0" indent="0" algn="ctr">
              <a:buNone/>
            </a:pPr>
            <a:r>
              <a:rPr lang="en-GB" sz="1600" dirty="0"/>
              <a:t>THANK YOU</a:t>
            </a:r>
          </a:p>
        </p:txBody>
      </p:sp>
    </p:spTree>
    <p:extLst>
      <p:ext uri="{BB962C8B-B14F-4D97-AF65-F5344CB8AC3E}">
        <p14:creationId xmlns:p14="http://schemas.microsoft.com/office/powerpoint/2010/main" val="4101465538"/>
      </p:ext>
    </p:extLst>
  </p:cSld>
  <p:clrMapOvr>
    <a:masterClrMapping/>
  </p:clrMapOvr>
</p:sld>
</file>

<file path=ppt/theme/theme1.xml><?xml version="1.0" encoding="utf-8"?>
<a:theme xmlns:a="http://schemas.openxmlformats.org/drawingml/2006/main" name="View">
  <a:themeElements>
    <a:clrScheme name="View">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7B713C7F-58B7-4AE9-B361-B13EB9EC4C0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View</vt:lpstr>
      <vt:lpstr>TASK 2 SUPPORTING PAPER.</vt:lpstr>
      <vt:lpstr>                                                 INTRODUCTION.</vt:lpstr>
      <vt:lpstr>CRITICALLY SUMMARISE</vt:lpstr>
      <vt:lpstr>HUMAN RIGHTS</vt:lpstr>
      <vt:lpstr>                                                                                SAFEGUARDING.</vt:lpstr>
      <vt:lpstr>                       CHILDHOOD TRUAMA.</vt:lpstr>
      <vt:lpstr>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2998</cp:revision>
  <dcterms:created xsi:type="dcterms:W3CDTF">2022-03-05T10:41:42Z</dcterms:created>
  <dcterms:modified xsi:type="dcterms:W3CDTF">2022-03-15T08:37:03Z</dcterms:modified>
</cp:coreProperties>
</file>