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57" r:id="rId10"/>
    <p:sldId id="282" r:id="rId11"/>
    <p:sldId id="258" r:id="rId12"/>
    <p:sldId id="259" r:id="rId13"/>
    <p:sldId id="260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61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70"/>
    <p:restoredTop sz="95853"/>
  </p:normalViewPr>
  <p:slideViewPr>
    <p:cSldViewPr snapToGrid="0">
      <p:cViewPr varScale="1">
        <p:scale>
          <a:sx n="115" d="100"/>
          <a:sy n="115" d="100"/>
        </p:scale>
        <p:origin x="232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4E99C-8960-1401-14D0-62938BFCEE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85F99-9CD2-3F5C-79C2-0F8B2D5A2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7397D-5C38-CC83-65F6-EFB7BAE43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D61D3C-0DF2-B9DA-B65A-A7E1A947C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8D2D4-90D0-56E6-4ED9-DC29EE4FC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879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B9AF-FD58-BFBF-EBE5-D2233F9EF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13741-0176-F80E-318D-D5EDC3DC8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058D9C-4EC2-F559-42AB-09D57AED9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E17E2-229F-F481-D222-6BB5DCAA6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EAD45-792F-82B9-C2B1-9BC8D5110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062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E3A11-84F8-11E8-0D9E-D1911F7D4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23D21-C1F0-A841-13E0-5D1E379EC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1A5CE-724D-7FA4-8255-96398DCE1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12053-51B0-20F2-9439-CA6F1D9C0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DFFCFA-6727-1F01-949D-73A839433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617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0B613-D26E-12DF-0747-F897DBC79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01005-0697-7D88-198B-5223F09740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A61FC3-C9B5-8A99-ED48-371205079F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FFCA34-B8F4-CCD7-B532-564B2D50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5B4EA-D0EF-12AB-6899-19700AB95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AC718-6D80-A11C-C789-05BE5EECB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907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08EFA-269F-53DE-EF3E-6C1441BC5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567663-79B5-F894-DE04-AC06FFC7A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F52CBD-FB7B-8EF7-0A09-208F6389BE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06380-B95B-E265-40E9-CFCAA7A79E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1776FC-D541-86F4-C45F-E446D24166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031155-32EF-6A40-3591-71135936B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2B8414-ADC8-E8C6-BC86-C8E108982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99F21-2B18-683F-5FA0-1BC571648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177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79708-77E9-24B5-8820-4E116DE47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6DB2EC-FFC4-6B03-948E-15EA17FB2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709C14-B594-EE13-3D1F-F1C04882E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9E75BF-174B-0C51-A607-07372CF2E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B8562F-C82C-B7DC-9ACB-8F744EEAC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F12026-A1E6-9990-7599-F437DC342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350ED0-E422-A3B9-BBAF-AFC429962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291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FCB15-8B7A-CEF3-2C84-0D2C744EA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14A12-BA3E-BF3C-B557-87C0B72F2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426268-225F-696B-ECFF-40D8EB7FC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2E223F-EB1A-A4F1-611B-A8EF86410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26B60B-CABB-10E6-70FD-5B6330F28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53688C-F1D5-B7BB-49C2-43BA8B738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131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6C0E6-4117-8B7A-9056-A56FEFF94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6CC246-6810-D22D-E2F2-A15E017807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9AE69D-F38F-EE58-7112-EBCF2324B0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5431E7-C797-9CB1-5185-91A4A0311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3D815A-39FD-F67D-A2F9-8569DFAE7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E22E5B-123E-1E32-B054-E63AFDBCB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386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51E05-7516-D9EA-6690-F20720F1D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A0A294-24E5-B846-E976-3FA85AF9CC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DCE11-B057-8CE3-735F-D94572393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F5ED7-C415-75A2-4A3F-7CE8C5703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C1006-D05B-FD3B-499D-2715EC8B8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431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595CF2-7945-E952-C27E-E4D931550D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570FB0-F59E-081D-0015-E3D3D1ADEC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9C8B0-B778-7CC8-17D7-F10A8DD90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E420A-56D3-C62C-E254-E4613391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02B850-9B2E-0802-F034-5C60B1F95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757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AA2EAC-C1D2-1F44-5B85-5C1E5B44C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25A4DA-B126-3DA4-EA25-0C056E85E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4DADC-10AF-E8A3-33E4-8FDDF067EC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15130-FBEA-7D46-94F9-581118BADF04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A4967-42C5-DF45-0364-2BA7D7E005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F8D104-B2C1-F2E1-471C-CD8E60F395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4DF05-D29D-544C-9EDD-F406983CE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7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5D966-F927-7362-DA04-2BE3320BCA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>
            <a:normAutofit/>
          </a:bodyPr>
          <a:lstStyle/>
          <a:p>
            <a:r>
              <a:rPr lang="en-US" sz="4400" dirty="0"/>
              <a:t>Conversation and Interaction Reportage</a:t>
            </a:r>
          </a:p>
        </p:txBody>
      </p:sp>
    </p:spTree>
    <p:extLst>
      <p:ext uri="{BB962C8B-B14F-4D97-AF65-F5344CB8AC3E}">
        <p14:creationId xmlns:p14="http://schemas.microsoft.com/office/powerpoint/2010/main" val="1152588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1FF62227-C4A1-8871-EE43-E9A49B14B3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357" t="19117" r="41518" b="13571"/>
          <a:stretch/>
        </p:blipFill>
        <p:spPr>
          <a:xfrm>
            <a:off x="2524124" y="546186"/>
            <a:ext cx="7143751" cy="5765627"/>
          </a:xfrm>
        </p:spPr>
      </p:pic>
    </p:spTree>
    <p:extLst>
      <p:ext uri="{BB962C8B-B14F-4D97-AF65-F5344CB8AC3E}">
        <p14:creationId xmlns:p14="http://schemas.microsoft.com/office/powerpoint/2010/main" val="2774449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727B2-B981-DFEF-C882-C2F504F83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F509B42B-4A17-AA4D-4B79-4F58E23145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331" t="23386" r="41107" b="18169"/>
          <a:stretch/>
        </p:blipFill>
        <p:spPr>
          <a:xfrm>
            <a:off x="2100438" y="704057"/>
            <a:ext cx="7991123" cy="5449886"/>
          </a:xfrm>
        </p:spPr>
      </p:pic>
    </p:spTree>
    <p:extLst>
      <p:ext uri="{BB962C8B-B14F-4D97-AF65-F5344CB8AC3E}">
        <p14:creationId xmlns:p14="http://schemas.microsoft.com/office/powerpoint/2010/main" val="1386051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3598-2C50-4C59-74F5-34532079C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sketch of people sitting at tables&#10;&#10;Description automatically generated">
            <a:extLst>
              <a:ext uri="{FF2B5EF4-FFF2-40B4-BE49-F238E27FC236}">
                <a16:creationId xmlns:a16="http://schemas.microsoft.com/office/drawing/2014/main" id="{7EC1D887-26B4-AFCD-B250-32C9FE698D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0809" y="146476"/>
            <a:ext cx="8250381" cy="6565048"/>
          </a:xfrm>
        </p:spPr>
      </p:pic>
    </p:spTree>
    <p:extLst>
      <p:ext uri="{BB962C8B-B14F-4D97-AF65-F5344CB8AC3E}">
        <p14:creationId xmlns:p14="http://schemas.microsoft.com/office/powerpoint/2010/main" val="4101556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BB1C6-31A5-D21E-8AAA-1E2C2345C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sketchbook with pens on a table&#10;&#10;Description automatically generated">
            <a:extLst>
              <a:ext uri="{FF2B5EF4-FFF2-40B4-BE49-F238E27FC236}">
                <a16:creationId xmlns:a16="http://schemas.microsoft.com/office/drawing/2014/main" id="{B04A92DA-9790-191D-48EC-F340D3C245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54204" y="1825625"/>
            <a:ext cx="4683592" cy="4351338"/>
          </a:xfrm>
        </p:spPr>
      </p:pic>
      <p:pic>
        <p:nvPicPr>
          <p:cNvPr id="7" name="Picture 6" descr="A drawing of people standing in front of a store&#10;&#10;Description automatically generated">
            <a:extLst>
              <a:ext uri="{FF2B5EF4-FFF2-40B4-BE49-F238E27FC236}">
                <a16:creationId xmlns:a16="http://schemas.microsoft.com/office/drawing/2014/main" id="{8B3A7FC1-D276-6480-8B19-2FC764F019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393" y="0"/>
            <a:ext cx="68172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633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C2862-E1B4-9060-D839-2E202EF2D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hand holding a sketchbook with a couple of women&#10;&#10;Description automatically generated">
            <a:extLst>
              <a:ext uri="{FF2B5EF4-FFF2-40B4-BE49-F238E27FC236}">
                <a16:creationId xmlns:a16="http://schemas.microsoft.com/office/drawing/2014/main" id="{103AC0C7-F298-A74B-16E2-EE5CEB2447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2597" y="56219"/>
            <a:ext cx="9126805" cy="6745561"/>
          </a:xfrm>
        </p:spPr>
      </p:pic>
    </p:spTree>
    <p:extLst>
      <p:ext uri="{BB962C8B-B14F-4D97-AF65-F5344CB8AC3E}">
        <p14:creationId xmlns:p14="http://schemas.microsoft.com/office/powerpoint/2010/main" val="660107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157B1-54FF-0FEA-CCEE-9C907833F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rawing of two people sitting on a bench&#10;&#10;Description automatically generated">
            <a:extLst>
              <a:ext uri="{FF2B5EF4-FFF2-40B4-BE49-F238E27FC236}">
                <a16:creationId xmlns:a16="http://schemas.microsoft.com/office/drawing/2014/main" id="{A4EC013A-16EF-5D49-7849-E2C4BCCA7E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3664" y="52277"/>
            <a:ext cx="8984672" cy="6788420"/>
          </a:xfrm>
        </p:spPr>
      </p:pic>
    </p:spTree>
    <p:extLst>
      <p:ext uri="{BB962C8B-B14F-4D97-AF65-F5344CB8AC3E}">
        <p14:creationId xmlns:p14="http://schemas.microsoft.com/office/powerpoint/2010/main" val="599598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6DC29-2E01-4618-5BE8-05E0B36CA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group of people sitting on a bench&#10;&#10;Description automatically generated">
            <a:extLst>
              <a:ext uri="{FF2B5EF4-FFF2-40B4-BE49-F238E27FC236}">
                <a16:creationId xmlns:a16="http://schemas.microsoft.com/office/drawing/2014/main" id="{C8BEC1EC-7655-4615-94DF-384D8101BB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8869" y="365125"/>
            <a:ext cx="8474261" cy="5989927"/>
          </a:xfrm>
        </p:spPr>
      </p:pic>
    </p:spTree>
    <p:extLst>
      <p:ext uri="{BB962C8B-B14F-4D97-AF65-F5344CB8AC3E}">
        <p14:creationId xmlns:p14="http://schemas.microsoft.com/office/powerpoint/2010/main" val="71352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73C24-6FA9-E6E5-882B-68B18A038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50929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dirty="0"/>
              <a:t>Go out and draw people in cafes, market, shops etc. </a:t>
            </a:r>
            <a:br>
              <a:rPr lang="en-US" dirty="0"/>
            </a:br>
            <a:br>
              <a:rPr lang="en-US" dirty="0"/>
            </a:br>
            <a:r>
              <a:rPr lang="en-US" u="sng" dirty="0"/>
              <a:t>Be back in class by 12:00pm </a:t>
            </a:r>
            <a:br>
              <a:rPr lang="en-US" u="sng" dirty="0"/>
            </a:br>
            <a:br>
              <a:rPr lang="en-US" u="sng" dirty="0"/>
            </a:br>
            <a:endParaRPr lang="en-US" u="sng" dirty="0"/>
          </a:p>
        </p:txBody>
      </p:sp>
    </p:spTree>
    <p:extLst>
      <p:ext uri="{BB962C8B-B14F-4D97-AF65-F5344CB8AC3E}">
        <p14:creationId xmlns:p14="http://schemas.microsoft.com/office/powerpoint/2010/main" val="39868326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wing of a person and a baby&#10;&#10;Description automatically generated">
            <a:extLst>
              <a:ext uri="{FF2B5EF4-FFF2-40B4-BE49-F238E27FC236}">
                <a16:creationId xmlns:a16="http://schemas.microsoft.com/office/drawing/2014/main" id="{6BCC50E6-C836-C705-642C-58F8F410DC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66700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922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09273-E1F2-9760-D666-610C50414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Todays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700F2-F52B-F23E-3529-0C975F199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 far in this module we have been focusing on different types of reportage and started to research what reportage is and ideas for the billboard.</a:t>
            </a:r>
          </a:p>
          <a:p>
            <a:endParaRPr lang="en-US" dirty="0"/>
          </a:p>
          <a:p>
            <a:r>
              <a:rPr lang="en-US" dirty="0"/>
              <a:t>Fundamentally the billboard is a form of illustrated advertisement that should have parts developed from reportage drawings.</a:t>
            </a:r>
          </a:p>
        </p:txBody>
      </p:sp>
    </p:spTree>
    <p:extLst>
      <p:ext uri="{BB962C8B-B14F-4D97-AF65-F5344CB8AC3E}">
        <p14:creationId xmlns:p14="http://schemas.microsoft.com/office/powerpoint/2010/main" val="908094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BF197-F583-5B22-8BA8-3EC543AF5F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Get used to the idea of combining reportage and advertisement together, your task is to create a travel themed poster to promote Swansea using the reportage drawings you have done so far.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 drawings don’t have to be accurately copied but should be used as inspiration which can be stylized in your own particular way and choice.</a:t>
            </a:r>
          </a:p>
        </p:txBody>
      </p:sp>
    </p:spTree>
    <p:extLst>
      <p:ext uri="{BB962C8B-B14F-4D97-AF65-F5344CB8AC3E}">
        <p14:creationId xmlns:p14="http://schemas.microsoft.com/office/powerpoint/2010/main" val="4044008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8D651-5A61-807E-0C71-BB1A63726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Portrait or landscape.</a:t>
            </a:r>
          </a:p>
          <a:p>
            <a:endParaRPr lang="en-US" dirty="0"/>
          </a:p>
          <a:p>
            <a:r>
              <a:rPr lang="en-US" dirty="0"/>
              <a:t>You have today and next week to work on these but should be finished by next lesson.</a:t>
            </a:r>
          </a:p>
          <a:p>
            <a:endParaRPr lang="en-US" dirty="0"/>
          </a:p>
          <a:p>
            <a:r>
              <a:rPr lang="en-US" dirty="0"/>
              <a:t>Will be coming around giving tutorials and one to ones checking on everyone.</a:t>
            </a:r>
          </a:p>
        </p:txBody>
      </p:sp>
    </p:spTree>
    <p:extLst>
      <p:ext uri="{BB962C8B-B14F-4D97-AF65-F5344CB8AC3E}">
        <p14:creationId xmlns:p14="http://schemas.microsoft.com/office/powerpoint/2010/main" val="699583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2ECB5-D685-AD8C-BFB4-04AB9DED3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7868" y="5836269"/>
            <a:ext cx="3220844" cy="102173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Underway Studio</a:t>
            </a:r>
          </a:p>
        </p:txBody>
      </p:sp>
      <p:pic>
        <p:nvPicPr>
          <p:cNvPr id="1026" name="Picture 2" descr="Department Store by Underway Studio - Print Club London">
            <a:extLst>
              <a:ext uri="{FF2B5EF4-FFF2-40B4-BE49-F238E27FC236}">
                <a16:creationId xmlns:a16="http://schemas.microsoft.com/office/drawing/2014/main" id="{67A4ABB0-FF21-96B4-1C04-A20B8E7D86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300" y="0"/>
            <a:ext cx="48514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799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BE455-422D-3299-EA76-E0D523F4B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8879-6861-7DEE-4CA5-56620E9D0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Engine House Limited Edition Screen Print A2 — Underway Studio">
            <a:extLst>
              <a:ext uri="{FF2B5EF4-FFF2-40B4-BE49-F238E27FC236}">
                <a16:creationId xmlns:a16="http://schemas.microsoft.com/office/drawing/2014/main" id="{8C10DA59-4AF3-1643-B148-D265F36B32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8795" y="-111512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ruman Brewery - Electric Gallery">
            <a:extLst>
              <a:ext uri="{FF2B5EF4-FFF2-40B4-BE49-F238E27FC236}">
                <a16:creationId xmlns:a16="http://schemas.microsoft.com/office/drawing/2014/main" id="{FAF105A3-F539-0815-F480-837AF87B3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044" y="-111512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151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oal Drops Yard Limited Edition Screen Print 70x50cm — Underway Studio">
            <a:extLst>
              <a:ext uri="{FF2B5EF4-FFF2-40B4-BE49-F238E27FC236}">
                <a16:creationId xmlns:a16="http://schemas.microsoft.com/office/drawing/2014/main" id="{A9A5B119-D3FA-CDA2-20FA-291EB8CA32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513" y="0"/>
            <a:ext cx="75469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209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6FAFA-AC4B-7A67-1EEE-82931C83E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2576E-8822-2E77-5F1E-C1E0790653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100" name="Picture 4" descr="Hayward Gallery - Electric Gallery">
            <a:extLst>
              <a:ext uri="{FF2B5EF4-FFF2-40B4-BE49-F238E27FC236}">
                <a16:creationId xmlns:a16="http://schemas.microsoft.com/office/drawing/2014/main" id="{1F70BC80-F9D8-2498-55C1-1063CEF5D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-1852612"/>
            <a:ext cx="10139363" cy="1013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795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85852E4B-517F-9CBB-7C4D-7B8D938352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575" y="0"/>
            <a:ext cx="42608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12024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E7F51F77-89F0-473B-F291-DC0FFFC16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113" y="0"/>
            <a:ext cx="50577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3242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extLst>
              <a:ext uri="{FF2B5EF4-FFF2-40B4-BE49-F238E27FC236}">
                <a16:creationId xmlns:a16="http://schemas.microsoft.com/office/drawing/2014/main" id="{37F65987-A17A-4C59-17F8-A44AEFD706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238" y="0"/>
            <a:ext cx="43259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050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An original poster designed by Donald Brun for Linjebuss (Swedish Trans European Bus Lines), 1954. The design features a global motif with the mountains of Sweden connected with ‘the sunny side’ of Europe via one of the company’s distinctive blue coaches. ">
            <a:extLst>
              <a:ext uri="{FF2B5EF4-FFF2-40B4-BE49-F238E27FC236}">
                <a16:creationId xmlns:a16="http://schemas.microsoft.com/office/drawing/2014/main" id="{0EC4A8DA-1E04-F754-A2AE-3D5DE8D664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12643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10F1C-B880-EADF-75E4-868823185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23556" y="5728552"/>
            <a:ext cx="2897459" cy="11294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Roger </a:t>
            </a:r>
            <a:r>
              <a:rPr lang="en-US" dirty="0" err="1"/>
              <a:t>Broders</a:t>
            </a:r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917CE41-F525-E791-170F-632CACFBE7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713" y="0"/>
            <a:ext cx="43465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2069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737D53D8-9FA8-1755-6FB8-BB05EF5D9F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06" y="0"/>
            <a:ext cx="50101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79B780B7-E1E7-0DEC-35FB-48C0E9EB4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0"/>
            <a:ext cx="42370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7573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F88400FC-26F8-8173-224E-99CEC99E57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519" y="-61332"/>
            <a:ext cx="43021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AB5E7650-F74D-A7CA-0685-A298582930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115" y="-61333"/>
            <a:ext cx="444309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51580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FE8D29AC-1A5F-9B60-6809-9EED47C2DA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0950" y="0"/>
            <a:ext cx="48450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B605CC24-6CA0-1427-D631-DDF4FF832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729" y="0"/>
            <a:ext cx="43068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81213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6430D32A-53ED-970E-1CD2-340B3DD1A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950" y="895350"/>
            <a:ext cx="7150100" cy="506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8625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06BD3-D60D-49E1-89FB-193DBDE04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By 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3C93D-F107-3C30-4A67-63B690AF4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Keep working on the posters and start researching into illustration for advertising as well ideas for your topic.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u="sng" dirty="0"/>
              <a:t>Start thinking about who will be </a:t>
            </a:r>
            <a:r>
              <a:rPr lang="en-GB" b="0" i="0" u="sng" strike="noStrike" dirty="0">
                <a:solidFill>
                  <a:srgbClr val="000000"/>
                </a:solidFill>
                <a:effectLst/>
                <a:latin typeface="-webkit-standard"/>
              </a:rPr>
              <a:t>your clientele and target audience</a:t>
            </a:r>
          </a:p>
          <a:p>
            <a:pPr marL="0" indent="0">
              <a:buNone/>
            </a:pPr>
            <a:endParaRPr lang="en-GB" u="sng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3021384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4296</TotalTime>
  <Words>207</Words>
  <Application>Microsoft Macintosh PowerPoint</Application>
  <PresentationFormat>Widescreen</PresentationFormat>
  <Paragraphs>20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-webkit-standard</vt:lpstr>
      <vt:lpstr>Arial</vt:lpstr>
      <vt:lpstr>Calibri</vt:lpstr>
      <vt:lpstr>Calibri Light</vt:lpstr>
      <vt:lpstr>Office Theme</vt:lpstr>
      <vt:lpstr>Conversation and Interaction Reportage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 out and draw people in cafes, market, shops etc.   Be back in class by 12:00pm   </vt:lpstr>
      <vt:lpstr>PowerPoint Presentation</vt:lpstr>
      <vt:lpstr>Todays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By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Conversation and Interaction Reportage</dc:title>
  <dc:creator>Lee Richards (P149987)</dc:creator>
  <cp:lastModifiedBy>Chris Harrendence</cp:lastModifiedBy>
  <cp:revision>16</cp:revision>
  <dcterms:created xsi:type="dcterms:W3CDTF">2023-10-21T23:20:54Z</dcterms:created>
  <dcterms:modified xsi:type="dcterms:W3CDTF">2024-10-24T10:51:36Z</dcterms:modified>
</cp:coreProperties>
</file>