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5143500" type="screen16x9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 kern="1200">
        <a:solidFill>
          <a:srgbClr val="000000"/>
        </a:solidFill>
        <a:latin typeface="Arial" panose="020B0604020202020204" pitchFamily="34" charset="0"/>
        <a:ea typeface="+mn-ea"/>
        <a:cs typeface="+mn-cs"/>
        <a:sym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 kern="1200">
        <a:solidFill>
          <a:srgbClr val="000000"/>
        </a:solidFill>
        <a:latin typeface="Arial" panose="020B0604020202020204" pitchFamily="34" charset="0"/>
        <a:ea typeface="+mn-ea"/>
        <a:cs typeface="+mn-cs"/>
        <a:sym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 kern="1200">
        <a:solidFill>
          <a:srgbClr val="000000"/>
        </a:solidFill>
        <a:latin typeface="Arial" panose="020B0604020202020204" pitchFamily="34" charset="0"/>
        <a:ea typeface="+mn-ea"/>
        <a:cs typeface="+mn-cs"/>
        <a:sym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 kern="1200">
        <a:solidFill>
          <a:srgbClr val="000000"/>
        </a:solidFill>
        <a:latin typeface="Arial" panose="020B0604020202020204" pitchFamily="34" charset="0"/>
        <a:ea typeface="+mn-ea"/>
        <a:cs typeface="+mn-cs"/>
        <a:sym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 kern="1200">
        <a:solidFill>
          <a:srgbClr val="000000"/>
        </a:solidFill>
        <a:latin typeface="Arial" panose="020B0604020202020204" pitchFamily="34" charset="0"/>
        <a:ea typeface="+mn-ea"/>
        <a:cs typeface="+mn-cs"/>
        <a:sym typeface="Arial" panose="020B0604020202020204" pitchFamily="34" charset="0"/>
      </a:defRPr>
    </a:lvl5pPr>
    <a:lvl6pPr marL="2286000" algn="l" defTabSz="914400" rtl="0" eaLnBrk="1" latinLnBrk="0" hangingPunct="1">
      <a:defRPr sz="1400" kern="1200">
        <a:solidFill>
          <a:srgbClr val="000000"/>
        </a:solidFill>
        <a:latin typeface="Arial" panose="020B0604020202020204" pitchFamily="34" charset="0"/>
        <a:ea typeface="+mn-ea"/>
        <a:cs typeface="+mn-cs"/>
        <a:sym typeface="Arial" panose="020B0604020202020204" pitchFamily="34" charset="0"/>
      </a:defRPr>
    </a:lvl6pPr>
    <a:lvl7pPr marL="2743200" algn="l" defTabSz="914400" rtl="0" eaLnBrk="1" latinLnBrk="0" hangingPunct="1">
      <a:defRPr sz="1400" kern="1200">
        <a:solidFill>
          <a:srgbClr val="000000"/>
        </a:solidFill>
        <a:latin typeface="Arial" panose="020B0604020202020204" pitchFamily="34" charset="0"/>
        <a:ea typeface="+mn-ea"/>
        <a:cs typeface="+mn-cs"/>
        <a:sym typeface="Arial" panose="020B0604020202020204" pitchFamily="34" charset="0"/>
      </a:defRPr>
    </a:lvl7pPr>
    <a:lvl8pPr marL="3200400" algn="l" defTabSz="914400" rtl="0" eaLnBrk="1" latinLnBrk="0" hangingPunct="1">
      <a:defRPr sz="1400" kern="1200">
        <a:solidFill>
          <a:srgbClr val="000000"/>
        </a:solidFill>
        <a:latin typeface="Arial" panose="020B0604020202020204" pitchFamily="34" charset="0"/>
        <a:ea typeface="+mn-ea"/>
        <a:cs typeface="+mn-cs"/>
        <a:sym typeface="Arial" panose="020B0604020202020204" pitchFamily="34" charset="0"/>
      </a:defRPr>
    </a:lvl8pPr>
    <a:lvl9pPr marL="3657600" algn="l" defTabSz="914400" rtl="0" eaLnBrk="1" latinLnBrk="0" hangingPunct="1">
      <a:defRPr sz="1400" kern="1200">
        <a:solidFill>
          <a:srgbClr val="000000"/>
        </a:solidFill>
        <a:latin typeface="Arial" panose="020B0604020202020204" pitchFamily="34" charset="0"/>
        <a:ea typeface="+mn-ea"/>
        <a:cs typeface="+mn-cs"/>
        <a:sym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1620"/>
        <p:guide pos="2880"/>
      </p:guideLst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Google Shape;3;n">
            <a:extLst>
              <a:ext uri="{FF2B5EF4-FFF2-40B4-BE49-F238E27FC236}">
                <a16:creationId xmlns:a16="http://schemas.microsoft.com/office/drawing/2014/main" id="{A04DB134-B00D-4FDE-A6AD-17EAB112539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75" name="Google Shape;4;n">
            <a:extLst>
              <a:ext uri="{FF2B5EF4-FFF2-40B4-BE49-F238E27FC236}">
                <a16:creationId xmlns:a16="http://schemas.microsoft.com/office/drawing/2014/main" id="{367E7173-FA65-4CD6-AA76-3261D75B09EF}"/>
              </a:ext>
            </a:extLst>
          </p:cNvPr>
          <p:cNvSpPr txBox="1"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GB" altLang="zh-CN">
              <a:sym typeface="Arial" panose="020B0604020202020204" pitchFamily="34" charset="0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 pitchFamily="34" charset="0"/>
      </a:defRPr>
    </a:lvl1pPr>
    <a:lvl2pPr lvl="1"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 pitchFamily="34" charset="0"/>
      </a:defRPr>
    </a:lvl2pPr>
    <a:lvl3pPr lvl="2"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 pitchFamily="34" charset="0"/>
      </a:defRPr>
    </a:lvl3pPr>
    <a:lvl4pPr lvl="3"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 pitchFamily="34" charset="0"/>
      </a:defRPr>
    </a:lvl4pPr>
    <a:lvl5pPr lvl="4" algn="l" rtl="0" fontAlgn="base">
      <a:spcBef>
        <a:spcPct val="0"/>
      </a:spcBef>
      <a:spcAft>
        <a:spcPct val="0"/>
      </a:spcAft>
      <a:buFont typeface="Arial" panose="020B0604020202020204" pitchFamily="34" charset="0"/>
      <a:defRPr sz="1400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 pitchFamily="34" charset="0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uFillTx/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uFillTx/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uFillTx/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uFillTx/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Google Shape;51;p:notes">
            <a:extLst>
              <a:ext uri="{FF2B5EF4-FFF2-40B4-BE49-F238E27FC236}">
                <a16:creationId xmlns:a16="http://schemas.microsoft.com/office/drawing/2014/main" id="{7C8E9F1B-9ABC-4EF2-A4BB-5656F5FFE0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5122" name="Google Shape;52;p:notes">
            <a:extLst>
              <a:ext uri="{FF2B5EF4-FFF2-40B4-BE49-F238E27FC236}">
                <a16:creationId xmlns:a16="http://schemas.microsoft.com/office/drawing/2014/main" id="{95185665-1DFD-4D9F-BA6F-E898CE4A798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en-GB" altLang="zh-CN" sz="110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Google Shape;58;g39f4b44466520f7a_0:notes">
            <a:extLst>
              <a:ext uri="{FF2B5EF4-FFF2-40B4-BE49-F238E27FC236}">
                <a16:creationId xmlns:a16="http://schemas.microsoft.com/office/drawing/2014/main" id="{33AA3178-8349-4CA8-90EE-77BD1D11F85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7170" name="Google Shape;59;g39f4b44466520f7a_0:notes">
            <a:extLst>
              <a:ext uri="{FF2B5EF4-FFF2-40B4-BE49-F238E27FC236}">
                <a16:creationId xmlns:a16="http://schemas.microsoft.com/office/drawing/2014/main" id="{40D5E052-2A0E-4345-B57E-9798E6B0978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en-GB" altLang="zh-CN" sz="110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Google Shape;64;g3a8ea6c63622197e_19:notes">
            <a:extLst>
              <a:ext uri="{FF2B5EF4-FFF2-40B4-BE49-F238E27FC236}">
                <a16:creationId xmlns:a16="http://schemas.microsoft.com/office/drawing/2014/main" id="{A9841925-21A5-40BB-9DAA-6B1138926D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9218" name="Google Shape;65;g3a8ea6c63622197e_19:notes">
            <a:extLst>
              <a:ext uri="{FF2B5EF4-FFF2-40B4-BE49-F238E27FC236}">
                <a16:creationId xmlns:a16="http://schemas.microsoft.com/office/drawing/2014/main" id="{5DAC59EF-3546-4BB6-9D04-F35EBCE7E68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en-GB" altLang="zh-CN" sz="110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Google Shape;70;g7fb7a9202a800af5_0:notes">
            <a:extLst>
              <a:ext uri="{FF2B5EF4-FFF2-40B4-BE49-F238E27FC236}">
                <a16:creationId xmlns:a16="http://schemas.microsoft.com/office/drawing/2014/main" id="{63D08D1F-DC62-4274-B0BC-4A752A40540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1266" name="Google Shape;71;g7fb7a9202a800af5_0:notes">
            <a:extLst>
              <a:ext uri="{FF2B5EF4-FFF2-40B4-BE49-F238E27FC236}">
                <a16:creationId xmlns:a16="http://schemas.microsoft.com/office/drawing/2014/main" id="{24262C56-25B0-4775-BD8E-8094FEFECEA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en-GB" altLang="zh-CN" sz="110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Google Shape;76;g77fda6153d67b5de_2:notes">
            <a:extLst>
              <a:ext uri="{FF2B5EF4-FFF2-40B4-BE49-F238E27FC236}">
                <a16:creationId xmlns:a16="http://schemas.microsoft.com/office/drawing/2014/main" id="{EC93CCB4-B513-44A0-B150-4107CA1399B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3314" name="Google Shape;77;g77fda6153d67b5de_2:notes">
            <a:extLst>
              <a:ext uri="{FF2B5EF4-FFF2-40B4-BE49-F238E27FC236}">
                <a16:creationId xmlns:a16="http://schemas.microsoft.com/office/drawing/2014/main" id="{5859AD8A-7423-4D93-A341-0C5936C1AA6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en-GB" altLang="zh-CN" sz="110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Google Shape;82;g3a8ea6c63622197e_2:notes">
            <a:extLst>
              <a:ext uri="{FF2B5EF4-FFF2-40B4-BE49-F238E27FC236}">
                <a16:creationId xmlns:a16="http://schemas.microsoft.com/office/drawing/2014/main" id="{76DF41B4-D0A1-4095-81CE-2BFCDDED403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5362" name="Google Shape;83;g3a8ea6c63622197e_2:notes">
            <a:extLst>
              <a:ext uri="{FF2B5EF4-FFF2-40B4-BE49-F238E27FC236}">
                <a16:creationId xmlns:a16="http://schemas.microsoft.com/office/drawing/2014/main" id="{DE39A495-078E-475D-B96A-7919ADC3326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en-GB" altLang="zh-CN" sz="110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Google Shape;88;g3a8ea6c63622197e_7:notes">
            <a:extLst>
              <a:ext uri="{FF2B5EF4-FFF2-40B4-BE49-F238E27FC236}">
                <a16:creationId xmlns:a16="http://schemas.microsoft.com/office/drawing/2014/main" id="{97D822A6-9D8D-467B-9D8D-8E8E395B968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7410" name="Google Shape;89;g3a8ea6c63622197e_7:notes">
            <a:extLst>
              <a:ext uri="{FF2B5EF4-FFF2-40B4-BE49-F238E27FC236}">
                <a16:creationId xmlns:a16="http://schemas.microsoft.com/office/drawing/2014/main" id="{6E81C8FC-38A7-4CB1-8C8F-2C990DD94A9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en-GB" altLang="zh-CN" sz="110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Google Shape;95;g3a8ea6c63622197e_14:notes">
            <a:extLst>
              <a:ext uri="{FF2B5EF4-FFF2-40B4-BE49-F238E27FC236}">
                <a16:creationId xmlns:a16="http://schemas.microsoft.com/office/drawing/2014/main" id="{382A74A8-3148-46C5-A4C8-A6E8E280C2F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9458" name="Google Shape;96;g3a8ea6c63622197e_14:notes">
            <a:extLst>
              <a:ext uri="{FF2B5EF4-FFF2-40B4-BE49-F238E27FC236}">
                <a16:creationId xmlns:a16="http://schemas.microsoft.com/office/drawing/2014/main" id="{DB7447A1-2452-4411-918F-8C8617F2526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en-GB" altLang="zh-CN" sz="110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Google Shape;101;g8d84d392a2a81c9_0:notes">
            <a:extLst>
              <a:ext uri="{FF2B5EF4-FFF2-40B4-BE49-F238E27FC236}">
                <a16:creationId xmlns:a16="http://schemas.microsoft.com/office/drawing/2014/main" id="{E1FF051B-EE4B-4CC0-B285-618C3DE7D20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21506" name="Google Shape;102;g8d84d392a2a81c9_0:notes">
            <a:extLst>
              <a:ext uri="{FF2B5EF4-FFF2-40B4-BE49-F238E27FC236}">
                <a16:creationId xmlns:a16="http://schemas.microsoft.com/office/drawing/2014/main" id="{A41E4879-5D06-44B0-8B08-49610D30C7A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en-GB" altLang="zh-CN" sz="110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anchor="b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uFillTx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uFillTx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uFillTx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uFillTx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uFillTx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uFillTx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uFillTx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uFillTx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uFillTx/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>
                <a:uFillTx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>
                <a:uFillTx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>
                <a:uFillTx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>
                <a:uFillTx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>
                <a:uFillTx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>
                <a:uFillTx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>
                <a:uFillTx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>
                <a:uFillTx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>
                <a:uFillTx/>
              </a:defRPr>
            </a:lvl9pPr>
          </a:lstStyle>
          <a:p>
            <a:endParaRPr/>
          </a:p>
        </p:txBody>
      </p:sp>
      <p:sp>
        <p:nvSpPr>
          <p:cNvPr id="4" name="Google Shape;8;p1">
            <a:extLst>
              <a:ext uri="{FF2B5EF4-FFF2-40B4-BE49-F238E27FC236}">
                <a16:creationId xmlns:a16="http://schemas.microsoft.com/office/drawing/2014/main" id="{FF1A3E58-EF4F-4B99-976B-102ED2FD6011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DA38C01-EE85-4B70-B6A6-1C3A98E88574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237355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anchor="ctr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uFillTx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uFillTx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uFillTx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uFillTx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uFillTx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uFillTx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uFillTx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uFillTx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>
                <a:uFillTx/>
              </a:defRPr>
            </a:lvl9pPr>
          </a:lstStyle>
          <a:p>
            <a:endParaRPr/>
          </a:p>
        </p:txBody>
      </p:sp>
      <p:sp>
        <p:nvSpPr>
          <p:cNvPr id="3" name="Google Shape;8;p1">
            <a:extLst>
              <a:ext uri="{FF2B5EF4-FFF2-40B4-BE49-F238E27FC236}">
                <a16:creationId xmlns:a16="http://schemas.microsoft.com/office/drawing/2014/main" id="{BFEAFA12-09DB-46DF-A752-A4354DBDCD2F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D20237-A821-4E58-B680-024390227B73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270494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uFillTx/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uFillTx/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uFillTx/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uFillTx/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uFillTx/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uFillTx/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uFillTx/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uFillTx/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>
                <a:uFillTx/>
              </a:defRPr>
            </a:lvl9pPr>
          </a:lstStyle>
          <a:p>
            <a:endParaRPr/>
          </a:p>
        </p:txBody>
      </p:sp>
      <p:sp>
        <p:nvSpPr>
          <p:cNvPr id="4" name="Google Shape;8;p1">
            <a:extLst>
              <a:ext uri="{FF2B5EF4-FFF2-40B4-BE49-F238E27FC236}">
                <a16:creationId xmlns:a16="http://schemas.microsoft.com/office/drawing/2014/main" id="{FC361973-8F8B-4297-85B1-12302227E814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B723F1-DE6F-4366-AF2A-4F4122811253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1434662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>
                <a:uFillTx/>
              </a:defRPr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>
                <a:uFillTx/>
              </a:defRPr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>
                <a:uFillTx/>
              </a:defRPr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>
                <a:uFillTx/>
              </a:defRPr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>
                <a:uFillTx/>
              </a:defRPr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>
                <a:uFillTx/>
              </a:defRPr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>
                <a:uFillTx/>
              </a:defRPr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>
                <a:uFillTx/>
              </a:defRPr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>
                <a:uFillTx/>
              </a:defRPr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>
                <a:uFillTx/>
              </a:defRPr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>
                <a:uFillTx/>
              </a:defRPr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>
                <a:uFillTx/>
              </a:defRPr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>
                <a:uFillTx/>
              </a:defRPr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>
                <a:uFillTx/>
              </a:defRPr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>
                <a:uFillTx/>
              </a:defRPr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>
                <a:uFillTx/>
              </a:defRPr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>
                <a:uFillTx/>
              </a:defRPr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>
                <a:uFillTx/>
              </a:defRPr>
            </a:lvl9pPr>
          </a:lstStyle>
          <a:p>
            <a:endParaRPr/>
          </a:p>
        </p:txBody>
      </p:sp>
      <p:sp>
        <p:nvSpPr>
          <p:cNvPr id="5" name="Google Shape;8;p1">
            <a:extLst>
              <a:ext uri="{FF2B5EF4-FFF2-40B4-BE49-F238E27FC236}">
                <a16:creationId xmlns:a16="http://schemas.microsoft.com/office/drawing/2014/main" id="{EC051758-524F-40A0-AD72-5C7474568CE7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32B80B-7164-4CBD-A3FC-C86E50048F07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672901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uFillTx/>
              </a:defRPr>
            </a:lvl9pPr>
          </a:lstStyle>
          <a:p>
            <a:endParaRPr/>
          </a:p>
        </p:txBody>
      </p:sp>
      <p:sp>
        <p:nvSpPr>
          <p:cNvPr id="3" name="Google Shape;8;p1">
            <a:extLst>
              <a:ext uri="{FF2B5EF4-FFF2-40B4-BE49-F238E27FC236}">
                <a16:creationId xmlns:a16="http://schemas.microsoft.com/office/drawing/2014/main" id="{87E7482F-DE6C-4113-BED5-9CC6F5E9391C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A1EEEFB-6B32-486B-A19F-96C7115D5C39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1525038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anchor="b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uFillTx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uFillTx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uFillTx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uFillTx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uFillTx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uFillTx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uFillTx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uFillTx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uFillTx/>
              </a:defRPr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>
                <a:uFillTx/>
              </a:defRPr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>
                <a:uFillTx/>
              </a:defRPr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>
                <a:uFillTx/>
              </a:defRPr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>
                <a:uFillTx/>
              </a:defRPr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>
                <a:uFillTx/>
              </a:defRPr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>
                <a:uFillTx/>
              </a:defRPr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>
                <a:uFillTx/>
              </a:defRPr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>
                <a:uFillTx/>
              </a:defRPr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>
                <a:uFillTx/>
              </a:defRPr>
            </a:lvl9pPr>
          </a:lstStyle>
          <a:p>
            <a:endParaRPr/>
          </a:p>
        </p:txBody>
      </p:sp>
      <p:sp>
        <p:nvSpPr>
          <p:cNvPr id="4" name="Google Shape;8;p1">
            <a:extLst>
              <a:ext uri="{FF2B5EF4-FFF2-40B4-BE49-F238E27FC236}">
                <a16:creationId xmlns:a16="http://schemas.microsoft.com/office/drawing/2014/main" id="{E1F3B600-D0E7-4E54-9FEF-7B7A456701E9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584DD0-57FE-4CFD-B906-B01454C239C1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3197574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anchor="ctr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>
                <a:uFillTx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>
                <a:uFillTx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>
                <a:uFillTx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>
                <a:uFillTx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>
                <a:uFillTx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>
                <a:uFillTx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>
                <a:uFillTx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>
                <a:uFillTx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>
                <a:uFillTx/>
              </a:defRPr>
            </a:lvl9pPr>
          </a:lstStyle>
          <a:p>
            <a:endParaRPr/>
          </a:p>
        </p:txBody>
      </p:sp>
      <p:sp>
        <p:nvSpPr>
          <p:cNvPr id="3" name="Google Shape;8;p1">
            <a:extLst>
              <a:ext uri="{FF2B5EF4-FFF2-40B4-BE49-F238E27FC236}">
                <a16:creationId xmlns:a16="http://schemas.microsoft.com/office/drawing/2014/main" id="{BF634C23-D1D2-439D-8AC5-C94CADD28F0C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8D5DCBF-C88F-4BC4-960C-60D443D66CC4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1431688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36;p9">
            <a:extLst>
              <a:ext uri="{FF2B5EF4-FFF2-40B4-BE49-F238E27FC236}">
                <a16:creationId xmlns:a16="http://schemas.microsoft.com/office/drawing/2014/main" id="{B722D219-DA8D-4AB1-BD17-FE4F5E2B37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0"/>
            <a:ext cx="4572000" cy="5143500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 anchor="ctr"/>
          <a:lstStyle/>
          <a:p>
            <a:endParaRPr lang="en-GB" altLang="zh-CN"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anchor="b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>
                <a:uFillTx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>
                <a:uFillTx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>
                <a:uFillTx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>
                <a:uFillTx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>
                <a:uFillTx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>
                <a:uFillTx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>
                <a:uFillTx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>
                <a:uFillTx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>
                <a:uFillTx/>
              </a:defRPr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>
                <a:uFillTx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>
                <a:uFillTx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>
                <a:uFillTx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>
                <a:uFillTx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>
                <a:uFillTx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>
                <a:uFillTx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>
                <a:uFillTx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>
                <a:uFillTx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>
                <a:uFillTx/>
              </a:defRPr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anchor="ctr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uFillTx/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uFillTx/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uFillTx/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uFillTx/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uFillTx/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uFillTx/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uFillTx/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uFillTx/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>
                <a:uFillTx/>
              </a:defRPr>
            </a:lvl9pPr>
          </a:lstStyle>
          <a:p>
            <a:endParaRPr/>
          </a:p>
        </p:txBody>
      </p:sp>
      <p:sp>
        <p:nvSpPr>
          <p:cNvPr id="6" name="Google Shape;40;p9">
            <a:extLst>
              <a:ext uri="{FF2B5EF4-FFF2-40B4-BE49-F238E27FC236}">
                <a16:creationId xmlns:a16="http://schemas.microsoft.com/office/drawing/2014/main" id="{359EE878-1190-4D05-B216-E28C36EB0FCA}"/>
              </a:ext>
            </a:extLst>
          </p:cNvPr>
          <p:cNvSpPr txBox="1"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44F17D56-1C4B-4A43-A2C7-E495ABAA8139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4117064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anchor="ctr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>
                <a:uFillTx/>
              </a:defRPr>
            </a:lvl1pPr>
          </a:lstStyle>
          <a:p>
            <a:endParaRPr/>
          </a:p>
        </p:txBody>
      </p:sp>
      <p:sp>
        <p:nvSpPr>
          <p:cNvPr id="3" name="Google Shape;8;p1">
            <a:extLst>
              <a:ext uri="{FF2B5EF4-FFF2-40B4-BE49-F238E27FC236}">
                <a16:creationId xmlns:a16="http://schemas.microsoft.com/office/drawing/2014/main" id="{9EDBD9CC-C54E-4F9B-BED3-B8A01228C232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D3FCF8-F101-4995-9BA2-EB8430534CB5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3271087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anchor="b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uFillTx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uFillTx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uFillTx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uFillTx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uFillTx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uFillTx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uFillTx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uFillTx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uFillTx/>
              </a:defRPr>
            </a:lvl9pPr>
          </a:lstStyle>
          <a:p>
            <a:r>
              <a:rPr lang="en-US" noProof="1"/>
              <a:t>Click to edit Master title style</a:t>
            </a:r>
            <a:endParaRPr noProof="1"/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uFillTx/>
              </a:defRPr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uFillTx/>
              </a:defRPr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uFillTx/>
              </a:defRPr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uFillTx/>
              </a:defRPr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uFillTx/>
              </a:defRPr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>
                <a:uFillTx/>
              </a:defRPr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>
                <a:uFillTx/>
              </a:defRPr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>
                <a:uFillTx/>
              </a:defRPr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>
                <a:uFillTx/>
              </a:defRPr>
            </a:lvl9pPr>
          </a:lstStyle>
          <a:p>
            <a:endParaRPr/>
          </a:p>
        </p:txBody>
      </p:sp>
      <p:sp>
        <p:nvSpPr>
          <p:cNvPr id="4" name="Google Shape;8;p1">
            <a:extLst>
              <a:ext uri="{FF2B5EF4-FFF2-40B4-BE49-F238E27FC236}">
                <a16:creationId xmlns:a16="http://schemas.microsoft.com/office/drawing/2014/main" id="{AA9D01BB-DCBC-4349-92DE-3E88A917EC4B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A1B44F7-EAFC-47C7-8DF7-884D8352E42B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2194375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;p1">
            <a:extLst>
              <a:ext uri="{FF2B5EF4-FFF2-40B4-BE49-F238E27FC236}">
                <a16:creationId xmlns:a16="http://schemas.microsoft.com/office/drawing/2014/main" id="{9FE23713-F28A-4427-959E-C2DFEC2BB2AD}"/>
              </a:ext>
            </a:extLst>
          </p:cNvPr>
          <p:cNvSpPr txBox="1">
            <a:spLocks noGrp="1"/>
          </p:cNvSpPr>
          <p:nvPr>
            <p:ph type="sldNum" idx="13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131E68D-FC1D-4CBD-8FE6-5B0FCDC62E7C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2531485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Google Shape;6;p1">
            <a:extLst>
              <a:ext uri="{FF2B5EF4-FFF2-40B4-BE49-F238E27FC236}">
                <a16:creationId xmlns:a16="http://schemas.microsoft.com/office/drawing/2014/main" id="{DFE43453-D30F-485D-A7BC-44A54C10572B}"/>
              </a:ext>
            </a:extLst>
          </p:cNvPr>
          <p:cNvSpPr txBox="1">
            <a:spLocks noGrp="1" noChangeArrowheads="1"/>
          </p:cNvSpPr>
          <p:nvPr>
            <p:ph type="title" idx="4294967295"/>
          </p:nvPr>
        </p:nvSpPr>
        <p:spPr bwMode="auto">
          <a:xfrm>
            <a:off x="311150" y="444500"/>
            <a:ext cx="8521700" cy="57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GB" altLang="zh-CN">
              <a:sym typeface="Arial" panose="020B0604020202020204" pitchFamily="34" charset="0"/>
            </a:endParaRPr>
          </a:p>
        </p:txBody>
      </p:sp>
      <p:sp>
        <p:nvSpPr>
          <p:cNvPr id="1027" name="Google Shape;7;p1">
            <a:extLst>
              <a:ext uri="{FF2B5EF4-FFF2-40B4-BE49-F238E27FC236}">
                <a16:creationId xmlns:a16="http://schemas.microsoft.com/office/drawing/2014/main" id="{180A7286-ED90-4F48-9621-FA9B38F05AC6}"/>
              </a:ext>
            </a:extLst>
          </p:cNvPr>
          <p:cNvSpPr txBox="1">
            <a:spLocks noGrp="1" noChangeArrowheads="1"/>
          </p:cNvSpPr>
          <p:nvPr>
            <p:ph type="body" idx="4294967295"/>
          </p:nvPr>
        </p:nvSpPr>
        <p:spPr bwMode="auto">
          <a:xfrm>
            <a:off x="311150" y="1152525"/>
            <a:ext cx="85217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GB" altLang="zh-CN">
              <a:sym typeface="Arial" panose="020B0604020202020204" pitchFamily="34" charset="0"/>
            </a:endParaRPr>
          </a:p>
        </p:txBody>
      </p:sp>
      <p:sp>
        <p:nvSpPr>
          <p:cNvPr id="1028" name="Google Shape;8;p1">
            <a:extLst>
              <a:ext uri="{FF2B5EF4-FFF2-40B4-BE49-F238E27FC236}">
                <a16:creationId xmlns:a16="http://schemas.microsoft.com/office/drawing/2014/main" id="{C8530AE6-FB7D-4920-BD5D-5DB0DC558EB7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8472488" y="4662488"/>
            <a:ext cx="549275" cy="393700"/>
          </a:xfrm>
          <a:prstGeom prst="rect">
            <a:avLst/>
          </a:prstGeom>
          <a:noFill/>
          <a:ln w="9525">
            <a:noFill/>
          </a:ln>
        </p:spPr>
        <p:txBody>
          <a:bodyPr lIns="91425" tIns="91425" rIns="91425" bIns="91425" anchor="ctr"/>
          <a:lstStyle>
            <a:lvl1pPr algn="r">
              <a:buClr>
                <a:srgbClr val="000000"/>
              </a:buClr>
              <a:defRPr sz="1000" noProof="1">
                <a:solidFill>
                  <a:srgbClr val="595959"/>
                </a:solidFill>
              </a:defRPr>
            </a:lvl1pPr>
          </a:lstStyle>
          <a:p>
            <a:fld id="{DC00BD78-320F-40AA-BF4A-04E1A1A0F3DF}" type="slidenum">
              <a:rPr lang="en-GB" altLang="x-none"/>
              <a:pPr/>
              <a:t>‹#›</a:t>
            </a:fld>
            <a:endParaRPr lang="en-GB" altLang="x-none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6" r:id="rId1"/>
    <p:sldLayoutId id="2147483665" r:id="rId2"/>
    <p:sldLayoutId id="2147483664" r:id="rId3"/>
    <p:sldLayoutId id="2147483663" r:id="rId4"/>
    <p:sldLayoutId id="2147483662" r:id="rId5"/>
    <p:sldLayoutId id="2147483661" r:id="rId6"/>
    <p:sldLayoutId id="2147483660" r:id="rId7"/>
    <p:sldLayoutId id="2147483667" r:id="rId8"/>
    <p:sldLayoutId id="2147483659" r:id="rId9"/>
    <p:sldLayoutId id="2147483658" r:id="rId10"/>
    <p:sldLayoutId id="2147483657" r:id="rId11"/>
  </p:sldLayoutIdLst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1pPr>
      <a:lvl2pPr lvl="1"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2pPr>
      <a:lvl3pPr lvl="2"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3pPr>
      <a:lvl4pPr lvl="3"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4pPr>
      <a:lvl5pPr lvl="4"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1pPr>
      <a:lvl2pPr lvl="1"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2pPr>
      <a:lvl3pPr lvl="2"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3pPr>
      <a:lvl4pPr lvl="3"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4pPr>
      <a:lvl5pPr lvl="4" algn="l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1400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 pitchFamily="34" charset="0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uFillTx/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Google Shape;54;p13">
            <a:extLst>
              <a:ext uri="{FF2B5EF4-FFF2-40B4-BE49-F238E27FC236}">
                <a16:creationId xmlns:a16="http://schemas.microsoft.com/office/drawing/2014/main" id="{10C18181-6B98-4F50-81C8-4E6185DC1B5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0" y="0"/>
            <a:ext cx="9144000" cy="4076700"/>
          </a:xfrm>
          <a:solidFill>
            <a:srgbClr val="9FC5E8"/>
          </a:solidFill>
        </p:spPr>
        <p:txBody>
          <a:bodyPr/>
          <a:lstStyle/>
          <a:p>
            <a:pPr>
              <a:spcBef>
                <a:spcPct val="0"/>
              </a:spcBef>
              <a:spcAft>
                <a:spcPct val="0"/>
              </a:spcAft>
              <a:buSzPct val="100000"/>
            </a:pPr>
            <a:r>
              <a:rPr lang="en-GB" altLang="en-US" i="1">
                <a:solidFill>
                  <a:srgbClr val="43434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Hands Up For the Downs</a:t>
            </a:r>
            <a:br>
              <a:rPr lang="en-GB" altLang="en-US" i="1">
                <a:solidFill>
                  <a:srgbClr val="43434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i="1">
                <a:solidFill>
                  <a:srgbClr val="43434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endParaRPr lang="en-US" altLang="zh-CN" i="1">
              <a:solidFill>
                <a:srgbClr val="434343"/>
              </a:solidFill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098" name="Google Shape;55;p13">
            <a:extLst>
              <a:ext uri="{FF2B5EF4-FFF2-40B4-BE49-F238E27FC236}">
                <a16:creationId xmlns:a16="http://schemas.microsoft.com/office/drawing/2014/main" id="{504757B1-6187-468A-9B4C-84B520AC42D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0" y="4129088"/>
            <a:ext cx="9144000" cy="1123950"/>
          </a:xfrm>
          <a:solidFill>
            <a:srgbClr val="9FC5E8"/>
          </a:solidFill>
        </p:spPr>
        <p:txBody>
          <a:bodyPr/>
          <a:lstStyle/>
          <a:p>
            <a:pPr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Tx/>
            </a:pPr>
            <a:r>
              <a:rPr lang="en-GB" altLang="en-US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Saja Miziel, Alaa Alkargholi and Ali Alrubaye</a:t>
            </a:r>
            <a:endParaRPr lang="en-US" altLang="zh-CN">
              <a:solidFill>
                <a:srgbClr val="595959"/>
              </a:solidFill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4099" name="Google Shape;56;p13">
            <a:extLst>
              <a:ext uri="{FF2B5EF4-FFF2-40B4-BE49-F238E27FC236}">
                <a16:creationId xmlns:a16="http://schemas.microsoft.com/office/drawing/2014/main" id="{6D08586B-DF52-45F3-8656-98E6310A8B85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0"/>
            <a:ext cx="3143250" cy="245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5" name="Google Shape;61;p14">
            <a:extLst>
              <a:ext uri="{FF2B5EF4-FFF2-40B4-BE49-F238E27FC236}">
                <a16:creationId xmlns:a16="http://schemas.microsoft.com/office/drawing/2014/main" id="{274601C2-D75F-412A-AD91-EFD94EAF3DA7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9911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6" name="Google Shape;62;p14">
            <a:extLst>
              <a:ext uri="{FF2B5EF4-FFF2-40B4-BE49-F238E27FC236}">
                <a16:creationId xmlns:a16="http://schemas.microsoft.com/office/drawing/2014/main" id="{3DC9D2F7-586F-4F3C-BC08-E80D71525A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1100" y="0"/>
            <a:ext cx="41529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/>
          <a:p>
            <a:pPr algn="ctr"/>
            <a:r>
              <a:rPr lang="en-GB" altLang="en-US" sz="2400" dirty="0">
                <a:solidFill>
                  <a:srgbClr val="0000FF"/>
                </a:solidFill>
              </a:rPr>
              <a:t>Overview</a:t>
            </a:r>
            <a:endParaRPr lang="en-US" altLang="zh-CN" sz="2400" dirty="0">
              <a:solidFill>
                <a:srgbClr val="0000FF"/>
              </a:solidFill>
            </a:endParaRPr>
          </a:p>
          <a:p>
            <a:pPr algn="ctr"/>
            <a:endParaRPr lang="en-US" altLang="zh-CN" sz="2400" dirty="0">
              <a:solidFill>
                <a:srgbClr val="0000FF"/>
              </a:solidFill>
            </a:endParaRPr>
          </a:p>
          <a:p>
            <a:pPr algn="ctr"/>
            <a:r>
              <a:rPr lang="en-GB" altLang="en-US" sz="2200" dirty="0">
                <a:solidFill>
                  <a:srgbClr val="0000FF"/>
                </a:solidFill>
              </a:rPr>
              <a:t>Hands Up For The Downs Project looks at raising awareness and money to provide additional support in schools for children with Down Syndrome through creating an </a:t>
            </a:r>
            <a:r>
              <a:rPr lang="en-GB" altLang="en-US" sz="2200" dirty="0" err="1">
                <a:solidFill>
                  <a:srgbClr val="0000FF"/>
                </a:solidFill>
              </a:rPr>
              <a:t>orgaising</a:t>
            </a:r>
            <a:r>
              <a:rPr lang="en-GB" altLang="en-US" sz="2200" dirty="0">
                <a:solidFill>
                  <a:srgbClr val="0000FF"/>
                </a:solidFill>
              </a:rPr>
              <a:t> events and auctions.</a:t>
            </a:r>
            <a:endParaRPr lang="en-US" altLang="zh-CN" sz="2200" dirty="0">
              <a:solidFill>
                <a:srgbClr val="0000FF"/>
              </a:solidFill>
            </a:endParaRPr>
          </a:p>
          <a:p>
            <a:pPr algn="ctr"/>
            <a:endParaRPr lang="en-US" altLang="zh-CN" sz="2200" dirty="0">
              <a:solidFill>
                <a:srgbClr val="0000FF"/>
              </a:solidFill>
            </a:endParaRPr>
          </a:p>
          <a:p>
            <a:pPr algn="ctr"/>
            <a:r>
              <a:rPr lang="en-GB" altLang="en-US" sz="2200" dirty="0">
                <a:solidFill>
                  <a:srgbClr val="0000FF"/>
                </a:solidFill>
              </a:rPr>
              <a:t>“We \are all unique in our own special way and no one should be left behind</a:t>
            </a:r>
            <a:r>
              <a:rPr lang="en-GB" altLang="en-US" sz="2200" u="sng" dirty="0">
                <a:solidFill>
                  <a:srgbClr val="0000FF"/>
                </a:solidFill>
              </a:rPr>
              <a:t>” </a:t>
            </a:r>
            <a:endParaRPr lang="en-US" altLang="zh-CN" sz="2200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3" name="Google Shape;67;p15">
            <a:extLst>
              <a:ext uri="{FF2B5EF4-FFF2-40B4-BE49-F238E27FC236}">
                <a16:creationId xmlns:a16="http://schemas.microsoft.com/office/drawing/2014/main" id="{5F58ADA7-162E-4FD4-8CE8-8D626517030C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9911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4" name="Google Shape;68;p15">
            <a:extLst>
              <a:ext uri="{FF2B5EF4-FFF2-40B4-BE49-F238E27FC236}">
                <a16:creationId xmlns:a16="http://schemas.microsoft.com/office/drawing/2014/main" id="{7874FE54-1D8D-4E90-A7A2-3000FEA7BA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94263" y="53975"/>
            <a:ext cx="4249737" cy="503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/>
          <a:p>
            <a:pPr algn="ctr"/>
            <a:r>
              <a:rPr lang="en-GB" altLang="en-US" sz="1800">
                <a:solidFill>
                  <a:srgbClr val="0000FF"/>
                </a:solidFill>
              </a:rPr>
              <a:t>Most Children with Down Syndrome attend their local primary schools.</a:t>
            </a:r>
            <a:endParaRPr lang="en-US" altLang="zh-CN" sz="1800">
              <a:solidFill>
                <a:srgbClr val="0000FF"/>
              </a:solidFill>
            </a:endParaRPr>
          </a:p>
          <a:p>
            <a:pPr algn="ctr"/>
            <a:endParaRPr lang="en-US" altLang="zh-CN" sz="1800">
              <a:solidFill>
                <a:srgbClr val="0000FF"/>
              </a:solidFill>
            </a:endParaRPr>
          </a:p>
          <a:p>
            <a:pPr algn="ctr"/>
            <a:r>
              <a:rPr lang="en-GB" altLang="en-US" sz="1800">
                <a:solidFill>
                  <a:srgbClr val="0000FF"/>
                </a:solidFill>
              </a:rPr>
              <a:t>Children with Down Syndrome learn  slower than others, therefore, require extra support which is provided by the special educational needs co-ordinator. </a:t>
            </a:r>
            <a:endParaRPr lang="en-US" altLang="zh-CN" sz="1800">
              <a:solidFill>
                <a:srgbClr val="0000FF"/>
              </a:solidFill>
            </a:endParaRPr>
          </a:p>
          <a:p>
            <a:pPr algn="ctr"/>
            <a:endParaRPr lang="en-US" altLang="zh-CN" sz="1800">
              <a:solidFill>
                <a:srgbClr val="0000FF"/>
              </a:solidFill>
            </a:endParaRPr>
          </a:p>
          <a:p>
            <a:pPr algn="ctr"/>
            <a:r>
              <a:rPr lang="en-GB" altLang="en-US" sz="1800">
                <a:solidFill>
                  <a:srgbClr val="0000FF"/>
                </a:solidFill>
              </a:rPr>
              <a:t>Schools are underfunded, and as a result this support maybe difficult to provide</a:t>
            </a:r>
            <a:endParaRPr lang="en-US" altLang="zh-CN" sz="180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1" name="Google Shape;73;p16">
            <a:extLst>
              <a:ext uri="{FF2B5EF4-FFF2-40B4-BE49-F238E27FC236}">
                <a16:creationId xmlns:a16="http://schemas.microsoft.com/office/drawing/2014/main" id="{19375147-0050-41D0-8D3C-1A5FB7D54710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2" name="Google Shape;74;p16">
            <a:extLst>
              <a:ext uri="{FF2B5EF4-FFF2-40B4-BE49-F238E27FC236}">
                <a16:creationId xmlns:a16="http://schemas.microsoft.com/office/drawing/2014/main" id="{B3A07868-0C8E-4ADC-B63C-2FECF0BA0B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2113" y="1071563"/>
            <a:ext cx="5824537" cy="294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/>
          <a:p>
            <a:pPr algn="ctr"/>
            <a:r>
              <a:rPr lang="en-GB" altLang="en-US" sz="2300" u="sng" dirty="0">
                <a:solidFill>
                  <a:srgbClr val="0000FF"/>
                </a:solidFill>
              </a:rPr>
              <a:t>Project Aim</a:t>
            </a:r>
            <a:endParaRPr lang="en-US" altLang="zh-CN" sz="2300" u="sng" dirty="0">
              <a:solidFill>
                <a:srgbClr val="0000FF"/>
              </a:solidFill>
            </a:endParaRPr>
          </a:p>
          <a:p>
            <a:pPr algn="ctr"/>
            <a:endParaRPr lang="en-US" altLang="zh-CN" sz="2300" dirty="0">
              <a:solidFill>
                <a:srgbClr val="0070C0"/>
              </a:solidFill>
            </a:endParaRPr>
          </a:p>
          <a:p>
            <a:pPr algn="ctr"/>
            <a:r>
              <a:rPr lang="en-US" sz="20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Creating and </a:t>
            </a:r>
            <a:r>
              <a:rPr lang="en-US" sz="2000" dirty="0" err="1">
                <a:solidFill>
                  <a:srgbClr val="0070C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organising</a:t>
            </a:r>
            <a:r>
              <a:rPr lang="en-US" sz="20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events that raise money which will be donated to schools in order to provide additional educational support to children with Down Syndrome</a:t>
            </a:r>
            <a:endParaRPr lang="en-GB" sz="2000" dirty="0">
              <a:solidFill>
                <a:srgbClr val="0070C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algn="ctr"/>
            <a:endParaRPr lang="en-US" altLang="zh-CN" sz="2300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9" name="Google Shape;79;p17">
            <a:extLst>
              <a:ext uri="{FF2B5EF4-FFF2-40B4-BE49-F238E27FC236}">
                <a16:creationId xmlns:a16="http://schemas.microsoft.com/office/drawing/2014/main" id="{E2152FE5-D35A-4CDE-A01B-D0A409546443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0" name="Google Shape;80;p17">
            <a:extLst>
              <a:ext uri="{FF2B5EF4-FFF2-40B4-BE49-F238E27FC236}">
                <a16:creationId xmlns:a16="http://schemas.microsoft.com/office/drawing/2014/main" id="{5F474501-3EA7-45E4-BCDA-F9C4FDC64E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750" y="1152328"/>
            <a:ext cx="5759450" cy="308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/>
          <a:p>
            <a:pPr algn="ctr"/>
            <a:r>
              <a:rPr lang="en-GB" altLang="en-US" sz="1700" u="sng" dirty="0">
                <a:solidFill>
                  <a:srgbClr val="0000FF"/>
                </a:solidFill>
              </a:rPr>
              <a:t>Project Objective</a:t>
            </a:r>
            <a:endParaRPr lang="en-US" altLang="zh-CN" sz="1700" u="sng" dirty="0">
              <a:solidFill>
                <a:srgbClr val="0000FF"/>
              </a:solidFill>
            </a:endParaRPr>
          </a:p>
          <a:p>
            <a:pPr algn="ctr"/>
            <a:endParaRPr lang="en-US" altLang="zh-CN" sz="1700" dirty="0">
              <a:solidFill>
                <a:srgbClr val="0000FF"/>
              </a:solidFill>
            </a:endParaRPr>
          </a:p>
          <a:p>
            <a:pPr algn="ctr"/>
            <a:r>
              <a:rPr lang="en-GB" altLang="en-US" sz="1700" dirty="0">
                <a:solidFill>
                  <a:srgbClr val="0000FF"/>
                </a:solidFill>
              </a:rPr>
              <a:t>We will be working alongside with some schools such as </a:t>
            </a:r>
            <a:r>
              <a:rPr lang="en-GB" altLang="en-US" sz="1700" dirty="0" err="1">
                <a:solidFill>
                  <a:srgbClr val="0000FF"/>
                </a:solidFill>
              </a:rPr>
              <a:t>Ysgol</a:t>
            </a:r>
            <a:r>
              <a:rPr lang="en-GB" altLang="en-US" sz="1700" dirty="0">
                <a:solidFill>
                  <a:srgbClr val="0000FF"/>
                </a:solidFill>
              </a:rPr>
              <a:t> </a:t>
            </a:r>
            <a:r>
              <a:rPr lang="en-GB" altLang="en-US" sz="1700" dirty="0" err="1">
                <a:solidFill>
                  <a:srgbClr val="0000FF"/>
                </a:solidFill>
              </a:rPr>
              <a:t>Crug</a:t>
            </a:r>
            <a:r>
              <a:rPr lang="en-GB" altLang="en-US" sz="1700" dirty="0">
                <a:solidFill>
                  <a:srgbClr val="0000FF"/>
                </a:solidFill>
              </a:rPr>
              <a:t> </a:t>
            </a:r>
            <a:r>
              <a:rPr lang="en-GB" altLang="en-US" sz="1700" dirty="0" err="1">
                <a:solidFill>
                  <a:srgbClr val="0000FF"/>
                </a:solidFill>
              </a:rPr>
              <a:t>Glas</a:t>
            </a:r>
            <a:r>
              <a:rPr lang="en-GB" altLang="en-US" sz="1700" dirty="0">
                <a:solidFill>
                  <a:srgbClr val="0000FF"/>
                </a:solidFill>
              </a:rPr>
              <a:t> and Pen-y-Bryn and local schools who are suffering from underfunding, to creat events that will include an auction where donated items will be auctioned. </a:t>
            </a:r>
            <a:endParaRPr lang="en-US" altLang="zh-CN" sz="1700" dirty="0">
              <a:solidFill>
                <a:srgbClr val="0000FF"/>
              </a:solidFill>
            </a:endParaRPr>
          </a:p>
          <a:p>
            <a:pPr algn="ctr"/>
            <a:endParaRPr lang="en-US" altLang="zh-CN" sz="1700" dirty="0">
              <a:solidFill>
                <a:srgbClr val="0000FF"/>
              </a:solidFill>
            </a:endParaRPr>
          </a:p>
          <a:p>
            <a:pPr algn="ctr"/>
            <a:r>
              <a:rPr lang="en-GB" altLang="en-US" sz="1700" dirty="0">
                <a:solidFill>
                  <a:srgbClr val="0000FF"/>
                </a:solidFill>
              </a:rPr>
              <a:t>All money raised will be donated to schools. </a:t>
            </a:r>
          </a:p>
          <a:p>
            <a:pPr algn="ctr"/>
            <a:r>
              <a:rPr lang="en-GB" altLang="zh-CN" sz="1700" dirty="0">
                <a:solidFill>
                  <a:srgbClr val="0000FF"/>
                </a:solidFill>
              </a:rPr>
              <a:t>Raising money in order to cover the costs of the events</a:t>
            </a:r>
            <a:endParaRPr lang="en-US" altLang="zh-CN" sz="1700" dirty="0">
              <a:solidFill>
                <a:srgbClr val="0000FF"/>
              </a:solidFill>
            </a:endParaRPr>
          </a:p>
          <a:p>
            <a:pPr algn="ctr"/>
            <a:endParaRPr lang="en-US" altLang="zh-CN" sz="1700" dirty="0">
              <a:solidFill>
                <a:srgbClr val="0000FF"/>
              </a:solidFill>
            </a:endParaRPr>
          </a:p>
          <a:p>
            <a:pPr algn="ctr"/>
            <a:endParaRPr lang="en-US" altLang="zh-CN" sz="1700" dirty="0">
              <a:solidFill>
                <a:srgbClr val="0000FF"/>
              </a:solidFill>
            </a:endParaRPr>
          </a:p>
          <a:p>
            <a:pPr algn="ctr"/>
            <a:r>
              <a:rPr lang="en-GB" altLang="en-US" sz="1700" dirty="0">
                <a:solidFill>
                  <a:srgbClr val="0000FF"/>
                </a:solidFill>
              </a:rPr>
              <a:t> </a:t>
            </a:r>
            <a:endParaRPr lang="en-US" altLang="zh-CN" sz="1700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Google Shape;85;p18">
            <a:extLst>
              <a:ext uri="{FF2B5EF4-FFF2-40B4-BE49-F238E27FC236}">
                <a16:creationId xmlns:a16="http://schemas.microsoft.com/office/drawing/2014/main" id="{22B7A991-8C48-4B8B-83DC-226C6C522FB1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056688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8" name="Google Shape;86;p18">
            <a:extLst>
              <a:ext uri="{FF2B5EF4-FFF2-40B4-BE49-F238E27FC236}">
                <a16:creationId xmlns:a16="http://schemas.microsoft.com/office/drawing/2014/main" id="{BF20AA12-E2C1-4DB9-98D7-8AC63CDAC7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3910013" cy="159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/>
          <a:p>
            <a:pPr algn="ctr"/>
            <a:r>
              <a:rPr lang="en-GB" altLang="en-US" sz="1900">
                <a:solidFill>
                  <a:srgbClr val="0000FF"/>
                </a:solidFill>
              </a:rPr>
              <a:t>We will approach private companies, shops, retailers and restaurant to explain our project and ask for items they can donate for our auction</a:t>
            </a:r>
            <a:endParaRPr lang="en-US" altLang="zh-CN" sz="190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Google Shape;91;p19">
            <a:extLst>
              <a:ext uri="{FF2B5EF4-FFF2-40B4-BE49-F238E27FC236}">
                <a16:creationId xmlns:a16="http://schemas.microsoft.com/office/drawing/2014/main" id="{64EE4409-E104-438D-BFFE-3A61540E9F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2143125"/>
            <a:ext cx="7315200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/>
          <a:p>
            <a:endParaRPr lang="en-GB" altLang="zh-CN"/>
          </a:p>
        </p:txBody>
      </p:sp>
      <p:pic>
        <p:nvPicPr>
          <p:cNvPr id="16386" name="Google Shape;92;p19">
            <a:extLst>
              <a:ext uri="{FF2B5EF4-FFF2-40B4-BE49-F238E27FC236}">
                <a16:creationId xmlns:a16="http://schemas.microsoft.com/office/drawing/2014/main" id="{E5AB00CE-EAD5-473D-9059-A709A56ECB10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476375"/>
            <a:ext cx="3590925" cy="351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Google Shape;93;p19">
            <a:extLst>
              <a:ext uri="{FF2B5EF4-FFF2-40B4-BE49-F238E27FC236}">
                <a16:creationId xmlns:a16="http://schemas.microsoft.com/office/drawing/2014/main" id="{2810D4E8-02C1-4F1B-9C61-FDA18E1151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7375" y="136525"/>
            <a:ext cx="4560888" cy="500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/>
          <a:p>
            <a:pPr algn="ctr"/>
            <a:r>
              <a:rPr lang="en-GB" altLang="en-US" sz="2200">
                <a:solidFill>
                  <a:srgbClr val="0000FF"/>
                </a:solidFill>
              </a:rPr>
              <a:t>We will be hiring a venue, entertainment for the day Of the event and auction</a:t>
            </a:r>
            <a:endParaRPr lang="en-US" altLang="zh-CN" sz="2200">
              <a:solidFill>
                <a:srgbClr val="0000FF"/>
              </a:solidFill>
            </a:endParaRPr>
          </a:p>
          <a:p>
            <a:pPr algn="ctr"/>
            <a:endParaRPr lang="en-US" altLang="zh-CN" sz="2200">
              <a:solidFill>
                <a:srgbClr val="0000FF"/>
              </a:solidFill>
            </a:endParaRPr>
          </a:p>
          <a:p>
            <a:pPr algn="ctr"/>
            <a:r>
              <a:rPr lang="en-GB" altLang="en-US" sz="2200">
                <a:solidFill>
                  <a:srgbClr val="0000FF"/>
                </a:solidFill>
              </a:rPr>
              <a:t> Invite speakers to talk to people about Down Syndrome and some of the challenges they face in  schools.</a:t>
            </a:r>
            <a:endParaRPr lang="en-US" altLang="zh-CN" sz="2200">
              <a:solidFill>
                <a:srgbClr val="0000FF"/>
              </a:solidFill>
            </a:endParaRPr>
          </a:p>
          <a:p>
            <a:pPr algn="ctr"/>
            <a:endParaRPr lang="en-US" altLang="zh-CN" sz="2200">
              <a:solidFill>
                <a:srgbClr val="0000FF"/>
              </a:solidFill>
            </a:endParaRPr>
          </a:p>
          <a:p>
            <a:pPr algn="ctr"/>
            <a:r>
              <a:rPr lang="en-GB" altLang="en-US" sz="2200">
                <a:solidFill>
                  <a:srgbClr val="0000FF"/>
                </a:solidFill>
              </a:rPr>
              <a:t>Work with local schools</a:t>
            </a:r>
            <a:endParaRPr lang="en-US" altLang="zh-CN" sz="2200">
              <a:solidFill>
                <a:srgbClr val="0000FF"/>
              </a:solidFill>
            </a:endParaRPr>
          </a:p>
          <a:p>
            <a:pPr algn="ctr"/>
            <a:endParaRPr lang="en-US" altLang="zh-CN" sz="2200">
              <a:solidFill>
                <a:srgbClr val="0000FF"/>
              </a:solidFill>
            </a:endParaRPr>
          </a:p>
          <a:p>
            <a:pPr algn="ctr"/>
            <a:r>
              <a:rPr lang="en-GB" altLang="en-US" sz="2200">
                <a:solidFill>
                  <a:srgbClr val="0000FF"/>
                </a:solidFill>
              </a:rPr>
              <a:t>Invite children with Down Syndrome to put in their own words how they feel</a:t>
            </a:r>
            <a:endParaRPr lang="en-US" altLang="zh-CN" sz="220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Google Shape;98;p20">
            <a:extLst>
              <a:ext uri="{FF2B5EF4-FFF2-40B4-BE49-F238E27FC236}">
                <a16:creationId xmlns:a16="http://schemas.microsoft.com/office/drawing/2014/main" id="{04969718-F9FB-4DDC-998D-170C06F9AB9A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4" name="Google Shape;99;p20">
            <a:extLst>
              <a:ext uri="{FF2B5EF4-FFF2-40B4-BE49-F238E27FC236}">
                <a16:creationId xmlns:a16="http://schemas.microsoft.com/office/drawing/2014/main" id="{91F03909-E8A2-4943-9F96-B01E2B9C93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7075" y="1187450"/>
            <a:ext cx="7546975" cy="276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/>
          <a:p>
            <a:pPr algn="ctr"/>
            <a:r>
              <a:rPr lang="en-GB" altLang="en-US" sz="2000" dirty="0">
                <a:solidFill>
                  <a:srgbClr val="0000FF"/>
                </a:solidFill>
              </a:rPr>
              <a:t>This project aims at organise these events and auctions twice a year in the first </a:t>
            </a:r>
            <a:r>
              <a:rPr lang="en-GB" altLang="en-US" sz="2000" dirty="0" err="1">
                <a:solidFill>
                  <a:srgbClr val="0000FF"/>
                </a:solidFill>
              </a:rPr>
              <a:t>year,maybe</a:t>
            </a:r>
            <a:r>
              <a:rPr lang="en-GB" altLang="en-US" sz="2000" dirty="0">
                <a:solidFill>
                  <a:srgbClr val="0000FF"/>
                </a:solidFill>
              </a:rPr>
              <a:t> increasing them to become more frequent ..</a:t>
            </a:r>
            <a:endParaRPr lang="en-US" altLang="zh-CN" sz="2000" dirty="0">
              <a:solidFill>
                <a:srgbClr val="0000FF"/>
              </a:solidFill>
            </a:endParaRPr>
          </a:p>
          <a:p>
            <a:pPr algn="ctr"/>
            <a:endParaRPr lang="en-US" altLang="zh-CN" sz="2000" dirty="0">
              <a:solidFill>
                <a:srgbClr val="0000FF"/>
              </a:solidFill>
            </a:endParaRPr>
          </a:p>
          <a:p>
            <a:pPr algn="ctr"/>
            <a:r>
              <a:rPr lang="en-GB" altLang="en-US" sz="2000" dirty="0">
                <a:solidFill>
                  <a:srgbClr val="0000FF"/>
                </a:solidFill>
              </a:rPr>
              <a:t>The Team members shall be working closely with schools in order to fully understand the challenges children with Down Syndrome face. </a:t>
            </a:r>
            <a:endParaRPr lang="en-US" altLang="zh-CN" sz="2000" dirty="0">
              <a:solidFill>
                <a:srgbClr val="0000FF"/>
              </a:solidFill>
            </a:endParaRPr>
          </a:p>
          <a:p>
            <a:pPr algn="ctr"/>
            <a:endParaRPr lang="en-US" altLang="zh-CN" sz="2000" dirty="0">
              <a:solidFill>
                <a:srgbClr val="0000FF"/>
              </a:solidFill>
            </a:endParaRPr>
          </a:p>
          <a:p>
            <a:pPr algn="ctr"/>
            <a:endParaRPr lang="en-US" altLang="zh-CN" sz="2000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Google Shape;104;p21">
            <a:extLst>
              <a:ext uri="{FF2B5EF4-FFF2-40B4-BE49-F238E27FC236}">
                <a16:creationId xmlns:a16="http://schemas.microsoft.com/office/drawing/2014/main" id="{33ADFEC2-34B2-4023-AA7F-52FCACA1A2AF}"/>
              </a:ext>
            </a:extLst>
          </p:cNvPr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2500313" cy="241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2" name="Google Shape;105;p21">
            <a:extLst>
              <a:ext uri="{FF2B5EF4-FFF2-40B4-BE49-F238E27FC236}">
                <a16:creationId xmlns:a16="http://schemas.microsoft.com/office/drawing/2014/main" id="{45CF0CC3-1ACB-467F-8019-A30CAF1F21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8450" y="150813"/>
            <a:ext cx="6305550" cy="484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5" tIns="91425" rIns="91425" bIns="91425"/>
          <a:lstStyle/>
          <a:p>
            <a:pPr algn="ctr"/>
            <a:r>
              <a:rPr lang="en-GB" altLang="en-US" sz="4200">
                <a:solidFill>
                  <a:srgbClr val="0000FF"/>
                </a:solidFill>
              </a:rPr>
              <a:t>As part of the project planning we have conducted a SWOT Analysis, meeting minutes and a fishbone analysis </a:t>
            </a:r>
            <a:endParaRPr lang="en-US" altLang="zh-CN" sz="420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>
            <a:extLst>
              <a:ext uri="{FF2B5EF4-FFF2-40B4-BE49-F238E27FC236}">
                <a16:creationId xmlns:a16="http://schemas.microsoft.com/office/drawing/2014/main" id="{344002F7-D389-4487-A031-1205F6FEEE28}"/>
              </a:ext>
            </a:extLst>
          </p:cNvPr>
          <p:cNvSpPr txBox="1"/>
          <p:nvPr/>
        </p:nvSpPr>
        <p:spPr>
          <a:xfrm>
            <a:off x="792163" y="744538"/>
            <a:ext cx="7559675" cy="39687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en-GB" altLang="en-US" noProof="1"/>
              <a:t>References:</a:t>
            </a:r>
          </a:p>
          <a:p>
            <a:endParaRPr lang="en-GB" altLang="en-US" noProof="1"/>
          </a:p>
          <a:p>
            <a:r>
              <a:rPr lang="en-GB" altLang="en-US" noProof="1"/>
              <a:t>CDC. (2019) </a:t>
            </a:r>
            <a:r>
              <a:rPr lang="en-GB" altLang="en-US" u="sng" noProof="1"/>
              <a:t>Facts about Down Syndrome</a:t>
            </a:r>
            <a:r>
              <a:rPr lang="en-GB" altLang="en-US" noProof="1"/>
              <a:t> [online] Available at: </a:t>
            </a:r>
            <a:r>
              <a:rPr lang="en-GB" altLang="en-US" noProof="1">
                <a:solidFill>
                  <a:srgbClr val="0070C0"/>
                </a:solidFill>
              </a:rPr>
              <a:t>https://www.cdc.gov/ncbddd/birthdefects/downsyndrome.html</a:t>
            </a:r>
            <a:r>
              <a:rPr lang="en-GB" altLang="en-US" noProof="1"/>
              <a:t> (Accessed on: 30/11/2019)</a:t>
            </a:r>
          </a:p>
          <a:p>
            <a:endParaRPr lang="en-GB" altLang="en-US" noProof="1"/>
          </a:p>
          <a:p>
            <a:r>
              <a:rPr lang="en-GB" altLang="en-US" noProof="1"/>
              <a:t>Down's Syndrome Association .(2019)</a:t>
            </a:r>
            <a:r>
              <a:rPr lang="en-GB" altLang="en-US" u="sng" noProof="1"/>
              <a:t> For new parents- Primary </a:t>
            </a:r>
            <a:r>
              <a:rPr lang="en-GB" altLang="en-US" noProof="1"/>
              <a:t>[online] Availabel at: </a:t>
            </a:r>
            <a:r>
              <a:rPr lang="en-GB" altLang="en-US" noProof="1">
                <a:solidFill>
                  <a:srgbClr val="0070C0"/>
                </a:solidFill>
              </a:rPr>
              <a:t>https://www.downs-syndrome.org.uk/for-new-parents/education/primary/ </a:t>
            </a:r>
            <a:r>
              <a:rPr lang="en-GB" altLang="en-US" noProof="1"/>
              <a:t>(Accessed on: 29/11/2019)</a:t>
            </a:r>
          </a:p>
          <a:p>
            <a:endParaRPr lang="en-GB" altLang="en-US" noProof="1"/>
          </a:p>
          <a:p>
            <a:r>
              <a:rPr lang="en-GB" altLang="en-US" noProof="1"/>
              <a:t>NHS. (2019)</a:t>
            </a:r>
            <a:r>
              <a:rPr lang="en-GB" altLang="en-US" u="sng" noProof="1"/>
              <a:t> What is Down Syndrome</a:t>
            </a:r>
            <a:r>
              <a:rPr lang="en-GB" altLang="en-US" noProof="1"/>
              <a:t> [ online] Available at: </a:t>
            </a:r>
            <a:r>
              <a:rPr lang="en-GB" altLang="en-US" noProof="1">
                <a:solidFill>
                  <a:srgbClr val="0070C0"/>
                </a:solidFill>
              </a:rPr>
              <a:t>https://www.nhs.uk/conditions/downs-syndrome/</a:t>
            </a:r>
            <a:r>
              <a:rPr lang="en-GB" altLang="en-US" noProof="1"/>
              <a:t> (Accessed on: 30/11/2019) </a:t>
            </a:r>
          </a:p>
          <a:p>
            <a:endParaRPr lang="en-GB" altLang="en-US" noProof="1"/>
          </a:p>
          <a:p>
            <a:r>
              <a:rPr lang="en-GB" altLang="en-US" noProof="1"/>
              <a:t>Smith, M. (2016) </a:t>
            </a:r>
            <a:r>
              <a:rPr lang="en-GB" altLang="en-US" u="sng" noProof="1"/>
              <a:t>Everything you need to know about Down's Syndrome and the Support in Wale</a:t>
            </a:r>
            <a:r>
              <a:rPr lang="en-GB" altLang="en-US" noProof="1"/>
              <a:t>s [online] Available at:</a:t>
            </a:r>
            <a:r>
              <a:rPr lang="en-GB" altLang="en-US" noProof="1">
                <a:solidFill>
                  <a:srgbClr val="0070C0"/>
                </a:solidFill>
              </a:rPr>
              <a:t> https://www.walesonline.co.uk/news/health/everything-you-need-know-downs-11988609</a:t>
            </a:r>
            <a:r>
              <a:rPr lang="en-GB" altLang="en-US" noProof="1"/>
              <a:t> (Accessed on: 29/11/2019)</a:t>
            </a:r>
          </a:p>
          <a:p>
            <a:r>
              <a:rPr lang="en-GB" altLang="en-US" noProof="1"/>
              <a:t> </a:t>
            </a:r>
          </a:p>
          <a:p>
            <a:r>
              <a:rPr lang="en-GB" altLang="en-US" noProof="1"/>
              <a:t>Swansea Council (2019)</a:t>
            </a:r>
            <a:r>
              <a:rPr lang="en-GB" altLang="en-US" u="sng" noProof="1"/>
              <a:t> Special Schools for Down Syndrome</a:t>
            </a:r>
            <a:r>
              <a:rPr lang="en-GB" altLang="en-US" noProof="1"/>
              <a:t> [online] Availabale at: </a:t>
            </a:r>
            <a:r>
              <a:rPr lang="en-GB" altLang="en-US" noProof="1">
                <a:solidFill>
                  <a:srgbClr val="0070C0"/>
                </a:solidFill>
              </a:rPr>
              <a:t>https://www.swansea.gov.uk/specialschools </a:t>
            </a:r>
            <a:r>
              <a:rPr lang="en-GB" altLang="en-US" noProof="1"/>
              <a:t>(Accessed on: 29/11/2019)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Words>2668</Words>
  <Application>Microsoft Office PowerPoint</Application>
  <PresentationFormat>On-screen Show (16:9)</PresentationFormat>
  <Paragraphs>59</Paragraphs>
  <Slides>10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Simple Light</vt:lpstr>
      <vt:lpstr>Hands Up For the Downs Project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Hands Up For the Downs Project</dc:title>
  <cp:lastModifiedBy>Obaidah Sbeitan</cp:lastModifiedBy>
  <cp:revision>6</cp:revision>
  <dcterms:created xsi:type="dcterms:W3CDTF">2020-01-14T09:58:43Z</dcterms:created>
  <dcterms:modified xsi:type="dcterms:W3CDTF">2020-01-24T17:58:20Z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2057-11.2.0.9085</vt:lpwstr>
  </property>
</Properties>
</file>