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Lst>
  <p:notesMasterIdLst>
    <p:notesMasterId r:id="rId14"/>
  </p:notesMasterIdLst>
  <p:handoutMasterIdLst>
    <p:handoutMasterId r:id="rId15"/>
  </p:handoutMasterIdLst>
  <p:sldIdLst>
    <p:sldId id="461" r:id="rId3"/>
    <p:sldId id="583" r:id="rId4"/>
    <p:sldId id="652" r:id="rId5"/>
    <p:sldId id="611" r:id="rId6"/>
    <p:sldId id="642" r:id="rId7"/>
    <p:sldId id="653" r:id="rId8"/>
    <p:sldId id="643" r:id="rId9"/>
    <p:sldId id="654" r:id="rId10"/>
    <p:sldId id="644" r:id="rId11"/>
    <p:sldId id="655" r:id="rId12"/>
    <p:sldId id="648" r:id="rId13"/>
  </p:sldIdLst>
  <p:sldSz cx="12198350" cy="6858000"/>
  <p:notesSz cx="6858000" cy="9144000"/>
  <p:custDataLst>
    <p:tags r:id="rId16"/>
  </p:custDataLst>
  <p:defaultTextStyle>
    <a:defPPr>
      <a:defRPr lang="zh-CN"/>
    </a:defPPr>
    <a:lvl1pPr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1pPr>
    <a:lvl2pPr marL="4572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2pPr>
    <a:lvl3pPr marL="9144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3pPr>
    <a:lvl4pPr marL="13716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4pPr>
    <a:lvl5pPr marL="1828800" algn="l" rtl="0" fontAlgn="base">
      <a:spcBef>
        <a:spcPct val="0"/>
      </a:spcBef>
      <a:spcAft>
        <a:spcPct val="0"/>
      </a:spcAft>
      <a:buFont typeface="Arial" panose="020B0604020202020204" pitchFamily="34" charset="0"/>
      <a:defRPr kern="1200">
        <a:solidFill>
          <a:schemeClr val="tx1"/>
        </a:solidFill>
        <a:latin typeface="Arial" panose="020B060402020202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anose="020B0604020202020204" pitchFamily="34" charset="0"/>
        <a:ea typeface="宋体" panose="02010600030101010101" pitchFamily="2" charset="-122"/>
        <a:cs typeface="+mn-cs"/>
      </a:defRPr>
    </a:lvl9pPr>
  </p:defaultTextStyle>
  <p:extLst>
    <p:ext uri="{EFAFB233-063F-42B5-8137-9DF3F51BA10A}">
      <p15:sldGuideLst xmlns:p15="http://schemas.microsoft.com/office/powerpoint/2012/main">
        <p15:guide id="1" orient="horz" pos="2142">
          <p15:clr>
            <a:srgbClr val="A4A3A4"/>
          </p15:clr>
        </p15:guide>
        <p15:guide id="2" pos="384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33D3C"/>
    <a:srgbClr val="C00000"/>
    <a:srgbClr val="F8F8F8"/>
    <a:srgbClr val="781E19"/>
    <a:srgbClr val="A9BECB"/>
    <a:srgbClr val="DDDDDD"/>
    <a:srgbClr val="21A3D0"/>
    <a:srgbClr val="AF1D5C"/>
    <a:srgbClr val="D01C63"/>
    <a:srgbClr val="0067A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964" autoAdjust="0"/>
    <p:restoredTop sz="96318" autoAdjust="0"/>
  </p:normalViewPr>
  <p:slideViewPr>
    <p:cSldViewPr snapToObjects="1">
      <p:cViewPr varScale="1">
        <p:scale>
          <a:sx n="54" d="100"/>
          <a:sy n="54" d="100"/>
        </p:scale>
        <p:origin x="68" y="483"/>
      </p:cViewPr>
      <p:guideLst>
        <p:guide orient="horz" pos="2142"/>
        <p:guide pos="3841"/>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0"/>
    </p:cViewPr>
  </p:sorterViewPr>
  <p:notesViewPr>
    <p:cSldViewPr snapToObjects="1">
      <p:cViewPr varScale="1">
        <p:scale>
          <a:sx n="81" d="100"/>
          <a:sy n="81" d="100"/>
        </p:scale>
        <p:origin x="-2088" y="-10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tags" Target="tags/tag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AA66804-583B-42BE-962B-441699487C40}" type="datetimeFigureOut">
              <a:rPr lang="zh-CN" altLang="en-US" smtClean="0"/>
              <a:t>2020/3/24</a:t>
            </a:fld>
            <a:endParaRPr lang="zh-CN" altLang="en-US"/>
          </a:p>
        </p:txBody>
      </p:sp>
      <p:sp>
        <p:nvSpPr>
          <p:cNvPr id="4" name="页脚占位符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4920FDFD-A5D4-42F3-BCC8-12887DAA73C1}" type="slidenum">
              <a:rPr lang="zh-CN" altLang="en-US" smtClean="0"/>
              <a:t>‹#›</a:t>
            </a:fld>
            <a:endParaRPr lang="zh-CN" altLang="en-US"/>
          </a:p>
        </p:txBody>
      </p:sp>
    </p:spTree>
    <p:extLst>
      <p:ext uri="{BB962C8B-B14F-4D97-AF65-F5344CB8AC3E}">
        <p14:creationId xmlns:p14="http://schemas.microsoft.com/office/powerpoint/2010/main" val="14024979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eaLnBrk="0" hangingPunct="0">
              <a:defRPr sz="1200"/>
            </a:lvl1pPr>
          </a:lstStyle>
          <a:p>
            <a:endParaRPr lang="zh-CN" altLang="en-US"/>
          </a:p>
        </p:txBody>
      </p:sp>
      <p:sp>
        <p:nvSpPr>
          <p:cNvPr id="3075"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lgn="r" eaLnBrk="0" hangingPunct="0">
              <a:defRPr sz="1200"/>
            </a:lvl1pPr>
          </a:lstStyle>
          <a:p>
            <a:fld id="{B9EEDA17-7CE7-49CA-897E-A1888A19DA62}" type="datetimeFigureOut">
              <a:rPr lang="zh-CN" altLang="en-US"/>
              <a:t>2020/3/24</a:t>
            </a:fld>
            <a:endParaRPr lang="en-US"/>
          </a:p>
        </p:txBody>
      </p:sp>
      <p:sp>
        <p:nvSpPr>
          <p:cNvPr id="3076" name="Rectangle 4"/>
          <p:cNvSpPr>
            <a:spLocks noGrp="1" noRot="1" noChangeAspect="1" noChangeArrowheads="1"/>
          </p:cNvSpPr>
          <p:nvPr>
            <p:ph type="sldImg" idx="2"/>
          </p:nvPr>
        </p:nvSpPr>
        <p:spPr bwMode="auto">
          <a:xfrm>
            <a:off x="379413" y="685800"/>
            <a:ext cx="6099175"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p>
      <p:sp>
        <p:nvSpPr>
          <p:cNvPr id="3077"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3078"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lstStyle>
            <a:lvl1pPr eaLnBrk="0" hangingPunct="0">
              <a:defRPr sz="1200"/>
            </a:lvl1pPr>
          </a:lstStyle>
          <a:p>
            <a:endParaRPr lang="en-US"/>
          </a:p>
        </p:txBody>
      </p:sp>
      <p:sp>
        <p:nvSpPr>
          <p:cNvPr id="3079"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lstStyle>
            <a:lvl1pPr algn="r" eaLnBrk="0" hangingPunct="0">
              <a:defRPr sz="1200"/>
            </a:lvl1pPr>
          </a:lstStyle>
          <a:p>
            <a:fld id="{CE1689F0-D8FB-450F-A36F-553F26501FEE}" type="slidenum">
              <a:rPr lang="zh-CN" altLang="en-US"/>
              <a:t>‹#›</a:t>
            </a:fld>
            <a:endParaRPr lang="en-US"/>
          </a:p>
        </p:txBody>
      </p:sp>
    </p:spTree>
    <p:extLst>
      <p:ext uri="{BB962C8B-B14F-4D97-AF65-F5344CB8AC3E}">
        <p14:creationId xmlns:p14="http://schemas.microsoft.com/office/powerpoint/2010/main" val="201602815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30000"/>
      </a:spcBef>
      <a:spcAft>
        <a:spcPct val="0"/>
      </a:spcAft>
      <a:defRPr sz="1200"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30000"/>
      </a:spcBef>
      <a:spcAft>
        <a:spcPct val="0"/>
      </a:spcAft>
      <a:defRPr sz="1200"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30000"/>
      </a:spcBef>
      <a:spcAft>
        <a:spcPct val="0"/>
      </a:spcAft>
      <a:defRPr sz="1200"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30000"/>
      </a:spcBef>
      <a:spcAft>
        <a:spcPct val="0"/>
      </a:spcAft>
      <a:defRPr sz="12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79413" y="685800"/>
            <a:ext cx="609917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E1689F0-D8FB-450F-A36F-553F26501FEE}" type="slidenum">
              <a:rPr lang="zh-CN" altLang="en-US" smtClean="0">
                <a:solidFill>
                  <a:prstClr val="black"/>
                </a:solidFill>
              </a:rPr>
              <a:t>1</a:t>
            </a:fld>
            <a:endParaRPr lang="en-US">
              <a:solidFill>
                <a:prstClr val="black"/>
              </a:solidFill>
            </a:endParaRPr>
          </a:p>
        </p:txBody>
      </p:sp>
    </p:spTree>
    <p:extLst>
      <p:ext uri="{BB962C8B-B14F-4D97-AF65-F5344CB8AC3E}">
        <p14:creationId xmlns:p14="http://schemas.microsoft.com/office/powerpoint/2010/main" val="1368866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79413" y="685800"/>
            <a:ext cx="609917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E1689F0-D8FB-450F-A36F-553F26501FEE}" type="slidenum">
              <a:rPr lang="zh-CN" altLang="en-US" smtClean="0">
                <a:solidFill>
                  <a:prstClr val="black"/>
                </a:solidFill>
              </a:rPr>
              <a:t>2</a:t>
            </a:fld>
            <a:endParaRPr lang="en-US">
              <a:solidFill>
                <a:prstClr val="black"/>
              </a:solidFill>
            </a:endParaRPr>
          </a:p>
        </p:txBody>
      </p:sp>
    </p:spTree>
    <p:extLst>
      <p:ext uri="{BB962C8B-B14F-4D97-AF65-F5344CB8AC3E}">
        <p14:creationId xmlns:p14="http://schemas.microsoft.com/office/powerpoint/2010/main" val="3189561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79413" y="685800"/>
            <a:ext cx="609917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E1689F0-D8FB-450F-A36F-553F26501FEE}" type="slidenum">
              <a:rPr lang="zh-CN" altLang="en-US" smtClean="0"/>
              <a:t>4</a:t>
            </a:fld>
            <a:endParaRPr lang="en-US"/>
          </a:p>
        </p:txBody>
      </p:sp>
    </p:spTree>
    <p:extLst>
      <p:ext uri="{BB962C8B-B14F-4D97-AF65-F5344CB8AC3E}">
        <p14:creationId xmlns:p14="http://schemas.microsoft.com/office/powerpoint/2010/main" val="42837637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79413" y="685800"/>
            <a:ext cx="609917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0" fontAlgn="base" latinLnBrk="0" hangingPunct="0">
              <a:lnSpc>
                <a:spcPct val="100000"/>
              </a:lnSpc>
              <a:spcBef>
                <a:spcPct val="0"/>
              </a:spcBef>
              <a:spcAft>
                <a:spcPct val="0"/>
              </a:spcAft>
              <a:buClrTx/>
              <a:buSzTx/>
              <a:buFont typeface="Arial" panose="020B0604020202020204" pitchFamily="34" charset="0"/>
              <a:buNone/>
              <a:defRPr/>
            </a:pPr>
            <a:fld id="{CE1689F0-D8FB-450F-A36F-553F26501FEE}" type="slidenum">
              <a:rPr kumimoji="0" lang="zh-CN" altLang="en-US" sz="1200" b="0" i="0" u="none" strike="noStrike" kern="1200" cap="none" spc="0" normalizeH="0" baseline="0" noProof="0" smtClean="0">
                <a:ln>
                  <a:noFill/>
                </a:ln>
                <a:solidFill>
                  <a:prstClr val="black"/>
                </a:solidFill>
                <a:effectLst/>
                <a:uLnTx/>
                <a:uFillTx/>
                <a:latin typeface="Arial" panose="020B0604020202020204" pitchFamily="34" charset="0"/>
                <a:ea typeface="宋体" panose="02010600030101010101" pitchFamily="2" charset="-122"/>
                <a:cs typeface="+mn-cs"/>
              </a:rPr>
              <a:t>5</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宋体" panose="02010600030101010101" pitchFamily="2" charset="-122"/>
              <a:cs typeface="+mn-cs"/>
            </a:endParaRPr>
          </a:p>
        </p:txBody>
      </p:sp>
    </p:spTree>
    <p:extLst>
      <p:ext uri="{BB962C8B-B14F-4D97-AF65-F5344CB8AC3E}">
        <p14:creationId xmlns:p14="http://schemas.microsoft.com/office/powerpoint/2010/main" val="8547654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79413" y="685800"/>
            <a:ext cx="609917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0" fontAlgn="base" latinLnBrk="0" hangingPunct="0">
              <a:lnSpc>
                <a:spcPct val="100000"/>
              </a:lnSpc>
              <a:spcBef>
                <a:spcPct val="0"/>
              </a:spcBef>
              <a:spcAft>
                <a:spcPct val="0"/>
              </a:spcAft>
              <a:buClrTx/>
              <a:buSzTx/>
              <a:buFont typeface="Arial" panose="020B0604020202020204" pitchFamily="34" charset="0"/>
              <a:buNone/>
              <a:defRPr/>
            </a:pPr>
            <a:fld id="{CE1689F0-D8FB-450F-A36F-553F26501FEE}" type="slidenum">
              <a:rPr kumimoji="0" lang="zh-CN" altLang="en-US" sz="1200" b="0" i="0" u="none" strike="noStrike" kern="1200" cap="none" spc="0" normalizeH="0" baseline="0" noProof="0" smtClean="0">
                <a:ln>
                  <a:noFill/>
                </a:ln>
                <a:solidFill>
                  <a:prstClr val="black"/>
                </a:solidFill>
                <a:effectLst/>
                <a:uLnTx/>
                <a:uFillTx/>
                <a:latin typeface="Arial" panose="020B0604020202020204" pitchFamily="34" charset="0"/>
                <a:ea typeface="宋体" panose="02010600030101010101" pitchFamily="2" charset="-122"/>
                <a:cs typeface="+mn-cs"/>
              </a:rPr>
              <a:t>7</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宋体" panose="02010600030101010101" pitchFamily="2" charset="-122"/>
              <a:cs typeface="+mn-cs"/>
            </a:endParaRPr>
          </a:p>
        </p:txBody>
      </p:sp>
    </p:spTree>
    <p:extLst>
      <p:ext uri="{BB962C8B-B14F-4D97-AF65-F5344CB8AC3E}">
        <p14:creationId xmlns:p14="http://schemas.microsoft.com/office/powerpoint/2010/main" val="7339694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379413" y="685800"/>
            <a:ext cx="6099175"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rtl="0" eaLnBrk="0" fontAlgn="base" latinLnBrk="0" hangingPunct="0">
              <a:lnSpc>
                <a:spcPct val="100000"/>
              </a:lnSpc>
              <a:spcBef>
                <a:spcPct val="0"/>
              </a:spcBef>
              <a:spcAft>
                <a:spcPct val="0"/>
              </a:spcAft>
              <a:buClrTx/>
              <a:buSzTx/>
              <a:buFont typeface="Arial" panose="020B0604020202020204" pitchFamily="34" charset="0"/>
              <a:buNone/>
              <a:defRPr/>
            </a:pPr>
            <a:fld id="{CE1689F0-D8FB-450F-A36F-553F26501FEE}" type="slidenum">
              <a:rPr kumimoji="0" lang="zh-CN" altLang="en-US" sz="1200" b="0" i="0" u="none" strike="noStrike" kern="1200" cap="none" spc="0" normalizeH="0" baseline="0" noProof="0" smtClean="0">
                <a:ln>
                  <a:noFill/>
                </a:ln>
                <a:solidFill>
                  <a:prstClr val="black"/>
                </a:solidFill>
                <a:effectLst/>
                <a:uLnTx/>
                <a:uFillTx/>
                <a:latin typeface="Arial" panose="020B0604020202020204" pitchFamily="34" charset="0"/>
                <a:ea typeface="宋体" panose="02010600030101010101" pitchFamily="2" charset="-122"/>
                <a:cs typeface="+mn-cs"/>
              </a:rPr>
              <a:t>9</a:t>
            </a:fld>
            <a:endParaRPr kumimoji="0" lang="en-US" sz="1200" b="0" i="0" u="none" strike="noStrike" kern="1200" cap="none" spc="0" normalizeH="0" baseline="0" noProof="0">
              <a:ln>
                <a:noFill/>
              </a:ln>
              <a:solidFill>
                <a:prstClr val="black"/>
              </a:solidFill>
              <a:effectLst/>
              <a:uLnTx/>
              <a:uFillTx/>
              <a:latin typeface="Arial" panose="020B0604020202020204" pitchFamily="34" charset="0"/>
              <a:ea typeface="宋体" panose="02010600030101010101" pitchFamily="2" charset="-122"/>
              <a:cs typeface="+mn-cs"/>
            </a:endParaRPr>
          </a:p>
        </p:txBody>
      </p:sp>
    </p:spTree>
    <p:extLst>
      <p:ext uri="{BB962C8B-B14F-4D97-AF65-F5344CB8AC3E}">
        <p14:creationId xmlns:p14="http://schemas.microsoft.com/office/powerpoint/2010/main" val="5831332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138054E-0742-4BBE-99BA-1BB7577B901B}" type="slidenum">
              <a:rPr lang="zh-CN" altLang="en-US" smtClean="0">
                <a:solidFill>
                  <a:prstClr val="black"/>
                </a:solidFill>
              </a:rPr>
              <a:pPr/>
              <a:t>11</a:t>
            </a:fld>
            <a:endParaRPr lang="zh-CN" altLang="en-US">
              <a:solidFill>
                <a:prstClr val="black"/>
              </a:solidFill>
            </a:endParaRPr>
          </a:p>
        </p:txBody>
      </p:sp>
    </p:spTree>
    <p:extLst>
      <p:ext uri="{BB962C8B-B14F-4D97-AF65-F5344CB8AC3E}">
        <p14:creationId xmlns:p14="http://schemas.microsoft.com/office/powerpoint/2010/main" val="4641817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8" Type="http://schemas.openxmlformats.org/officeDocument/2006/relationships/image" Target="../media/image10.pn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8.pn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png"/><Relationship Id="rId14" Type="http://schemas.openxmlformats.org/officeDocument/2006/relationships/image" Target="../media/image16.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标题幻灯片">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2714360" y="2420888"/>
            <a:ext cx="6334949" cy="863600"/>
          </a:xfrm>
          <a:prstGeom prst="rect">
            <a:avLst/>
          </a:prstGeom>
        </p:spPr>
        <p:txBody>
          <a:bodyPr/>
          <a:lstStyle>
            <a:lvl1pPr algn="ctr">
              <a:defRPr sz="3600"/>
            </a:lvl1pPr>
          </a:lstStyle>
          <a:p>
            <a:pPr lvl="0"/>
            <a:r>
              <a:rPr lang="zh-CN" noProof="0"/>
              <a:t>单击此处编辑母版标题样式</a:t>
            </a:r>
          </a:p>
        </p:txBody>
      </p:sp>
      <p:sp>
        <p:nvSpPr>
          <p:cNvPr id="2051" name="Rectangle 3"/>
          <p:cNvSpPr>
            <a:spLocks noGrp="1" noChangeArrowheads="1"/>
          </p:cNvSpPr>
          <p:nvPr>
            <p:ph type="subTitle" idx="1"/>
          </p:nvPr>
        </p:nvSpPr>
        <p:spPr>
          <a:xfrm>
            <a:off x="2715947" y="3500388"/>
            <a:ext cx="6336536" cy="647700"/>
          </a:xfrm>
          <a:prstGeom prst="rect">
            <a:avLst/>
          </a:prstGeom>
        </p:spPr>
        <p:txBody>
          <a:bodyPr/>
          <a:lstStyle>
            <a:lvl1pPr marL="0" indent="0" algn="ctr">
              <a:buFontTx/>
              <a:buNone/>
              <a:defRPr sz="2400"/>
            </a:lvl1pPr>
          </a:lstStyle>
          <a:p>
            <a:pPr lvl="0"/>
            <a:r>
              <a:rPr lang="zh-CN" noProof="0"/>
              <a:t>单击此处编辑母版副标题样式</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Freeform 5"/>
          <p:cNvSpPr/>
          <p:nvPr userDrawn="1"/>
        </p:nvSpPr>
        <p:spPr bwMode="auto">
          <a:xfrm>
            <a:off x="11047233" y="0"/>
            <a:ext cx="457200" cy="549275"/>
          </a:xfrm>
          <a:custGeom>
            <a:avLst/>
            <a:gdLst>
              <a:gd name="T0" fmla="*/ 675 w 675"/>
              <a:gd name="T1" fmla="*/ 800 h 800"/>
              <a:gd name="T2" fmla="*/ 334 w 675"/>
              <a:gd name="T3" fmla="*/ 666 h 800"/>
              <a:gd name="T4" fmla="*/ 0 w 675"/>
              <a:gd name="T5" fmla="*/ 800 h 800"/>
              <a:gd name="T6" fmla="*/ 0 w 675"/>
              <a:gd name="T7" fmla="*/ 0 h 800"/>
              <a:gd name="T8" fmla="*/ 675 w 675"/>
              <a:gd name="T9" fmla="*/ 0 h 800"/>
              <a:gd name="T10" fmla="*/ 675 w 675"/>
              <a:gd name="T11" fmla="*/ 800 h 800"/>
            </a:gdLst>
            <a:ahLst/>
            <a:cxnLst>
              <a:cxn ang="0">
                <a:pos x="T0" y="T1"/>
              </a:cxn>
              <a:cxn ang="0">
                <a:pos x="T2" y="T3"/>
              </a:cxn>
              <a:cxn ang="0">
                <a:pos x="T4" y="T5"/>
              </a:cxn>
              <a:cxn ang="0">
                <a:pos x="T6" y="T7"/>
              </a:cxn>
              <a:cxn ang="0">
                <a:pos x="T8" y="T9"/>
              </a:cxn>
              <a:cxn ang="0">
                <a:pos x="T10" y="T11"/>
              </a:cxn>
            </a:cxnLst>
            <a:rect l="0" t="0" r="r" b="b"/>
            <a:pathLst>
              <a:path w="675" h="800">
                <a:moveTo>
                  <a:pt x="675" y="800"/>
                </a:moveTo>
                <a:lnTo>
                  <a:pt x="334" y="666"/>
                </a:lnTo>
                <a:lnTo>
                  <a:pt x="0" y="800"/>
                </a:lnTo>
                <a:lnTo>
                  <a:pt x="0" y="0"/>
                </a:lnTo>
                <a:lnTo>
                  <a:pt x="675" y="0"/>
                </a:lnTo>
                <a:lnTo>
                  <a:pt x="675" y="800"/>
                </a:lnTo>
                <a:close/>
              </a:path>
            </a:pathLst>
          </a:custGeom>
          <a:solidFill>
            <a:srgbClr val="C00000"/>
          </a:solidFill>
          <a:ln>
            <a:noFill/>
          </a:ln>
        </p:spPr>
        <p:txBody>
          <a:bodyPr vert="horz" wrap="square" lIns="91440" tIns="45720" rIns="91440" bIns="45720" numCol="1" anchor="t" anchorCtr="0" compatLnSpc="1"/>
          <a:lstStyle/>
          <a:p>
            <a:endParaRPr lang="zh-CN" altLang="en-US"/>
          </a:p>
        </p:txBody>
      </p:sp>
      <p:sp>
        <p:nvSpPr>
          <p:cNvPr id="2" name="标题 1"/>
          <p:cNvSpPr>
            <a:spLocks noGrp="1"/>
          </p:cNvSpPr>
          <p:nvPr>
            <p:ph type="title"/>
          </p:nvPr>
        </p:nvSpPr>
        <p:spPr>
          <a:xfrm>
            <a:off x="841907" y="590550"/>
            <a:ext cx="10514536" cy="635000"/>
          </a:xfrm>
          <a:prstGeom prst="rect">
            <a:avLst/>
          </a:prstGeom>
        </p:spPr>
        <p:txBody>
          <a:bodyPr/>
          <a:lstStyle>
            <a:lvl1pPr>
              <a:defRPr>
                <a:solidFill>
                  <a:schemeClr val="bg1"/>
                </a:solidFill>
              </a:defRPr>
            </a:lvl1pPr>
          </a:lstStyle>
          <a:p>
            <a:r>
              <a:rPr lang="zh-CN" altLang="en-US"/>
              <a:t>单击此处编辑母版标题样式</a:t>
            </a:r>
          </a:p>
        </p:txBody>
      </p:sp>
      <p:sp>
        <p:nvSpPr>
          <p:cNvPr id="3" name="内容占位符 2"/>
          <p:cNvSpPr>
            <a:spLocks noGrp="1"/>
          </p:cNvSpPr>
          <p:nvPr>
            <p:ph idx="1"/>
          </p:nvPr>
        </p:nvSpPr>
        <p:spPr>
          <a:xfrm>
            <a:off x="841907" y="1600201"/>
            <a:ext cx="10514536" cy="4277072"/>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20" name="TextBox 19"/>
          <p:cNvSpPr txBox="1"/>
          <p:nvPr userDrawn="1"/>
        </p:nvSpPr>
        <p:spPr>
          <a:xfrm>
            <a:off x="11047233" y="95447"/>
            <a:ext cx="447178" cy="307777"/>
          </a:xfrm>
          <a:prstGeom prst="rect">
            <a:avLst/>
          </a:prstGeom>
          <a:noFill/>
        </p:spPr>
        <p:txBody>
          <a:bodyPr wrap="square" rtlCol="0">
            <a:spAutoFit/>
          </a:bodyPr>
          <a:lstStyle/>
          <a:p>
            <a:pPr algn="ctr"/>
            <a:fld id="{E33E7C02-82D1-42DA-AA8B-2AEC9E450366}" type="slidenum">
              <a:rPr lang="zh-CN" altLang="en-US" sz="1400" smtClean="0">
                <a:solidFill>
                  <a:srgbClr val="F8F8F8"/>
                </a:solidFill>
                <a:latin typeface="+mj-ea"/>
                <a:ea typeface="+mj-ea"/>
              </a:rPr>
              <a:t>‹#›</a:t>
            </a:fld>
            <a:endParaRPr lang="zh-CN" altLang="en-US" sz="1400" dirty="0">
              <a:solidFill>
                <a:srgbClr val="F8F8F8"/>
              </a:solidFill>
              <a:latin typeface="+mj-ea"/>
              <a:ea typeface="+mj-ea"/>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400"/>
                                        <p:tgtEl>
                                          <p:spTgt spid="20"/>
                                        </p:tgtEl>
                                      </p:cBhvr>
                                    </p:animEffect>
                                    <p:anim calcmode="lin" valueType="num">
                                      <p:cBhvr>
                                        <p:cTn id="8" dur="400" fill="hold"/>
                                        <p:tgtEl>
                                          <p:spTgt spid="20"/>
                                        </p:tgtEl>
                                        <p:attrNameLst>
                                          <p:attrName>ppt_x</p:attrName>
                                        </p:attrNameLst>
                                      </p:cBhvr>
                                      <p:tavLst>
                                        <p:tav tm="0">
                                          <p:val>
                                            <p:strVal val="#ppt_x"/>
                                          </p:val>
                                        </p:tav>
                                        <p:tav tm="100000">
                                          <p:val>
                                            <p:strVal val="#ppt_x"/>
                                          </p:val>
                                        </p:tav>
                                      </p:tavLst>
                                    </p:anim>
                                    <p:anim calcmode="lin" valueType="num">
                                      <p:cBhvr>
                                        <p:cTn id="9" dur="4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bg>
      <p:bgPr>
        <a:solidFill>
          <a:srgbClr val="F8F8F8"/>
        </a:solid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963739" y="4406902"/>
            <a:ext cx="10367724" cy="1362075"/>
          </a:xfrm>
          <a:prstGeom prst="rect">
            <a:avLst/>
          </a:prstGeom>
        </p:spPr>
        <p:txBody>
          <a:bodyPr anchor="t"/>
          <a:lstStyle>
            <a:lvl1pPr algn="l">
              <a:defRPr sz="4000" b="1" cap="all"/>
            </a:lvl1pPr>
          </a:lstStyle>
          <a:p>
            <a:r>
              <a:rPr lang="zh-CN" altLang="en-US"/>
              <a:t>单击此处编辑母版标题样式</a:t>
            </a:r>
          </a:p>
        </p:txBody>
      </p:sp>
      <p:sp>
        <p:nvSpPr>
          <p:cNvPr id="3" name="文本占位符 2"/>
          <p:cNvSpPr>
            <a:spLocks noGrp="1"/>
          </p:cNvSpPr>
          <p:nvPr>
            <p:ph type="body" idx="1"/>
          </p:nvPr>
        </p:nvSpPr>
        <p:spPr>
          <a:xfrm>
            <a:off x="963739" y="2906713"/>
            <a:ext cx="10367724"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a:t>单击此处编辑母版文本样式</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a:xfrm>
            <a:off x="841907" y="590550"/>
            <a:ext cx="10514536" cy="635000"/>
          </a:xfrm>
          <a:prstGeom prst="rect">
            <a:avLst/>
          </a:prstGeom>
        </p:spPr>
        <p:txBody>
          <a:bodyPr/>
          <a:lstStyle/>
          <a:p>
            <a:r>
              <a:rPr lang="zh-CN" altLang="en-US"/>
              <a:t>单击此处编辑母版标题样式</a:t>
            </a:r>
          </a:p>
        </p:txBody>
      </p:sp>
      <p:sp>
        <p:nvSpPr>
          <p:cNvPr id="3" name="内容占位符 2"/>
          <p:cNvSpPr>
            <a:spLocks noGrp="1"/>
          </p:cNvSpPr>
          <p:nvPr>
            <p:ph sz="half" idx="1"/>
          </p:nvPr>
        </p:nvSpPr>
        <p:spPr>
          <a:xfrm>
            <a:off x="609680" y="1600202"/>
            <a:ext cx="5412493"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4592" y="1600202"/>
            <a:ext cx="541408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609680" y="274638"/>
            <a:ext cx="10978991" cy="1143000"/>
          </a:xfrm>
          <a:prstGeom prst="rect">
            <a:avLst/>
          </a:prstGeom>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680" y="1535113"/>
            <a:ext cx="5390264"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609680" y="2174875"/>
            <a:ext cx="5390264"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6820" y="1535113"/>
            <a:ext cx="5391851"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96820" y="2174875"/>
            <a:ext cx="5391851"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841907" y="590550"/>
            <a:ext cx="10514536" cy="635000"/>
          </a:xfrm>
          <a:prstGeom prst="rect">
            <a:avLst/>
          </a:prstGeom>
        </p:spPr>
        <p:txBody>
          <a:bodyPr/>
          <a:lstStyle/>
          <a:p>
            <a:r>
              <a:rPr lang="zh-CN" altLang="en-US"/>
              <a:t>单击此处编辑母版标题样式</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bg>
      <p:bgPr>
        <a:blipFill dpi="0" rotWithShape="0">
          <a:blip r:embed="rId2">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680" y="273050"/>
            <a:ext cx="4013722" cy="1162050"/>
          </a:xfrm>
          <a:prstGeom prst="rect">
            <a:avLst/>
          </a:prstGeom>
        </p:spPr>
        <p:txBody>
          <a:bodyPr anchor="b"/>
          <a:lstStyle>
            <a:lvl1pPr algn="l">
              <a:defRPr sz="2000" b="1"/>
            </a:lvl1pPr>
          </a:lstStyle>
          <a:p>
            <a:r>
              <a:rPr lang="zh-CN" altLang="en-US"/>
              <a:t>单击此处编辑母版标题样式</a:t>
            </a:r>
          </a:p>
        </p:txBody>
      </p:sp>
      <p:sp>
        <p:nvSpPr>
          <p:cNvPr id="3" name="内容占位符 2"/>
          <p:cNvSpPr>
            <a:spLocks noGrp="1"/>
          </p:cNvSpPr>
          <p:nvPr>
            <p:ph idx="1"/>
          </p:nvPr>
        </p:nvSpPr>
        <p:spPr>
          <a:xfrm>
            <a:off x="4769471" y="273052"/>
            <a:ext cx="6819201"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680" y="1435102"/>
            <a:ext cx="4013722"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91088" y="4800600"/>
            <a:ext cx="7319328" cy="566738"/>
          </a:xfrm>
          <a:prstGeom prst="rect">
            <a:avLst/>
          </a:prstGeom>
        </p:spPr>
        <p:txBody>
          <a:bodyPr anchor="b"/>
          <a:lstStyle>
            <a:lvl1pPr algn="l">
              <a:defRPr sz="2000" b="1"/>
            </a:lvl1pPr>
          </a:lstStyle>
          <a:p>
            <a:r>
              <a:rPr lang="zh-CN" altLang="en-US"/>
              <a:t>单击此处编辑母版标题样式</a:t>
            </a:r>
          </a:p>
        </p:txBody>
      </p:sp>
      <p:sp>
        <p:nvSpPr>
          <p:cNvPr id="3" name="图片占位符 2"/>
          <p:cNvSpPr>
            <a:spLocks noGrp="1"/>
          </p:cNvSpPr>
          <p:nvPr>
            <p:ph type="pic" idx="1"/>
          </p:nvPr>
        </p:nvSpPr>
        <p:spPr>
          <a:xfrm>
            <a:off x="2391088" y="612775"/>
            <a:ext cx="7319328"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2391088" y="5367338"/>
            <a:ext cx="7319328"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a:xfrm>
            <a:off x="841907" y="590550"/>
            <a:ext cx="10514536" cy="635000"/>
          </a:xfrm>
          <a:prstGeom prst="rect">
            <a:avLst/>
          </a:prstGeom>
        </p:spPr>
        <p:txBody>
          <a:bodyPr/>
          <a:lstStyle/>
          <a:p>
            <a:r>
              <a:rPr lang="zh-CN" altLang="en-US"/>
              <a:t>单击此处编辑母版标题样式</a:t>
            </a:r>
          </a:p>
        </p:txBody>
      </p:sp>
      <p:sp>
        <p:nvSpPr>
          <p:cNvPr id="3" name="竖排文字占位符 2"/>
          <p:cNvSpPr>
            <a:spLocks noGrp="1"/>
          </p:cNvSpPr>
          <p:nvPr>
            <p:ph type="body" orient="vert" idx="1"/>
          </p:nvPr>
        </p:nvSpPr>
        <p:spPr>
          <a:xfrm>
            <a:off x="841907" y="1600201"/>
            <a:ext cx="10514536" cy="4277072"/>
          </a:xfrm>
          <a:prstGeom prst="rect">
            <a:avLst/>
          </a:prstGeo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45113" y="908050"/>
            <a:ext cx="2743557" cy="5218113"/>
          </a:xfrm>
          <a:prstGeom prst="rect">
            <a:avLst/>
          </a:prstGeo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680" y="908050"/>
            <a:ext cx="8083014" cy="5218113"/>
          </a:xfrm>
          <a:prstGeom prst="rect">
            <a:avLst/>
          </a:prstGeo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1_标题幻灯片">
    <p:spTree>
      <p:nvGrpSpPr>
        <p:cNvPr id="1" name=""/>
        <p:cNvGrpSpPr/>
        <p:nvPr/>
      </p:nvGrpSpPr>
      <p:grpSpPr>
        <a:xfrm>
          <a:off x="0" y="0"/>
          <a:ext cx="0" cy="0"/>
          <a:chOff x="0" y="0"/>
          <a:chExt cx="0" cy="0"/>
        </a:xfrm>
      </p:grpSpPr>
      <p:pic>
        <p:nvPicPr>
          <p:cNvPr id="4" name="Picture 2" descr="PPECLOGO-eff-0-1"/>
          <p:cNvPicPr>
            <a:picLocks noChangeAspect="1" noChangeArrowheads="1"/>
          </p:cNvPicPr>
          <p:nvPr userDrawn="1"/>
        </p:nvPicPr>
        <p:blipFill>
          <a:blip r:embed="rId2" cstate="screen"/>
          <a:srcRect/>
          <a:stretch>
            <a:fillRect/>
          </a:stretch>
        </p:blipFill>
        <p:spPr bwMode="auto">
          <a:xfrm>
            <a:off x="4147454" y="2886611"/>
            <a:ext cx="1060487" cy="79878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3" descr="PPECLOGO-eff-0-2"/>
          <p:cNvPicPr>
            <a:picLocks noChangeAspect="1" noChangeArrowheads="1"/>
          </p:cNvPicPr>
          <p:nvPr userDrawn="1"/>
        </p:nvPicPr>
        <p:blipFill>
          <a:blip r:embed="rId3" cstate="screen"/>
          <a:srcRect/>
          <a:stretch>
            <a:fillRect/>
          </a:stretch>
        </p:blipFill>
        <p:spPr bwMode="auto">
          <a:xfrm>
            <a:off x="8431559" y="2758267"/>
            <a:ext cx="1096957" cy="83893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PPECLOGO-eff-0-3"/>
          <p:cNvPicPr>
            <a:picLocks noChangeAspect="1" noChangeArrowheads="1"/>
          </p:cNvPicPr>
          <p:nvPr userDrawn="1"/>
        </p:nvPicPr>
        <p:blipFill>
          <a:blip r:embed="rId4"/>
          <a:srcRect/>
          <a:stretch>
            <a:fillRect/>
          </a:stretch>
        </p:blipFill>
        <p:spPr bwMode="auto">
          <a:xfrm>
            <a:off x="1040587" y="1447781"/>
            <a:ext cx="3014123" cy="237621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5" descr="PPECLOGO-eff-0-1"/>
          <p:cNvPicPr>
            <a:picLocks noChangeAspect="1" noChangeArrowheads="1"/>
          </p:cNvPicPr>
          <p:nvPr userDrawn="1"/>
        </p:nvPicPr>
        <p:blipFill>
          <a:blip r:embed="rId5" cstate="screen"/>
          <a:srcRect/>
          <a:stretch>
            <a:fillRect/>
          </a:stretch>
        </p:blipFill>
        <p:spPr bwMode="auto">
          <a:xfrm>
            <a:off x="4468018" y="3771071"/>
            <a:ext cx="524195" cy="39561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6" descr="PPECLOGO-eff-0-1"/>
          <p:cNvPicPr>
            <a:picLocks noChangeAspect="1" noChangeArrowheads="1"/>
          </p:cNvPicPr>
          <p:nvPr userDrawn="1"/>
        </p:nvPicPr>
        <p:blipFill>
          <a:blip r:embed="rId6" cstate="screen"/>
          <a:srcRect/>
          <a:stretch>
            <a:fillRect/>
          </a:stretch>
        </p:blipFill>
        <p:spPr bwMode="auto">
          <a:xfrm>
            <a:off x="7377300" y="2904248"/>
            <a:ext cx="401210" cy="30238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PPECLOGO-eff-0-2"/>
          <p:cNvPicPr>
            <a:picLocks noChangeAspect="1" noChangeArrowheads="1"/>
          </p:cNvPicPr>
          <p:nvPr userDrawn="1"/>
        </p:nvPicPr>
        <p:blipFill>
          <a:blip r:embed="rId7" cstate="screen"/>
          <a:srcRect/>
          <a:stretch>
            <a:fillRect/>
          </a:stretch>
        </p:blipFill>
        <p:spPr bwMode="auto">
          <a:xfrm>
            <a:off x="5278504" y="2574151"/>
            <a:ext cx="981859" cy="750913"/>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PPECLOGO-eff-5-4"/>
          <p:cNvPicPr>
            <a:picLocks noChangeAspect="1" noChangeArrowheads="1"/>
          </p:cNvPicPr>
          <p:nvPr userDrawn="1"/>
        </p:nvPicPr>
        <p:blipFill>
          <a:blip r:embed="rId8"/>
          <a:srcRect/>
          <a:stretch>
            <a:fillRect/>
          </a:stretch>
        </p:blipFill>
        <p:spPr bwMode="auto">
          <a:xfrm>
            <a:off x="3262367" y="3206628"/>
            <a:ext cx="1477829" cy="1123849"/>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PPECLOGO-eff-5-2"/>
          <p:cNvPicPr>
            <a:picLocks noChangeAspect="1" noChangeArrowheads="1"/>
          </p:cNvPicPr>
          <p:nvPr userDrawn="1"/>
        </p:nvPicPr>
        <p:blipFill>
          <a:blip r:embed="rId9"/>
          <a:srcRect/>
          <a:stretch>
            <a:fillRect/>
          </a:stretch>
        </p:blipFill>
        <p:spPr bwMode="auto">
          <a:xfrm>
            <a:off x="5353101" y="3446016"/>
            <a:ext cx="1834683" cy="1436309"/>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descr="PPECLOGO-eff-5-4"/>
          <p:cNvPicPr>
            <a:picLocks noChangeAspect="1" noChangeArrowheads="1"/>
          </p:cNvPicPr>
          <p:nvPr userDrawn="1"/>
        </p:nvPicPr>
        <p:blipFill>
          <a:blip r:embed="rId10" cstate="screen"/>
          <a:srcRect/>
          <a:stretch>
            <a:fillRect/>
          </a:stretch>
        </p:blipFill>
        <p:spPr bwMode="auto">
          <a:xfrm>
            <a:off x="9887388" y="2725340"/>
            <a:ext cx="1116940" cy="85170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PPECLOGO-eff-0-1"/>
          <p:cNvPicPr>
            <a:picLocks noChangeAspect="1" noChangeArrowheads="1"/>
          </p:cNvPicPr>
          <p:nvPr userDrawn="1"/>
        </p:nvPicPr>
        <p:blipFill>
          <a:blip r:embed="rId11" cstate="screen"/>
          <a:srcRect/>
          <a:stretch>
            <a:fillRect/>
          </a:stretch>
        </p:blipFill>
        <p:spPr bwMode="auto">
          <a:xfrm>
            <a:off x="7943834" y="3624921"/>
            <a:ext cx="522180" cy="393095"/>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descr="PPECLOGO-eff-0-1"/>
          <p:cNvPicPr>
            <a:picLocks noChangeAspect="1" noChangeArrowheads="1"/>
          </p:cNvPicPr>
          <p:nvPr userDrawn="1"/>
        </p:nvPicPr>
        <p:blipFill>
          <a:blip r:embed="rId11" cstate="screen"/>
          <a:srcRect/>
          <a:stretch>
            <a:fillRect/>
          </a:stretch>
        </p:blipFill>
        <p:spPr bwMode="auto">
          <a:xfrm>
            <a:off x="11256344" y="2365002"/>
            <a:ext cx="522179" cy="393095"/>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descr="PPECLOGO-eff2-1-2"/>
          <p:cNvPicPr>
            <a:picLocks noChangeAspect="1" noChangeArrowheads="1"/>
          </p:cNvPicPr>
          <p:nvPr userDrawn="1"/>
        </p:nvPicPr>
        <p:blipFill>
          <a:blip r:embed="rId12"/>
          <a:srcRect/>
          <a:stretch>
            <a:fillRect/>
          </a:stretch>
        </p:blipFill>
        <p:spPr bwMode="auto">
          <a:xfrm>
            <a:off x="2054705" y="2795896"/>
            <a:ext cx="1697586" cy="1428749"/>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descr="PPECLOGO-eff2-1-3"/>
          <p:cNvPicPr>
            <a:picLocks noChangeAspect="1" noChangeArrowheads="1"/>
          </p:cNvPicPr>
          <p:nvPr userDrawn="1"/>
        </p:nvPicPr>
        <p:blipFill>
          <a:blip r:embed="rId13"/>
          <a:srcRect/>
          <a:stretch>
            <a:fillRect/>
          </a:stretch>
        </p:blipFill>
        <p:spPr bwMode="auto">
          <a:xfrm>
            <a:off x="3984146" y="2785815"/>
            <a:ext cx="437502" cy="365376"/>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descr="PPECLOGO-eff2-1-4"/>
          <p:cNvPicPr>
            <a:picLocks noChangeAspect="1" noChangeArrowheads="1"/>
          </p:cNvPicPr>
          <p:nvPr userDrawn="1"/>
        </p:nvPicPr>
        <p:blipFill>
          <a:blip r:embed="rId14"/>
          <a:srcRect/>
          <a:stretch>
            <a:fillRect/>
          </a:stretch>
        </p:blipFill>
        <p:spPr bwMode="auto">
          <a:xfrm>
            <a:off x="8520449" y="3325063"/>
            <a:ext cx="703632" cy="587123"/>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descr="PPECLOGO-eff2-1-3"/>
          <p:cNvPicPr>
            <a:picLocks noChangeAspect="1" noChangeArrowheads="1"/>
          </p:cNvPicPr>
          <p:nvPr userDrawn="1"/>
        </p:nvPicPr>
        <p:blipFill>
          <a:blip r:embed="rId13"/>
          <a:srcRect/>
          <a:stretch>
            <a:fillRect/>
          </a:stretch>
        </p:blipFill>
        <p:spPr bwMode="auto">
          <a:xfrm>
            <a:off x="9240210" y="2909287"/>
            <a:ext cx="360888" cy="302381"/>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descr="PPECLOGO-eff2-1-3"/>
          <p:cNvPicPr>
            <a:picLocks noChangeAspect="1" noChangeArrowheads="1"/>
          </p:cNvPicPr>
          <p:nvPr userDrawn="1"/>
        </p:nvPicPr>
        <p:blipFill>
          <a:blip r:embed="rId13"/>
          <a:srcRect/>
          <a:stretch>
            <a:fillRect/>
          </a:stretch>
        </p:blipFill>
        <p:spPr bwMode="auto">
          <a:xfrm>
            <a:off x="9746259" y="3446015"/>
            <a:ext cx="282259" cy="23686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10" presetClass="entr" presetSubtype="0" fill="hold" nodeType="with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500"/>
                                        <p:tgtEl>
                                          <p:spTgt spid="4"/>
                                        </p:tgtEl>
                                      </p:cBhvr>
                                    </p:animEffect>
                                  </p:childTnLst>
                                </p:cTn>
                              </p:par>
                              <p:par>
                                <p:cTn id="17" presetID="10" presetClass="entr" presetSubtype="0" fill="hold"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500"/>
                                        <p:tgtEl>
                                          <p:spTgt spid="9"/>
                                        </p:tgtEl>
                                      </p:cBhvr>
                                    </p:animEffect>
                                  </p:childTnLst>
                                </p:cTn>
                              </p:par>
                              <p:par>
                                <p:cTn id="20" presetID="10" presetClass="entr" presetSubtype="0" fill="hold"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fill="hold"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500"/>
                                        <p:tgtEl>
                                          <p:spTgt spid="13"/>
                                        </p:tgtEl>
                                      </p:cBhvr>
                                    </p:animEffect>
                                  </p:childTnLst>
                                </p:cTn>
                              </p:par>
                              <p:par>
                                <p:cTn id="26" presetID="10" presetClass="entr" presetSubtype="0" fill="hold" nodeType="with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500"/>
                                        <p:tgtEl>
                                          <p:spTgt spid="5"/>
                                        </p:tgtEl>
                                      </p:cBhvr>
                                    </p:animEffect>
                                  </p:childTnLst>
                                </p:cTn>
                              </p:par>
                              <p:par>
                                <p:cTn id="29" presetID="10" presetClass="entr" presetSubtype="0" fill="hold" nodeType="with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500"/>
                                        <p:tgtEl>
                                          <p:spTgt spid="12"/>
                                        </p:tgtEl>
                                      </p:cBhvr>
                                    </p:animEffect>
                                  </p:childTnLst>
                                </p:cTn>
                              </p:par>
                              <p:par>
                                <p:cTn id="32" presetID="10" presetClass="entr" presetSubtype="0" fill="hold" nodeType="withEffect">
                                  <p:stCondLst>
                                    <p:cond delay="0"/>
                                  </p:stCondLst>
                                  <p:childTnLst>
                                    <p:set>
                                      <p:cBhvr>
                                        <p:cTn id="33" dur="1" fill="hold">
                                          <p:stCondLst>
                                            <p:cond delay="0"/>
                                          </p:stCondLst>
                                        </p:cTn>
                                        <p:tgtEl>
                                          <p:spTgt spid="8"/>
                                        </p:tgtEl>
                                        <p:attrNameLst>
                                          <p:attrName>style.visibility</p:attrName>
                                        </p:attrNameLst>
                                      </p:cBhvr>
                                      <p:to>
                                        <p:strVal val="visible"/>
                                      </p:to>
                                    </p:set>
                                    <p:animEffect transition="in" filter="fade">
                                      <p:cBhvr>
                                        <p:cTn id="34" dur="500"/>
                                        <p:tgtEl>
                                          <p:spTgt spid="8"/>
                                        </p:tgtEl>
                                      </p:cBhvr>
                                    </p:animEffect>
                                  </p:childTnLst>
                                </p:cTn>
                              </p:par>
                              <p:par>
                                <p:cTn id="35" presetID="10" presetClass="entr" presetSubtype="0" fill="hold" nodeType="with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fade">
                                      <p:cBhvr>
                                        <p:cTn id="37" dur="500"/>
                                        <p:tgtEl>
                                          <p:spTgt spid="14"/>
                                        </p:tgtEl>
                                      </p:cBhvr>
                                    </p:animEffect>
                                  </p:childTnLst>
                                </p:cTn>
                              </p:par>
                              <p:par>
                                <p:cTn id="38" presetID="35" presetClass="path" presetSubtype="0" fill="hold" nodeType="withEffect">
                                  <p:stCondLst>
                                    <p:cond delay="0"/>
                                  </p:stCondLst>
                                  <p:childTnLst>
                                    <p:animMotion origin="layout" path="M 0 0  L -0.25 0  E" pathEditMode="relative" rAng="0" ptsTypes="">
                                      <p:cBhvr>
                                        <p:cTn id="39" dur="3000" fill="hold"/>
                                        <p:tgtEl>
                                          <p:spTgt spid="12"/>
                                        </p:tgtEl>
                                        <p:attrNameLst>
                                          <p:attrName>ppt_x</p:attrName>
                                          <p:attrName>ppt_y</p:attrName>
                                        </p:attrNameLst>
                                      </p:cBhvr>
                                      <p:rCtr x="0" y="0"/>
                                    </p:animMotion>
                                  </p:childTnLst>
                                </p:cTn>
                              </p:par>
                              <p:par>
                                <p:cTn id="40" presetID="35" presetClass="path" presetSubtype="0" fill="hold" nodeType="withEffect">
                                  <p:stCondLst>
                                    <p:cond delay="0"/>
                                  </p:stCondLst>
                                  <p:childTnLst>
                                    <p:animMotion origin="layout" path="M 4.16667E-6 3.33333E-6 L -0.31632 3.33333E-6 " pathEditMode="relative" rAng="0" ptsTypes="AA">
                                      <p:cBhvr>
                                        <p:cTn id="41" dur="3000" fill="hold"/>
                                        <p:tgtEl>
                                          <p:spTgt spid="5"/>
                                        </p:tgtEl>
                                        <p:attrNameLst>
                                          <p:attrName>ppt_x</p:attrName>
                                          <p:attrName>ppt_y</p:attrName>
                                        </p:attrNameLst>
                                      </p:cBhvr>
                                      <p:rCtr x="-15816" y="0"/>
                                    </p:animMotion>
                                  </p:childTnLst>
                                </p:cTn>
                              </p:par>
                              <p:par>
                                <p:cTn id="42" presetID="35" presetClass="path" presetSubtype="0" fill="hold" nodeType="withEffect">
                                  <p:stCondLst>
                                    <p:cond delay="0"/>
                                  </p:stCondLst>
                                  <p:childTnLst>
                                    <p:animMotion origin="layout" path="M 0.00504 -1.85185E-6 L -0.46684 -1.85185E-6 " pathEditMode="relative" rAng="0" ptsTypes="AA">
                                      <p:cBhvr>
                                        <p:cTn id="43" dur="3000" fill="hold"/>
                                        <p:tgtEl>
                                          <p:spTgt spid="8"/>
                                        </p:tgtEl>
                                        <p:attrNameLst>
                                          <p:attrName>ppt_x</p:attrName>
                                          <p:attrName>ppt_y</p:attrName>
                                        </p:attrNameLst>
                                      </p:cBhvr>
                                      <p:rCtr x="-23594" y="0"/>
                                    </p:animMotion>
                                  </p:childTnLst>
                                </p:cTn>
                              </p:par>
                              <p:par>
                                <p:cTn id="44" presetID="35" presetClass="path" presetSubtype="0" fill="hold" nodeType="withEffect">
                                  <p:stCondLst>
                                    <p:cond delay="0"/>
                                  </p:stCondLst>
                                  <p:childTnLst>
                                    <p:animMotion origin="layout" path="M -3.05556E-6 1.11111E-6 L -0.19531 1.11111E-6 " pathEditMode="relative" rAng="0" ptsTypes="AA">
                                      <p:cBhvr>
                                        <p:cTn id="45" dur="3000" fill="hold"/>
                                        <p:tgtEl>
                                          <p:spTgt spid="9"/>
                                        </p:tgtEl>
                                        <p:attrNameLst>
                                          <p:attrName>ppt_x</p:attrName>
                                          <p:attrName>ppt_y</p:attrName>
                                        </p:attrNameLst>
                                      </p:cBhvr>
                                      <p:rCtr x="-9774" y="0"/>
                                    </p:animMotion>
                                  </p:childTnLst>
                                </p:cTn>
                              </p:par>
                              <p:par>
                                <p:cTn id="46" presetID="35" presetClass="path" presetSubtype="0" fill="hold" nodeType="withEffect">
                                  <p:stCondLst>
                                    <p:cond delay="0"/>
                                  </p:stCondLst>
                                  <p:childTnLst>
                                    <p:animMotion origin="layout" path="M 5.55556E-7 2.59259E-6 L -0.43594 2.59259E-6 " pathEditMode="relative" rAng="0" ptsTypes="AA">
                                      <p:cBhvr>
                                        <p:cTn id="47" dur="3000" fill="hold"/>
                                        <p:tgtEl>
                                          <p:spTgt spid="7"/>
                                        </p:tgtEl>
                                        <p:attrNameLst>
                                          <p:attrName>ppt_x</p:attrName>
                                          <p:attrName>ppt_y</p:attrName>
                                        </p:attrNameLst>
                                      </p:cBhvr>
                                      <p:rCtr x="-21806" y="0"/>
                                    </p:animMotion>
                                  </p:childTnLst>
                                </p:cTn>
                              </p:par>
                              <p:par>
                                <p:cTn id="48" presetID="35" presetClass="path" presetSubtype="0" fill="hold" nodeType="withEffect">
                                  <p:stCondLst>
                                    <p:cond delay="0"/>
                                  </p:stCondLst>
                                  <p:childTnLst>
                                    <p:animMotion origin="layout" path="M 3.05556E-6 -1.85185E-6 L -0.33577 -1.85185E-6 " pathEditMode="relative" rAng="0" ptsTypes="AA">
                                      <p:cBhvr>
                                        <p:cTn id="49" dur="3000" fill="hold"/>
                                        <p:tgtEl>
                                          <p:spTgt spid="4"/>
                                        </p:tgtEl>
                                        <p:attrNameLst>
                                          <p:attrName>ppt_x</p:attrName>
                                          <p:attrName>ppt_y</p:attrName>
                                        </p:attrNameLst>
                                      </p:cBhvr>
                                      <p:rCtr x="-16788" y="0"/>
                                    </p:animMotion>
                                  </p:childTnLst>
                                </p:cTn>
                              </p:par>
                              <p:par>
                                <p:cTn id="50" presetID="35" presetClass="path" presetSubtype="0" fill="hold" nodeType="withEffect">
                                  <p:stCondLst>
                                    <p:cond delay="0"/>
                                  </p:stCondLst>
                                  <p:childTnLst>
                                    <p:animMotion origin="layout" path="M 1.66667E-6 -1.85185E-6 L -0.57188 -1.85185E-6 " pathEditMode="relative" rAng="0" ptsTypes="AA">
                                      <p:cBhvr>
                                        <p:cTn id="51" dur="3000" fill="hold"/>
                                        <p:tgtEl>
                                          <p:spTgt spid="13"/>
                                        </p:tgtEl>
                                        <p:attrNameLst>
                                          <p:attrName>ppt_x</p:attrName>
                                          <p:attrName>ppt_y</p:attrName>
                                        </p:attrNameLst>
                                      </p:cBhvr>
                                      <p:rCtr x="-28594" y="0"/>
                                    </p:animMotion>
                                  </p:childTnLst>
                                </p:cTn>
                              </p:par>
                              <p:par>
                                <p:cTn id="52" presetID="35" presetClass="path" presetSubtype="0" fill="hold" nodeType="withEffect">
                                  <p:stCondLst>
                                    <p:cond delay="0"/>
                                  </p:stCondLst>
                                  <p:childTnLst>
                                    <p:animMotion origin="layout" path="M 1.66667E-6 -1.85185E-6 L -0.57188 -1.85185E-6 " pathEditMode="relative" rAng="0" ptsTypes="AA">
                                      <p:cBhvr>
                                        <p:cTn id="53" dur="3000" fill="hold"/>
                                        <p:tgtEl>
                                          <p:spTgt spid="14"/>
                                        </p:tgtEl>
                                        <p:attrNameLst>
                                          <p:attrName>ppt_x</p:attrName>
                                          <p:attrName>ppt_y</p:attrName>
                                        </p:attrNameLst>
                                      </p:cBhvr>
                                      <p:rCtr x="-28594" y="0"/>
                                    </p:animMotion>
                                  </p:childTnLst>
                                </p:cTn>
                              </p:par>
                              <p:par>
                                <p:cTn id="54" presetID="63" presetClass="path" presetSubtype="0" fill="hold" nodeType="withEffect">
                                  <p:stCondLst>
                                    <p:cond delay="0"/>
                                  </p:stCondLst>
                                  <p:childTnLst>
                                    <p:animMotion origin="layout" path="M 5.55556E-7 2.59259E-6 L 0.43906 2.59259E-6 " pathEditMode="relative" rAng="0" ptsTypes="AA">
                                      <p:cBhvr>
                                        <p:cTn id="55" dur="3000" fill="hold"/>
                                        <p:tgtEl>
                                          <p:spTgt spid="11"/>
                                        </p:tgtEl>
                                        <p:attrNameLst>
                                          <p:attrName>ppt_x</p:attrName>
                                          <p:attrName>ppt_y</p:attrName>
                                        </p:attrNameLst>
                                      </p:cBhvr>
                                      <p:rCtr x="21944" y="0"/>
                                    </p:animMotion>
                                  </p:childTnLst>
                                </p:cTn>
                              </p:par>
                              <p:par>
                                <p:cTn id="56" presetID="63" presetClass="path" presetSubtype="0" fill="hold" nodeType="withEffect">
                                  <p:stCondLst>
                                    <p:cond delay="0"/>
                                  </p:stCondLst>
                                  <p:childTnLst>
                                    <p:animMotion origin="layout" path="M -1.38889E-6 2.96296E-6 L 0.62813 2.96296E-6 " pathEditMode="relative" rAng="0" ptsTypes="AA">
                                      <p:cBhvr>
                                        <p:cTn id="57" dur="3000" fill="hold"/>
                                        <p:tgtEl>
                                          <p:spTgt spid="10"/>
                                        </p:tgtEl>
                                        <p:attrNameLst>
                                          <p:attrName>ppt_x</p:attrName>
                                          <p:attrName>ppt_y</p:attrName>
                                        </p:attrNameLst>
                                      </p:cBhvr>
                                      <p:rCtr x="31406" y="0"/>
                                    </p:animMotion>
                                  </p:childTnLst>
                                </p:cTn>
                              </p:par>
                              <p:par>
                                <p:cTn id="58" presetID="63" presetClass="path" presetSubtype="0" fill="hold" nodeType="withEffect">
                                  <p:stCondLst>
                                    <p:cond delay="0"/>
                                  </p:stCondLst>
                                  <p:childTnLst>
                                    <p:animMotion origin="layout" path="M 2.77778E-6 -2.96296E-6 L 0.42465 -2.96296E-6 " pathEditMode="relative" rAng="0" ptsTypes="AA">
                                      <p:cBhvr>
                                        <p:cTn id="59" dur="3000" fill="hold"/>
                                        <p:tgtEl>
                                          <p:spTgt spid="6"/>
                                        </p:tgtEl>
                                        <p:attrNameLst>
                                          <p:attrName>ppt_x</p:attrName>
                                          <p:attrName>ppt_y</p:attrName>
                                        </p:attrNameLst>
                                      </p:cBhvr>
                                      <p:rCtr x="21233" y="0"/>
                                    </p:animMotion>
                                  </p:childTnLst>
                                </p:cTn>
                              </p:par>
                              <p:par>
                                <p:cTn id="60" presetID="10" presetClass="exit" presetSubtype="0" fill="hold" nodeType="withEffect">
                                  <p:stCondLst>
                                    <p:cond delay="2500"/>
                                  </p:stCondLst>
                                  <p:childTnLst>
                                    <p:animEffect transition="out" filter="fade">
                                      <p:cBhvr>
                                        <p:cTn id="61" dur="500"/>
                                        <p:tgtEl>
                                          <p:spTgt spid="10"/>
                                        </p:tgtEl>
                                      </p:cBhvr>
                                    </p:animEffect>
                                    <p:set>
                                      <p:cBhvr>
                                        <p:cTn id="62" dur="1" fill="hold">
                                          <p:stCondLst>
                                            <p:cond delay="499"/>
                                          </p:stCondLst>
                                        </p:cTn>
                                        <p:tgtEl>
                                          <p:spTgt spid="10"/>
                                        </p:tgtEl>
                                        <p:attrNameLst>
                                          <p:attrName>style.visibility</p:attrName>
                                        </p:attrNameLst>
                                      </p:cBhvr>
                                      <p:to>
                                        <p:strVal val="hidden"/>
                                      </p:to>
                                    </p:set>
                                  </p:childTnLst>
                                </p:cTn>
                              </p:par>
                              <p:par>
                                <p:cTn id="63" presetID="10" presetClass="exit" presetSubtype="0" fill="hold" nodeType="withEffect">
                                  <p:stCondLst>
                                    <p:cond delay="2500"/>
                                  </p:stCondLst>
                                  <p:childTnLst>
                                    <p:animEffect transition="out" filter="fade">
                                      <p:cBhvr>
                                        <p:cTn id="64" dur="500"/>
                                        <p:tgtEl>
                                          <p:spTgt spid="11"/>
                                        </p:tgtEl>
                                      </p:cBhvr>
                                    </p:animEffect>
                                    <p:set>
                                      <p:cBhvr>
                                        <p:cTn id="65" dur="1" fill="hold">
                                          <p:stCondLst>
                                            <p:cond delay="499"/>
                                          </p:stCondLst>
                                        </p:cTn>
                                        <p:tgtEl>
                                          <p:spTgt spid="11"/>
                                        </p:tgtEl>
                                        <p:attrNameLst>
                                          <p:attrName>style.visibility</p:attrName>
                                        </p:attrNameLst>
                                      </p:cBhvr>
                                      <p:to>
                                        <p:strVal val="hidden"/>
                                      </p:to>
                                    </p:set>
                                  </p:childTnLst>
                                </p:cTn>
                              </p:par>
                              <p:par>
                                <p:cTn id="66" presetID="10" presetClass="exit" presetSubtype="0" fill="hold" nodeType="withEffect">
                                  <p:stCondLst>
                                    <p:cond delay="2500"/>
                                  </p:stCondLst>
                                  <p:childTnLst>
                                    <p:animEffect transition="out" filter="fade">
                                      <p:cBhvr>
                                        <p:cTn id="67" dur="500"/>
                                        <p:tgtEl>
                                          <p:spTgt spid="13"/>
                                        </p:tgtEl>
                                      </p:cBhvr>
                                    </p:animEffect>
                                    <p:set>
                                      <p:cBhvr>
                                        <p:cTn id="68" dur="1" fill="hold">
                                          <p:stCondLst>
                                            <p:cond delay="499"/>
                                          </p:stCondLst>
                                        </p:cTn>
                                        <p:tgtEl>
                                          <p:spTgt spid="13"/>
                                        </p:tgtEl>
                                        <p:attrNameLst>
                                          <p:attrName>style.visibility</p:attrName>
                                        </p:attrNameLst>
                                      </p:cBhvr>
                                      <p:to>
                                        <p:strVal val="hidden"/>
                                      </p:to>
                                    </p:set>
                                  </p:childTnLst>
                                </p:cTn>
                              </p:par>
                              <p:par>
                                <p:cTn id="69" presetID="10" presetClass="exit" presetSubtype="0" fill="hold" nodeType="withEffect">
                                  <p:stCondLst>
                                    <p:cond delay="2500"/>
                                  </p:stCondLst>
                                  <p:childTnLst>
                                    <p:animEffect transition="out" filter="fade">
                                      <p:cBhvr>
                                        <p:cTn id="70" dur="500"/>
                                        <p:tgtEl>
                                          <p:spTgt spid="7"/>
                                        </p:tgtEl>
                                      </p:cBhvr>
                                    </p:animEffect>
                                    <p:set>
                                      <p:cBhvr>
                                        <p:cTn id="71" dur="1" fill="hold">
                                          <p:stCondLst>
                                            <p:cond delay="499"/>
                                          </p:stCondLst>
                                        </p:cTn>
                                        <p:tgtEl>
                                          <p:spTgt spid="7"/>
                                        </p:tgtEl>
                                        <p:attrNameLst>
                                          <p:attrName>style.visibility</p:attrName>
                                        </p:attrNameLst>
                                      </p:cBhvr>
                                      <p:to>
                                        <p:strVal val="hidden"/>
                                      </p:to>
                                    </p:set>
                                  </p:childTnLst>
                                </p:cTn>
                              </p:par>
                              <p:par>
                                <p:cTn id="72" presetID="10" presetClass="exit" presetSubtype="0" fill="hold" nodeType="withEffect">
                                  <p:stCondLst>
                                    <p:cond delay="2500"/>
                                  </p:stCondLst>
                                  <p:childTnLst>
                                    <p:animEffect transition="out" filter="fade">
                                      <p:cBhvr>
                                        <p:cTn id="73" dur="500"/>
                                        <p:tgtEl>
                                          <p:spTgt spid="9"/>
                                        </p:tgtEl>
                                      </p:cBhvr>
                                    </p:animEffect>
                                    <p:set>
                                      <p:cBhvr>
                                        <p:cTn id="74" dur="1" fill="hold">
                                          <p:stCondLst>
                                            <p:cond delay="499"/>
                                          </p:stCondLst>
                                        </p:cTn>
                                        <p:tgtEl>
                                          <p:spTgt spid="9"/>
                                        </p:tgtEl>
                                        <p:attrNameLst>
                                          <p:attrName>style.visibility</p:attrName>
                                        </p:attrNameLst>
                                      </p:cBhvr>
                                      <p:to>
                                        <p:strVal val="hidden"/>
                                      </p:to>
                                    </p:set>
                                  </p:childTnLst>
                                </p:cTn>
                              </p:par>
                              <p:par>
                                <p:cTn id="75" presetID="10" presetClass="exit" presetSubtype="0" fill="hold" nodeType="withEffect">
                                  <p:stCondLst>
                                    <p:cond delay="2500"/>
                                  </p:stCondLst>
                                  <p:childTnLst>
                                    <p:animEffect transition="out" filter="fade">
                                      <p:cBhvr>
                                        <p:cTn id="76" dur="500"/>
                                        <p:tgtEl>
                                          <p:spTgt spid="5"/>
                                        </p:tgtEl>
                                      </p:cBhvr>
                                    </p:animEffect>
                                    <p:set>
                                      <p:cBhvr>
                                        <p:cTn id="77" dur="1" fill="hold">
                                          <p:stCondLst>
                                            <p:cond delay="499"/>
                                          </p:stCondLst>
                                        </p:cTn>
                                        <p:tgtEl>
                                          <p:spTgt spid="5"/>
                                        </p:tgtEl>
                                        <p:attrNameLst>
                                          <p:attrName>style.visibility</p:attrName>
                                        </p:attrNameLst>
                                      </p:cBhvr>
                                      <p:to>
                                        <p:strVal val="hidden"/>
                                      </p:to>
                                    </p:set>
                                  </p:childTnLst>
                                </p:cTn>
                              </p:par>
                              <p:par>
                                <p:cTn id="78" presetID="10" presetClass="exit" presetSubtype="0" fill="hold" nodeType="withEffect">
                                  <p:stCondLst>
                                    <p:cond delay="2500"/>
                                  </p:stCondLst>
                                  <p:childTnLst>
                                    <p:animEffect transition="out" filter="fade">
                                      <p:cBhvr>
                                        <p:cTn id="79" dur="500"/>
                                        <p:tgtEl>
                                          <p:spTgt spid="12"/>
                                        </p:tgtEl>
                                      </p:cBhvr>
                                    </p:animEffect>
                                    <p:set>
                                      <p:cBhvr>
                                        <p:cTn id="80" dur="1" fill="hold">
                                          <p:stCondLst>
                                            <p:cond delay="499"/>
                                          </p:stCondLst>
                                        </p:cTn>
                                        <p:tgtEl>
                                          <p:spTgt spid="12"/>
                                        </p:tgtEl>
                                        <p:attrNameLst>
                                          <p:attrName>style.visibility</p:attrName>
                                        </p:attrNameLst>
                                      </p:cBhvr>
                                      <p:to>
                                        <p:strVal val="hidden"/>
                                      </p:to>
                                    </p:set>
                                  </p:childTnLst>
                                </p:cTn>
                              </p:par>
                              <p:par>
                                <p:cTn id="81" presetID="10" presetClass="exit" presetSubtype="0" fill="hold" nodeType="withEffect">
                                  <p:stCondLst>
                                    <p:cond delay="2500"/>
                                  </p:stCondLst>
                                  <p:childTnLst>
                                    <p:animEffect transition="out" filter="fade">
                                      <p:cBhvr>
                                        <p:cTn id="82" dur="500"/>
                                        <p:tgtEl>
                                          <p:spTgt spid="14"/>
                                        </p:tgtEl>
                                      </p:cBhvr>
                                    </p:animEffect>
                                    <p:set>
                                      <p:cBhvr>
                                        <p:cTn id="83" dur="1" fill="hold">
                                          <p:stCondLst>
                                            <p:cond delay="499"/>
                                          </p:stCondLst>
                                        </p:cTn>
                                        <p:tgtEl>
                                          <p:spTgt spid="14"/>
                                        </p:tgtEl>
                                        <p:attrNameLst>
                                          <p:attrName>style.visibility</p:attrName>
                                        </p:attrNameLst>
                                      </p:cBhvr>
                                      <p:to>
                                        <p:strVal val="hidden"/>
                                      </p:to>
                                    </p:set>
                                  </p:childTnLst>
                                </p:cTn>
                              </p:par>
                              <p:par>
                                <p:cTn id="84" presetID="10" presetClass="exit" presetSubtype="0" fill="hold" nodeType="withEffect">
                                  <p:stCondLst>
                                    <p:cond delay="2500"/>
                                  </p:stCondLst>
                                  <p:childTnLst>
                                    <p:animEffect transition="out" filter="fade">
                                      <p:cBhvr>
                                        <p:cTn id="85" dur="500"/>
                                        <p:tgtEl>
                                          <p:spTgt spid="6"/>
                                        </p:tgtEl>
                                      </p:cBhvr>
                                    </p:animEffect>
                                    <p:set>
                                      <p:cBhvr>
                                        <p:cTn id="86" dur="1" fill="hold">
                                          <p:stCondLst>
                                            <p:cond delay="499"/>
                                          </p:stCondLst>
                                        </p:cTn>
                                        <p:tgtEl>
                                          <p:spTgt spid="6"/>
                                        </p:tgtEl>
                                        <p:attrNameLst>
                                          <p:attrName>style.visibility</p:attrName>
                                        </p:attrNameLst>
                                      </p:cBhvr>
                                      <p:to>
                                        <p:strVal val="hidden"/>
                                      </p:to>
                                    </p:set>
                                  </p:childTnLst>
                                </p:cTn>
                              </p:par>
                              <p:par>
                                <p:cTn id="87" presetID="10" presetClass="exit" presetSubtype="0" fill="hold" nodeType="withEffect">
                                  <p:stCondLst>
                                    <p:cond delay="2500"/>
                                  </p:stCondLst>
                                  <p:childTnLst>
                                    <p:animEffect transition="out" filter="fade">
                                      <p:cBhvr>
                                        <p:cTn id="88" dur="500"/>
                                        <p:tgtEl>
                                          <p:spTgt spid="4"/>
                                        </p:tgtEl>
                                      </p:cBhvr>
                                    </p:animEffect>
                                    <p:set>
                                      <p:cBhvr>
                                        <p:cTn id="89" dur="1" fill="hold">
                                          <p:stCondLst>
                                            <p:cond delay="499"/>
                                          </p:stCondLst>
                                        </p:cTn>
                                        <p:tgtEl>
                                          <p:spTgt spid="4"/>
                                        </p:tgtEl>
                                        <p:attrNameLst>
                                          <p:attrName>style.visibility</p:attrName>
                                        </p:attrNameLst>
                                      </p:cBhvr>
                                      <p:to>
                                        <p:strVal val="hidden"/>
                                      </p:to>
                                    </p:set>
                                  </p:childTnLst>
                                </p:cTn>
                              </p:par>
                              <p:par>
                                <p:cTn id="90" presetID="10" presetClass="exit" presetSubtype="0" fill="hold" nodeType="withEffect">
                                  <p:stCondLst>
                                    <p:cond delay="2500"/>
                                  </p:stCondLst>
                                  <p:childTnLst>
                                    <p:animEffect transition="out" filter="fade">
                                      <p:cBhvr>
                                        <p:cTn id="91" dur="500"/>
                                        <p:tgtEl>
                                          <p:spTgt spid="8"/>
                                        </p:tgtEl>
                                      </p:cBhvr>
                                    </p:animEffect>
                                    <p:set>
                                      <p:cBhvr>
                                        <p:cTn id="92" dur="1" fill="hold">
                                          <p:stCondLst>
                                            <p:cond delay="499"/>
                                          </p:stCondLst>
                                        </p:cTn>
                                        <p:tgtEl>
                                          <p:spTgt spid="8"/>
                                        </p:tgtEl>
                                        <p:attrNameLst>
                                          <p:attrName>style.visibility</p:attrName>
                                        </p:attrNameLst>
                                      </p:cBhvr>
                                      <p:to>
                                        <p:strVal val="hidden"/>
                                      </p:to>
                                    </p:set>
                                  </p:childTnLst>
                                </p:cTn>
                              </p:par>
                              <p:par>
                                <p:cTn id="93" presetID="10" presetClass="entr" presetSubtype="0" fill="hold" nodeType="withEffect">
                                  <p:stCondLst>
                                    <p:cond delay="0"/>
                                  </p:stCondLst>
                                  <p:childTnLst>
                                    <p:set>
                                      <p:cBhvr>
                                        <p:cTn id="94" dur="1" fill="hold">
                                          <p:stCondLst>
                                            <p:cond delay="0"/>
                                          </p:stCondLst>
                                        </p:cTn>
                                        <p:tgtEl>
                                          <p:spTgt spid="15"/>
                                        </p:tgtEl>
                                        <p:attrNameLst>
                                          <p:attrName>style.visibility</p:attrName>
                                        </p:attrNameLst>
                                      </p:cBhvr>
                                      <p:to>
                                        <p:strVal val="visible"/>
                                      </p:to>
                                    </p:set>
                                    <p:animEffect transition="in" filter="fade">
                                      <p:cBhvr>
                                        <p:cTn id="95" dur="100"/>
                                        <p:tgtEl>
                                          <p:spTgt spid="15"/>
                                        </p:tgtEl>
                                      </p:cBhvr>
                                    </p:animEffect>
                                  </p:childTnLst>
                                </p:cTn>
                              </p:par>
                              <p:par>
                                <p:cTn id="96" presetID="10" presetClass="entr" presetSubtype="0" fill="hold" nodeType="withEffect">
                                  <p:stCondLst>
                                    <p:cond delay="600"/>
                                  </p:stCondLst>
                                  <p:childTnLst>
                                    <p:set>
                                      <p:cBhvr>
                                        <p:cTn id="97" dur="1" fill="hold">
                                          <p:stCondLst>
                                            <p:cond delay="0"/>
                                          </p:stCondLst>
                                        </p:cTn>
                                        <p:tgtEl>
                                          <p:spTgt spid="16"/>
                                        </p:tgtEl>
                                        <p:attrNameLst>
                                          <p:attrName>style.visibility</p:attrName>
                                        </p:attrNameLst>
                                      </p:cBhvr>
                                      <p:to>
                                        <p:strVal val="visible"/>
                                      </p:to>
                                    </p:set>
                                    <p:animEffect transition="in" filter="fade">
                                      <p:cBhvr>
                                        <p:cTn id="98" dur="100"/>
                                        <p:tgtEl>
                                          <p:spTgt spid="16"/>
                                        </p:tgtEl>
                                      </p:cBhvr>
                                    </p:animEffect>
                                  </p:childTnLst>
                                </p:cTn>
                              </p:par>
                              <p:par>
                                <p:cTn id="99" presetID="10" presetClass="entr" presetSubtype="0" fill="hold" nodeType="withEffect">
                                  <p:stCondLst>
                                    <p:cond delay="200"/>
                                  </p:stCondLst>
                                  <p:childTnLst>
                                    <p:set>
                                      <p:cBhvr>
                                        <p:cTn id="100" dur="1" fill="hold">
                                          <p:stCondLst>
                                            <p:cond delay="0"/>
                                          </p:stCondLst>
                                        </p:cTn>
                                        <p:tgtEl>
                                          <p:spTgt spid="17"/>
                                        </p:tgtEl>
                                        <p:attrNameLst>
                                          <p:attrName>style.visibility</p:attrName>
                                        </p:attrNameLst>
                                      </p:cBhvr>
                                      <p:to>
                                        <p:strVal val="visible"/>
                                      </p:to>
                                    </p:set>
                                    <p:animEffect transition="in" filter="fade">
                                      <p:cBhvr>
                                        <p:cTn id="101" dur="100"/>
                                        <p:tgtEl>
                                          <p:spTgt spid="17"/>
                                        </p:tgtEl>
                                      </p:cBhvr>
                                    </p:animEffect>
                                  </p:childTnLst>
                                </p:cTn>
                              </p:par>
                              <p:par>
                                <p:cTn id="102" presetID="10" presetClass="entr" presetSubtype="0" fill="hold" nodeType="withEffect">
                                  <p:stCondLst>
                                    <p:cond delay="1800"/>
                                  </p:stCondLst>
                                  <p:childTnLst>
                                    <p:set>
                                      <p:cBhvr>
                                        <p:cTn id="103" dur="1" fill="hold">
                                          <p:stCondLst>
                                            <p:cond delay="0"/>
                                          </p:stCondLst>
                                        </p:cTn>
                                        <p:tgtEl>
                                          <p:spTgt spid="18"/>
                                        </p:tgtEl>
                                        <p:attrNameLst>
                                          <p:attrName>style.visibility</p:attrName>
                                        </p:attrNameLst>
                                      </p:cBhvr>
                                      <p:to>
                                        <p:strVal val="visible"/>
                                      </p:to>
                                    </p:set>
                                    <p:animEffect transition="in" filter="fade">
                                      <p:cBhvr>
                                        <p:cTn id="104" dur="100"/>
                                        <p:tgtEl>
                                          <p:spTgt spid="18"/>
                                        </p:tgtEl>
                                      </p:cBhvr>
                                    </p:animEffect>
                                  </p:childTnLst>
                                </p:cTn>
                              </p:par>
                              <p:par>
                                <p:cTn id="105" presetID="10" presetClass="entr" presetSubtype="0" fill="hold" nodeType="withEffect">
                                  <p:stCondLst>
                                    <p:cond delay="2200"/>
                                  </p:stCondLst>
                                  <p:childTnLst>
                                    <p:set>
                                      <p:cBhvr>
                                        <p:cTn id="106" dur="1" fill="hold">
                                          <p:stCondLst>
                                            <p:cond delay="0"/>
                                          </p:stCondLst>
                                        </p:cTn>
                                        <p:tgtEl>
                                          <p:spTgt spid="19"/>
                                        </p:tgtEl>
                                        <p:attrNameLst>
                                          <p:attrName>style.visibility</p:attrName>
                                        </p:attrNameLst>
                                      </p:cBhvr>
                                      <p:to>
                                        <p:strVal val="visible"/>
                                      </p:to>
                                    </p:set>
                                    <p:animEffect transition="in" filter="fade">
                                      <p:cBhvr>
                                        <p:cTn id="107" dur="100"/>
                                        <p:tgtEl>
                                          <p:spTgt spid="19"/>
                                        </p:tgtEl>
                                      </p:cBhvr>
                                    </p:animEffect>
                                  </p:childTnLst>
                                </p:cTn>
                              </p:par>
                              <p:par>
                                <p:cTn id="108" presetID="53" presetClass="exit" presetSubtype="16" fill="hold" nodeType="withEffect">
                                  <p:stCondLst>
                                    <p:cond delay="100"/>
                                  </p:stCondLst>
                                  <p:childTnLst>
                                    <p:anim calcmode="lin" valueType="num">
                                      <p:cBhvr>
                                        <p:cTn id="109" dur="1000"/>
                                        <p:tgtEl>
                                          <p:spTgt spid="15"/>
                                        </p:tgtEl>
                                        <p:attrNameLst>
                                          <p:attrName>ppt_w</p:attrName>
                                        </p:attrNameLst>
                                      </p:cBhvr>
                                      <p:tavLst>
                                        <p:tav tm="0">
                                          <p:val>
                                            <p:strVal val="ppt_w"/>
                                          </p:val>
                                        </p:tav>
                                        <p:tav tm="100000">
                                          <p:val>
                                            <p:fltVal val="0"/>
                                          </p:val>
                                        </p:tav>
                                      </p:tavLst>
                                    </p:anim>
                                    <p:anim calcmode="lin" valueType="num">
                                      <p:cBhvr>
                                        <p:cTn id="110" dur="1000"/>
                                        <p:tgtEl>
                                          <p:spTgt spid="15"/>
                                        </p:tgtEl>
                                        <p:attrNameLst>
                                          <p:attrName>ppt_h</p:attrName>
                                        </p:attrNameLst>
                                      </p:cBhvr>
                                      <p:tavLst>
                                        <p:tav tm="0">
                                          <p:val>
                                            <p:strVal val="ppt_h"/>
                                          </p:val>
                                        </p:tav>
                                        <p:tav tm="100000">
                                          <p:val>
                                            <p:fltVal val="0"/>
                                          </p:val>
                                        </p:tav>
                                      </p:tavLst>
                                    </p:anim>
                                    <p:animEffect transition="out" filter="fade">
                                      <p:cBhvr>
                                        <p:cTn id="111" dur="1000"/>
                                        <p:tgtEl>
                                          <p:spTgt spid="15"/>
                                        </p:tgtEl>
                                      </p:cBhvr>
                                    </p:animEffect>
                                    <p:set>
                                      <p:cBhvr>
                                        <p:cTn id="112" dur="1" fill="hold">
                                          <p:stCondLst>
                                            <p:cond delay="999"/>
                                          </p:stCondLst>
                                        </p:cTn>
                                        <p:tgtEl>
                                          <p:spTgt spid="15"/>
                                        </p:tgtEl>
                                        <p:attrNameLst>
                                          <p:attrName>style.visibility</p:attrName>
                                        </p:attrNameLst>
                                      </p:cBhvr>
                                      <p:to>
                                        <p:strVal val="hidden"/>
                                      </p:to>
                                    </p:set>
                                  </p:childTnLst>
                                </p:cTn>
                              </p:par>
                              <p:par>
                                <p:cTn id="113" presetID="53" presetClass="exit" presetSubtype="16" fill="hold" nodeType="withEffect">
                                  <p:stCondLst>
                                    <p:cond delay="700"/>
                                  </p:stCondLst>
                                  <p:childTnLst>
                                    <p:anim calcmode="lin" valueType="num">
                                      <p:cBhvr>
                                        <p:cTn id="114" dur="500"/>
                                        <p:tgtEl>
                                          <p:spTgt spid="16"/>
                                        </p:tgtEl>
                                        <p:attrNameLst>
                                          <p:attrName>ppt_w</p:attrName>
                                        </p:attrNameLst>
                                      </p:cBhvr>
                                      <p:tavLst>
                                        <p:tav tm="0">
                                          <p:val>
                                            <p:strVal val="ppt_w"/>
                                          </p:val>
                                        </p:tav>
                                        <p:tav tm="100000">
                                          <p:val>
                                            <p:fltVal val="0"/>
                                          </p:val>
                                        </p:tav>
                                      </p:tavLst>
                                    </p:anim>
                                    <p:anim calcmode="lin" valueType="num">
                                      <p:cBhvr>
                                        <p:cTn id="115" dur="500"/>
                                        <p:tgtEl>
                                          <p:spTgt spid="16"/>
                                        </p:tgtEl>
                                        <p:attrNameLst>
                                          <p:attrName>ppt_h</p:attrName>
                                        </p:attrNameLst>
                                      </p:cBhvr>
                                      <p:tavLst>
                                        <p:tav tm="0">
                                          <p:val>
                                            <p:strVal val="ppt_h"/>
                                          </p:val>
                                        </p:tav>
                                        <p:tav tm="100000">
                                          <p:val>
                                            <p:fltVal val="0"/>
                                          </p:val>
                                        </p:tav>
                                      </p:tavLst>
                                    </p:anim>
                                    <p:animEffect transition="out" filter="fade">
                                      <p:cBhvr>
                                        <p:cTn id="116" dur="500"/>
                                        <p:tgtEl>
                                          <p:spTgt spid="16"/>
                                        </p:tgtEl>
                                      </p:cBhvr>
                                    </p:animEffect>
                                    <p:set>
                                      <p:cBhvr>
                                        <p:cTn id="117" dur="1" fill="hold">
                                          <p:stCondLst>
                                            <p:cond delay="499"/>
                                          </p:stCondLst>
                                        </p:cTn>
                                        <p:tgtEl>
                                          <p:spTgt spid="16"/>
                                        </p:tgtEl>
                                        <p:attrNameLst>
                                          <p:attrName>style.visibility</p:attrName>
                                        </p:attrNameLst>
                                      </p:cBhvr>
                                      <p:to>
                                        <p:strVal val="hidden"/>
                                      </p:to>
                                    </p:set>
                                  </p:childTnLst>
                                </p:cTn>
                              </p:par>
                              <p:par>
                                <p:cTn id="118" presetID="53" presetClass="exit" presetSubtype="16" fill="hold" nodeType="withEffect">
                                  <p:stCondLst>
                                    <p:cond delay="300"/>
                                  </p:stCondLst>
                                  <p:childTnLst>
                                    <p:anim calcmode="lin" valueType="num">
                                      <p:cBhvr>
                                        <p:cTn id="119" dur="500"/>
                                        <p:tgtEl>
                                          <p:spTgt spid="17"/>
                                        </p:tgtEl>
                                        <p:attrNameLst>
                                          <p:attrName>ppt_w</p:attrName>
                                        </p:attrNameLst>
                                      </p:cBhvr>
                                      <p:tavLst>
                                        <p:tav tm="0">
                                          <p:val>
                                            <p:strVal val="ppt_w"/>
                                          </p:val>
                                        </p:tav>
                                        <p:tav tm="100000">
                                          <p:val>
                                            <p:fltVal val="0"/>
                                          </p:val>
                                        </p:tav>
                                      </p:tavLst>
                                    </p:anim>
                                    <p:anim calcmode="lin" valueType="num">
                                      <p:cBhvr>
                                        <p:cTn id="120" dur="500"/>
                                        <p:tgtEl>
                                          <p:spTgt spid="17"/>
                                        </p:tgtEl>
                                        <p:attrNameLst>
                                          <p:attrName>ppt_h</p:attrName>
                                        </p:attrNameLst>
                                      </p:cBhvr>
                                      <p:tavLst>
                                        <p:tav tm="0">
                                          <p:val>
                                            <p:strVal val="ppt_h"/>
                                          </p:val>
                                        </p:tav>
                                        <p:tav tm="100000">
                                          <p:val>
                                            <p:fltVal val="0"/>
                                          </p:val>
                                        </p:tav>
                                      </p:tavLst>
                                    </p:anim>
                                    <p:animEffect transition="out" filter="fade">
                                      <p:cBhvr>
                                        <p:cTn id="121" dur="500"/>
                                        <p:tgtEl>
                                          <p:spTgt spid="17"/>
                                        </p:tgtEl>
                                      </p:cBhvr>
                                    </p:animEffect>
                                    <p:set>
                                      <p:cBhvr>
                                        <p:cTn id="122" dur="1" fill="hold">
                                          <p:stCondLst>
                                            <p:cond delay="499"/>
                                          </p:stCondLst>
                                        </p:cTn>
                                        <p:tgtEl>
                                          <p:spTgt spid="17"/>
                                        </p:tgtEl>
                                        <p:attrNameLst>
                                          <p:attrName>style.visibility</p:attrName>
                                        </p:attrNameLst>
                                      </p:cBhvr>
                                      <p:to>
                                        <p:strVal val="hidden"/>
                                      </p:to>
                                    </p:set>
                                  </p:childTnLst>
                                </p:cTn>
                              </p:par>
                              <p:par>
                                <p:cTn id="123" presetID="53" presetClass="exit" presetSubtype="16" fill="hold" nodeType="withEffect">
                                  <p:stCondLst>
                                    <p:cond delay="1900"/>
                                  </p:stCondLst>
                                  <p:childTnLst>
                                    <p:anim calcmode="lin" valueType="num">
                                      <p:cBhvr>
                                        <p:cTn id="124" dur="500"/>
                                        <p:tgtEl>
                                          <p:spTgt spid="18"/>
                                        </p:tgtEl>
                                        <p:attrNameLst>
                                          <p:attrName>ppt_w</p:attrName>
                                        </p:attrNameLst>
                                      </p:cBhvr>
                                      <p:tavLst>
                                        <p:tav tm="0">
                                          <p:val>
                                            <p:strVal val="ppt_w"/>
                                          </p:val>
                                        </p:tav>
                                        <p:tav tm="100000">
                                          <p:val>
                                            <p:fltVal val="0"/>
                                          </p:val>
                                        </p:tav>
                                      </p:tavLst>
                                    </p:anim>
                                    <p:anim calcmode="lin" valueType="num">
                                      <p:cBhvr>
                                        <p:cTn id="125" dur="500"/>
                                        <p:tgtEl>
                                          <p:spTgt spid="18"/>
                                        </p:tgtEl>
                                        <p:attrNameLst>
                                          <p:attrName>ppt_h</p:attrName>
                                        </p:attrNameLst>
                                      </p:cBhvr>
                                      <p:tavLst>
                                        <p:tav tm="0">
                                          <p:val>
                                            <p:strVal val="ppt_h"/>
                                          </p:val>
                                        </p:tav>
                                        <p:tav tm="100000">
                                          <p:val>
                                            <p:fltVal val="0"/>
                                          </p:val>
                                        </p:tav>
                                      </p:tavLst>
                                    </p:anim>
                                    <p:animEffect transition="out" filter="fade">
                                      <p:cBhvr>
                                        <p:cTn id="126" dur="500"/>
                                        <p:tgtEl>
                                          <p:spTgt spid="18"/>
                                        </p:tgtEl>
                                      </p:cBhvr>
                                    </p:animEffect>
                                    <p:set>
                                      <p:cBhvr>
                                        <p:cTn id="127" dur="1" fill="hold">
                                          <p:stCondLst>
                                            <p:cond delay="499"/>
                                          </p:stCondLst>
                                        </p:cTn>
                                        <p:tgtEl>
                                          <p:spTgt spid="18"/>
                                        </p:tgtEl>
                                        <p:attrNameLst>
                                          <p:attrName>style.visibility</p:attrName>
                                        </p:attrNameLst>
                                      </p:cBhvr>
                                      <p:to>
                                        <p:strVal val="hidden"/>
                                      </p:to>
                                    </p:set>
                                  </p:childTnLst>
                                </p:cTn>
                              </p:par>
                              <p:par>
                                <p:cTn id="128" presetID="53" presetClass="exit" presetSubtype="16" fill="hold" nodeType="withEffect">
                                  <p:stCondLst>
                                    <p:cond delay="2300"/>
                                  </p:stCondLst>
                                  <p:childTnLst>
                                    <p:anim calcmode="lin" valueType="num">
                                      <p:cBhvr>
                                        <p:cTn id="129" dur="500"/>
                                        <p:tgtEl>
                                          <p:spTgt spid="19"/>
                                        </p:tgtEl>
                                        <p:attrNameLst>
                                          <p:attrName>ppt_w</p:attrName>
                                        </p:attrNameLst>
                                      </p:cBhvr>
                                      <p:tavLst>
                                        <p:tav tm="0">
                                          <p:val>
                                            <p:strVal val="ppt_w"/>
                                          </p:val>
                                        </p:tav>
                                        <p:tav tm="100000">
                                          <p:val>
                                            <p:fltVal val="0"/>
                                          </p:val>
                                        </p:tav>
                                      </p:tavLst>
                                    </p:anim>
                                    <p:anim calcmode="lin" valueType="num">
                                      <p:cBhvr>
                                        <p:cTn id="130" dur="500"/>
                                        <p:tgtEl>
                                          <p:spTgt spid="19"/>
                                        </p:tgtEl>
                                        <p:attrNameLst>
                                          <p:attrName>ppt_h</p:attrName>
                                        </p:attrNameLst>
                                      </p:cBhvr>
                                      <p:tavLst>
                                        <p:tav tm="0">
                                          <p:val>
                                            <p:strVal val="ppt_h"/>
                                          </p:val>
                                        </p:tav>
                                        <p:tav tm="100000">
                                          <p:val>
                                            <p:fltVal val="0"/>
                                          </p:val>
                                        </p:tav>
                                      </p:tavLst>
                                    </p:anim>
                                    <p:animEffect transition="out" filter="fade">
                                      <p:cBhvr>
                                        <p:cTn id="131" dur="500"/>
                                        <p:tgtEl>
                                          <p:spTgt spid="19"/>
                                        </p:tgtEl>
                                      </p:cBhvr>
                                    </p:animEffect>
                                    <p:set>
                                      <p:cBhvr>
                                        <p:cTn id="132" dur="1" fill="hold">
                                          <p:stCondLst>
                                            <p:cond delay="499"/>
                                          </p:stCondLst>
                                        </p:cTn>
                                        <p:tgtEl>
                                          <p:spTgt spid="1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838637" y="697821"/>
            <a:ext cx="3605048" cy="592137"/>
          </a:xfrm>
          <a:prstGeom prst="rect">
            <a:avLst/>
          </a:prstGeom>
        </p:spPr>
        <p:txBody>
          <a:bodyPr anchor="b"/>
          <a:lstStyle>
            <a:lvl1pPr algn="ctr">
              <a:defRPr sz="3200"/>
            </a:lvl1pPr>
          </a:lstStyle>
          <a:p>
            <a:endParaRPr lang="zh-CN" altLang="en-US" dirty="0"/>
          </a:p>
        </p:txBody>
      </p:sp>
    </p:spTree>
    <p:extLst>
      <p:ext uri="{BB962C8B-B14F-4D97-AF65-F5344CB8AC3E}">
        <p14:creationId xmlns:p14="http://schemas.microsoft.com/office/powerpoint/2010/main" val="30010481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a:xfrm>
            <a:off x="838637" y="365126"/>
            <a:ext cx="10521077" cy="1325563"/>
          </a:xfrm>
          <a:prstGeom prst="rect">
            <a:avLst/>
          </a:prstGeom>
        </p:spPr>
        <p:txBody>
          <a:bodyPr/>
          <a:lstStyle/>
          <a:p>
            <a:r>
              <a:rPr lang="zh-CN" altLang="en-US"/>
              <a:t>单击此处编辑母版标题样式</a:t>
            </a:r>
          </a:p>
        </p:txBody>
      </p:sp>
      <p:sp>
        <p:nvSpPr>
          <p:cNvPr id="3" name="内容占位符 2"/>
          <p:cNvSpPr>
            <a:spLocks noGrp="1"/>
          </p:cNvSpPr>
          <p:nvPr>
            <p:ph idx="1"/>
          </p:nvPr>
        </p:nvSpPr>
        <p:spPr>
          <a:xfrm>
            <a:off x="838637" y="1825625"/>
            <a:ext cx="10521077" cy="4351338"/>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636" y="6356351"/>
            <a:ext cx="2744629" cy="365125"/>
          </a:xfrm>
          <a:prstGeom prst="rect">
            <a:avLst/>
          </a:prstGeom>
        </p:spPr>
        <p:txBody>
          <a:bodyPr/>
          <a:lstStyle/>
          <a:p>
            <a:pPr fontAlgn="auto">
              <a:spcBef>
                <a:spcPts val="0"/>
              </a:spcBef>
              <a:spcAft>
                <a:spcPts val="0"/>
              </a:spcAft>
            </a:pPr>
            <a:fld id="{C03495CA-CB87-42F5-AD11-A63647B25AC0}" type="datetimeFigureOut">
              <a:rPr lang="zh-CN" altLang="en-US" smtClean="0">
                <a:solidFill>
                  <a:prstClr val="black"/>
                </a:solidFill>
                <a:latin typeface="Calibri" panose="020F0502020204030204"/>
              </a:rPr>
              <a:pPr fontAlgn="auto">
                <a:spcBef>
                  <a:spcPts val="0"/>
                </a:spcBef>
                <a:spcAft>
                  <a:spcPts val="0"/>
                </a:spcAft>
              </a:pPr>
              <a:t>2020/3/24</a:t>
            </a:fld>
            <a:endParaRPr lang="zh-CN" altLang="en-US">
              <a:solidFill>
                <a:prstClr val="black"/>
              </a:solidFill>
              <a:latin typeface="Calibri" panose="020F0502020204030204"/>
            </a:endParaRPr>
          </a:p>
        </p:txBody>
      </p:sp>
      <p:sp>
        <p:nvSpPr>
          <p:cNvPr id="5" name="页脚占位符 4"/>
          <p:cNvSpPr>
            <a:spLocks noGrp="1"/>
          </p:cNvSpPr>
          <p:nvPr>
            <p:ph type="ftr" sz="quarter" idx="11"/>
          </p:nvPr>
        </p:nvSpPr>
        <p:spPr>
          <a:xfrm>
            <a:off x="4040704" y="6356351"/>
            <a:ext cx="4116943" cy="365125"/>
          </a:xfrm>
          <a:prstGeom prst="rect">
            <a:avLst/>
          </a:prstGeom>
        </p:spPr>
        <p:txBody>
          <a:bodyPr/>
          <a:lstStyle/>
          <a:p>
            <a:pPr fontAlgn="auto">
              <a:spcBef>
                <a:spcPts val="0"/>
              </a:spcBef>
              <a:spcAft>
                <a:spcPts val="0"/>
              </a:spcAft>
            </a:pPr>
            <a:endParaRPr lang="zh-CN" altLang="en-US">
              <a:solidFill>
                <a:prstClr val="black"/>
              </a:solidFill>
              <a:latin typeface="Calibri" panose="020F0502020204030204"/>
            </a:endParaRPr>
          </a:p>
        </p:txBody>
      </p:sp>
      <p:sp>
        <p:nvSpPr>
          <p:cNvPr id="6" name="灯片编号占位符 5"/>
          <p:cNvSpPr>
            <a:spLocks noGrp="1"/>
          </p:cNvSpPr>
          <p:nvPr>
            <p:ph type="sldNum" sz="quarter" idx="12"/>
          </p:nvPr>
        </p:nvSpPr>
        <p:spPr>
          <a:xfrm>
            <a:off x="8615085" y="6356351"/>
            <a:ext cx="2744629" cy="365125"/>
          </a:xfrm>
          <a:prstGeom prst="rect">
            <a:avLst/>
          </a:prstGeom>
        </p:spPr>
        <p:txBody>
          <a:bodyPr/>
          <a:lstStyle/>
          <a:p>
            <a:pPr fontAlgn="auto">
              <a:spcBef>
                <a:spcPts val="0"/>
              </a:spcBef>
              <a:spcAft>
                <a:spcPts val="0"/>
              </a:spcAft>
            </a:pPr>
            <a:fld id="{03333C9F-EFB6-4360-A5D6-81DD839FD7B7}" type="slidenum">
              <a:rPr lang="zh-CN" altLang="en-US" smtClean="0">
                <a:solidFill>
                  <a:prstClr val="black"/>
                </a:solidFill>
                <a:latin typeface="Calibri" panose="020F0502020204030204"/>
              </a:rPr>
              <a:pPr fontAlgn="auto">
                <a:spcBef>
                  <a:spcPts val="0"/>
                </a:spcBef>
                <a:spcAft>
                  <a:spcPts val="0"/>
                </a:spcAft>
              </a:pPr>
              <a:t>‹#›</a:t>
            </a:fld>
            <a:endParaRPr lang="zh-CN" altLang="en-US">
              <a:solidFill>
                <a:prstClr val="black"/>
              </a:solidFill>
              <a:latin typeface="Calibri" panose="020F0502020204030204"/>
            </a:endParaRPr>
          </a:p>
        </p:txBody>
      </p:sp>
    </p:spTree>
    <p:extLst>
      <p:ext uri="{BB962C8B-B14F-4D97-AF65-F5344CB8AC3E}">
        <p14:creationId xmlns:p14="http://schemas.microsoft.com/office/powerpoint/2010/main" val="11070237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2283" y="1709739"/>
            <a:ext cx="10521077" cy="2852737"/>
          </a:xfrm>
          <a:prstGeom prst="rect">
            <a:avLst/>
          </a:prstGeo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2283" y="4589464"/>
            <a:ext cx="10521077"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a:xfrm>
            <a:off x="838636" y="6356351"/>
            <a:ext cx="2744629" cy="365125"/>
          </a:xfrm>
          <a:prstGeom prst="rect">
            <a:avLst/>
          </a:prstGeom>
        </p:spPr>
        <p:txBody>
          <a:bodyPr/>
          <a:lstStyle/>
          <a:p>
            <a:pPr fontAlgn="auto">
              <a:spcBef>
                <a:spcPts val="0"/>
              </a:spcBef>
              <a:spcAft>
                <a:spcPts val="0"/>
              </a:spcAft>
            </a:pPr>
            <a:fld id="{C03495CA-CB87-42F5-AD11-A63647B25AC0}" type="datetimeFigureOut">
              <a:rPr lang="zh-CN" altLang="en-US" smtClean="0">
                <a:solidFill>
                  <a:prstClr val="black"/>
                </a:solidFill>
                <a:latin typeface="Calibri" panose="020F0502020204030204"/>
              </a:rPr>
              <a:pPr fontAlgn="auto">
                <a:spcBef>
                  <a:spcPts val="0"/>
                </a:spcBef>
                <a:spcAft>
                  <a:spcPts val="0"/>
                </a:spcAft>
              </a:pPr>
              <a:t>2020/3/24</a:t>
            </a:fld>
            <a:endParaRPr lang="zh-CN" altLang="en-US">
              <a:solidFill>
                <a:prstClr val="black"/>
              </a:solidFill>
              <a:latin typeface="Calibri" panose="020F0502020204030204"/>
            </a:endParaRPr>
          </a:p>
        </p:txBody>
      </p:sp>
      <p:sp>
        <p:nvSpPr>
          <p:cNvPr id="5" name="页脚占位符 4"/>
          <p:cNvSpPr>
            <a:spLocks noGrp="1"/>
          </p:cNvSpPr>
          <p:nvPr>
            <p:ph type="ftr" sz="quarter" idx="11"/>
          </p:nvPr>
        </p:nvSpPr>
        <p:spPr>
          <a:xfrm>
            <a:off x="4040704" y="6356351"/>
            <a:ext cx="4116943" cy="365125"/>
          </a:xfrm>
          <a:prstGeom prst="rect">
            <a:avLst/>
          </a:prstGeom>
        </p:spPr>
        <p:txBody>
          <a:bodyPr/>
          <a:lstStyle/>
          <a:p>
            <a:pPr fontAlgn="auto">
              <a:spcBef>
                <a:spcPts val="0"/>
              </a:spcBef>
              <a:spcAft>
                <a:spcPts val="0"/>
              </a:spcAft>
            </a:pPr>
            <a:endParaRPr lang="zh-CN" altLang="en-US">
              <a:solidFill>
                <a:prstClr val="black"/>
              </a:solidFill>
              <a:latin typeface="Calibri" panose="020F0502020204030204"/>
            </a:endParaRPr>
          </a:p>
        </p:txBody>
      </p:sp>
      <p:sp>
        <p:nvSpPr>
          <p:cNvPr id="6" name="灯片编号占位符 5"/>
          <p:cNvSpPr>
            <a:spLocks noGrp="1"/>
          </p:cNvSpPr>
          <p:nvPr>
            <p:ph type="sldNum" sz="quarter" idx="12"/>
          </p:nvPr>
        </p:nvSpPr>
        <p:spPr>
          <a:xfrm>
            <a:off x="8615085" y="6356351"/>
            <a:ext cx="2744629" cy="365125"/>
          </a:xfrm>
          <a:prstGeom prst="rect">
            <a:avLst/>
          </a:prstGeom>
        </p:spPr>
        <p:txBody>
          <a:bodyPr/>
          <a:lstStyle/>
          <a:p>
            <a:pPr fontAlgn="auto">
              <a:spcBef>
                <a:spcPts val="0"/>
              </a:spcBef>
              <a:spcAft>
                <a:spcPts val="0"/>
              </a:spcAft>
            </a:pPr>
            <a:fld id="{03333C9F-EFB6-4360-A5D6-81DD839FD7B7}" type="slidenum">
              <a:rPr lang="zh-CN" altLang="en-US" smtClean="0">
                <a:solidFill>
                  <a:prstClr val="black"/>
                </a:solidFill>
                <a:latin typeface="Calibri" panose="020F0502020204030204"/>
              </a:rPr>
              <a:pPr fontAlgn="auto">
                <a:spcBef>
                  <a:spcPts val="0"/>
                </a:spcBef>
                <a:spcAft>
                  <a:spcPts val="0"/>
                </a:spcAft>
              </a:pPr>
              <a:t>‹#›</a:t>
            </a:fld>
            <a:endParaRPr lang="zh-CN" altLang="en-US">
              <a:solidFill>
                <a:prstClr val="black"/>
              </a:solidFill>
              <a:latin typeface="Calibri" panose="020F0502020204030204"/>
            </a:endParaRPr>
          </a:p>
        </p:txBody>
      </p:sp>
    </p:spTree>
    <p:extLst>
      <p:ext uri="{BB962C8B-B14F-4D97-AF65-F5344CB8AC3E}">
        <p14:creationId xmlns:p14="http://schemas.microsoft.com/office/powerpoint/2010/main" val="1103569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a:xfrm>
            <a:off x="838637" y="365126"/>
            <a:ext cx="10521077" cy="1325563"/>
          </a:xfrm>
          <a:prstGeom prst="rect">
            <a:avLst/>
          </a:prstGeom>
        </p:spPr>
        <p:txBody>
          <a:bodyPr/>
          <a:lstStyle/>
          <a:p>
            <a:r>
              <a:rPr lang="zh-CN" altLang="en-US"/>
              <a:t>单击此处编辑母版标题样式</a:t>
            </a:r>
          </a:p>
        </p:txBody>
      </p:sp>
      <p:sp>
        <p:nvSpPr>
          <p:cNvPr id="3" name="内容占位符 2"/>
          <p:cNvSpPr>
            <a:spLocks noGrp="1"/>
          </p:cNvSpPr>
          <p:nvPr>
            <p:ph sz="half" idx="1"/>
          </p:nvPr>
        </p:nvSpPr>
        <p:spPr>
          <a:xfrm>
            <a:off x="838636" y="1825625"/>
            <a:ext cx="5184299" cy="4351338"/>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5415" y="1825625"/>
            <a:ext cx="5184299" cy="4351338"/>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a:xfrm>
            <a:off x="838636" y="6356351"/>
            <a:ext cx="2744629" cy="365125"/>
          </a:xfrm>
          <a:prstGeom prst="rect">
            <a:avLst/>
          </a:prstGeom>
        </p:spPr>
        <p:txBody>
          <a:bodyPr/>
          <a:lstStyle/>
          <a:p>
            <a:pPr fontAlgn="auto">
              <a:spcBef>
                <a:spcPts val="0"/>
              </a:spcBef>
              <a:spcAft>
                <a:spcPts val="0"/>
              </a:spcAft>
            </a:pPr>
            <a:fld id="{C03495CA-CB87-42F5-AD11-A63647B25AC0}" type="datetimeFigureOut">
              <a:rPr lang="zh-CN" altLang="en-US" smtClean="0">
                <a:solidFill>
                  <a:prstClr val="black"/>
                </a:solidFill>
                <a:latin typeface="Calibri" panose="020F0502020204030204"/>
              </a:rPr>
              <a:pPr fontAlgn="auto">
                <a:spcBef>
                  <a:spcPts val="0"/>
                </a:spcBef>
                <a:spcAft>
                  <a:spcPts val="0"/>
                </a:spcAft>
              </a:pPr>
              <a:t>2020/3/24</a:t>
            </a:fld>
            <a:endParaRPr lang="zh-CN" altLang="en-US">
              <a:solidFill>
                <a:prstClr val="black"/>
              </a:solidFill>
              <a:latin typeface="Calibri" panose="020F0502020204030204"/>
            </a:endParaRPr>
          </a:p>
        </p:txBody>
      </p:sp>
      <p:sp>
        <p:nvSpPr>
          <p:cNvPr id="6" name="页脚占位符 5"/>
          <p:cNvSpPr>
            <a:spLocks noGrp="1"/>
          </p:cNvSpPr>
          <p:nvPr>
            <p:ph type="ftr" sz="quarter" idx="11"/>
          </p:nvPr>
        </p:nvSpPr>
        <p:spPr>
          <a:xfrm>
            <a:off x="4040704" y="6356351"/>
            <a:ext cx="4116943" cy="365125"/>
          </a:xfrm>
          <a:prstGeom prst="rect">
            <a:avLst/>
          </a:prstGeom>
        </p:spPr>
        <p:txBody>
          <a:bodyPr/>
          <a:lstStyle/>
          <a:p>
            <a:pPr fontAlgn="auto">
              <a:spcBef>
                <a:spcPts val="0"/>
              </a:spcBef>
              <a:spcAft>
                <a:spcPts val="0"/>
              </a:spcAft>
            </a:pPr>
            <a:endParaRPr lang="zh-CN" altLang="en-US">
              <a:solidFill>
                <a:prstClr val="black"/>
              </a:solidFill>
              <a:latin typeface="Calibri" panose="020F0502020204030204"/>
            </a:endParaRPr>
          </a:p>
        </p:txBody>
      </p:sp>
      <p:sp>
        <p:nvSpPr>
          <p:cNvPr id="7" name="灯片编号占位符 6"/>
          <p:cNvSpPr>
            <a:spLocks noGrp="1"/>
          </p:cNvSpPr>
          <p:nvPr>
            <p:ph type="sldNum" sz="quarter" idx="12"/>
          </p:nvPr>
        </p:nvSpPr>
        <p:spPr>
          <a:xfrm>
            <a:off x="8615085" y="6356351"/>
            <a:ext cx="2744629" cy="365125"/>
          </a:xfrm>
          <a:prstGeom prst="rect">
            <a:avLst/>
          </a:prstGeom>
        </p:spPr>
        <p:txBody>
          <a:bodyPr/>
          <a:lstStyle/>
          <a:p>
            <a:pPr fontAlgn="auto">
              <a:spcBef>
                <a:spcPts val="0"/>
              </a:spcBef>
              <a:spcAft>
                <a:spcPts val="0"/>
              </a:spcAft>
            </a:pPr>
            <a:fld id="{03333C9F-EFB6-4360-A5D6-81DD839FD7B7}" type="slidenum">
              <a:rPr lang="zh-CN" altLang="en-US" smtClean="0">
                <a:solidFill>
                  <a:prstClr val="black"/>
                </a:solidFill>
                <a:latin typeface="Calibri" panose="020F0502020204030204"/>
              </a:rPr>
              <a:pPr fontAlgn="auto">
                <a:spcBef>
                  <a:spcPts val="0"/>
                </a:spcBef>
                <a:spcAft>
                  <a:spcPts val="0"/>
                </a:spcAft>
              </a:pPr>
              <a:t>‹#›</a:t>
            </a:fld>
            <a:endParaRPr lang="zh-CN" altLang="en-US">
              <a:solidFill>
                <a:prstClr val="black"/>
              </a:solidFill>
              <a:latin typeface="Calibri" panose="020F0502020204030204"/>
            </a:endParaRPr>
          </a:p>
        </p:txBody>
      </p:sp>
    </p:spTree>
    <p:extLst>
      <p:ext uri="{BB962C8B-B14F-4D97-AF65-F5344CB8AC3E}">
        <p14:creationId xmlns:p14="http://schemas.microsoft.com/office/powerpoint/2010/main" val="30954779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40225" y="365126"/>
            <a:ext cx="10521077" cy="1325563"/>
          </a:xfrm>
          <a:prstGeom prst="rect">
            <a:avLst/>
          </a:prstGeom>
        </p:spPr>
        <p:txBody>
          <a:bodyPr/>
          <a:lstStyle/>
          <a:p>
            <a:r>
              <a:rPr lang="zh-CN" altLang="en-US"/>
              <a:t>单击此处编辑母版标题样式</a:t>
            </a:r>
          </a:p>
        </p:txBody>
      </p:sp>
      <p:sp>
        <p:nvSpPr>
          <p:cNvPr id="3" name="文本占位符 2"/>
          <p:cNvSpPr>
            <a:spLocks noGrp="1"/>
          </p:cNvSpPr>
          <p:nvPr>
            <p:ph type="body" idx="1"/>
          </p:nvPr>
        </p:nvSpPr>
        <p:spPr>
          <a:xfrm>
            <a:off x="840226" y="1681163"/>
            <a:ext cx="5160473"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40226" y="2505075"/>
            <a:ext cx="5160473" cy="3684588"/>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5414" y="1681163"/>
            <a:ext cx="51858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5414" y="2505075"/>
            <a:ext cx="5185888" cy="3684588"/>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a:xfrm>
            <a:off x="838636" y="6356351"/>
            <a:ext cx="2744629" cy="365125"/>
          </a:xfrm>
          <a:prstGeom prst="rect">
            <a:avLst/>
          </a:prstGeom>
        </p:spPr>
        <p:txBody>
          <a:bodyPr/>
          <a:lstStyle/>
          <a:p>
            <a:pPr fontAlgn="auto">
              <a:spcBef>
                <a:spcPts val="0"/>
              </a:spcBef>
              <a:spcAft>
                <a:spcPts val="0"/>
              </a:spcAft>
            </a:pPr>
            <a:fld id="{C03495CA-CB87-42F5-AD11-A63647B25AC0}" type="datetimeFigureOut">
              <a:rPr lang="zh-CN" altLang="en-US" smtClean="0">
                <a:solidFill>
                  <a:prstClr val="black"/>
                </a:solidFill>
                <a:latin typeface="Calibri" panose="020F0502020204030204"/>
              </a:rPr>
              <a:pPr fontAlgn="auto">
                <a:spcBef>
                  <a:spcPts val="0"/>
                </a:spcBef>
                <a:spcAft>
                  <a:spcPts val="0"/>
                </a:spcAft>
              </a:pPr>
              <a:t>2020/3/24</a:t>
            </a:fld>
            <a:endParaRPr lang="zh-CN" altLang="en-US">
              <a:solidFill>
                <a:prstClr val="black"/>
              </a:solidFill>
              <a:latin typeface="Calibri" panose="020F0502020204030204"/>
            </a:endParaRPr>
          </a:p>
        </p:txBody>
      </p:sp>
      <p:sp>
        <p:nvSpPr>
          <p:cNvPr id="8" name="页脚占位符 7"/>
          <p:cNvSpPr>
            <a:spLocks noGrp="1"/>
          </p:cNvSpPr>
          <p:nvPr>
            <p:ph type="ftr" sz="quarter" idx="11"/>
          </p:nvPr>
        </p:nvSpPr>
        <p:spPr>
          <a:xfrm>
            <a:off x="4040704" y="6356351"/>
            <a:ext cx="4116943" cy="365125"/>
          </a:xfrm>
          <a:prstGeom prst="rect">
            <a:avLst/>
          </a:prstGeom>
        </p:spPr>
        <p:txBody>
          <a:bodyPr/>
          <a:lstStyle/>
          <a:p>
            <a:pPr fontAlgn="auto">
              <a:spcBef>
                <a:spcPts val="0"/>
              </a:spcBef>
              <a:spcAft>
                <a:spcPts val="0"/>
              </a:spcAft>
            </a:pPr>
            <a:endParaRPr lang="zh-CN" altLang="en-US">
              <a:solidFill>
                <a:prstClr val="black"/>
              </a:solidFill>
              <a:latin typeface="Calibri" panose="020F0502020204030204"/>
            </a:endParaRPr>
          </a:p>
        </p:txBody>
      </p:sp>
      <p:sp>
        <p:nvSpPr>
          <p:cNvPr id="9" name="灯片编号占位符 8"/>
          <p:cNvSpPr>
            <a:spLocks noGrp="1"/>
          </p:cNvSpPr>
          <p:nvPr>
            <p:ph type="sldNum" sz="quarter" idx="12"/>
          </p:nvPr>
        </p:nvSpPr>
        <p:spPr>
          <a:xfrm>
            <a:off x="8615085" y="6356351"/>
            <a:ext cx="2744629" cy="365125"/>
          </a:xfrm>
          <a:prstGeom prst="rect">
            <a:avLst/>
          </a:prstGeom>
        </p:spPr>
        <p:txBody>
          <a:bodyPr/>
          <a:lstStyle/>
          <a:p>
            <a:pPr fontAlgn="auto">
              <a:spcBef>
                <a:spcPts val="0"/>
              </a:spcBef>
              <a:spcAft>
                <a:spcPts val="0"/>
              </a:spcAft>
            </a:pPr>
            <a:fld id="{03333C9F-EFB6-4360-A5D6-81DD839FD7B7}" type="slidenum">
              <a:rPr lang="zh-CN" altLang="en-US" smtClean="0">
                <a:solidFill>
                  <a:prstClr val="black"/>
                </a:solidFill>
                <a:latin typeface="Calibri" panose="020F0502020204030204"/>
              </a:rPr>
              <a:pPr fontAlgn="auto">
                <a:spcBef>
                  <a:spcPts val="0"/>
                </a:spcBef>
                <a:spcAft>
                  <a:spcPts val="0"/>
                </a:spcAft>
              </a:pPr>
              <a:t>‹#›</a:t>
            </a:fld>
            <a:endParaRPr lang="zh-CN" altLang="en-US">
              <a:solidFill>
                <a:prstClr val="black"/>
              </a:solidFill>
              <a:latin typeface="Calibri" panose="020F0502020204030204"/>
            </a:endParaRPr>
          </a:p>
        </p:txBody>
      </p:sp>
    </p:spTree>
    <p:extLst>
      <p:ext uri="{BB962C8B-B14F-4D97-AF65-F5344CB8AC3E}">
        <p14:creationId xmlns:p14="http://schemas.microsoft.com/office/powerpoint/2010/main" val="41361645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838637" y="365126"/>
            <a:ext cx="10521077" cy="1325563"/>
          </a:xfrm>
          <a:prstGeom prst="rect">
            <a:avLst/>
          </a:prstGeom>
        </p:spPr>
        <p:txBody>
          <a:bodyPr/>
          <a:lstStyle/>
          <a:p>
            <a:r>
              <a:rPr lang="zh-CN" altLang="en-US"/>
              <a:t>单击此处编辑母版标题样式</a:t>
            </a:r>
          </a:p>
        </p:txBody>
      </p:sp>
      <p:sp>
        <p:nvSpPr>
          <p:cNvPr id="3" name="日期占位符 2"/>
          <p:cNvSpPr>
            <a:spLocks noGrp="1"/>
          </p:cNvSpPr>
          <p:nvPr>
            <p:ph type="dt" sz="half" idx="10"/>
          </p:nvPr>
        </p:nvSpPr>
        <p:spPr>
          <a:xfrm>
            <a:off x="838636" y="6356351"/>
            <a:ext cx="2744629" cy="365125"/>
          </a:xfrm>
          <a:prstGeom prst="rect">
            <a:avLst/>
          </a:prstGeom>
        </p:spPr>
        <p:txBody>
          <a:bodyPr/>
          <a:lstStyle/>
          <a:p>
            <a:pPr fontAlgn="auto">
              <a:spcBef>
                <a:spcPts val="0"/>
              </a:spcBef>
              <a:spcAft>
                <a:spcPts val="0"/>
              </a:spcAft>
            </a:pPr>
            <a:fld id="{C03495CA-CB87-42F5-AD11-A63647B25AC0}" type="datetimeFigureOut">
              <a:rPr lang="zh-CN" altLang="en-US" smtClean="0">
                <a:solidFill>
                  <a:prstClr val="black"/>
                </a:solidFill>
                <a:latin typeface="Calibri" panose="020F0502020204030204"/>
              </a:rPr>
              <a:pPr fontAlgn="auto">
                <a:spcBef>
                  <a:spcPts val="0"/>
                </a:spcBef>
                <a:spcAft>
                  <a:spcPts val="0"/>
                </a:spcAft>
              </a:pPr>
              <a:t>2020/3/24</a:t>
            </a:fld>
            <a:endParaRPr lang="zh-CN" altLang="en-US">
              <a:solidFill>
                <a:prstClr val="black"/>
              </a:solidFill>
              <a:latin typeface="Calibri" panose="020F0502020204030204"/>
            </a:endParaRPr>
          </a:p>
        </p:txBody>
      </p:sp>
      <p:sp>
        <p:nvSpPr>
          <p:cNvPr id="4" name="页脚占位符 3"/>
          <p:cNvSpPr>
            <a:spLocks noGrp="1"/>
          </p:cNvSpPr>
          <p:nvPr>
            <p:ph type="ftr" sz="quarter" idx="11"/>
          </p:nvPr>
        </p:nvSpPr>
        <p:spPr>
          <a:xfrm>
            <a:off x="4040704" y="6356351"/>
            <a:ext cx="4116943" cy="365125"/>
          </a:xfrm>
          <a:prstGeom prst="rect">
            <a:avLst/>
          </a:prstGeom>
        </p:spPr>
        <p:txBody>
          <a:bodyPr/>
          <a:lstStyle/>
          <a:p>
            <a:pPr fontAlgn="auto">
              <a:spcBef>
                <a:spcPts val="0"/>
              </a:spcBef>
              <a:spcAft>
                <a:spcPts val="0"/>
              </a:spcAft>
            </a:pPr>
            <a:endParaRPr lang="zh-CN" altLang="en-US">
              <a:solidFill>
                <a:prstClr val="black"/>
              </a:solidFill>
              <a:latin typeface="Calibri" panose="020F0502020204030204"/>
            </a:endParaRPr>
          </a:p>
        </p:txBody>
      </p:sp>
      <p:sp>
        <p:nvSpPr>
          <p:cNvPr id="5" name="灯片编号占位符 4"/>
          <p:cNvSpPr>
            <a:spLocks noGrp="1"/>
          </p:cNvSpPr>
          <p:nvPr>
            <p:ph type="sldNum" sz="quarter" idx="12"/>
          </p:nvPr>
        </p:nvSpPr>
        <p:spPr>
          <a:xfrm>
            <a:off x="8615085" y="6356351"/>
            <a:ext cx="2744629" cy="365125"/>
          </a:xfrm>
          <a:prstGeom prst="rect">
            <a:avLst/>
          </a:prstGeom>
        </p:spPr>
        <p:txBody>
          <a:bodyPr/>
          <a:lstStyle/>
          <a:p>
            <a:pPr fontAlgn="auto">
              <a:spcBef>
                <a:spcPts val="0"/>
              </a:spcBef>
              <a:spcAft>
                <a:spcPts val="0"/>
              </a:spcAft>
            </a:pPr>
            <a:fld id="{03333C9F-EFB6-4360-A5D6-81DD839FD7B7}" type="slidenum">
              <a:rPr lang="zh-CN" altLang="en-US" smtClean="0">
                <a:solidFill>
                  <a:prstClr val="black"/>
                </a:solidFill>
                <a:latin typeface="Calibri" panose="020F0502020204030204"/>
              </a:rPr>
              <a:pPr fontAlgn="auto">
                <a:spcBef>
                  <a:spcPts val="0"/>
                </a:spcBef>
                <a:spcAft>
                  <a:spcPts val="0"/>
                </a:spcAft>
              </a:pPr>
              <a:t>‹#›</a:t>
            </a:fld>
            <a:endParaRPr lang="zh-CN" altLang="en-US">
              <a:solidFill>
                <a:prstClr val="black"/>
              </a:solidFill>
              <a:latin typeface="Calibri" panose="020F0502020204030204"/>
            </a:endParaRPr>
          </a:p>
        </p:txBody>
      </p:sp>
    </p:spTree>
    <p:extLst>
      <p:ext uri="{BB962C8B-B14F-4D97-AF65-F5344CB8AC3E}">
        <p14:creationId xmlns:p14="http://schemas.microsoft.com/office/powerpoint/2010/main" val="18377254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a:xfrm>
            <a:off x="838636" y="6356351"/>
            <a:ext cx="2744629" cy="365125"/>
          </a:xfrm>
          <a:prstGeom prst="rect">
            <a:avLst/>
          </a:prstGeom>
        </p:spPr>
        <p:txBody>
          <a:bodyPr/>
          <a:lstStyle/>
          <a:p>
            <a:pPr fontAlgn="auto">
              <a:spcBef>
                <a:spcPts val="0"/>
              </a:spcBef>
              <a:spcAft>
                <a:spcPts val="0"/>
              </a:spcAft>
            </a:pPr>
            <a:fld id="{C03495CA-CB87-42F5-AD11-A63647B25AC0}" type="datetimeFigureOut">
              <a:rPr lang="zh-CN" altLang="en-US" smtClean="0">
                <a:solidFill>
                  <a:prstClr val="black"/>
                </a:solidFill>
                <a:latin typeface="Calibri" panose="020F0502020204030204"/>
              </a:rPr>
              <a:pPr fontAlgn="auto">
                <a:spcBef>
                  <a:spcPts val="0"/>
                </a:spcBef>
                <a:spcAft>
                  <a:spcPts val="0"/>
                </a:spcAft>
              </a:pPr>
              <a:t>2020/3/24</a:t>
            </a:fld>
            <a:endParaRPr lang="zh-CN" altLang="en-US">
              <a:solidFill>
                <a:prstClr val="black"/>
              </a:solidFill>
              <a:latin typeface="Calibri" panose="020F0502020204030204"/>
            </a:endParaRPr>
          </a:p>
        </p:txBody>
      </p:sp>
      <p:sp>
        <p:nvSpPr>
          <p:cNvPr id="3" name="页脚占位符 2"/>
          <p:cNvSpPr>
            <a:spLocks noGrp="1"/>
          </p:cNvSpPr>
          <p:nvPr>
            <p:ph type="ftr" sz="quarter" idx="11"/>
          </p:nvPr>
        </p:nvSpPr>
        <p:spPr>
          <a:xfrm>
            <a:off x="4040704" y="6356351"/>
            <a:ext cx="4116943" cy="365125"/>
          </a:xfrm>
          <a:prstGeom prst="rect">
            <a:avLst/>
          </a:prstGeom>
        </p:spPr>
        <p:txBody>
          <a:bodyPr/>
          <a:lstStyle/>
          <a:p>
            <a:pPr fontAlgn="auto">
              <a:spcBef>
                <a:spcPts val="0"/>
              </a:spcBef>
              <a:spcAft>
                <a:spcPts val="0"/>
              </a:spcAft>
            </a:pPr>
            <a:endParaRPr lang="zh-CN" altLang="en-US">
              <a:solidFill>
                <a:prstClr val="black"/>
              </a:solidFill>
              <a:latin typeface="Calibri" panose="020F0502020204030204"/>
            </a:endParaRPr>
          </a:p>
        </p:txBody>
      </p:sp>
      <p:sp>
        <p:nvSpPr>
          <p:cNvPr id="4" name="灯片编号占位符 3"/>
          <p:cNvSpPr>
            <a:spLocks noGrp="1"/>
          </p:cNvSpPr>
          <p:nvPr>
            <p:ph type="sldNum" sz="quarter" idx="12"/>
          </p:nvPr>
        </p:nvSpPr>
        <p:spPr>
          <a:xfrm>
            <a:off x="8615085" y="6356351"/>
            <a:ext cx="2744629" cy="365125"/>
          </a:xfrm>
          <a:prstGeom prst="rect">
            <a:avLst/>
          </a:prstGeom>
        </p:spPr>
        <p:txBody>
          <a:bodyPr/>
          <a:lstStyle/>
          <a:p>
            <a:pPr fontAlgn="auto">
              <a:spcBef>
                <a:spcPts val="0"/>
              </a:spcBef>
              <a:spcAft>
                <a:spcPts val="0"/>
              </a:spcAft>
            </a:pPr>
            <a:fld id="{03333C9F-EFB6-4360-A5D6-81DD839FD7B7}" type="slidenum">
              <a:rPr lang="zh-CN" altLang="en-US" smtClean="0">
                <a:solidFill>
                  <a:prstClr val="black"/>
                </a:solidFill>
                <a:latin typeface="Calibri" panose="020F0502020204030204"/>
              </a:rPr>
              <a:pPr fontAlgn="auto">
                <a:spcBef>
                  <a:spcPts val="0"/>
                </a:spcBef>
                <a:spcAft>
                  <a:spcPts val="0"/>
                </a:spcAft>
              </a:pPr>
              <a:t>‹#›</a:t>
            </a:fld>
            <a:endParaRPr lang="zh-CN" altLang="en-US">
              <a:solidFill>
                <a:prstClr val="black"/>
              </a:solidFill>
              <a:latin typeface="Calibri" panose="020F0502020204030204"/>
            </a:endParaRPr>
          </a:p>
        </p:txBody>
      </p:sp>
    </p:spTree>
    <p:extLst>
      <p:ext uri="{BB962C8B-B14F-4D97-AF65-F5344CB8AC3E}">
        <p14:creationId xmlns:p14="http://schemas.microsoft.com/office/powerpoint/2010/main" val="2695129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40226" y="457200"/>
            <a:ext cx="3934285" cy="1600200"/>
          </a:xfrm>
          <a:prstGeom prst="rect">
            <a:avLst/>
          </a:prstGeo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5887" y="987426"/>
            <a:ext cx="6175415"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40226" y="2057400"/>
            <a:ext cx="393428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a:xfrm>
            <a:off x="838636" y="6356351"/>
            <a:ext cx="2744629" cy="365125"/>
          </a:xfrm>
          <a:prstGeom prst="rect">
            <a:avLst/>
          </a:prstGeom>
        </p:spPr>
        <p:txBody>
          <a:bodyPr/>
          <a:lstStyle/>
          <a:p>
            <a:pPr fontAlgn="auto">
              <a:spcBef>
                <a:spcPts val="0"/>
              </a:spcBef>
              <a:spcAft>
                <a:spcPts val="0"/>
              </a:spcAft>
            </a:pPr>
            <a:fld id="{C03495CA-CB87-42F5-AD11-A63647B25AC0}" type="datetimeFigureOut">
              <a:rPr lang="zh-CN" altLang="en-US" smtClean="0">
                <a:solidFill>
                  <a:prstClr val="black"/>
                </a:solidFill>
                <a:latin typeface="Calibri" panose="020F0502020204030204"/>
              </a:rPr>
              <a:pPr fontAlgn="auto">
                <a:spcBef>
                  <a:spcPts val="0"/>
                </a:spcBef>
                <a:spcAft>
                  <a:spcPts val="0"/>
                </a:spcAft>
              </a:pPr>
              <a:t>2020/3/24</a:t>
            </a:fld>
            <a:endParaRPr lang="zh-CN" altLang="en-US">
              <a:solidFill>
                <a:prstClr val="black"/>
              </a:solidFill>
              <a:latin typeface="Calibri" panose="020F0502020204030204"/>
            </a:endParaRPr>
          </a:p>
        </p:txBody>
      </p:sp>
      <p:sp>
        <p:nvSpPr>
          <p:cNvPr id="6" name="页脚占位符 5"/>
          <p:cNvSpPr>
            <a:spLocks noGrp="1"/>
          </p:cNvSpPr>
          <p:nvPr>
            <p:ph type="ftr" sz="quarter" idx="11"/>
          </p:nvPr>
        </p:nvSpPr>
        <p:spPr>
          <a:xfrm>
            <a:off x="4040704" y="6356351"/>
            <a:ext cx="4116943" cy="365125"/>
          </a:xfrm>
          <a:prstGeom prst="rect">
            <a:avLst/>
          </a:prstGeom>
        </p:spPr>
        <p:txBody>
          <a:bodyPr/>
          <a:lstStyle/>
          <a:p>
            <a:pPr fontAlgn="auto">
              <a:spcBef>
                <a:spcPts val="0"/>
              </a:spcBef>
              <a:spcAft>
                <a:spcPts val="0"/>
              </a:spcAft>
            </a:pPr>
            <a:endParaRPr lang="zh-CN" altLang="en-US">
              <a:solidFill>
                <a:prstClr val="black"/>
              </a:solidFill>
              <a:latin typeface="Calibri" panose="020F0502020204030204"/>
            </a:endParaRPr>
          </a:p>
        </p:txBody>
      </p:sp>
      <p:sp>
        <p:nvSpPr>
          <p:cNvPr id="7" name="灯片编号占位符 6"/>
          <p:cNvSpPr>
            <a:spLocks noGrp="1"/>
          </p:cNvSpPr>
          <p:nvPr>
            <p:ph type="sldNum" sz="quarter" idx="12"/>
          </p:nvPr>
        </p:nvSpPr>
        <p:spPr>
          <a:xfrm>
            <a:off x="8615085" y="6356351"/>
            <a:ext cx="2744629" cy="365125"/>
          </a:xfrm>
          <a:prstGeom prst="rect">
            <a:avLst/>
          </a:prstGeom>
        </p:spPr>
        <p:txBody>
          <a:bodyPr/>
          <a:lstStyle/>
          <a:p>
            <a:pPr fontAlgn="auto">
              <a:spcBef>
                <a:spcPts val="0"/>
              </a:spcBef>
              <a:spcAft>
                <a:spcPts val="0"/>
              </a:spcAft>
            </a:pPr>
            <a:fld id="{03333C9F-EFB6-4360-A5D6-81DD839FD7B7}" type="slidenum">
              <a:rPr lang="zh-CN" altLang="en-US" smtClean="0">
                <a:solidFill>
                  <a:prstClr val="black"/>
                </a:solidFill>
                <a:latin typeface="Calibri" panose="020F0502020204030204"/>
              </a:rPr>
              <a:pPr fontAlgn="auto">
                <a:spcBef>
                  <a:spcPts val="0"/>
                </a:spcBef>
                <a:spcAft>
                  <a:spcPts val="0"/>
                </a:spcAft>
              </a:pPr>
              <a:t>‹#›</a:t>
            </a:fld>
            <a:endParaRPr lang="zh-CN" altLang="en-US">
              <a:solidFill>
                <a:prstClr val="black"/>
              </a:solidFill>
              <a:latin typeface="Calibri" panose="020F0502020204030204"/>
            </a:endParaRPr>
          </a:p>
        </p:txBody>
      </p:sp>
    </p:spTree>
    <p:extLst>
      <p:ext uri="{BB962C8B-B14F-4D97-AF65-F5344CB8AC3E}">
        <p14:creationId xmlns:p14="http://schemas.microsoft.com/office/powerpoint/2010/main" val="24165424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40226" y="457200"/>
            <a:ext cx="3934285" cy="1600200"/>
          </a:xfrm>
          <a:prstGeom prst="rect">
            <a:avLst/>
          </a:prstGeo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5887" y="987426"/>
            <a:ext cx="6175415"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40226" y="2057400"/>
            <a:ext cx="393428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a:xfrm>
            <a:off x="838636" y="6356351"/>
            <a:ext cx="2744629" cy="365125"/>
          </a:xfrm>
          <a:prstGeom prst="rect">
            <a:avLst/>
          </a:prstGeom>
        </p:spPr>
        <p:txBody>
          <a:bodyPr/>
          <a:lstStyle/>
          <a:p>
            <a:pPr fontAlgn="auto">
              <a:spcBef>
                <a:spcPts val="0"/>
              </a:spcBef>
              <a:spcAft>
                <a:spcPts val="0"/>
              </a:spcAft>
            </a:pPr>
            <a:fld id="{C03495CA-CB87-42F5-AD11-A63647B25AC0}" type="datetimeFigureOut">
              <a:rPr lang="zh-CN" altLang="en-US" smtClean="0">
                <a:solidFill>
                  <a:prstClr val="black"/>
                </a:solidFill>
                <a:latin typeface="Calibri" panose="020F0502020204030204"/>
              </a:rPr>
              <a:pPr fontAlgn="auto">
                <a:spcBef>
                  <a:spcPts val="0"/>
                </a:spcBef>
                <a:spcAft>
                  <a:spcPts val="0"/>
                </a:spcAft>
              </a:pPr>
              <a:t>2020/3/24</a:t>
            </a:fld>
            <a:endParaRPr lang="zh-CN" altLang="en-US">
              <a:solidFill>
                <a:prstClr val="black"/>
              </a:solidFill>
              <a:latin typeface="Calibri" panose="020F0502020204030204"/>
            </a:endParaRPr>
          </a:p>
        </p:txBody>
      </p:sp>
      <p:sp>
        <p:nvSpPr>
          <p:cNvPr id="6" name="页脚占位符 5"/>
          <p:cNvSpPr>
            <a:spLocks noGrp="1"/>
          </p:cNvSpPr>
          <p:nvPr>
            <p:ph type="ftr" sz="quarter" idx="11"/>
          </p:nvPr>
        </p:nvSpPr>
        <p:spPr>
          <a:xfrm>
            <a:off x="4040704" y="6356351"/>
            <a:ext cx="4116943" cy="365125"/>
          </a:xfrm>
          <a:prstGeom prst="rect">
            <a:avLst/>
          </a:prstGeom>
        </p:spPr>
        <p:txBody>
          <a:bodyPr/>
          <a:lstStyle/>
          <a:p>
            <a:pPr fontAlgn="auto">
              <a:spcBef>
                <a:spcPts val="0"/>
              </a:spcBef>
              <a:spcAft>
                <a:spcPts val="0"/>
              </a:spcAft>
            </a:pPr>
            <a:endParaRPr lang="zh-CN" altLang="en-US">
              <a:solidFill>
                <a:prstClr val="black"/>
              </a:solidFill>
              <a:latin typeface="Calibri" panose="020F0502020204030204"/>
            </a:endParaRPr>
          </a:p>
        </p:txBody>
      </p:sp>
      <p:sp>
        <p:nvSpPr>
          <p:cNvPr id="7" name="灯片编号占位符 6"/>
          <p:cNvSpPr>
            <a:spLocks noGrp="1"/>
          </p:cNvSpPr>
          <p:nvPr>
            <p:ph type="sldNum" sz="quarter" idx="12"/>
          </p:nvPr>
        </p:nvSpPr>
        <p:spPr>
          <a:xfrm>
            <a:off x="8615085" y="6356351"/>
            <a:ext cx="2744629" cy="365125"/>
          </a:xfrm>
          <a:prstGeom prst="rect">
            <a:avLst/>
          </a:prstGeom>
        </p:spPr>
        <p:txBody>
          <a:bodyPr/>
          <a:lstStyle/>
          <a:p>
            <a:pPr fontAlgn="auto">
              <a:spcBef>
                <a:spcPts val="0"/>
              </a:spcBef>
              <a:spcAft>
                <a:spcPts val="0"/>
              </a:spcAft>
            </a:pPr>
            <a:fld id="{03333C9F-EFB6-4360-A5D6-81DD839FD7B7}" type="slidenum">
              <a:rPr lang="zh-CN" altLang="en-US" smtClean="0">
                <a:solidFill>
                  <a:prstClr val="black"/>
                </a:solidFill>
                <a:latin typeface="Calibri" panose="020F0502020204030204"/>
              </a:rPr>
              <a:pPr fontAlgn="auto">
                <a:spcBef>
                  <a:spcPts val="0"/>
                </a:spcBef>
                <a:spcAft>
                  <a:spcPts val="0"/>
                </a:spcAft>
              </a:pPr>
              <a:t>‹#›</a:t>
            </a:fld>
            <a:endParaRPr lang="zh-CN" altLang="en-US">
              <a:solidFill>
                <a:prstClr val="black"/>
              </a:solidFill>
              <a:latin typeface="Calibri" panose="020F0502020204030204"/>
            </a:endParaRPr>
          </a:p>
        </p:txBody>
      </p:sp>
    </p:spTree>
    <p:extLst>
      <p:ext uri="{BB962C8B-B14F-4D97-AF65-F5344CB8AC3E}">
        <p14:creationId xmlns:p14="http://schemas.microsoft.com/office/powerpoint/2010/main" val="24374799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a:xfrm>
            <a:off x="838637" y="365126"/>
            <a:ext cx="10521077" cy="1325563"/>
          </a:xfrm>
          <a:prstGeom prst="rect">
            <a:avLst/>
          </a:prstGeom>
        </p:spPr>
        <p:txBody>
          <a:bodyPr/>
          <a:lstStyle/>
          <a:p>
            <a:r>
              <a:rPr lang="zh-CN" altLang="en-US"/>
              <a:t>单击此处编辑母版标题样式</a:t>
            </a:r>
          </a:p>
        </p:txBody>
      </p:sp>
      <p:sp>
        <p:nvSpPr>
          <p:cNvPr id="3" name="竖排文字占位符 2"/>
          <p:cNvSpPr>
            <a:spLocks noGrp="1"/>
          </p:cNvSpPr>
          <p:nvPr>
            <p:ph type="body" orient="vert" idx="1"/>
          </p:nvPr>
        </p:nvSpPr>
        <p:spPr>
          <a:xfrm>
            <a:off x="838637" y="1825625"/>
            <a:ext cx="10521077" cy="4351338"/>
          </a:xfrm>
          <a:prstGeom prst="rect">
            <a:avLst/>
          </a:prstGeo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636" y="6356351"/>
            <a:ext cx="2744629" cy="365125"/>
          </a:xfrm>
          <a:prstGeom prst="rect">
            <a:avLst/>
          </a:prstGeom>
        </p:spPr>
        <p:txBody>
          <a:bodyPr/>
          <a:lstStyle/>
          <a:p>
            <a:pPr fontAlgn="auto">
              <a:spcBef>
                <a:spcPts val="0"/>
              </a:spcBef>
              <a:spcAft>
                <a:spcPts val="0"/>
              </a:spcAft>
            </a:pPr>
            <a:fld id="{C03495CA-CB87-42F5-AD11-A63647B25AC0}" type="datetimeFigureOut">
              <a:rPr lang="zh-CN" altLang="en-US" smtClean="0">
                <a:solidFill>
                  <a:prstClr val="black"/>
                </a:solidFill>
                <a:latin typeface="Calibri" panose="020F0502020204030204"/>
              </a:rPr>
              <a:pPr fontAlgn="auto">
                <a:spcBef>
                  <a:spcPts val="0"/>
                </a:spcBef>
                <a:spcAft>
                  <a:spcPts val="0"/>
                </a:spcAft>
              </a:pPr>
              <a:t>2020/3/24</a:t>
            </a:fld>
            <a:endParaRPr lang="zh-CN" altLang="en-US">
              <a:solidFill>
                <a:prstClr val="black"/>
              </a:solidFill>
              <a:latin typeface="Calibri" panose="020F0502020204030204"/>
            </a:endParaRPr>
          </a:p>
        </p:txBody>
      </p:sp>
      <p:sp>
        <p:nvSpPr>
          <p:cNvPr id="5" name="页脚占位符 4"/>
          <p:cNvSpPr>
            <a:spLocks noGrp="1"/>
          </p:cNvSpPr>
          <p:nvPr>
            <p:ph type="ftr" sz="quarter" idx="11"/>
          </p:nvPr>
        </p:nvSpPr>
        <p:spPr>
          <a:xfrm>
            <a:off x="4040704" y="6356351"/>
            <a:ext cx="4116943" cy="365125"/>
          </a:xfrm>
          <a:prstGeom prst="rect">
            <a:avLst/>
          </a:prstGeom>
        </p:spPr>
        <p:txBody>
          <a:bodyPr/>
          <a:lstStyle/>
          <a:p>
            <a:pPr fontAlgn="auto">
              <a:spcBef>
                <a:spcPts val="0"/>
              </a:spcBef>
              <a:spcAft>
                <a:spcPts val="0"/>
              </a:spcAft>
            </a:pPr>
            <a:endParaRPr lang="zh-CN" altLang="en-US">
              <a:solidFill>
                <a:prstClr val="black"/>
              </a:solidFill>
              <a:latin typeface="Calibri" panose="020F0502020204030204"/>
            </a:endParaRPr>
          </a:p>
        </p:txBody>
      </p:sp>
      <p:sp>
        <p:nvSpPr>
          <p:cNvPr id="6" name="灯片编号占位符 5"/>
          <p:cNvSpPr>
            <a:spLocks noGrp="1"/>
          </p:cNvSpPr>
          <p:nvPr>
            <p:ph type="sldNum" sz="quarter" idx="12"/>
          </p:nvPr>
        </p:nvSpPr>
        <p:spPr>
          <a:xfrm>
            <a:off x="8615085" y="6356351"/>
            <a:ext cx="2744629" cy="365125"/>
          </a:xfrm>
          <a:prstGeom prst="rect">
            <a:avLst/>
          </a:prstGeom>
        </p:spPr>
        <p:txBody>
          <a:bodyPr/>
          <a:lstStyle/>
          <a:p>
            <a:pPr fontAlgn="auto">
              <a:spcBef>
                <a:spcPts val="0"/>
              </a:spcBef>
              <a:spcAft>
                <a:spcPts val="0"/>
              </a:spcAft>
            </a:pPr>
            <a:fld id="{03333C9F-EFB6-4360-A5D6-81DD839FD7B7}" type="slidenum">
              <a:rPr lang="zh-CN" altLang="en-US" smtClean="0">
                <a:solidFill>
                  <a:prstClr val="black"/>
                </a:solidFill>
                <a:latin typeface="Calibri" panose="020F0502020204030204"/>
              </a:rPr>
              <a:pPr fontAlgn="auto">
                <a:spcBef>
                  <a:spcPts val="0"/>
                </a:spcBef>
                <a:spcAft>
                  <a:spcPts val="0"/>
                </a:spcAft>
              </a:pPr>
              <a:t>‹#›</a:t>
            </a:fld>
            <a:endParaRPr lang="zh-CN" altLang="en-US">
              <a:solidFill>
                <a:prstClr val="black"/>
              </a:solidFill>
              <a:latin typeface="Calibri" panose="020F0502020204030204"/>
            </a:endParaRPr>
          </a:p>
        </p:txBody>
      </p:sp>
    </p:spTree>
    <p:extLst>
      <p:ext uri="{BB962C8B-B14F-4D97-AF65-F5344CB8AC3E}">
        <p14:creationId xmlns:p14="http://schemas.microsoft.com/office/powerpoint/2010/main" val="1299833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9444" y="365125"/>
            <a:ext cx="2630269" cy="5811838"/>
          </a:xfrm>
          <a:prstGeom prst="rect">
            <a:avLst/>
          </a:prstGeo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637" y="365125"/>
            <a:ext cx="7738328" cy="5811838"/>
          </a:xfrm>
          <a:prstGeom prst="rect">
            <a:avLst/>
          </a:prstGeo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636" y="6356351"/>
            <a:ext cx="2744629" cy="365125"/>
          </a:xfrm>
          <a:prstGeom prst="rect">
            <a:avLst/>
          </a:prstGeom>
        </p:spPr>
        <p:txBody>
          <a:bodyPr/>
          <a:lstStyle/>
          <a:p>
            <a:pPr fontAlgn="auto">
              <a:spcBef>
                <a:spcPts val="0"/>
              </a:spcBef>
              <a:spcAft>
                <a:spcPts val="0"/>
              </a:spcAft>
            </a:pPr>
            <a:fld id="{C03495CA-CB87-42F5-AD11-A63647B25AC0}" type="datetimeFigureOut">
              <a:rPr lang="zh-CN" altLang="en-US" smtClean="0">
                <a:solidFill>
                  <a:prstClr val="black"/>
                </a:solidFill>
                <a:latin typeface="Calibri" panose="020F0502020204030204"/>
              </a:rPr>
              <a:pPr fontAlgn="auto">
                <a:spcBef>
                  <a:spcPts val="0"/>
                </a:spcBef>
                <a:spcAft>
                  <a:spcPts val="0"/>
                </a:spcAft>
              </a:pPr>
              <a:t>2020/3/24</a:t>
            </a:fld>
            <a:endParaRPr lang="zh-CN" altLang="en-US">
              <a:solidFill>
                <a:prstClr val="black"/>
              </a:solidFill>
              <a:latin typeface="Calibri" panose="020F0502020204030204"/>
            </a:endParaRPr>
          </a:p>
        </p:txBody>
      </p:sp>
      <p:sp>
        <p:nvSpPr>
          <p:cNvPr id="5" name="页脚占位符 4"/>
          <p:cNvSpPr>
            <a:spLocks noGrp="1"/>
          </p:cNvSpPr>
          <p:nvPr>
            <p:ph type="ftr" sz="quarter" idx="11"/>
          </p:nvPr>
        </p:nvSpPr>
        <p:spPr>
          <a:xfrm>
            <a:off x="4040704" y="6356351"/>
            <a:ext cx="4116943" cy="365125"/>
          </a:xfrm>
          <a:prstGeom prst="rect">
            <a:avLst/>
          </a:prstGeom>
        </p:spPr>
        <p:txBody>
          <a:bodyPr/>
          <a:lstStyle/>
          <a:p>
            <a:pPr fontAlgn="auto">
              <a:spcBef>
                <a:spcPts val="0"/>
              </a:spcBef>
              <a:spcAft>
                <a:spcPts val="0"/>
              </a:spcAft>
            </a:pPr>
            <a:endParaRPr lang="zh-CN" altLang="en-US">
              <a:solidFill>
                <a:prstClr val="black"/>
              </a:solidFill>
              <a:latin typeface="Calibri" panose="020F0502020204030204"/>
            </a:endParaRPr>
          </a:p>
        </p:txBody>
      </p:sp>
      <p:sp>
        <p:nvSpPr>
          <p:cNvPr id="6" name="灯片编号占位符 5"/>
          <p:cNvSpPr>
            <a:spLocks noGrp="1"/>
          </p:cNvSpPr>
          <p:nvPr>
            <p:ph type="sldNum" sz="quarter" idx="12"/>
          </p:nvPr>
        </p:nvSpPr>
        <p:spPr>
          <a:xfrm>
            <a:off x="8615085" y="6356351"/>
            <a:ext cx="2744629" cy="365125"/>
          </a:xfrm>
          <a:prstGeom prst="rect">
            <a:avLst/>
          </a:prstGeom>
        </p:spPr>
        <p:txBody>
          <a:bodyPr/>
          <a:lstStyle/>
          <a:p>
            <a:pPr fontAlgn="auto">
              <a:spcBef>
                <a:spcPts val="0"/>
              </a:spcBef>
              <a:spcAft>
                <a:spcPts val="0"/>
              </a:spcAft>
            </a:pPr>
            <a:fld id="{03333C9F-EFB6-4360-A5D6-81DD839FD7B7}" type="slidenum">
              <a:rPr lang="zh-CN" altLang="en-US" smtClean="0">
                <a:solidFill>
                  <a:prstClr val="black"/>
                </a:solidFill>
                <a:latin typeface="Calibri" panose="020F0502020204030204"/>
              </a:rPr>
              <a:pPr fontAlgn="auto">
                <a:spcBef>
                  <a:spcPts val="0"/>
                </a:spcBef>
                <a:spcAft>
                  <a:spcPts val="0"/>
                </a:spcAft>
              </a:pPr>
              <a:t>‹#›</a:t>
            </a:fld>
            <a:endParaRPr lang="zh-CN" altLang="en-US">
              <a:solidFill>
                <a:prstClr val="black"/>
              </a:solidFill>
              <a:latin typeface="Calibri" panose="020F0502020204030204"/>
            </a:endParaRPr>
          </a:p>
        </p:txBody>
      </p:sp>
    </p:spTree>
    <p:extLst>
      <p:ext uri="{BB962C8B-B14F-4D97-AF65-F5344CB8AC3E}">
        <p14:creationId xmlns:p14="http://schemas.microsoft.com/office/powerpoint/2010/main" val="423793872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cSld name="1_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1524794" y="1122363"/>
            <a:ext cx="9148763" cy="2387600"/>
          </a:xfrm>
          <a:prstGeom prst="rect">
            <a:avLst/>
          </a:prstGeom>
        </p:spPr>
        <p:txBody>
          <a:bodyPr anchor="b"/>
          <a:lstStyle>
            <a:lvl1pPr algn="ctr">
              <a:defRPr sz="6000"/>
            </a:lvl1pPr>
          </a:lstStyle>
          <a:p>
            <a:r>
              <a:rPr lang="zh-CN" altLang="en-US"/>
              <a:t>单击此处编辑母版标题样式</a:t>
            </a:r>
            <a:endParaRPr lang="en-US" dirty="0"/>
          </a:p>
        </p:txBody>
      </p:sp>
      <p:sp>
        <p:nvSpPr>
          <p:cNvPr id="3" name="Subtitle 2"/>
          <p:cNvSpPr>
            <a:spLocks noGrp="1"/>
          </p:cNvSpPr>
          <p:nvPr>
            <p:ph type="subTitle" idx="1"/>
          </p:nvPr>
        </p:nvSpPr>
        <p:spPr>
          <a:xfrm>
            <a:off x="1524794" y="3602038"/>
            <a:ext cx="9148763"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单击以编辑母版副标题样式</a:t>
            </a:r>
            <a:endParaRPr lang="en-US" dirty="0"/>
          </a:p>
        </p:txBody>
      </p:sp>
      <p:sp>
        <p:nvSpPr>
          <p:cNvPr id="4" name="Date Placeholder 3"/>
          <p:cNvSpPr>
            <a:spLocks noGrp="1"/>
          </p:cNvSpPr>
          <p:nvPr>
            <p:ph type="dt" sz="half" idx="10"/>
          </p:nvPr>
        </p:nvSpPr>
        <p:spPr>
          <a:xfrm>
            <a:off x="838636" y="6356351"/>
            <a:ext cx="2744629" cy="365125"/>
          </a:xfrm>
          <a:prstGeom prst="rect">
            <a:avLst/>
          </a:prstGeom>
        </p:spPr>
        <p:txBody>
          <a:bodyPr/>
          <a:lstStyle/>
          <a:p>
            <a:pPr fontAlgn="auto">
              <a:spcBef>
                <a:spcPts val="0"/>
              </a:spcBef>
              <a:spcAft>
                <a:spcPts val="0"/>
              </a:spcAft>
            </a:pPr>
            <a:fld id="{B3BF58DE-56F1-449D-9AED-5DFEE2408EDD}" type="datetimeFigureOut">
              <a:rPr lang="zh-CN" altLang="en-US" smtClean="0">
                <a:solidFill>
                  <a:prstClr val="black"/>
                </a:solidFill>
                <a:latin typeface="Calibri" panose="020F0502020204030204"/>
              </a:rPr>
              <a:pPr fontAlgn="auto">
                <a:spcBef>
                  <a:spcPts val="0"/>
                </a:spcBef>
                <a:spcAft>
                  <a:spcPts val="0"/>
                </a:spcAft>
              </a:pPr>
              <a:t>2020/3/24</a:t>
            </a:fld>
            <a:endParaRPr lang="zh-CN" altLang="en-US">
              <a:solidFill>
                <a:prstClr val="black"/>
              </a:solidFill>
              <a:latin typeface="Calibri" panose="020F0502020204030204"/>
            </a:endParaRPr>
          </a:p>
        </p:txBody>
      </p:sp>
      <p:sp>
        <p:nvSpPr>
          <p:cNvPr id="5" name="Footer Placeholder 4"/>
          <p:cNvSpPr>
            <a:spLocks noGrp="1"/>
          </p:cNvSpPr>
          <p:nvPr>
            <p:ph type="ftr" sz="quarter" idx="11"/>
          </p:nvPr>
        </p:nvSpPr>
        <p:spPr>
          <a:xfrm>
            <a:off x="4040704" y="6356351"/>
            <a:ext cx="4116943" cy="365125"/>
          </a:xfrm>
          <a:prstGeom prst="rect">
            <a:avLst/>
          </a:prstGeom>
        </p:spPr>
        <p:txBody>
          <a:bodyPr/>
          <a:lstStyle/>
          <a:p>
            <a:pPr fontAlgn="auto">
              <a:spcBef>
                <a:spcPts val="0"/>
              </a:spcBef>
              <a:spcAft>
                <a:spcPts val="0"/>
              </a:spcAft>
            </a:pPr>
            <a:endParaRPr lang="zh-CN" altLang="en-US">
              <a:solidFill>
                <a:prstClr val="black"/>
              </a:solidFill>
              <a:latin typeface="Calibri" panose="020F0502020204030204"/>
            </a:endParaRPr>
          </a:p>
        </p:txBody>
      </p:sp>
      <p:sp>
        <p:nvSpPr>
          <p:cNvPr id="6" name="Slide Number Placeholder 5"/>
          <p:cNvSpPr>
            <a:spLocks noGrp="1"/>
          </p:cNvSpPr>
          <p:nvPr>
            <p:ph type="sldNum" sz="quarter" idx="12"/>
          </p:nvPr>
        </p:nvSpPr>
        <p:spPr>
          <a:xfrm>
            <a:off x="8615085" y="6356351"/>
            <a:ext cx="2744629" cy="365125"/>
          </a:xfrm>
          <a:prstGeom prst="rect">
            <a:avLst/>
          </a:prstGeom>
        </p:spPr>
        <p:txBody>
          <a:bodyPr/>
          <a:lstStyle/>
          <a:p>
            <a:pPr fontAlgn="auto">
              <a:spcBef>
                <a:spcPts val="0"/>
              </a:spcBef>
              <a:spcAft>
                <a:spcPts val="0"/>
              </a:spcAft>
            </a:pPr>
            <a:fld id="{7EDC4B5B-4AA2-48AC-AA1C-32C9F13A2356}" type="slidenum">
              <a:rPr lang="zh-CN" altLang="en-US" smtClean="0">
                <a:solidFill>
                  <a:prstClr val="black"/>
                </a:solidFill>
                <a:latin typeface="Calibri" panose="020F0502020204030204"/>
              </a:rPr>
              <a:pPr fontAlgn="auto">
                <a:spcBef>
                  <a:spcPts val="0"/>
                </a:spcBef>
                <a:spcAft>
                  <a:spcPts val="0"/>
                </a:spcAft>
              </a:pPr>
              <a:t>‹#›</a:t>
            </a:fld>
            <a:endParaRPr lang="zh-CN" altLang="en-US">
              <a:solidFill>
                <a:prstClr val="black"/>
              </a:solidFill>
              <a:latin typeface="Calibri" panose="020F0502020204030204"/>
            </a:endParaRPr>
          </a:p>
        </p:txBody>
      </p:sp>
    </p:spTree>
    <p:extLst>
      <p:ext uri="{BB962C8B-B14F-4D97-AF65-F5344CB8AC3E}">
        <p14:creationId xmlns:p14="http://schemas.microsoft.com/office/powerpoint/2010/main" val="228367491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advClick="0" advTm="0">
        <p:split orient="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solidFill>
          <a:schemeClr val="bg2"/>
        </a:solidFill>
        <a:effectLst/>
      </p:bgPr>
    </p:bg>
    <p:spTree>
      <p:nvGrpSpPr>
        <p:cNvPr id="1" name=""/>
        <p:cNvGrpSpPr/>
        <p:nvPr/>
      </p:nvGrpSpPr>
      <p:grpSpPr>
        <a:xfrm>
          <a:off x="0" y="0"/>
          <a:ext cx="0" cy="0"/>
          <a:chOff x="0" y="0"/>
          <a:chExt cx="0" cy="0"/>
        </a:xfrm>
      </p:grpSpPr>
      <p:pic>
        <p:nvPicPr>
          <p:cNvPr id="4" name="图片 3"/>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12192000" cy="3810000"/>
          </a:xfrm>
          <a:prstGeom prst="rect">
            <a:avLst/>
          </a:prstGeom>
        </p:spPr>
      </p:pic>
      <p:sp>
        <p:nvSpPr>
          <p:cNvPr id="5" name="矩形 4"/>
          <p:cNvSpPr/>
          <p:nvPr userDrawn="1"/>
        </p:nvSpPr>
        <p:spPr>
          <a:xfrm>
            <a:off x="0" y="14414"/>
            <a:ext cx="12180352" cy="3795586"/>
          </a:xfrm>
          <a:prstGeom prst="rect">
            <a:avLst/>
          </a:prstGeom>
          <a:solidFill>
            <a:srgbClr val="343434">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6" name="矩形 5"/>
          <p:cNvSpPr/>
          <p:nvPr userDrawn="1"/>
        </p:nvSpPr>
        <p:spPr>
          <a:xfrm>
            <a:off x="548640" y="548640"/>
            <a:ext cx="11064240" cy="5807710"/>
          </a:xfrm>
          <a:prstGeom prst="rect">
            <a:avLst/>
          </a:prstGeom>
          <a:solidFill>
            <a:srgbClr val="F6F4F7"/>
          </a:solidFill>
          <a:ln>
            <a:noFill/>
          </a:ln>
          <a:effectLst>
            <a:outerShdw blurRad="571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rtl="0" fontAlgn="base">
        <a:spcBef>
          <a:spcPct val="0"/>
        </a:spcBef>
        <a:spcAft>
          <a:spcPct val="0"/>
        </a:spcAft>
        <a:defRPr sz="2400">
          <a:solidFill>
            <a:schemeClr val="bg1"/>
          </a:solidFill>
          <a:latin typeface="+mj-lt"/>
          <a:ea typeface="+mj-ea"/>
          <a:cs typeface="+mj-cs"/>
        </a:defRPr>
      </a:lvl1pPr>
      <a:lvl2pPr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2pPr>
      <a:lvl3pPr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3pPr>
      <a:lvl4pPr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4pPr>
      <a:lvl5pPr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5pPr>
      <a:lvl6pPr marL="457200"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6pPr>
      <a:lvl7pPr marL="914400"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7pPr>
      <a:lvl8pPr marL="1371600"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8pPr>
      <a:lvl9pPr marL="1828800" algn="l" rtl="0" fontAlgn="base">
        <a:spcBef>
          <a:spcPct val="0"/>
        </a:spcBef>
        <a:spcAft>
          <a:spcPct val="0"/>
        </a:spcAft>
        <a:defRPr sz="2400">
          <a:solidFill>
            <a:schemeClr val="tx2"/>
          </a:solidFill>
          <a:latin typeface="Arial" panose="020B0604020202020204" pitchFamily="34" charset="0"/>
          <a:ea typeface="微软雅黑" panose="020B0503020204020204" pitchFamily="34" charset="-122"/>
        </a:defRPr>
      </a:lvl9pPr>
    </p:titleStyle>
    <p:bodyStyle>
      <a:lvl1pPr marL="342900" indent="-342900" algn="l" rtl="0" fontAlgn="base">
        <a:spcBef>
          <a:spcPct val="20000"/>
        </a:spcBef>
        <a:spcAft>
          <a:spcPct val="0"/>
        </a:spcAft>
        <a:buChar char="•"/>
        <a:defRPr sz="2000">
          <a:solidFill>
            <a:schemeClr val="accent1"/>
          </a:solidFill>
          <a:latin typeface="+mn-lt"/>
          <a:ea typeface="+mn-ea"/>
          <a:cs typeface="+mn-cs"/>
        </a:defRPr>
      </a:lvl1pPr>
      <a:lvl2pPr marL="742950" indent="-285750" algn="l" rtl="0" eaLnBrk="0" fontAlgn="base" hangingPunct="0">
        <a:spcBef>
          <a:spcPct val="20000"/>
        </a:spcBef>
        <a:spcAft>
          <a:spcPct val="0"/>
        </a:spcAft>
        <a:buChar char="–"/>
        <a:defRPr sz="2000">
          <a:solidFill>
            <a:schemeClr val="accent1"/>
          </a:solidFill>
          <a:latin typeface="+mn-lt"/>
          <a:ea typeface="仿宋_GB2312"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anose="02010600030101010101"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anose="02010600030101010101"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anose="02010600030101010101" pitchFamily="2" charset="-122"/>
        </a:defRPr>
      </a:lvl5pPr>
      <a:lvl6pPr marL="2514600" indent="-228600" algn="l" rtl="0" eaLnBrk="0" fontAlgn="base" hangingPunct="0">
        <a:spcBef>
          <a:spcPct val="20000"/>
        </a:spcBef>
        <a:spcAft>
          <a:spcPct val="0"/>
        </a:spcAft>
        <a:buChar char="»"/>
        <a:defRPr sz="2000">
          <a:solidFill>
            <a:schemeClr val="tx1"/>
          </a:solidFill>
          <a:latin typeface="+mn-lt"/>
          <a:ea typeface="宋体" panose="02010600030101010101" pitchFamily="2" charset="-122"/>
        </a:defRPr>
      </a:lvl6pPr>
      <a:lvl7pPr marL="2971800" indent="-228600" algn="l" rtl="0" eaLnBrk="0" fontAlgn="base" hangingPunct="0">
        <a:spcBef>
          <a:spcPct val="20000"/>
        </a:spcBef>
        <a:spcAft>
          <a:spcPct val="0"/>
        </a:spcAft>
        <a:buChar char="»"/>
        <a:defRPr sz="2000">
          <a:solidFill>
            <a:schemeClr val="tx1"/>
          </a:solidFill>
          <a:latin typeface="+mn-lt"/>
          <a:ea typeface="宋体" panose="02010600030101010101" pitchFamily="2" charset="-122"/>
        </a:defRPr>
      </a:lvl7pPr>
      <a:lvl8pPr marL="3429000" indent="-228600" algn="l" rtl="0" eaLnBrk="0" fontAlgn="base" hangingPunct="0">
        <a:spcBef>
          <a:spcPct val="20000"/>
        </a:spcBef>
        <a:spcAft>
          <a:spcPct val="0"/>
        </a:spcAft>
        <a:buChar char="»"/>
        <a:defRPr sz="2000">
          <a:solidFill>
            <a:schemeClr val="tx1"/>
          </a:solidFill>
          <a:latin typeface="+mn-lt"/>
          <a:ea typeface="宋体" panose="02010600030101010101" pitchFamily="2" charset="-122"/>
        </a:defRPr>
      </a:lvl8pPr>
      <a:lvl9pPr marL="3886200" indent="-228600" algn="l" rtl="0" eaLnBrk="0" fontAlgn="base" hangingPunct="0">
        <a:spcBef>
          <a:spcPct val="20000"/>
        </a:spcBef>
        <a:spcAft>
          <a:spcPct val="0"/>
        </a:spcAft>
        <a:buChar char="»"/>
        <a:defRPr sz="2000">
          <a:solidFill>
            <a:schemeClr val="tx1"/>
          </a:solidFill>
          <a:latin typeface="+mn-lt"/>
          <a:ea typeface="宋体" panose="02010600030101010101" pitchFamily="2" charset="-122"/>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3" name="图片 2"/>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12198350" cy="3810000"/>
          </a:xfrm>
          <a:prstGeom prst="rect">
            <a:avLst/>
          </a:prstGeom>
        </p:spPr>
      </p:pic>
      <p:sp>
        <p:nvSpPr>
          <p:cNvPr id="9" name="矩形 8"/>
          <p:cNvSpPr/>
          <p:nvPr userDrawn="1"/>
        </p:nvSpPr>
        <p:spPr>
          <a:xfrm>
            <a:off x="0" y="14414"/>
            <a:ext cx="12186696" cy="3795586"/>
          </a:xfrm>
          <a:prstGeom prst="rect">
            <a:avLst/>
          </a:prstGeom>
          <a:solidFill>
            <a:srgbClr val="343434">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buFontTx/>
              <a:buNone/>
            </a:pPr>
            <a:endParaRPr lang="zh-CN" altLang="en-US">
              <a:solidFill>
                <a:prstClr val="white"/>
              </a:solidFill>
            </a:endParaRPr>
          </a:p>
        </p:txBody>
      </p:sp>
      <p:sp>
        <p:nvSpPr>
          <p:cNvPr id="10" name="矩形 9"/>
          <p:cNvSpPr/>
          <p:nvPr userDrawn="1"/>
        </p:nvSpPr>
        <p:spPr>
          <a:xfrm>
            <a:off x="548926" y="548640"/>
            <a:ext cx="11070003" cy="5807710"/>
          </a:xfrm>
          <a:prstGeom prst="rect">
            <a:avLst/>
          </a:prstGeom>
          <a:solidFill>
            <a:srgbClr val="F6F4F7"/>
          </a:solidFill>
          <a:ln>
            <a:noFill/>
          </a:ln>
          <a:effectLst>
            <a:outerShdw blurRad="571500" dist="635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fontAlgn="auto">
              <a:spcBef>
                <a:spcPts val="0"/>
              </a:spcBef>
              <a:spcAft>
                <a:spcPts val="0"/>
              </a:spcAft>
              <a:buFontTx/>
              <a:buNone/>
            </a:pPr>
            <a:endParaRPr lang="zh-CN" altLang="en-US">
              <a:solidFill>
                <a:prstClr val="white"/>
              </a:solidFill>
            </a:endParaRPr>
          </a:p>
        </p:txBody>
      </p:sp>
    </p:spTree>
    <p:extLst>
      <p:ext uri="{BB962C8B-B14F-4D97-AF65-F5344CB8AC3E}">
        <p14:creationId xmlns:p14="http://schemas.microsoft.com/office/powerpoint/2010/main" val="221381238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tags" Target="../tags/tag4.xml"/><Relationship Id="rId2" Type="http://schemas.openxmlformats.org/officeDocument/2006/relationships/tags" Target="../tags/tag3.xml"/><Relationship Id="rId1" Type="http://schemas.openxmlformats.org/officeDocument/2006/relationships/tags" Target="../tags/tag2.xml"/><Relationship Id="rId5" Type="http://schemas.openxmlformats.org/officeDocument/2006/relationships/notesSlide" Target="../notesSlides/notesSlide7.xml"/><Relationship Id="rId4"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9" name="文本框 28"/>
          <p:cNvSpPr txBox="1"/>
          <p:nvPr/>
        </p:nvSpPr>
        <p:spPr>
          <a:xfrm>
            <a:off x="8691463" y="7317432"/>
            <a:ext cx="646331" cy="369332"/>
          </a:xfrm>
          <a:prstGeom prst="rect">
            <a:avLst/>
          </a:prstGeom>
          <a:noFill/>
        </p:spPr>
        <p:txBody>
          <a:bodyPr wrap="none" rtlCol="0">
            <a:spAutoFit/>
          </a:bodyPr>
          <a:lstStyle/>
          <a:p>
            <a:r>
              <a:rPr lang="zh-CN" altLang="en-US" dirty="0"/>
              <a:t>延迟</a:t>
            </a:r>
          </a:p>
        </p:txBody>
      </p:sp>
      <p:sp>
        <p:nvSpPr>
          <p:cNvPr id="56" name="文本框 55"/>
          <p:cNvSpPr txBox="1"/>
          <p:nvPr/>
        </p:nvSpPr>
        <p:spPr>
          <a:xfrm>
            <a:off x="4980567" y="2592767"/>
            <a:ext cx="2132892" cy="523220"/>
          </a:xfrm>
          <a:prstGeom prst="rect">
            <a:avLst/>
          </a:prstGeom>
          <a:noFill/>
        </p:spPr>
        <p:txBody>
          <a:bodyPr wrap="none" rtlCol="0">
            <a:spAutoFit/>
          </a:bodyPr>
          <a:lstStyle/>
          <a:p>
            <a:pPr algn="ctr" fontAlgn="auto">
              <a:spcBef>
                <a:spcPts val="0"/>
              </a:spcBef>
              <a:spcAft>
                <a:spcPts val="0"/>
              </a:spcAft>
              <a:buFontTx/>
              <a:buNone/>
            </a:pPr>
            <a:r>
              <a:rPr lang="en-US" altLang="zh-CN" sz="2800" dirty="0">
                <a:solidFill>
                  <a:prstClr val="black">
                    <a:lumMod val="65000"/>
                    <a:lumOff val="35000"/>
                  </a:prstClr>
                </a:solidFill>
                <a:ea typeface="Meiryo UI" panose="020B0604030504040204" pitchFamily="34" charset="-128"/>
                <a:cs typeface="Arial" panose="020B0604020202020204" pitchFamily="34" charset="0"/>
              </a:rPr>
              <a:t>CONTANTS</a:t>
            </a:r>
            <a:endParaRPr lang="zh-CN" altLang="en-US" sz="2800" dirty="0">
              <a:solidFill>
                <a:prstClr val="black">
                  <a:lumMod val="65000"/>
                  <a:lumOff val="35000"/>
                </a:prstClr>
              </a:solidFill>
              <a:ea typeface="Meiryo UI" panose="020B0604030504040204" pitchFamily="34" charset="-128"/>
              <a:cs typeface="Arial" panose="020B0604020202020204" pitchFamily="34" charset="0"/>
            </a:endParaRPr>
          </a:p>
        </p:txBody>
      </p:sp>
      <p:grpSp>
        <p:nvGrpSpPr>
          <p:cNvPr id="57" name="组合 56"/>
          <p:cNvGrpSpPr/>
          <p:nvPr/>
        </p:nvGrpSpPr>
        <p:grpSpPr>
          <a:xfrm>
            <a:off x="557944" y="4128662"/>
            <a:ext cx="2464521" cy="1060932"/>
            <a:chOff x="813401" y="4179178"/>
            <a:chExt cx="2464521" cy="1060932"/>
          </a:xfrm>
        </p:grpSpPr>
        <p:sp>
          <p:nvSpPr>
            <p:cNvPr id="58" name="文本框 57"/>
            <p:cNvSpPr txBox="1"/>
            <p:nvPr/>
          </p:nvSpPr>
          <p:spPr>
            <a:xfrm>
              <a:off x="1671973" y="4179178"/>
              <a:ext cx="747377" cy="646331"/>
            </a:xfrm>
            <a:prstGeom prst="rect">
              <a:avLst/>
            </a:prstGeom>
            <a:noFill/>
          </p:spPr>
          <p:txBody>
            <a:bodyPr wrap="square" rtlCol="0">
              <a:spAutoFit/>
            </a:bodyPr>
            <a:lstStyle/>
            <a:p>
              <a:pPr fontAlgn="auto">
                <a:spcBef>
                  <a:spcPts val="0"/>
                </a:spcBef>
                <a:spcAft>
                  <a:spcPts val="0"/>
                </a:spcAft>
                <a:buFontTx/>
                <a:buNone/>
              </a:pPr>
              <a:r>
                <a:rPr lang="en-US" altLang="zh-CN" sz="3600" dirty="0">
                  <a:solidFill>
                    <a:srgbClr val="C00000"/>
                  </a:solidFill>
                  <a:latin typeface="微软雅黑" panose="020B0503020204020204" pitchFamily="34" charset="-122"/>
                  <a:ea typeface="微软雅黑" panose="020B0503020204020204" pitchFamily="34" charset="-122"/>
                </a:rPr>
                <a:t>01</a:t>
              </a:r>
              <a:endParaRPr lang="zh-CN" altLang="en-US" sz="3600" dirty="0">
                <a:solidFill>
                  <a:srgbClr val="C00000"/>
                </a:solidFill>
                <a:latin typeface="微软雅黑" panose="020B0503020204020204" pitchFamily="34" charset="-122"/>
                <a:ea typeface="微软雅黑" panose="020B0503020204020204" pitchFamily="34" charset="-122"/>
              </a:endParaRPr>
            </a:p>
          </p:txBody>
        </p:sp>
        <p:sp>
          <p:nvSpPr>
            <p:cNvPr id="59" name="文本框 58"/>
            <p:cNvSpPr txBox="1"/>
            <p:nvPr/>
          </p:nvSpPr>
          <p:spPr>
            <a:xfrm>
              <a:off x="813401" y="4932333"/>
              <a:ext cx="2464521" cy="307777"/>
            </a:xfrm>
            <a:prstGeom prst="rect">
              <a:avLst/>
            </a:prstGeom>
            <a:noFill/>
          </p:spPr>
          <p:txBody>
            <a:bodyPr wrap="none" rtlCol="0">
              <a:spAutoFit/>
            </a:bodyPr>
            <a:lstStyle/>
            <a:p>
              <a:pPr algn="ctr" fontAlgn="auto">
                <a:spcBef>
                  <a:spcPts val="0"/>
                </a:spcBef>
                <a:spcAft>
                  <a:spcPts val="0"/>
                </a:spcAft>
                <a:buFontTx/>
                <a:buNone/>
              </a:pPr>
              <a:r>
                <a:rPr lang="en-US" altLang="zh-CN" sz="1400" b="1" dirty="0">
                  <a:solidFill>
                    <a:schemeClr val="bg1">
                      <a:lumMod val="75000"/>
                    </a:schemeClr>
                  </a:solidFill>
                  <a:latin typeface="微软雅黑" panose="020B0503020204020204" pitchFamily="34" charset="-122"/>
                  <a:ea typeface="微软雅黑" panose="020B0503020204020204" pitchFamily="34" charset="-122"/>
                </a:rPr>
                <a:t>The research background</a:t>
              </a:r>
              <a:endParaRPr lang="zh-CN" altLang="en-US" sz="1400" dirty="0">
                <a:solidFill>
                  <a:prstClr val="black">
                    <a:lumMod val="65000"/>
                    <a:lumOff val="35000"/>
                  </a:prstClr>
                </a:solidFill>
                <a:latin typeface="微软雅黑" panose="020B0503020204020204" pitchFamily="34" charset="-122"/>
                <a:ea typeface="微软雅黑" panose="020B0503020204020204" pitchFamily="34" charset="-122"/>
                <a:cs typeface="Segoe UI Semilight" panose="020B0402040204020203" pitchFamily="34" charset="0"/>
              </a:endParaRPr>
            </a:p>
          </p:txBody>
        </p:sp>
      </p:grpSp>
      <p:grpSp>
        <p:nvGrpSpPr>
          <p:cNvPr id="60" name="组合 59"/>
          <p:cNvGrpSpPr/>
          <p:nvPr/>
        </p:nvGrpSpPr>
        <p:grpSpPr>
          <a:xfrm>
            <a:off x="3108784" y="4128662"/>
            <a:ext cx="1678665" cy="1060932"/>
            <a:chOff x="1206328" y="4179178"/>
            <a:chExt cx="1678665" cy="1060932"/>
          </a:xfrm>
        </p:grpSpPr>
        <p:sp>
          <p:nvSpPr>
            <p:cNvPr id="61" name="文本框 60"/>
            <p:cNvSpPr txBox="1"/>
            <p:nvPr/>
          </p:nvSpPr>
          <p:spPr>
            <a:xfrm>
              <a:off x="1671973" y="4179178"/>
              <a:ext cx="747377" cy="646331"/>
            </a:xfrm>
            <a:prstGeom prst="rect">
              <a:avLst/>
            </a:prstGeom>
            <a:noFill/>
          </p:spPr>
          <p:txBody>
            <a:bodyPr wrap="square" rtlCol="0">
              <a:spAutoFit/>
            </a:bodyPr>
            <a:lstStyle/>
            <a:p>
              <a:pPr fontAlgn="auto">
                <a:spcBef>
                  <a:spcPts val="0"/>
                </a:spcBef>
                <a:spcAft>
                  <a:spcPts val="0"/>
                </a:spcAft>
                <a:buFontTx/>
                <a:buNone/>
              </a:pPr>
              <a:r>
                <a:rPr lang="en-US" altLang="zh-CN" sz="3600" dirty="0">
                  <a:solidFill>
                    <a:srgbClr val="C00000"/>
                  </a:solidFill>
                  <a:latin typeface="微软雅黑" panose="020B0503020204020204" pitchFamily="34" charset="-122"/>
                  <a:ea typeface="微软雅黑" panose="020B0503020204020204" pitchFamily="34" charset="-122"/>
                </a:rPr>
                <a:t>02</a:t>
              </a:r>
              <a:endParaRPr lang="zh-CN" altLang="en-US" sz="3600" dirty="0">
                <a:solidFill>
                  <a:srgbClr val="C00000"/>
                </a:solidFill>
                <a:latin typeface="微软雅黑" panose="020B0503020204020204" pitchFamily="34" charset="-122"/>
                <a:ea typeface="微软雅黑" panose="020B0503020204020204" pitchFamily="34" charset="-122"/>
              </a:endParaRPr>
            </a:p>
          </p:txBody>
        </p:sp>
        <p:sp>
          <p:nvSpPr>
            <p:cNvPr id="62" name="文本框 61"/>
            <p:cNvSpPr txBox="1"/>
            <p:nvPr/>
          </p:nvSpPr>
          <p:spPr>
            <a:xfrm>
              <a:off x="1206328" y="4932333"/>
              <a:ext cx="1678665" cy="307777"/>
            </a:xfrm>
            <a:prstGeom prst="rect">
              <a:avLst/>
            </a:prstGeom>
            <a:noFill/>
          </p:spPr>
          <p:txBody>
            <a:bodyPr wrap="none" rtlCol="0">
              <a:spAutoFit/>
            </a:bodyPr>
            <a:lstStyle/>
            <a:p>
              <a:pPr algn="ctr" fontAlgn="auto">
                <a:spcBef>
                  <a:spcPts val="0"/>
                </a:spcBef>
                <a:spcAft>
                  <a:spcPts val="0"/>
                </a:spcAft>
                <a:buFontTx/>
                <a:buNone/>
              </a:pPr>
              <a:r>
                <a:rPr lang="en-US" altLang="zh-CN" sz="1400" b="1" dirty="0">
                  <a:solidFill>
                    <a:schemeClr val="bg1">
                      <a:lumMod val="75000"/>
                    </a:schemeClr>
                  </a:solidFill>
                  <a:latin typeface="微软雅黑" panose="020B0503020204020204" pitchFamily="34" charset="-122"/>
                  <a:ea typeface="微软雅黑" panose="020B0503020204020204" pitchFamily="34" charset="-122"/>
                </a:rPr>
                <a:t>Application field</a:t>
              </a:r>
              <a:endParaRPr lang="zh-CN" altLang="en-US" sz="1400" dirty="0">
                <a:solidFill>
                  <a:prstClr val="black">
                    <a:lumMod val="65000"/>
                    <a:lumOff val="35000"/>
                  </a:prstClr>
                </a:solidFill>
                <a:latin typeface="微软雅黑" panose="020B0503020204020204" pitchFamily="34" charset="-122"/>
                <a:ea typeface="微软雅黑" panose="020B0503020204020204" pitchFamily="34" charset="-122"/>
                <a:cs typeface="Segoe UI Semilight" panose="020B0402040204020203" pitchFamily="34" charset="0"/>
              </a:endParaRPr>
            </a:p>
          </p:txBody>
        </p:sp>
      </p:grpSp>
      <p:grpSp>
        <p:nvGrpSpPr>
          <p:cNvPr id="63" name="组合 62"/>
          <p:cNvGrpSpPr/>
          <p:nvPr/>
        </p:nvGrpSpPr>
        <p:grpSpPr>
          <a:xfrm>
            <a:off x="5143361" y="4128662"/>
            <a:ext cx="1925335" cy="1060932"/>
            <a:chOff x="1082993" y="4179178"/>
            <a:chExt cx="1925335" cy="1060932"/>
          </a:xfrm>
        </p:grpSpPr>
        <p:sp>
          <p:nvSpPr>
            <p:cNvPr id="64" name="文本框 63"/>
            <p:cNvSpPr txBox="1"/>
            <p:nvPr/>
          </p:nvSpPr>
          <p:spPr>
            <a:xfrm>
              <a:off x="1671973" y="4179178"/>
              <a:ext cx="747377" cy="646331"/>
            </a:xfrm>
            <a:prstGeom prst="rect">
              <a:avLst/>
            </a:prstGeom>
            <a:noFill/>
          </p:spPr>
          <p:txBody>
            <a:bodyPr wrap="square" rtlCol="0">
              <a:spAutoFit/>
            </a:bodyPr>
            <a:lstStyle/>
            <a:p>
              <a:pPr fontAlgn="auto">
                <a:spcBef>
                  <a:spcPts val="0"/>
                </a:spcBef>
                <a:spcAft>
                  <a:spcPts val="0"/>
                </a:spcAft>
                <a:buFontTx/>
                <a:buNone/>
              </a:pPr>
              <a:r>
                <a:rPr lang="en-US" altLang="zh-CN" sz="3600" dirty="0">
                  <a:solidFill>
                    <a:srgbClr val="C00000"/>
                  </a:solidFill>
                  <a:latin typeface="微软雅黑" panose="020B0503020204020204" pitchFamily="34" charset="-122"/>
                  <a:ea typeface="微软雅黑" panose="020B0503020204020204" pitchFamily="34" charset="-122"/>
                </a:rPr>
                <a:t>03</a:t>
              </a:r>
              <a:endParaRPr lang="zh-CN" altLang="en-US" sz="3600" dirty="0">
                <a:solidFill>
                  <a:srgbClr val="C00000"/>
                </a:solidFill>
                <a:latin typeface="微软雅黑" panose="020B0503020204020204" pitchFamily="34" charset="-122"/>
                <a:ea typeface="微软雅黑" panose="020B0503020204020204" pitchFamily="34" charset="-122"/>
              </a:endParaRPr>
            </a:p>
          </p:txBody>
        </p:sp>
        <p:sp>
          <p:nvSpPr>
            <p:cNvPr id="65" name="文本框 64"/>
            <p:cNvSpPr txBox="1"/>
            <p:nvPr/>
          </p:nvSpPr>
          <p:spPr>
            <a:xfrm>
              <a:off x="1082993" y="4932333"/>
              <a:ext cx="1925335" cy="307777"/>
            </a:xfrm>
            <a:prstGeom prst="rect">
              <a:avLst/>
            </a:prstGeom>
            <a:noFill/>
          </p:spPr>
          <p:txBody>
            <a:bodyPr wrap="none" rtlCol="0">
              <a:spAutoFit/>
            </a:bodyPr>
            <a:lstStyle/>
            <a:p>
              <a:pPr algn="ctr" fontAlgn="auto">
                <a:spcBef>
                  <a:spcPts val="0"/>
                </a:spcBef>
                <a:spcAft>
                  <a:spcPts val="0"/>
                </a:spcAft>
                <a:buFontTx/>
                <a:buNone/>
              </a:pPr>
              <a:r>
                <a:rPr lang="en-US" altLang="zh-CN" sz="1400" b="1" dirty="0">
                  <a:solidFill>
                    <a:schemeClr val="bg1">
                      <a:lumMod val="75000"/>
                    </a:schemeClr>
                  </a:solidFill>
                  <a:latin typeface="微软雅黑" panose="020B0503020204020204" pitchFamily="34" charset="-122"/>
                  <a:ea typeface="微软雅黑" panose="020B0503020204020204" pitchFamily="34" charset="-122"/>
                </a:rPr>
                <a:t>The research status</a:t>
              </a:r>
              <a:endParaRPr lang="zh-CN" altLang="en-US" sz="1400" dirty="0">
                <a:solidFill>
                  <a:prstClr val="black">
                    <a:lumMod val="65000"/>
                    <a:lumOff val="35000"/>
                  </a:prstClr>
                </a:solidFill>
                <a:latin typeface="微软雅黑" panose="020B0503020204020204" pitchFamily="34" charset="-122"/>
                <a:ea typeface="微软雅黑" panose="020B0503020204020204" pitchFamily="34" charset="-122"/>
                <a:cs typeface="Segoe UI Semilight" panose="020B0402040204020203" pitchFamily="34" charset="0"/>
              </a:endParaRPr>
            </a:p>
          </p:txBody>
        </p:sp>
      </p:grpSp>
      <p:grpSp>
        <p:nvGrpSpPr>
          <p:cNvPr id="66" name="组合 65"/>
          <p:cNvGrpSpPr/>
          <p:nvPr/>
        </p:nvGrpSpPr>
        <p:grpSpPr>
          <a:xfrm>
            <a:off x="7424608" y="4128662"/>
            <a:ext cx="3089612" cy="1060932"/>
            <a:chOff x="724337" y="4179178"/>
            <a:chExt cx="2642647" cy="1060932"/>
          </a:xfrm>
        </p:grpSpPr>
        <p:sp>
          <p:nvSpPr>
            <p:cNvPr id="70" name="文本框 69"/>
            <p:cNvSpPr txBox="1"/>
            <p:nvPr/>
          </p:nvSpPr>
          <p:spPr>
            <a:xfrm>
              <a:off x="1671973" y="4179178"/>
              <a:ext cx="747377" cy="646331"/>
            </a:xfrm>
            <a:prstGeom prst="rect">
              <a:avLst/>
            </a:prstGeom>
            <a:noFill/>
          </p:spPr>
          <p:txBody>
            <a:bodyPr wrap="square" rtlCol="0">
              <a:spAutoFit/>
            </a:bodyPr>
            <a:lstStyle/>
            <a:p>
              <a:pPr fontAlgn="auto">
                <a:spcBef>
                  <a:spcPts val="0"/>
                </a:spcBef>
                <a:spcAft>
                  <a:spcPts val="0"/>
                </a:spcAft>
                <a:buFontTx/>
                <a:buNone/>
              </a:pPr>
              <a:r>
                <a:rPr lang="en-US" altLang="zh-CN" sz="3600" dirty="0">
                  <a:solidFill>
                    <a:srgbClr val="C00000"/>
                  </a:solidFill>
                  <a:latin typeface="微软雅黑" panose="020B0503020204020204" pitchFamily="34" charset="-122"/>
                  <a:ea typeface="微软雅黑" panose="020B0503020204020204" pitchFamily="34" charset="-122"/>
                </a:rPr>
                <a:t>04</a:t>
              </a:r>
              <a:endParaRPr lang="zh-CN" altLang="en-US" sz="3600" dirty="0">
                <a:solidFill>
                  <a:srgbClr val="C00000"/>
                </a:solidFill>
                <a:latin typeface="微软雅黑" panose="020B0503020204020204" pitchFamily="34" charset="-122"/>
                <a:ea typeface="微软雅黑" panose="020B0503020204020204" pitchFamily="34" charset="-122"/>
              </a:endParaRPr>
            </a:p>
          </p:txBody>
        </p:sp>
        <p:sp>
          <p:nvSpPr>
            <p:cNvPr id="71" name="文本框 70"/>
            <p:cNvSpPr txBox="1"/>
            <p:nvPr/>
          </p:nvSpPr>
          <p:spPr>
            <a:xfrm>
              <a:off x="724337" y="4932333"/>
              <a:ext cx="2642647" cy="307777"/>
            </a:xfrm>
            <a:prstGeom prst="rect">
              <a:avLst/>
            </a:prstGeom>
            <a:noFill/>
          </p:spPr>
          <p:txBody>
            <a:bodyPr wrap="none" rtlCol="0">
              <a:spAutoFit/>
            </a:bodyPr>
            <a:lstStyle/>
            <a:p>
              <a:pPr algn="ctr" fontAlgn="auto">
                <a:spcBef>
                  <a:spcPts val="0"/>
                </a:spcBef>
                <a:spcAft>
                  <a:spcPts val="0"/>
                </a:spcAft>
                <a:buFontTx/>
                <a:buNone/>
              </a:pPr>
              <a:r>
                <a:rPr lang="en-US" altLang="zh-CN" sz="1400" b="1" dirty="0">
                  <a:solidFill>
                    <a:schemeClr val="bg1">
                      <a:lumMod val="75000"/>
                    </a:schemeClr>
                  </a:solidFill>
                  <a:latin typeface="微软雅黑" panose="020B0503020204020204" pitchFamily="34" charset="-122"/>
                  <a:ea typeface="微软雅黑" panose="020B0503020204020204" pitchFamily="34" charset="-122"/>
                </a:rPr>
                <a:t>Main contents of the paper</a:t>
              </a:r>
              <a:endParaRPr lang="zh-CN" altLang="en-US" sz="1400" dirty="0">
                <a:solidFill>
                  <a:prstClr val="black">
                    <a:lumMod val="65000"/>
                    <a:lumOff val="35000"/>
                  </a:prstClr>
                </a:solidFill>
                <a:latin typeface="微软雅黑" panose="020B0503020204020204" pitchFamily="34" charset="-122"/>
                <a:ea typeface="微软雅黑" panose="020B0503020204020204" pitchFamily="34" charset="-122"/>
                <a:cs typeface="Segoe UI Semilight" panose="020B0402040204020203" pitchFamily="34" charset="0"/>
              </a:endParaRPr>
            </a:p>
          </p:txBody>
        </p:sp>
      </p:grpSp>
      <p:grpSp>
        <p:nvGrpSpPr>
          <p:cNvPr id="72" name="组合 71"/>
          <p:cNvGrpSpPr/>
          <p:nvPr/>
        </p:nvGrpSpPr>
        <p:grpSpPr>
          <a:xfrm>
            <a:off x="10048167" y="4128662"/>
            <a:ext cx="747377" cy="1060932"/>
            <a:chOff x="1671973" y="4179178"/>
            <a:chExt cx="747377" cy="1060932"/>
          </a:xfrm>
        </p:grpSpPr>
        <p:sp>
          <p:nvSpPr>
            <p:cNvPr id="73" name="文本框 72"/>
            <p:cNvSpPr txBox="1"/>
            <p:nvPr/>
          </p:nvSpPr>
          <p:spPr>
            <a:xfrm>
              <a:off x="1671973" y="4179178"/>
              <a:ext cx="747377" cy="646331"/>
            </a:xfrm>
            <a:prstGeom prst="rect">
              <a:avLst/>
            </a:prstGeom>
            <a:noFill/>
          </p:spPr>
          <p:txBody>
            <a:bodyPr wrap="square" rtlCol="0">
              <a:spAutoFit/>
            </a:bodyPr>
            <a:lstStyle/>
            <a:p>
              <a:pPr fontAlgn="auto">
                <a:spcBef>
                  <a:spcPts val="0"/>
                </a:spcBef>
                <a:spcAft>
                  <a:spcPts val="0"/>
                </a:spcAft>
                <a:buFontTx/>
                <a:buNone/>
              </a:pPr>
              <a:endParaRPr lang="zh-CN" altLang="en-US" sz="3600" dirty="0">
                <a:solidFill>
                  <a:srgbClr val="C00000"/>
                </a:solidFill>
                <a:latin typeface="微软雅黑" panose="020B0503020204020204" pitchFamily="34" charset="-122"/>
                <a:ea typeface="微软雅黑" panose="020B0503020204020204" pitchFamily="34" charset="-122"/>
              </a:endParaRPr>
            </a:p>
          </p:txBody>
        </p:sp>
        <p:sp>
          <p:nvSpPr>
            <p:cNvPr id="74" name="文本框 73"/>
            <p:cNvSpPr txBox="1"/>
            <p:nvPr/>
          </p:nvSpPr>
          <p:spPr>
            <a:xfrm>
              <a:off x="1953296" y="4932333"/>
              <a:ext cx="184730" cy="307777"/>
            </a:xfrm>
            <a:prstGeom prst="rect">
              <a:avLst/>
            </a:prstGeom>
            <a:noFill/>
          </p:spPr>
          <p:txBody>
            <a:bodyPr wrap="none" rtlCol="0">
              <a:spAutoFit/>
            </a:bodyPr>
            <a:lstStyle/>
            <a:p>
              <a:pPr algn="ctr" fontAlgn="auto">
                <a:spcBef>
                  <a:spcPts val="0"/>
                </a:spcBef>
                <a:spcAft>
                  <a:spcPts val="0"/>
                </a:spcAft>
                <a:buFontTx/>
                <a:buNone/>
              </a:pPr>
              <a:endParaRPr lang="zh-CN" altLang="en-US" sz="1400" dirty="0">
                <a:solidFill>
                  <a:prstClr val="black">
                    <a:lumMod val="65000"/>
                    <a:lumOff val="35000"/>
                  </a:prstClr>
                </a:solidFill>
                <a:latin typeface="微软雅黑" panose="020B0503020204020204" pitchFamily="34" charset="-122"/>
                <a:ea typeface="微软雅黑" panose="020B0503020204020204" pitchFamily="34" charset="-122"/>
                <a:cs typeface="Segoe UI Semilight" panose="020B0402040204020203" pitchFamily="34" charset="0"/>
              </a:endParaRPr>
            </a:p>
          </p:txBody>
        </p:sp>
      </p:grpSp>
      <p:cxnSp>
        <p:nvCxnSpPr>
          <p:cNvPr id="78" name="直接连接符 77"/>
          <p:cNvCxnSpPr/>
          <p:nvPr/>
        </p:nvCxnSpPr>
        <p:spPr>
          <a:xfrm>
            <a:off x="2498271" y="3559629"/>
            <a:ext cx="7057802" cy="0"/>
          </a:xfrm>
          <a:prstGeom prst="line">
            <a:avLst/>
          </a:prstGeom>
          <a:noFill/>
          <a:ln w="19050" cap="flat" cmpd="sng" algn="ctr">
            <a:solidFill>
              <a:sysClr val="window" lastClr="FFFFFF">
                <a:lumMod val="75000"/>
              </a:sysClr>
            </a:solidFill>
            <a:prstDash val="solid"/>
            <a:miter lim="800000"/>
          </a:ln>
          <a:effectLst/>
        </p:spPr>
      </p:cxn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stCondLst>
                                    <p:cond delay="0"/>
                                  </p:stCondLst>
                                  <p:childTnLst>
                                    <p:set>
                                      <p:cBhvr>
                                        <p:cTn id="6" dur="1" fill="hold">
                                          <p:stCondLst>
                                            <p:cond delay="0"/>
                                          </p:stCondLst>
                                        </p:cTn>
                                        <p:tgtEl>
                                          <p:spTgt spid="56"/>
                                        </p:tgtEl>
                                        <p:attrNameLst>
                                          <p:attrName>style.visibility</p:attrName>
                                        </p:attrNameLst>
                                      </p:cBhvr>
                                      <p:to>
                                        <p:strVal val="visible"/>
                                      </p:to>
                                    </p:set>
                                    <p:anim calcmode="lin" valueType="num">
                                      <p:cBhvr additive="base">
                                        <p:cTn id="7" dur="500" fill="hold"/>
                                        <p:tgtEl>
                                          <p:spTgt spid="56"/>
                                        </p:tgtEl>
                                        <p:attrNameLst>
                                          <p:attrName>ppt_x</p:attrName>
                                        </p:attrNameLst>
                                      </p:cBhvr>
                                      <p:tavLst>
                                        <p:tav tm="0">
                                          <p:val>
                                            <p:strVal val="#ppt_x"/>
                                          </p:val>
                                        </p:tav>
                                        <p:tav tm="100000">
                                          <p:val>
                                            <p:strVal val="#ppt_x"/>
                                          </p:val>
                                        </p:tav>
                                      </p:tavLst>
                                    </p:anim>
                                    <p:anim calcmode="lin" valueType="num">
                                      <p:cBhvr additive="base">
                                        <p:cTn id="8" dur="500" fill="hold"/>
                                        <p:tgtEl>
                                          <p:spTgt spid="56"/>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16" presetClass="entr" presetSubtype="21" fill="hold" nodeType="afterEffect">
                                  <p:stCondLst>
                                    <p:cond delay="0"/>
                                  </p:stCondLst>
                                  <p:childTnLst>
                                    <p:set>
                                      <p:cBhvr>
                                        <p:cTn id="11" dur="1" fill="hold">
                                          <p:stCondLst>
                                            <p:cond delay="0"/>
                                          </p:stCondLst>
                                        </p:cTn>
                                        <p:tgtEl>
                                          <p:spTgt spid="78"/>
                                        </p:tgtEl>
                                        <p:attrNameLst>
                                          <p:attrName>style.visibility</p:attrName>
                                        </p:attrNameLst>
                                      </p:cBhvr>
                                      <p:to>
                                        <p:strVal val="visible"/>
                                      </p:to>
                                    </p:set>
                                    <p:animEffect transition="in" filter="barn(inVertical)">
                                      <p:cBhvr>
                                        <p:cTn id="12" dur="500"/>
                                        <p:tgtEl>
                                          <p:spTgt spid="78"/>
                                        </p:tgtEl>
                                      </p:cBhvr>
                                    </p:animEffect>
                                  </p:childTnLst>
                                </p:cTn>
                              </p:par>
                              <p:par>
                                <p:cTn id="13" presetID="42" presetClass="entr" presetSubtype="0" fill="hold" nodeType="withEffect">
                                  <p:stCondLst>
                                    <p:cond delay="0"/>
                                  </p:stCondLst>
                                  <p:childTnLst>
                                    <p:set>
                                      <p:cBhvr>
                                        <p:cTn id="14" dur="1" fill="hold">
                                          <p:stCondLst>
                                            <p:cond delay="0"/>
                                          </p:stCondLst>
                                        </p:cTn>
                                        <p:tgtEl>
                                          <p:spTgt spid="57"/>
                                        </p:tgtEl>
                                        <p:attrNameLst>
                                          <p:attrName>style.visibility</p:attrName>
                                        </p:attrNameLst>
                                      </p:cBhvr>
                                      <p:to>
                                        <p:strVal val="visible"/>
                                      </p:to>
                                    </p:set>
                                    <p:animEffect transition="in" filter="fade">
                                      <p:cBhvr>
                                        <p:cTn id="15" dur="1000"/>
                                        <p:tgtEl>
                                          <p:spTgt spid="57"/>
                                        </p:tgtEl>
                                      </p:cBhvr>
                                    </p:animEffect>
                                    <p:anim calcmode="lin" valueType="num">
                                      <p:cBhvr>
                                        <p:cTn id="16" dur="1000" fill="hold"/>
                                        <p:tgtEl>
                                          <p:spTgt spid="57"/>
                                        </p:tgtEl>
                                        <p:attrNameLst>
                                          <p:attrName>ppt_x</p:attrName>
                                        </p:attrNameLst>
                                      </p:cBhvr>
                                      <p:tavLst>
                                        <p:tav tm="0">
                                          <p:val>
                                            <p:strVal val="#ppt_x"/>
                                          </p:val>
                                        </p:tav>
                                        <p:tav tm="100000">
                                          <p:val>
                                            <p:strVal val="#ppt_x"/>
                                          </p:val>
                                        </p:tav>
                                      </p:tavLst>
                                    </p:anim>
                                    <p:anim calcmode="lin" valueType="num">
                                      <p:cBhvr>
                                        <p:cTn id="17" dur="1000" fill="hold"/>
                                        <p:tgtEl>
                                          <p:spTgt spid="57"/>
                                        </p:tgtEl>
                                        <p:attrNameLst>
                                          <p:attrName>ppt_y</p:attrName>
                                        </p:attrNameLst>
                                      </p:cBhvr>
                                      <p:tavLst>
                                        <p:tav tm="0">
                                          <p:val>
                                            <p:strVal val="#ppt_y+.1"/>
                                          </p:val>
                                        </p:tav>
                                        <p:tav tm="100000">
                                          <p:val>
                                            <p:strVal val="#ppt_y"/>
                                          </p:val>
                                        </p:tav>
                                      </p:tavLst>
                                    </p:anim>
                                  </p:childTnLst>
                                </p:cTn>
                              </p:par>
                            </p:childTnLst>
                          </p:cTn>
                        </p:par>
                        <p:par>
                          <p:cTn id="18" fill="hold">
                            <p:stCondLst>
                              <p:cond delay="1500"/>
                            </p:stCondLst>
                            <p:childTnLst>
                              <p:par>
                                <p:cTn id="19" presetID="42" presetClass="entr" presetSubtype="0" fill="hold" nodeType="afterEffect">
                                  <p:stCondLst>
                                    <p:cond delay="0"/>
                                  </p:stCondLst>
                                  <p:childTnLst>
                                    <p:set>
                                      <p:cBhvr>
                                        <p:cTn id="20" dur="1" fill="hold">
                                          <p:stCondLst>
                                            <p:cond delay="0"/>
                                          </p:stCondLst>
                                        </p:cTn>
                                        <p:tgtEl>
                                          <p:spTgt spid="60"/>
                                        </p:tgtEl>
                                        <p:attrNameLst>
                                          <p:attrName>style.visibility</p:attrName>
                                        </p:attrNameLst>
                                      </p:cBhvr>
                                      <p:to>
                                        <p:strVal val="visible"/>
                                      </p:to>
                                    </p:set>
                                    <p:animEffect transition="in" filter="fade">
                                      <p:cBhvr>
                                        <p:cTn id="21" dur="1000"/>
                                        <p:tgtEl>
                                          <p:spTgt spid="60"/>
                                        </p:tgtEl>
                                      </p:cBhvr>
                                    </p:animEffect>
                                    <p:anim calcmode="lin" valueType="num">
                                      <p:cBhvr>
                                        <p:cTn id="22" dur="1000" fill="hold"/>
                                        <p:tgtEl>
                                          <p:spTgt spid="60"/>
                                        </p:tgtEl>
                                        <p:attrNameLst>
                                          <p:attrName>ppt_x</p:attrName>
                                        </p:attrNameLst>
                                      </p:cBhvr>
                                      <p:tavLst>
                                        <p:tav tm="0">
                                          <p:val>
                                            <p:strVal val="#ppt_x"/>
                                          </p:val>
                                        </p:tav>
                                        <p:tav tm="100000">
                                          <p:val>
                                            <p:strVal val="#ppt_x"/>
                                          </p:val>
                                        </p:tav>
                                      </p:tavLst>
                                    </p:anim>
                                    <p:anim calcmode="lin" valueType="num">
                                      <p:cBhvr>
                                        <p:cTn id="23" dur="1000" fill="hold"/>
                                        <p:tgtEl>
                                          <p:spTgt spid="60"/>
                                        </p:tgtEl>
                                        <p:attrNameLst>
                                          <p:attrName>ppt_y</p:attrName>
                                        </p:attrNameLst>
                                      </p:cBhvr>
                                      <p:tavLst>
                                        <p:tav tm="0">
                                          <p:val>
                                            <p:strVal val="#ppt_y+.1"/>
                                          </p:val>
                                        </p:tav>
                                        <p:tav tm="100000">
                                          <p:val>
                                            <p:strVal val="#ppt_y"/>
                                          </p:val>
                                        </p:tav>
                                      </p:tavLst>
                                    </p:anim>
                                  </p:childTnLst>
                                </p:cTn>
                              </p:par>
                            </p:childTnLst>
                          </p:cTn>
                        </p:par>
                        <p:par>
                          <p:cTn id="24" fill="hold">
                            <p:stCondLst>
                              <p:cond delay="2500"/>
                            </p:stCondLst>
                            <p:childTnLst>
                              <p:par>
                                <p:cTn id="25" presetID="42" presetClass="entr" presetSubtype="0" fill="hold" nodeType="afterEffect">
                                  <p:stCondLst>
                                    <p:cond delay="0"/>
                                  </p:stCondLst>
                                  <p:childTnLst>
                                    <p:set>
                                      <p:cBhvr>
                                        <p:cTn id="26" dur="1" fill="hold">
                                          <p:stCondLst>
                                            <p:cond delay="0"/>
                                          </p:stCondLst>
                                        </p:cTn>
                                        <p:tgtEl>
                                          <p:spTgt spid="63"/>
                                        </p:tgtEl>
                                        <p:attrNameLst>
                                          <p:attrName>style.visibility</p:attrName>
                                        </p:attrNameLst>
                                      </p:cBhvr>
                                      <p:to>
                                        <p:strVal val="visible"/>
                                      </p:to>
                                    </p:set>
                                    <p:animEffect transition="in" filter="fade">
                                      <p:cBhvr>
                                        <p:cTn id="27" dur="1000"/>
                                        <p:tgtEl>
                                          <p:spTgt spid="63"/>
                                        </p:tgtEl>
                                      </p:cBhvr>
                                    </p:animEffect>
                                    <p:anim calcmode="lin" valueType="num">
                                      <p:cBhvr>
                                        <p:cTn id="28" dur="1000" fill="hold"/>
                                        <p:tgtEl>
                                          <p:spTgt spid="63"/>
                                        </p:tgtEl>
                                        <p:attrNameLst>
                                          <p:attrName>ppt_x</p:attrName>
                                        </p:attrNameLst>
                                      </p:cBhvr>
                                      <p:tavLst>
                                        <p:tav tm="0">
                                          <p:val>
                                            <p:strVal val="#ppt_x"/>
                                          </p:val>
                                        </p:tav>
                                        <p:tav tm="100000">
                                          <p:val>
                                            <p:strVal val="#ppt_x"/>
                                          </p:val>
                                        </p:tav>
                                      </p:tavLst>
                                    </p:anim>
                                    <p:anim calcmode="lin" valueType="num">
                                      <p:cBhvr>
                                        <p:cTn id="29" dur="1000" fill="hold"/>
                                        <p:tgtEl>
                                          <p:spTgt spid="63"/>
                                        </p:tgtEl>
                                        <p:attrNameLst>
                                          <p:attrName>ppt_y</p:attrName>
                                        </p:attrNameLst>
                                      </p:cBhvr>
                                      <p:tavLst>
                                        <p:tav tm="0">
                                          <p:val>
                                            <p:strVal val="#ppt_y+.1"/>
                                          </p:val>
                                        </p:tav>
                                        <p:tav tm="100000">
                                          <p:val>
                                            <p:strVal val="#ppt_y"/>
                                          </p:val>
                                        </p:tav>
                                      </p:tavLst>
                                    </p:anim>
                                  </p:childTnLst>
                                </p:cTn>
                              </p:par>
                            </p:childTnLst>
                          </p:cTn>
                        </p:par>
                        <p:par>
                          <p:cTn id="30" fill="hold">
                            <p:stCondLst>
                              <p:cond delay="3500"/>
                            </p:stCondLst>
                            <p:childTnLst>
                              <p:par>
                                <p:cTn id="31" presetID="42" presetClass="entr" presetSubtype="0" fill="hold" nodeType="afterEffect">
                                  <p:stCondLst>
                                    <p:cond delay="0"/>
                                  </p:stCondLst>
                                  <p:childTnLst>
                                    <p:set>
                                      <p:cBhvr>
                                        <p:cTn id="32" dur="1" fill="hold">
                                          <p:stCondLst>
                                            <p:cond delay="0"/>
                                          </p:stCondLst>
                                        </p:cTn>
                                        <p:tgtEl>
                                          <p:spTgt spid="66"/>
                                        </p:tgtEl>
                                        <p:attrNameLst>
                                          <p:attrName>style.visibility</p:attrName>
                                        </p:attrNameLst>
                                      </p:cBhvr>
                                      <p:to>
                                        <p:strVal val="visible"/>
                                      </p:to>
                                    </p:set>
                                    <p:animEffect transition="in" filter="fade">
                                      <p:cBhvr>
                                        <p:cTn id="33" dur="1000"/>
                                        <p:tgtEl>
                                          <p:spTgt spid="66"/>
                                        </p:tgtEl>
                                      </p:cBhvr>
                                    </p:animEffect>
                                    <p:anim calcmode="lin" valueType="num">
                                      <p:cBhvr>
                                        <p:cTn id="34" dur="1000" fill="hold"/>
                                        <p:tgtEl>
                                          <p:spTgt spid="66"/>
                                        </p:tgtEl>
                                        <p:attrNameLst>
                                          <p:attrName>ppt_x</p:attrName>
                                        </p:attrNameLst>
                                      </p:cBhvr>
                                      <p:tavLst>
                                        <p:tav tm="0">
                                          <p:val>
                                            <p:strVal val="#ppt_x"/>
                                          </p:val>
                                        </p:tav>
                                        <p:tav tm="100000">
                                          <p:val>
                                            <p:strVal val="#ppt_x"/>
                                          </p:val>
                                        </p:tav>
                                      </p:tavLst>
                                    </p:anim>
                                    <p:anim calcmode="lin" valueType="num">
                                      <p:cBhvr>
                                        <p:cTn id="35" dur="1000" fill="hold"/>
                                        <p:tgtEl>
                                          <p:spTgt spid="66"/>
                                        </p:tgtEl>
                                        <p:attrNameLst>
                                          <p:attrName>ppt_y</p:attrName>
                                        </p:attrNameLst>
                                      </p:cBhvr>
                                      <p:tavLst>
                                        <p:tav tm="0">
                                          <p:val>
                                            <p:strVal val="#ppt_y+.1"/>
                                          </p:val>
                                        </p:tav>
                                        <p:tav tm="100000">
                                          <p:val>
                                            <p:strVal val="#ppt_y"/>
                                          </p:val>
                                        </p:tav>
                                      </p:tavLst>
                                    </p:anim>
                                  </p:childTnLst>
                                </p:cTn>
                              </p:par>
                            </p:childTnLst>
                          </p:cTn>
                        </p:par>
                        <p:par>
                          <p:cTn id="36" fill="hold">
                            <p:stCondLst>
                              <p:cond delay="4500"/>
                            </p:stCondLst>
                            <p:childTnLst>
                              <p:par>
                                <p:cTn id="37" presetID="42" presetClass="entr" presetSubtype="0" fill="hold" nodeType="afterEffect">
                                  <p:stCondLst>
                                    <p:cond delay="0"/>
                                  </p:stCondLst>
                                  <p:childTnLst>
                                    <p:set>
                                      <p:cBhvr>
                                        <p:cTn id="38" dur="1" fill="hold">
                                          <p:stCondLst>
                                            <p:cond delay="0"/>
                                          </p:stCondLst>
                                        </p:cTn>
                                        <p:tgtEl>
                                          <p:spTgt spid="72"/>
                                        </p:tgtEl>
                                        <p:attrNameLst>
                                          <p:attrName>style.visibility</p:attrName>
                                        </p:attrNameLst>
                                      </p:cBhvr>
                                      <p:to>
                                        <p:strVal val="visible"/>
                                      </p:to>
                                    </p:set>
                                    <p:animEffect transition="in" filter="fade">
                                      <p:cBhvr>
                                        <p:cTn id="39" dur="1000"/>
                                        <p:tgtEl>
                                          <p:spTgt spid="72"/>
                                        </p:tgtEl>
                                      </p:cBhvr>
                                    </p:animEffect>
                                    <p:anim calcmode="lin" valueType="num">
                                      <p:cBhvr>
                                        <p:cTn id="40" dur="1000" fill="hold"/>
                                        <p:tgtEl>
                                          <p:spTgt spid="72"/>
                                        </p:tgtEl>
                                        <p:attrNameLst>
                                          <p:attrName>ppt_x</p:attrName>
                                        </p:attrNameLst>
                                      </p:cBhvr>
                                      <p:tavLst>
                                        <p:tav tm="0">
                                          <p:val>
                                            <p:strVal val="#ppt_x"/>
                                          </p:val>
                                        </p:tav>
                                        <p:tav tm="100000">
                                          <p:val>
                                            <p:strVal val="#ppt_x"/>
                                          </p:val>
                                        </p:tav>
                                      </p:tavLst>
                                    </p:anim>
                                    <p:anim calcmode="lin" valueType="num">
                                      <p:cBhvr>
                                        <p:cTn id="41" dur="1000" fill="hold"/>
                                        <p:tgtEl>
                                          <p:spTgt spid="72"/>
                                        </p:tgtEl>
                                        <p:attrNameLst>
                                          <p:attrName>ppt_y</p:attrName>
                                        </p:attrNameLst>
                                      </p:cBhvr>
                                      <p:tavLst>
                                        <p:tav tm="0">
                                          <p:val>
                                            <p:strVal val="#ppt_y+.1"/>
                                          </p:val>
                                        </p:tav>
                                        <p:tav tm="100000">
                                          <p:val>
                                            <p:strVal val="#ppt_y"/>
                                          </p:val>
                                        </p:tav>
                                      </p:tavLst>
                                    </p:anim>
                                  </p:childTnLst>
                                </p:cTn>
                              </p:par>
                            </p:childTnLst>
                          </p:cTn>
                        </p:par>
                        <p:par>
                          <p:cTn id="42" fill="hold">
                            <p:stCondLst>
                              <p:cond delay="5500"/>
                            </p:stCondLst>
                            <p:childTnLst>
                              <p:par>
                                <p:cTn id="43" presetID="10" presetClass="entr" presetSubtype="0" fill="hold" grpId="0" nodeType="afterEffect">
                                  <p:stCondLst>
                                    <p:cond delay="0"/>
                                  </p:stCondLst>
                                  <p:childTnLst>
                                    <p:set>
                                      <p:cBhvr>
                                        <p:cTn id="44" dur="1" fill="hold">
                                          <p:stCondLst>
                                            <p:cond delay="0"/>
                                          </p:stCondLst>
                                        </p:cTn>
                                        <p:tgtEl>
                                          <p:spTgt spid="29"/>
                                        </p:tgtEl>
                                        <p:attrNameLst>
                                          <p:attrName>style.visibility</p:attrName>
                                        </p:attrNameLst>
                                      </p:cBhvr>
                                      <p:to>
                                        <p:strVal val="visible"/>
                                      </p:to>
                                    </p:set>
                                    <p:animEffect transition="in" filter="fade">
                                      <p:cBhvr>
                                        <p:cTn id="45"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56"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文本框 2"/>
          <p:cNvSpPr txBox="1"/>
          <p:nvPr/>
        </p:nvSpPr>
        <p:spPr>
          <a:xfrm>
            <a:off x="8691463" y="7317432"/>
            <a:ext cx="646331" cy="369332"/>
          </a:xfrm>
          <a:prstGeom prst="rect">
            <a:avLst/>
          </a:prstGeom>
          <a:noFill/>
        </p:spPr>
        <p:txBody>
          <a:bodyPr wrap="none" rtlCol="0">
            <a:spAutoFit/>
          </a:bodyPr>
          <a:lstStyle/>
          <a:p>
            <a:r>
              <a:rPr lang="zh-CN" altLang="en-US" dirty="0"/>
              <a:t>延迟</a:t>
            </a:r>
          </a:p>
        </p:txBody>
      </p:sp>
      <p:pic>
        <p:nvPicPr>
          <p:cNvPr id="49" name="图片 48"/>
          <p:cNvPicPr>
            <a:picLocks noChangeAspect="1"/>
          </p:cNvPicPr>
          <p:nvPr/>
        </p:nvPicPr>
        <p:blipFill rotWithShape="1">
          <a:blip r:embed="rId3" cstate="print">
            <a:grayscl/>
            <a:extLst>
              <a:ext uri="{28A0092B-C50C-407E-A947-70E740481C1C}">
                <a14:useLocalDpi xmlns:a14="http://schemas.microsoft.com/office/drawing/2010/main" val="0"/>
              </a:ext>
            </a:extLst>
          </a:blip>
          <a:srcRect l="23379" t="383" r="26448" b="804"/>
          <a:stretch/>
        </p:blipFill>
        <p:spPr>
          <a:xfrm>
            <a:off x="7077456" y="548640"/>
            <a:ext cx="4537065" cy="5773111"/>
          </a:xfrm>
          <a:custGeom>
            <a:avLst/>
            <a:gdLst>
              <a:gd name="connsiteX0" fmla="*/ 3396521 w 5401456"/>
              <a:gd name="connsiteY0" fmla="*/ 0 h 6872989"/>
              <a:gd name="connsiteX1" fmla="*/ 5401456 w 5401456"/>
              <a:gd name="connsiteY1" fmla="*/ 0 h 6872989"/>
              <a:gd name="connsiteX2" fmla="*/ 2169827 w 5401456"/>
              <a:gd name="connsiteY2" fmla="*/ 6872989 h 6872989"/>
              <a:gd name="connsiteX3" fmla="*/ 0 w 5401456"/>
              <a:gd name="connsiteY3" fmla="*/ 6872989 h 6872989"/>
            </a:gdLst>
            <a:ahLst/>
            <a:cxnLst>
              <a:cxn ang="0">
                <a:pos x="connsiteX0" y="connsiteY0"/>
              </a:cxn>
              <a:cxn ang="0">
                <a:pos x="connsiteX1" y="connsiteY1"/>
              </a:cxn>
              <a:cxn ang="0">
                <a:pos x="connsiteX2" y="connsiteY2"/>
              </a:cxn>
              <a:cxn ang="0">
                <a:pos x="connsiteX3" y="connsiteY3"/>
              </a:cxn>
            </a:cxnLst>
            <a:rect l="l" t="t" r="r" b="b"/>
            <a:pathLst>
              <a:path w="5401456" h="6872989">
                <a:moveTo>
                  <a:pt x="3396521" y="0"/>
                </a:moveTo>
                <a:lnTo>
                  <a:pt x="5401456" y="0"/>
                </a:lnTo>
                <a:lnTo>
                  <a:pt x="2169827" y="6872989"/>
                </a:lnTo>
                <a:lnTo>
                  <a:pt x="0" y="6872989"/>
                </a:lnTo>
                <a:close/>
              </a:path>
            </a:pathLst>
          </a:custGeom>
        </p:spPr>
      </p:pic>
      <p:sp>
        <p:nvSpPr>
          <p:cNvPr id="50" name="矩形 49"/>
          <p:cNvSpPr/>
          <p:nvPr/>
        </p:nvSpPr>
        <p:spPr>
          <a:xfrm rot="2700000">
            <a:off x="2740335" y="4071165"/>
            <a:ext cx="370728" cy="370728"/>
          </a:xfrm>
          <a:prstGeom prst="rect">
            <a:avLst/>
          </a:prstGeom>
          <a:solidFill>
            <a:srgbClr val="C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51" name="矩形 50"/>
          <p:cNvSpPr/>
          <p:nvPr/>
        </p:nvSpPr>
        <p:spPr>
          <a:xfrm rot="2700000">
            <a:off x="3411868" y="4027954"/>
            <a:ext cx="181545" cy="181545"/>
          </a:xfrm>
          <a:prstGeom prst="rect">
            <a:avLst/>
          </a:prstGeom>
          <a:solidFill>
            <a:srgbClr val="C00000">
              <a:alpha val="70000"/>
            </a:srgb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52" name="文本框 51"/>
          <p:cNvSpPr txBox="1"/>
          <p:nvPr/>
        </p:nvSpPr>
        <p:spPr>
          <a:xfrm>
            <a:off x="2775799" y="2809046"/>
            <a:ext cx="1963492" cy="1200329"/>
          </a:xfrm>
          <a:prstGeom prst="rect">
            <a:avLst/>
          </a:prstGeom>
          <a:noFill/>
        </p:spPr>
        <p:txBody>
          <a:bodyPr wrap="square" rtlCol="0">
            <a:spAutoFit/>
          </a:bodyPr>
          <a:lstStyle/>
          <a:p>
            <a:pPr algn="ctr" fontAlgn="auto">
              <a:spcBef>
                <a:spcPts val="0"/>
              </a:spcBef>
              <a:spcAft>
                <a:spcPts val="0"/>
              </a:spcAft>
              <a:buFontTx/>
              <a:buNone/>
            </a:pPr>
            <a:r>
              <a:rPr lang="en-US" altLang="zh-CN" sz="3600" b="1" dirty="0">
                <a:solidFill>
                  <a:srgbClr val="444444"/>
                </a:solidFill>
                <a:latin typeface="微软雅黑" panose="020B0503020204020204" pitchFamily="34" charset="-122"/>
                <a:ea typeface="微软雅黑" panose="020B0503020204020204" pitchFamily="34" charset="-122"/>
              </a:rPr>
              <a:t>PART</a:t>
            </a:r>
          </a:p>
          <a:p>
            <a:pPr algn="ctr" fontAlgn="auto">
              <a:spcBef>
                <a:spcPts val="0"/>
              </a:spcBef>
              <a:spcAft>
                <a:spcPts val="0"/>
              </a:spcAft>
              <a:buFontTx/>
              <a:buNone/>
            </a:pPr>
            <a:r>
              <a:rPr lang="en-US" altLang="zh-CN" sz="3600" b="1" dirty="0">
                <a:solidFill>
                  <a:srgbClr val="444444"/>
                </a:solidFill>
                <a:latin typeface="微软雅黑" panose="020B0503020204020204" pitchFamily="34" charset="-122"/>
                <a:ea typeface="微软雅黑" panose="020B0503020204020204" pitchFamily="34" charset="-122"/>
              </a:rPr>
              <a:t>01</a:t>
            </a:r>
            <a:endParaRPr lang="zh-CN" altLang="en-US" sz="3600" b="1" dirty="0">
              <a:solidFill>
                <a:srgbClr val="444444"/>
              </a:solidFill>
              <a:latin typeface="微软雅黑" panose="020B0503020204020204" pitchFamily="34" charset="-122"/>
              <a:ea typeface="微软雅黑" panose="020B0503020204020204" pitchFamily="34" charset="-122"/>
            </a:endParaRPr>
          </a:p>
        </p:txBody>
      </p:sp>
      <p:sp>
        <p:nvSpPr>
          <p:cNvPr id="53" name="文本框 52"/>
          <p:cNvSpPr txBox="1"/>
          <p:nvPr/>
        </p:nvSpPr>
        <p:spPr>
          <a:xfrm>
            <a:off x="4370485" y="3528072"/>
            <a:ext cx="3445495" cy="400110"/>
          </a:xfrm>
          <a:prstGeom prst="rect">
            <a:avLst/>
          </a:prstGeom>
          <a:noFill/>
        </p:spPr>
        <p:txBody>
          <a:bodyPr wrap="none" rtlCol="0">
            <a:spAutoFit/>
          </a:bodyPr>
          <a:lstStyle/>
          <a:p>
            <a:pPr algn="ctr" fontAlgn="auto">
              <a:spcBef>
                <a:spcPts val="0"/>
              </a:spcBef>
              <a:spcAft>
                <a:spcPts val="0"/>
              </a:spcAft>
              <a:buFontTx/>
              <a:buNone/>
            </a:pPr>
            <a:r>
              <a:rPr lang="en-US" altLang="zh-CN" sz="2000" b="1" dirty="0">
                <a:solidFill>
                  <a:schemeClr val="bg1">
                    <a:lumMod val="75000"/>
                  </a:schemeClr>
                </a:solidFill>
                <a:latin typeface="微软雅黑" panose="020B0503020204020204" pitchFamily="34" charset="-122"/>
                <a:ea typeface="微软雅黑" panose="020B0503020204020204" pitchFamily="34" charset="-122"/>
              </a:rPr>
              <a:t>The research background</a:t>
            </a:r>
            <a:endParaRPr lang="zh-CN" altLang="en-US" sz="2000" dirty="0">
              <a:solidFill>
                <a:prstClr val="black">
                  <a:lumMod val="65000"/>
                  <a:lumOff val="35000"/>
                </a:prstClr>
              </a:solidFill>
              <a:latin typeface="微软雅黑" panose="020B0503020204020204" pitchFamily="34" charset="-122"/>
              <a:ea typeface="微软雅黑" panose="020B0503020204020204" pitchFamily="34" charset="-122"/>
              <a:cs typeface="Segoe UI Semilight" panose="020B0402040204020203" pitchFamily="34" charset="0"/>
            </a:endParaRPr>
          </a:p>
        </p:txBody>
      </p:sp>
      <p:grpSp>
        <p:nvGrpSpPr>
          <p:cNvPr id="54" name="组合 53"/>
          <p:cNvGrpSpPr/>
          <p:nvPr/>
        </p:nvGrpSpPr>
        <p:grpSpPr>
          <a:xfrm>
            <a:off x="555172" y="2563318"/>
            <a:ext cx="5906926" cy="109452"/>
            <a:chOff x="538843" y="2563318"/>
            <a:chExt cx="5906926" cy="109452"/>
          </a:xfrm>
        </p:grpSpPr>
        <p:cxnSp>
          <p:nvCxnSpPr>
            <p:cNvPr id="55" name="直接连接符 54"/>
            <p:cNvCxnSpPr/>
            <p:nvPr/>
          </p:nvCxnSpPr>
          <p:spPr>
            <a:xfrm>
              <a:off x="538843" y="2672770"/>
              <a:ext cx="5891936" cy="0"/>
            </a:xfrm>
            <a:prstGeom prst="line">
              <a:avLst/>
            </a:prstGeom>
            <a:noFill/>
            <a:ln w="38100" cap="flat" cmpd="sng" algn="ctr">
              <a:solidFill>
                <a:sysClr val="window" lastClr="FFFFFF">
                  <a:lumMod val="75000"/>
                </a:sysClr>
              </a:solidFill>
              <a:prstDash val="solid"/>
              <a:miter lim="800000"/>
            </a:ln>
            <a:effectLst/>
          </p:spPr>
        </p:cxnSp>
        <p:sp>
          <p:nvSpPr>
            <p:cNvPr id="56" name="矩形 55"/>
            <p:cNvSpPr/>
            <p:nvPr/>
          </p:nvSpPr>
          <p:spPr>
            <a:xfrm>
              <a:off x="5156615" y="2563318"/>
              <a:ext cx="1289154" cy="109452"/>
            </a:xfrm>
            <a:prstGeom prst="rect">
              <a:avLst/>
            </a:prstGeom>
            <a:solidFill>
              <a:srgbClr val="C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grpSp>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500"/>
                            </p:stCondLst>
                            <p:childTnLst>
                              <p:par>
                                <p:cTn id="5" presetID="14" presetClass="entr" presetSubtype="10" fill="hold" nodeType="afterEffect">
                                  <p:stCondLst>
                                    <p:cond delay="0"/>
                                  </p:stCondLst>
                                  <p:childTnLst>
                                    <p:set>
                                      <p:cBhvr>
                                        <p:cTn id="6" dur="1" fill="hold">
                                          <p:stCondLst>
                                            <p:cond delay="0"/>
                                          </p:stCondLst>
                                        </p:cTn>
                                        <p:tgtEl>
                                          <p:spTgt spid="49"/>
                                        </p:tgtEl>
                                        <p:attrNameLst>
                                          <p:attrName>style.visibility</p:attrName>
                                        </p:attrNameLst>
                                      </p:cBhvr>
                                      <p:to>
                                        <p:strVal val="visible"/>
                                      </p:to>
                                    </p:set>
                                    <p:animEffect transition="in" filter="randombar(horizontal)">
                                      <p:cBhvr>
                                        <p:cTn id="7" dur="500"/>
                                        <p:tgtEl>
                                          <p:spTgt spid="49"/>
                                        </p:tgtEl>
                                      </p:cBhvr>
                                    </p:animEffect>
                                  </p:childTnLst>
                                </p:cTn>
                              </p:par>
                            </p:childTnLst>
                          </p:cTn>
                        </p:par>
                        <p:par>
                          <p:cTn id="8" fill="hold">
                            <p:stCondLst>
                              <p:cond delay="1000"/>
                            </p:stCondLst>
                            <p:childTnLst>
                              <p:par>
                                <p:cTn id="9" presetID="22" presetClass="entr" presetSubtype="8" fill="hold" nodeType="afterEffect">
                                  <p:stCondLst>
                                    <p:cond delay="0"/>
                                  </p:stCondLst>
                                  <p:childTnLst>
                                    <p:set>
                                      <p:cBhvr>
                                        <p:cTn id="10" dur="1" fill="hold">
                                          <p:stCondLst>
                                            <p:cond delay="0"/>
                                          </p:stCondLst>
                                        </p:cTn>
                                        <p:tgtEl>
                                          <p:spTgt spid="54"/>
                                        </p:tgtEl>
                                        <p:attrNameLst>
                                          <p:attrName>style.visibility</p:attrName>
                                        </p:attrNameLst>
                                      </p:cBhvr>
                                      <p:to>
                                        <p:strVal val="visible"/>
                                      </p:to>
                                    </p:set>
                                    <p:animEffect transition="in" filter="wipe(left)">
                                      <p:cBhvr>
                                        <p:cTn id="11" dur="500"/>
                                        <p:tgtEl>
                                          <p:spTgt spid="54"/>
                                        </p:tgtEl>
                                      </p:cBhvr>
                                    </p:animEffect>
                                  </p:childTnLst>
                                </p:cTn>
                              </p:par>
                            </p:childTnLst>
                          </p:cTn>
                        </p:par>
                        <p:par>
                          <p:cTn id="12" fill="hold">
                            <p:stCondLst>
                              <p:cond delay="1500"/>
                            </p:stCondLst>
                            <p:childTnLst>
                              <p:par>
                                <p:cTn id="13" presetID="14" presetClass="entr" presetSubtype="10" fill="hold" grpId="0" nodeType="afterEffect">
                                  <p:stCondLst>
                                    <p:cond delay="0"/>
                                  </p:stCondLst>
                                  <p:childTnLst>
                                    <p:set>
                                      <p:cBhvr>
                                        <p:cTn id="14" dur="1" fill="hold">
                                          <p:stCondLst>
                                            <p:cond delay="0"/>
                                          </p:stCondLst>
                                        </p:cTn>
                                        <p:tgtEl>
                                          <p:spTgt spid="50"/>
                                        </p:tgtEl>
                                        <p:attrNameLst>
                                          <p:attrName>style.visibility</p:attrName>
                                        </p:attrNameLst>
                                      </p:cBhvr>
                                      <p:to>
                                        <p:strVal val="visible"/>
                                      </p:to>
                                    </p:set>
                                    <p:animEffect transition="in" filter="randombar(horizontal)">
                                      <p:cBhvr>
                                        <p:cTn id="15" dur="500"/>
                                        <p:tgtEl>
                                          <p:spTgt spid="50"/>
                                        </p:tgtEl>
                                      </p:cBhvr>
                                    </p:animEffect>
                                  </p:childTnLst>
                                </p:cTn>
                              </p:par>
                              <p:par>
                                <p:cTn id="16" presetID="14" presetClass="entr" presetSubtype="10" fill="hold" grpId="0" nodeType="withEffect">
                                  <p:stCondLst>
                                    <p:cond delay="500"/>
                                  </p:stCondLst>
                                  <p:childTnLst>
                                    <p:set>
                                      <p:cBhvr>
                                        <p:cTn id="17" dur="1" fill="hold">
                                          <p:stCondLst>
                                            <p:cond delay="0"/>
                                          </p:stCondLst>
                                        </p:cTn>
                                        <p:tgtEl>
                                          <p:spTgt spid="51"/>
                                        </p:tgtEl>
                                        <p:attrNameLst>
                                          <p:attrName>style.visibility</p:attrName>
                                        </p:attrNameLst>
                                      </p:cBhvr>
                                      <p:to>
                                        <p:strVal val="visible"/>
                                      </p:to>
                                    </p:set>
                                    <p:animEffect transition="in" filter="randombar(horizontal)">
                                      <p:cBhvr>
                                        <p:cTn id="18" dur="500"/>
                                        <p:tgtEl>
                                          <p:spTgt spid="51"/>
                                        </p:tgtEl>
                                      </p:cBhvr>
                                    </p:animEffect>
                                  </p:childTnLst>
                                </p:cTn>
                              </p:par>
                            </p:childTnLst>
                          </p:cTn>
                        </p:par>
                        <p:par>
                          <p:cTn id="19" fill="hold">
                            <p:stCondLst>
                              <p:cond delay="2500"/>
                            </p:stCondLst>
                            <p:childTnLst>
                              <p:par>
                                <p:cTn id="20" presetID="10" presetClass="entr" presetSubtype="0" fill="hold" grpId="0" nodeType="afterEffect">
                                  <p:stCondLst>
                                    <p:cond delay="0"/>
                                  </p:stCondLst>
                                  <p:childTnLst>
                                    <p:set>
                                      <p:cBhvr>
                                        <p:cTn id="21" dur="1" fill="hold">
                                          <p:stCondLst>
                                            <p:cond delay="0"/>
                                          </p:stCondLst>
                                        </p:cTn>
                                        <p:tgtEl>
                                          <p:spTgt spid="52"/>
                                        </p:tgtEl>
                                        <p:attrNameLst>
                                          <p:attrName>style.visibility</p:attrName>
                                        </p:attrNameLst>
                                      </p:cBhvr>
                                      <p:to>
                                        <p:strVal val="visible"/>
                                      </p:to>
                                    </p:set>
                                    <p:animEffect transition="in" filter="fade">
                                      <p:cBhvr>
                                        <p:cTn id="22" dur="500"/>
                                        <p:tgtEl>
                                          <p:spTgt spid="52"/>
                                        </p:tgtEl>
                                      </p:cBhvr>
                                    </p:animEffect>
                                  </p:childTnLst>
                                </p:cTn>
                              </p:par>
                            </p:childTnLst>
                          </p:cTn>
                        </p:par>
                        <p:par>
                          <p:cTn id="23" fill="hold">
                            <p:stCondLst>
                              <p:cond delay="3000"/>
                            </p:stCondLst>
                            <p:childTnLst>
                              <p:par>
                                <p:cTn id="24" presetID="41" presetClass="entr" presetSubtype="0" fill="hold" grpId="0" nodeType="afterEffect">
                                  <p:stCondLst>
                                    <p:cond delay="0"/>
                                  </p:stCondLst>
                                  <p:iterate type="lt">
                                    <p:tmPct val="10000"/>
                                  </p:iterate>
                                  <p:childTnLst>
                                    <p:set>
                                      <p:cBhvr>
                                        <p:cTn id="25" dur="1" fill="hold">
                                          <p:stCondLst>
                                            <p:cond delay="0"/>
                                          </p:stCondLst>
                                        </p:cTn>
                                        <p:tgtEl>
                                          <p:spTgt spid="53"/>
                                        </p:tgtEl>
                                        <p:attrNameLst>
                                          <p:attrName>style.visibility</p:attrName>
                                        </p:attrNameLst>
                                      </p:cBhvr>
                                      <p:to>
                                        <p:strVal val="visible"/>
                                      </p:to>
                                    </p:set>
                                    <p:anim calcmode="lin" valueType="num">
                                      <p:cBhvr>
                                        <p:cTn id="26" dur="500" fill="hold"/>
                                        <p:tgtEl>
                                          <p:spTgt spid="53"/>
                                        </p:tgtEl>
                                        <p:attrNameLst>
                                          <p:attrName>ppt_x</p:attrName>
                                        </p:attrNameLst>
                                      </p:cBhvr>
                                      <p:tavLst>
                                        <p:tav tm="0">
                                          <p:val>
                                            <p:strVal val="#ppt_x"/>
                                          </p:val>
                                        </p:tav>
                                        <p:tav tm="50000">
                                          <p:val>
                                            <p:strVal val="#ppt_x+.1"/>
                                          </p:val>
                                        </p:tav>
                                        <p:tav tm="100000">
                                          <p:val>
                                            <p:strVal val="#ppt_x"/>
                                          </p:val>
                                        </p:tav>
                                      </p:tavLst>
                                    </p:anim>
                                    <p:anim calcmode="lin" valueType="num">
                                      <p:cBhvr>
                                        <p:cTn id="27" dur="500" fill="hold"/>
                                        <p:tgtEl>
                                          <p:spTgt spid="53"/>
                                        </p:tgtEl>
                                        <p:attrNameLst>
                                          <p:attrName>ppt_y</p:attrName>
                                        </p:attrNameLst>
                                      </p:cBhvr>
                                      <p:tavLst>
                                        <p:tav tm="0">
                                          <p:val>
                                            <p:strVal val="#ppt_y"/>
                                          </p:val>
                                        </p:tav>
                                        <p:tav tm="100000">
                                          <p:val>
                                            <p:strVal val="#ppt_y"/>
                                          </p:val>
                                        </p:tav>
                                      </p:tavLst>
                                    </p:anim>
                                    <p:anim calcmode="lin" valueType="num">
                                      <p:cBhvr>
                                        <p:cTn id="28" dur="500" fill="hold"/>
                                        <p:tgtEl>
                                          <p:spTgt spid="53"/>
                                        </p:tgtEl>
                                        <p:attrNameLst>
                                          <p:attrName>ppt_h</p:attrName>
                                        </p:attrNameLst>
                                      </p:cBhvr>
                                      <p:tavLst>
                                        <p:tav tm="0">
                                          <p:val>
                                            <p:strVal val="#ppt_h/10"/>
                                          </p:val>
                                        </p:tav>
                                        <p:tav tm="50000">
                                          <p:val>
                                            <p:strVal val="#ppt_h+.01"/>
                                          </p:val>
                                        </p:tav>
                                        <p:tav tm="100000">
                                          <p:val>
                                            <p:strVal val="#ppt_h"/>
                                          </p:val>
                                        </p:tav>
                                      </p:tavLst>
                                    </p:anim>
                                    <p:anim calcmode="lin" valueType="num">
                                      <p:cBhvr>
                                        <p:cTn id="29" dur="500" fill="hold"/>
                                        <p:tgtEl>
                                          <p:spTgt spid="53"/>
                                        </p:tgtEl>
                                        <p:attrNameLst>
                                          <p:attrName>ppt_w</p:attrName>
                                        </p:attrNameLst>
                                      </p:cBhvr>
                                      <p:tavLst>
                                        <p:tav tm="0">
                                          <p:val>
                                            <p:strVal val="#ppt_w/10"/>
                                          </p:val>
                                        </p:tav>
                                        <p:tav tm="50000">
                                          <p:val>
                                            <p:strVal val="#ppt_w+.01"/>
                                          </p:val>
                                        </p:tav>
                                        <p:tav tm="100000">
                                          <p:val>
                                            <p:strVal val="#ppt_w"/>
                                          </p:val>
                                        </p:tav>
                                      </p:tavLst>
                                    </p:anim>
                                    <p:animEffect transition="in" filter="fade">
                                      <p:cBhvr>
                                        <p:cTn id="30" dur="500" tmFilter="0,0; .5, 1; 1, 1"/>
                                        <p:tgtEl>
                                          <p:spTgt spid="53"/>
                                        </p:tgtEl>
                                      </p:cBhvr>
                                    </p:animEffect>
                                  </p:childTnLst>
                                </p:cTn>
                              </p:par>
                              <p:par>
                                <p:cTn id="31" presetID="10" presetClass="entr" presetSubtype="0" fill="hold" grpId="0" nodeType="withEffect">
                                  <p:stCondLst>
                                    <p:cond delay="2250"/>
                                  </p:stCondLst>
                                  <p:childTnLst>
                                    <p:set>
                                      <p:cBhvr>
                                        <p:cTn id="32" dur="1" fill="hold">
                                          <p:stCondLst>
                                            <p:cond delay="0"/>
                                          </p:stCondLst>
                                        </p:cTn>
                                        <p:tgtEl>
                                          <p:spTgt spid="3"/>
                                        </p:tgtEl>
                                        <p:attrNameLst>
                                          <p:attrName>style.visibility</p:attrName>
                                        </p:attrNameLst>
                                      </p:cBhvr>
                                      <p:to>
                                        <p:strVal val="visible"/>
                                      </p:to>
                                    </p:set>
                                    <p:animEffect transition="in" filter="fade">
                                      <p:cBhvr>
                                        <p:cTn id="3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0" grpId="0" animBg="1"/>
      <p:bldP spid="51" grpId="0" animBg="1"/>
      <p:bldP spid="52" grpId="0"/>
      <p:bldP spid="5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EE1000C-6EE4-4707-8323-B3F390404C6F}"/>
              </a:ext>
            </a:extLst>
          </p:cNvPr>
          <p:cNvSpPr>
            <a:spLocks noGrp="1"/>
          </p:cNvSpPr>
          <p:nvPr>
            <p:ph type="title"/>
          </p:nvPr>
        </p:nvSpPr>
        <p:spPr/>
        <p:txBody>
          <a:bodyPr/>
          <a:lstStyle/>
          <a:p>
            <a:r>
              <a:rPr lang="en-US" altLang="zh-CN" dirty="0"/>
              <a:t>The main content of my thesis is to encrypt images</a:t>
            </a:r>
            <a:endParaRPr lang="zh-CN" altLang="en-US" dirty="0"/>
          </a:p>
        </p:txBody>
      </p:sp>
      <p:sp>
        <p:nvSpPr>
          <p:cNvPr id="3" name="内容占位符 2">
            <a:extLst>
              <a:ext uri="{FF2B5EF4-FFF2-40B4-BE49-F238E27FC236}">
                <a16:creationId xmlns:a16="http://schemas.microsoft.com/office/drawing/2014/main" id="{ACAB4C28-13EC-4B75-BB00-5D4901947947}"/>
              </a:ext>
            </a:extLst>
          </p:cNvPr>
          <p:cNvSpPr>
            <a:spLocks noGrp="1"/>
          </p:cNvSpPr>
          <p:nvPr>
            <p:ph idx="1"/>
          </p:nvPr>
        </p:nvSpPr>
        <p:spPr/>
        <p:txBody>
          <a:bodyPr/>
          <a:lstStyle/>
          <a:p>
            <a:r>
              <a:rPr lang="en-US" altLang="zh-CN" sz="2800" dirty="0"/>
              <a:t>Encryption technology is a mainstream means to ensure the security of multimedia information. The user encrypts the original information by setting the key and converts the plaintext information into a chaotic and noise-like secret message, rendering it invisible to the human </a:t>
            </a:r>
            <a:r>
              <a:rPr lang="en-US" altLang="zh-CN" sz="2800" dirty="0" err="1"/>
              <a:t>eyeWhat</a:t>
            </a:r>
            <a:r>
              <a:rPr lang="en-US" altLang="zh-CN" sz="2800" dirty="0"/>
              <a:t> information, in order to achieve the purpose of ensuring information security. When the attacker gets the encrypted image, the attacker cannot crack the image without the encryption key. Only the owner of the image can decrypt the original image with the correct key.</a:t>
            </a:r>
            <a:endParaRPr lang="zh-CN" altLang="en-US" sz="2800" dirty="0"/>
          </a:p>
        </p:txBody>
      </p:sp>
    </p:spTree>
    <p:extLst>
      <p:ext uri="{BB962C8B-B14F-4D97-AF65-F5344CB8AC3E}">
        <p14:creationId xmlns:p14="http://schemas.microsoft.com/office/powerpoint/2010/main" val="18532131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0" name="Freeform 10"/>
          <p:cNvSpPr/>
          <p:nvPr/>
        </p:nvSpPr>
        <p:spPr bwMode="auto">
          <a:xfrm>
            <a:off x="1748405" y="1852262"/>
            <a:ext cx="842853" cy="1402802"/>
          </a:xfrm>
          <a:custGeom>
            <a:avLst/>
            <a:gdLst>
              <a:gd name="T0" fmla="*/ 1191 w 1191"/>
              <a:gd name="T1" fmla="*/ 2372 h 2372"/>
              <a:gd name="T2" fmla="*/ 0 w 1191"/>
              <a:gd name="T3" fmla="*/ 2372 h 2372"/>
              <a:gd name="T4" fmla="*/ 0 w 1191"/>
              <a:gd name="T5" fmla="*/ 0 h 2372"/>
            </a:gdLst>
            <a:ahLst/>
            <a:cxnLst>
              <a:cxn ang="0">
                <a:pos x="T0" y="T1"/>
              </a:cxn>
              <a:cxn ang="0">
                <a:pos x="T2" y="T3"/>
              </a:cxn>
              <a:cxn ang="0">
                <a:pos x="T4" y="T5"/>
              </a:cxn>
            </a:cxnLst>
            <a:rect l="0" t="0" r="r" b="b"/>
            <a:pathLst>
              <a:path w="1191" h="2372">
                <a:moveTo>
                  <a:pt x="1191" y="2372"/>
                </a:moveTo>
                <a:lnTo>
                  <a:pt x="0" y="2372"/>
                </a:lnTo>
                <a:lnTo>
                  <a:pt x="0" y="0"/>
                </a:lnTo>
              </a:path>
            </a:pathLst>
          </a:custGeom>
          <a:noFill/>
          <a:ln w="12700" cap="flat">
            <a:solidFill>
              <a:schemeClr val="bg1">
                <a:lumMod val="60000"/>
                <a:lumOff val="40000"/>
              </a:schemeClr>
            </a:solidFill>
            <a:prstDash val="dash"/>
            <a:miter lim="800000"/>
            <a:headEnd type="oval" w="med" len="med"/>
            <a:tailEnd type="oval" w="med" len="med"/>
          </a:ln>
          <a:extLst>
            <a:ext uri="{909E8E84-426E-40DD-AFC4-6F175D3DCCD1}">
              <a14:hiddenFill xmlns:a14="http://schemas.microsoft.com/office/drawing/2010/main">
                <a:solidFill>
                  <a:srgbClr val="FFFFFF"/>
                </a:solidFill>
              </a14:hiddenFill>
            </a:ext>
          </a:extLst>
        </p:spPr>
        <p:txBody>
          <a:bodyPr vert="horz" wrap="square" lIns="91428" tIns="45714" rIns="91428" bIns="45714" numCol="1" anchor="t" anchorCtr="0" compatLnSpc="1"/>
          <a:lstStyle/>
          <a:p>
            <a:endParaRPr lang="zh-CN" altLang="en-US">
              <a:solidFill>
                <a:schemeClr val="bg1"/>
              </a:solidFill>
            </a:endParaRPr>
          </a:p>
        </p:txBody>
      </p:sp>
      <p:sp>
        <p:nvSpPr>
          <p:cNvPr id="51" name="Freeform 11"/>
          <p:cNvSpPr/>
          <p:nvPr/>
        </p:nvSpPr>
        <p:spPr bwMode="auto">
          <a:xfrm>
            <a:off x="5442037" y="1852262"/>
            <a:ext cx="493649" cy="1402802"/>
          </a:xfrm>
          <a:custGeom>
            <a:avLst/>
            <a:gdLst>
              <a:gd name="T0" fmla="*/ 697 w 697"/>
              <a:gd name="T1" fmla="*/ 2372 h 2372"/>
              <a:gd name="T2" fmla="*/ 0 w 697"/>
              <a:gd name="T3" fmla="*/ 2372 h 2372"/>
              <a:gd name="T4" fmla="*/ 0 w 697"/>
              <a:gd name="T5" fmla="*/ 0 h 2372"/>
            </a:gdLst>
            <a:ahLst/>
            <a:cxnLst>
              <a:cxn ang="0">
                <a:pos x="T0" y="T1"/>
              </a:cxn>
              <a:cxn ang="0">
                <a:pos x="T2" y="T3"/>
              </a:cxn>
              <a:cxn ang="0">
                <a:pos x="T4" y="T5"/>
              </a:cxn>
            </a:cxnLst>
            <a:rect l="0" t="0" r="r" b="b"/>
            <a:pathLst>
              <a:path w="697" h="2372">
                <a:moveTo>
                  <a:pt x="697" y="2372"/>
                </a:moveTo>
                <a:lnTo>
                  <a:pt x="0" y="2372"/>
                </a:lnTo>
                <a:lnTo>
                  <a:pt x="0" y="0"/>
                </a:lnTo>
              </a:path>
            </a:pathLst>
          </a:custGeom>
          <a:noFill/>
          <a:ln w="9525" cap="flat">
            <a:solidFill>
              <a:schemeClr val="bg1">
                <a:lumMod val="60000"/>
                <a:lumOff val="40000"/>
              </a:schemeClr>
            </a:solidFill>
            <a:prstDash val="dash"/>
            <a:miter lim="800000"/>
            <a:headEnd type="oval" w="med" len="med"/>
            <a:tailEnd type="oval" w="med" len="med"/>
          </a:ln>
          <a:extLst>
            <a:ext uri="{909E8E84-426E-40DD-AFC4-6F175D3DCCD1}">
              <a14:hiddenFill xmlns:a14="http://schemas.microsoft.com/office/drawing/2010/main">
                <a:solidFill>
                  <a:srgbClr val="FFFFFF"/>
                </a:solidFill>
              </a14:hiddenFill>
            </a:ext>
          </a:extLst>
        </p:spPr>
        <p:txBody>
          <a:bodyPr vert="horz" wrap="square" lIns="91428" tIns="45714" rIns="91428" bIns="45714" numCol="1" anchor="t" anchorCtr="0" compatLnSpc="1"/>
          <a:lstStyle/>
          <a:p>
            <a:endParaRPr lang="zh-CN" altLang="en-US">
              <a:solidFill>
                <a:schemeClr val="bg1"/>
              </a:solidFill>
            </a:endParaRPr>
          </a:p>
        </p:txBody>
      </p:sp>
      <p:sp>
        <p:nvSpPr>
          <p:cNvPr id="52" name="Freeform 12"/>
          <p:cNvSpPr/>
          <p:nvPr/>
        </p:nvSpPr>
        <p:spPr bwMode="auto">
          <a:xfrm>
            <a:off x="8761067" y="1852262"/>
            <a:ext cx="523807" cy="1402802"/>
          </a:xfrm>
          <a:custGeom>
            <a:avLst/>
            <a:gdLst>
              <a:gd name="T0" fmla="*/ 741 w 741"/>
              <a:gd name="T1" fmla="*/ 2372 h 2372"/>
              <a:gd name="T2" fmla="*/ 0 w 741"/>
              <a:gd name="T3" fmla="*/ 2372 h 2372"/>
              <a:gd name="T4" fmla="*/ 0 w 741"/>
              <a:gd name="T5" fmla="*/ 0 h 2372"/>
            </a:gdLst>
            <a:ahLst/>
            <a:cxnLst>
              <a:cxn ang="0">
                <a:pos x="T0" y="T1"/>
              </a:cxn>
              <a:cxn ang="0">
                <a:pos x="T2" y="T3"/>
              </a:cxn>
              <a:cxn ang="0">
                <a:pos x="T4" y="T5"/>
              </a:cxn>
            </a:cxnLst>
            <a:rect l="0" t="0" r="r" b="b"/>
            <a:pathLst>
              <a:path w="741" h="2372">
                <a:moveTo>
                  <a:pt x="741" y="2372"/>
                </a:moveTo>
                <a:lnTo>
                  <a:pt x="0" y="2372"/>
                </a:lnTo>
                <a:lnTo>
                  <a:pt x="0" y="0"/>
                </a:lnTo>
              </a:path>
            </a:pathLst>
          </a:custGeom>
          <a:noFill/>
          <a:ln w="9525" cap="flat">
            <a:solidFill>
              <a:schemeClr val="bg1">
                <a:lumMod val="60000"/>
                <a:lumOff val="40000"/>
              </a:schemeClr>
            </a:solidFill>
            <a:prstDash val="dash"/>
            <a:miter lim="800000"/>
            <a:headEnd type="oval" w="med" len="med"/>
            <a:tailEnd type="oval" w="med" len="med"/>
          </a:ln>
          <a:extLst>
            <a:ext uri="{909E8E84-426E-40DD-AFC4-6F175D3DCCD1}">
              <a14:hiddenFill xmlns:a14="http://schemas.microsoft.com/office/drawing/2010/main">
                <a:solidFill>
                  <a:srgbClr val="FFFFFF"/>
                </a:solidFill>
              </a14:hiddenFill>
            </a:ext>
          </a:extLst>
        </p:spPr>
        <p:txBody>
          <a:bodyPr vert="horz" wrap="square" lIns="91428" tIns="45714" rIns="91428" bIns="45714" numCol="1" anchor="t" anchorCtr="0" compatLnSpc="1"/>
          <a:lstStyle/>
          <a:p>
            <a:endParaRPr lang="zh-CN" altLang="en-US">
              <a:solidFill>
                <a:schemeClr val="bg1"/>
              </a:solidFill>
            </a:endParaRPr>
          </a:p>
        </p:txBody>
      </p:sp>
      <p:sp>
        <p:nvSpPr>
          <p:cNvPr id="53" name="Freeform 13"/>
          <p:cNvSpPr/>
          <p:nvPr/>
        </p:nvSpPr>
        <p:spPr bwMode="auto">
          <a:xfrm>
            <a:off x="3719823" y="4224899"/>
            <a:ext cx="599997" cy="1652373"/>
          </a:xfrm>
          <a:custGeom>
            <a:avLst/>
            <a:gdLst>
              <a:gd name="T0" fmla="*/ 847 w 847"/>
              <a:gd name="T1" fmla="*/ 0 h 2329"/>
              <a:gd name="T2" fmla="*/ 0 w 847"/>
              <a:gd name="T3" fmla="*/ 0 h 2329"/>
              <a:gd name="T4" fmla="*/ 0 w 847"/>
              <a:gd name="T5" fmla="*/ 2329 h 2329"/>
            </a:gdLst>
            <a:ahLst/>
            <a:cxnLst>
              <a:cxn ang="0">
                <a:pos x="T0" y="T1"/>
              </a:cxn>
              <a:cxn ang="0">
                <a:pos x="T2" y="T3"/>
              </a:cxn>
              <a:cxn ang="0">
                <a:pos x="T4" y="T5"/>
              </a:cxn>
            </a:cxnLst>
            <a:rect l="0" t="0" r="r" b="b"/>
            <a:pathLst>
              <a:path w="847" h="2329">
                <a:moveTo>
                  <a:pt x="847" y="0"/>
                </a:moveTo>
                <a:lnTo>
                  <a:pt x="0" y="0"/>
                </a:lnTo>
                <a:lnTo>
                  <a:pt x="0" y="2329"/>
                </a:lnTo>
              </a:path>
            </a:pathLst>
          </a:custGeom>
          <a:noFill/>
          <a:ln w="9525" cap="flat">
            <a:solidFill>
              <a:schemeClr val="bg1">
                <a:lumMod val="60000"/>
                <a:lumOff val="40000"/>
              </a:schemeClr>
            </a:solidFill>
            <a:prstDash val="dash"/>
            <a:miter lim="800000"/>
            <a:headEnd type="oval" w="med" len="med"/>
            <a:tailEnd type="oval" w="med" len="med"/>
          </a:ln>
          <a:extLst>
            <a:ext uri="{909E8E84-426E-40DD-AFC4-6F175D3DCCD1}">
              <a14:hiddenFill xmlns:a14="http://schemas.microsoft.com/office/drawing/2010/main">
                <a:solidFill>
                  <a:srgbClr val="FFFFFF"/>
                </a:solidFill>
              </a14:hiddenFill>
            </a:ext>
          </a:extLst>
        </p:spPr>
        <p:txBody>
          <a:bodyPr vert="horz" wrap="square" lIns="91428" tIns="45714" rIns="91428" bIns="45714" numCol="1" anchor="t" anchorCtr="0" compatLnSpc="1"/>
          <a:lstStyle/>
          <a:p>
            <a:endParaRPr lang="zh-CN" altLang="en-US">
              <a:solidFill>
                <a:schemeClr val="bg1"/>
              </a:solidFill>
            </a:endParaRPr>
          </a:p>
        </p:txBody>
      </p:sp>
      <p:sp>
        <p:nvSpPr>
          <p:cNvPr id="54" name="Freeform 14"/>
          <p:cNvSpPr/>
          <p:nvPr/>
        </p:nvSpPr>
        <p:spPr bwMode="auto">
          <a:xfrm>
            <a:off x="7176948" y="4224899"/>
            <a:ext cx="455554" cy="1652373"/>
          </a:xfrm>
          <a:custGeom>
            <a:avLst/>
            <a:gdLst>
              <a:gd name="T0" fmla="*/ 644 w 644"/>
              <a:gd name="T1" fmla="*/ 0 h 2329"/>
              <a:gd name="T2" fmla="*/ 0 w 644"/>
              <a:gd name="T3" fmla="*/ 0 h 2329"/>
              <a:gd name="T4" fmla="*/ 0 w 644"/>
              <a:gd name="T5" fmla="*/ 2329 h 2329"/>
            </a:gdLst>
            <a:ahLst/>
            <a:cxnLst>
              <a:cxn ang="0">
                <a:pos x="T0" y="T1"/>
              </a:cxn>
              <a:cxn ang="0">
                <a:pos x="T2" y="T3"/>
              </a:cxn>
              <a:cxn ang="0">
                <a:pos x="T4" y="T5"/>
              </a:cxn>
            </a:cxnLst>
            <a:rect l="0" t="0" r="r" b="b"/>
            <a:pathLst>
              <a:path w="644" h="2329">
                <a:moveTo>
                  <a:pt x="644" y="0"/>
                </a:moveTo>
                <a:lnTo>
                  <a:pt x="0" y="0"/>
                </a:lnTo>
                <a:lnTo>
                  <a:pt x="0" y="2329"/>
                </a:lnTo>
              </a:path>
            </a:pathLst>
          </a:custGeom>
          <a:noFill/>
          <a:ln w="9525" cap="flat">
            <a:solidFill>
              <a:schemeClr val="bg1">
                <a:lumMod val="60000"/>
                <a:lumOff val="40000"/>
              </a:schemeClr>
            </a:solidFill>
            <a:prstDash val="dash"/>
            <a:miter lim="800000"/>
            <a:headEnd type="oval" w="med" len="med"/>
            <a:tailEnd type="oval" w="med" len="med"/>
          </a:ln>
          <a:extLst>
            <a:ext uri="{909E8E84-426E-40DD-AFC4-6F175D3DCCD1}">
              <a14:hiddenFill xmlns:a14="http://schemas.microsoft.com/office/drawing/2010/main">
                <a:solidFill>
                  <a:srgbClr val="FFFFFF"/>
                </a:solidFill>
              </a14:hiddenFill>
            </a:ext>
          </a:extLst>
        </p:spPr>
        <p:txBody>
          <a:bodyPr vert="horz" wrap="square" lIns="91428" tIns="45714" rIns="91428" bIns="45714" numCol="1" anchor="t" anchorCtr="0" compatLnSpc="1"/>
          <a:lstStyle/>
          <a:p>
            <a:endParaRPr lang="zh-CN" altLang="en-US">
              <a:solidFill>
                <a:schemeClr val="bg1"/>
              </a:solidFill>
            </a:endParaRPr>
          </a:p>
        </p:txBody>
      </p:sp>
      <p:grpSp>
        <p:nvGrpSpPr>
          <p:cNvPr id="7" name="组合 6"/>
          <p:cNvGrpSpPr/>
          <p:nvPr/>
        </p:nvGrpSpPr>
        <p:grpSpPr>
          <a:xfrm>
            <a:off x="1778564" y="1713589"/>
            <a:ext cx="2600092" cy="600921"/>
            <a:chOff x="1778563" y="1218253"/>
            <a:chExt cx="3802176" cy="600921"/>
          </a:xfrm>
        </p:grpSpPr>
        <p:sp>
          <p:nvSpPr>
            <p:cNvPr id="55" name="矩形 54"/>
            <p:cNvSpPr/>
            <p:nvPr/>
          </p:nvSpPr>
          <p:spPr>
            <a:xfrm>
              <a:off x="1778563" y="1542175"/>
              <a:ext cx="3142089" cy="276999"/>
            </a:xfrm>
            <a:prstGeom prst="rect">
              <a:avLst/>
            </a:prstGeom>
            <a:noFill/>
          </p:spPr>
          <p:txBody>
            <a:bodyPr wrap="square" rtlCol="0">
              <a:spAutoFit/>
            </a:bodyPr>
            <a:lstStyle/>
            <a:p>
              <a:endParaRPr lang="zh-CN" altLang="en-US" sz="1200" dirty="0">
                <a:solidFill>
                  <a:schemeClr val="bg1"/>
                </a:solidFill>
                <a:latin typeface="+mj-ea"/>
                <a:ea typeface="+mj-ea"/>
              </a:endParaRPr>
            </a:p>
          </p:txBody>
        </p:sp>
        <p:sp>
          <p:nvSpPr>
            <p:cNvPr id="56" name="矩形 55"/>
            <p:cNvSpPr/>
            <p:nvPr/>
          </p:nvSpPr>
          <p:spPr>
            <a:xfrm>
              <a:off x="1786188" y="1218253"/>
              <a:ext cx="3794551" cy="400110"/>
            </a:xfrm>
            <a:prstGeom prst="rect">
              <a:avLst/>
            </a:prstGeom>
          </p:spPr>
          <p:txBody>
            <a:bodyPr wrap="none">
              <a:spAutoFit/>
            </a:bodyPr>
            <a:lstStyle/>
            <a:p>
              <a:r>
                <a:rPr lang="en-US" altLang="zh-CN" sz="2000" b="1" dirty="0">
                  <a:solidFill>
                    <a:schemeClr val="bg1"/>
                  </a:solidFill>
                  <a:latin typeface="+mj-ea"/>
                  <a:ea typeface="+mj-ea"/>
                </a:rPr>
                <a:t>The original image</a:t>
              </a:r>
              <a:endParaRPr lang="zh-CN" altLang="en-US" sz="2000" b="1" dirty="0">
                <a:solidFill>
                  <a:schemeClr val="bg1"/>
                </a:solidFill>
                <a:latin typeface="+mj-ea"/>
                <a:ea typeface="+mj-ea"/>
              </a:endParaRPr>
            </a:p>
          </p:txBody>
        </p:sp>
      </p:grpSp>
      <p:grpSp>
        <p:nvGrpSpPr>
          <p:cNvPr id="2" name="组合 1"/>
          <p:cNvGrpSpPr/>
          <p:nvPr/>
        </p:nvGrpSpPr>
        <p:grpSpPr>
          <a:xfrm>
            <a:off x="1696511" y="3059482"/>
            <a:ext cx="1900602" cy="1389570"/>
            <a:chOff x="1696511" y="2790392"/>
            <a:chExt cx="1900602" cy="1389570"/>
          </a:xfrm>
        </p:grpSpPr>
        <p:sp>
          <p:nvSpPr>
            <p:cNvPr id="45" name="Freeform 5"/>
            <p:cNvSpPr/>
            <p:nvPr/>
          </p:nvSpPr>
          <p:spPr bwMode="auto">
            <a:xfrm>
              <a:off x="1696511" y="2790392"/>
              <a:ext cx="1900602" cy="1389570"/>
            </a:xfrm>
            <a:custGeom>
              <a:avLst/>
              <a:gdLst>
                <a:gd name="T0" fmla="*/ 1408 w 2454"/>
                <a:gd name="T1" fmla="*/ 175 h 2140"/>
                <a:gd name="T2" fmla="*/ 1887 w 2454"/>
                <a:gd name="T3" fmla="*/ 1005 h 2140"/>
                <a:gd name="T4" fmla="*/ 2364 w 2454"/>
                <a:gd name="T5" fmla="*/ 1832 h 2140"/>
                <a:gd name="T6" fmla="*/ 2189 w 2454"/>
                <a:gd name="T7" fmla="*/ 2140 h 2140"/>
                <a:gd name="T8" fmla="*/ 1231 w 2454"/>
                <a:gd name="T9" fmla="*/ 2140 h 2140"/>
                <a:gd name="T10" fmla="*/ 276 w 2454"/>
                <a:gd name="T11" fmla="*/ 2140 h 2140"/>
                <a:gd name="T12" fmla="*/ 97 w 2454"/>
                <a:gd name="T13" fmla="*/ 1834 h 2140"/>
                <a:gd name="T14" fmla="*/ 575 w 2454"/>
                <a:gd name="T15" fmla="*/ 1005 h 2140"/>
                <a:gd name="T16" fmla="*/ 1053 w 2454"/>
                <a:gd name="T17" fmla="*/ 178 h 2140"/>
                <a:gd name="T18" fmla="*/ 1408 w 2454"/>
                <a:gd name="T19" fmla="*/ 175 h 2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54" h="2140">
                  <a:moveTo>
                    <a:pt x="1408" y="175"/>
                  </a:moveTo>
                  <a:lnTo>
                    <a:pt x="1887" y="1005"/>
                  </a:lnTo>
                  <a:cubicBezTo>
                    <a:pt x="2046" y="1280"/>
                    <a:pt x="2205" y="1556"/>
                    <a:pt x="2364" y="1832"/>
                  </a:cubicBezTo>
                  <a:cubicBezTo>
                    <a:pt x="2454" y="2028"/>
                    <a:pt x="2396" y="2132"/>
                    <a:pt x="2189" y="2140"/>
                  </a:cubicBezTo>
                  <a:lnTo>
                    <a:pt x="1231" y="2140"/>
                  </a:lnTo>
                  <a:cubicBezTo>
                    <a:pt x="913" y="2140"/>
                    <a:pt x="594" y="2140"/>
                    <a:pt x="276" y="2140"/>
                  </a:cubicBezTo>
                  <a:cubicBezTo>
                    <a:pt x="61" y="2119"/>
                    <a:pt x="0" y="2018"/>
                    <a:pt x="97" y="1834"/>
                  </a:cubicBezTo>
                  <a:lnTo>
                    <a:pt x="575" y="1005"/>
                  </a:lnTo>
                  <a:cubicBezTo>
                    <a:pt x="734" y="729"/>
                    <a:pt x="894" y="453"/>
                    <a:pt x="1053" y="178"/>
                  </a:cubicBezTo>
                  <a:cubicBezTo>
                    <a:pt x="1178" y="2"/>
                    <a:pt x="1297" y="0"/>
                    <a:pt x="1408" y="175"/>
                  </a:cubicBezTo>
                  <a:close/>
                </a:path>
              </a:pathLst>
            </a:custGeom>
            <a:solidFill>
              <a:srgbClr val="433D3C"/>
            </a:solidFill>
            <a:ln w="38100" cap="flat">
              <a:solidFill>
                <a:schemeClr val="bg2"/>
              </a:solidFill>
              <a:prstDash val="solid"/>
              <a:miter lim="800000"/>
            </a:ln>
            <a:effectLst>
              <a:outerShdw blurRad="63500" sx="102000" sy="102000" algn="ctr" rotWithShape="0">
                <a:prstClr val="black">
                  <a:alpha val="40000"/>
                </a:prstClr>
              </a:outerShdw>
            </a:effectLst>
          </p:spPr>
          <p:txBody>
            <a:bodyPr vert="horz" wrap="square" lIns="91440" tIns="45720" rIns="91440" bIns="45720" numCol="1" anchor="t" anchorCtr="0" compatLnSpc="1"/>
            <a:lstStyle/>
            <a:p>
              <a:endParaRPr lang="zh-CN" altLang="en-US"/>
            </a:p>
          </p:txBody>
        </p:sp>
        <p:sp>
          <p:nvSpPr>
            <p:cNvPr id="57" name="文本框 56"/>
            <p:cNvSpPr txBox="1"/>
            <p:nvPr/>
          </p:nvSpPr>
          <p:spPr>
            <a:xfrm>
              <a:off x="2288736" y="3249645"/>
              <a:ext cx="845103" cy="769441"/>
            </a:xfrm>
            <a:prstGeom prst="rect">
              <a:avLst/>
            </a:prstGeom>
            <a:noFill/>
          </p:spPr>
          <p:txBody>
            <a:bodyPr wrap="none" rtlCol="0">
              <a:spAutoFit/>
            </a:bodyPr>
            <a:lstStyle/>
            <a:p>
              <a:r>
                <a:rPr lang="en-US" altLang="zh-CN" sz="4400" dirty="0">
                  <a:solidFill>
                    <a:schemeClr val="bg2"/>
                  </a:solidFill>
                  <a:latin typeface="微软雅黑" panose="020B0503020204020204" pitchFamily="34" charset="-122"/>
                </a:rPr>
                <a:t>01</a:t>
              </a:r>
              <a:endParaRPr lang="zh-CN" altLang="en-US" sz="4400" dirty="0">
                <a:solidFill>
                  <a:schemeClr val="bg2"/>
                </a:solidFill>
                <a:latin typeface="微软雅黑" panose="020B0503020204020204" pitchFamily="34" charset="-122"/>
              </a:endParaRPr>
            </a:p>
          </p:txBody>
        </p:sp>
      </p:grpSp>
      <p:grpSp>
        <p:nvGrpSpPr>
          <p:cNvPr id="3" name="组合 2"/>
          <p:cNvGrpSpPr/>
          <p:nvPr/>
        </p:nvGrpSpPr>
        <p:grpSpPr>
          <a:xfrm>
            <a:off x="3364756" y="3002340"/>
            <a:ext cx="1900602" cy="1389570"/>
            <a:chOff x="3364756" y="2733250"/>
            <a:chExt cx="1900602" cy="1389570"/>
          </a:xfrm>
        </p:grpSpPr>
        <p:sp>
          <p:nvSpPr>
            <p:cNvPr id="48" name="Freeform 8"/>
            <p:cNvSpPr/>
            <p:nvPr/>
          </p:nvSpPr>
          <p:spPr bwMode="auto">
            <a:xfrm>
              <a:off x="3364756" y="2733250"/>
              <a:ext cx="1900602" cy="1389570"/>
            </a:xfrm>
            <a:custGeom>
              <a:avLst/>
              <a:gdLst>
                <a:gd name="T0" fmla="*/ 1408 w 2454"/>
                <a:gd name="T1" fmla="*/ 1966 h 2141"/>
                <a:gd name="T2" fmla="*/ 1887 w 2454"/>
                <a:gd name="T3" fmla="*/ 1136 h 2141"/>
                <a:gd name="T4" fmla="*/ 2365 w 2454"/>
                <a:gd name="T5" fmla="*/ 309 h 2141"/>
                <a:gd name="T6" fmla="*/ 2189 w 2454"/>
                <a:gd name="T7" fmla="*/ 0 h 2141"/>
                <a:gd name="T8" fmla="*/ 1231 w 2454"/>
                <a:gd name="T9" fmla="*/ 0 h 2141"/>
                <a:gd name="T10" fmla="*/ 276 w 2454"/>
                <a:gd name="T11" fmla="*/ 0 h 2141"/>
                <a:gd name="T12" fmla="*/ 97 w 2454"/>
                <a:gd name="T13" fmla="*/ 307 h 2141"/>
                <a:gd name="T14" fmla="*/ 576 w 2454"/>
                <a:gd name="T15" fmla="*/ 1136 h 2141"/>
                <a:gd name="T16" fmla="*/ 1053 w 2454"/>
                <a:gd name="T17" fmla="*/ 1963 h 2141"/>
                <a:gd name="T18" fmla="*/ 1408 w 2454"/>
                <a:gd name="T19" fmla="*/ 1966 h 2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54" h="2141">
                  <a:moveTo>
                    <a:pt x="1408" y="1966"/>
                  </a:moveTo>
                  <a:lnTo>
                    <a:pt x="1887" y="1136"/>
                  </a:lnTo>
                  <a:cubicBezTo>
                    <a:pt x="2046" y="861"/>
                    <a:pt x="2205" y="585"/>
                    <a:pt x="2365" y="309"/>
                  </a:cubicBezTo>
                  <a:cubicBezTo>
                    <a:pt x="2454" y="113"/>
                    <a:pt x="2396" y="9"/>
                    <a:pt x="2189" y="0"/>
                  </a:cubicBezTo>
                  <a:lnTo>
                    <a:pt x="1231" y="0"/>
                  </a:lnTo>
                  <a:cubicBezTo>
                    <a:pt x="913" y="0"/>
                    <a:pt x="595" y="0"/>
                    <a:pt x="276" y="0"/>
                  </a:cubicBezTo>
                  <a:cubicBezTo>
                    <a:pt x="61" y="21"/>
                    <a:pt x="0" y="123"/>
                    <a:pt x="97" y="307"/>
                  </a:cubicBezTo>
                  <a:lnTo>
                    <a:pt x="576" y="1136"/>
                  </a:lnTo>
                  <a:cubicBezTo>
                    <a:pt x="735" y="1412"/>
                    <a:pt x="894" y="1688"/>
                    <a:pt x="1053" y="1963"/>
                  </a:cubicBezTo>
                  <a:cubicBezTo>
                    <a:pt x="1179" y="2139"/>
                    <a:pt x="1297" y="2141"/>
                    <a:pt x="1408" y="1966"/>
                  </a:cubicBezTo>
                  <a:close/>
                </a:path>
              </a:pathLst>
            </a:custGeom>
            <a:solidFill>
              <a:srgbClr val="C00000"/>
            </a:solidFill>
            <a:ln w="38100" cap="flat">
              <a:solidFill>
                <a:schemeClr val="bg2"/>
              </a:solidFill>
              <a:prstDash val="solid"/>
              <a:miter lim="800000"/>
            </a:ln>
            <a:effectLst>
              <a:outerShdw blurRad="63500" sx="102000" sy="102000" algn="ctr" rotWithShape="0">
                <a:prstClr val="black">
                  <a:alpha val="40000"/>
                </a:prstClr>
              </a:outerShdw>
            </a:effectLst>
          </p:spPr>
          <p:txBody>
            <a:bodyPr vert="horz" wrap="square" lIns="91440" tIns="45720" rIns="91440" bIns="45720" numCol="1" anchor="t" anchorCtr="0" compatLnSpc="1"/>
            <a:lstStyle/>
            <a:p>
              <a:endParaRPr lang="zh-CN" altLang="en-US"/>
            </a:p>
          </p:txBody>
        </p:sp>
        <p:sp>
          <p:nvSpPr>
            <p:cNvPr id="58" name="文本框 57"/>
            <p:cNvSpPr txBox="1"/>
            <p:nvPr/>
          </p:nvSpPr>
          <p:spPr>
            <a:xfrm>
              <a:off x="3890110" y="2780159"/>
              <a:ext cx="845103" cy="769441"/>
            </a:xfrm>
            <a:prstGeom prst="rect">
              <a:avLst/>
            </a:prstGeom>
            <a:noFill/>
          </p:spPr>
          <p:txBody>
            <a:bodyPr wrap="none" rtlCol="0">
              <a:spAutoFit/>
            </a:bodyPr>
            <a:lstStyle/>
            <a:p>
              <a:r>
                <a:rPr lang="en-US" altLang="zh-CN" sz="4400" dirty="0">
                  <a:solidFill>
                    <a:schemeClr val="bg2"/>
                  </a:solidFill>
                  <a:latin typeface="微软雅黑" panose="020B0503020204020204" pitchFamily="34" charset="-122"/>
                </a:rPr>
                <a:t>02</a:t>
              </a:r>
              <a:endParaRPr lang="zh-CN" altLang="en-US" sz="4400" dirty="0">
                <a:solidFill>
                  <a:schemeClr val="bg2"/>
                </a:solidFill>
                <a:latin typeface="微软雅黑" panose="020B0503020204020204" pitchFamily="34" charset="-122"/>
              </a:endParaRPr>
            </a:p>
          </p:txBody>
        </p:sp>
      </p:grpSp>
      <p:grpSp>
        <p:nvGrpSpPr>
          <p:cNvPr id="4" name="组合 3"/>
          <p:cNvGrpSpPr/>
          <p:nvPr/>
        </p:nvGrpSpPr>
        <p:grpSpPr>
          <a:xfrm>
            <a:off x="5033077" y="3059482"/>
            <a:ext cx="1898864" cy="1389570"/>
            <a:chOff x="5033077" y="2790392"/>
            <a:chExt cx="1898864" cy="1389570"/>
          </a:xfrm>
        </p:grpSpPr>
        <p:sp>
          <p:nvSpPr>
            <p:cNvPr id="46" name="Freeform 6"/>
            <p:cNvSpPr/>
            <p:nvPr/>
          </p:nvSpPr>
          <p:spPr bwMode="auto">
            <a:xfrm>
              <a:off x="5033077" y="2790392"/>
              <a:ext cx="1898864" cy="1389570"/>
            </a:xfrm>
            <a:custGeom>
              <a:avLst/>
              <a:gdLst>
                <a:gd name="T0" fmla="*/ 1407 w 2453"/>
                <a:gd name="T1" fmla="*/ 175 h 2140"/>
                <a:gd name="T2" fmla="*/ 1886 w 2453"/>
                <a:gd name="T3" fmla="*/ 1005 h 2140"/>
                <a:gd name="T4" fmla="*/ 2364 w 2453"/>
                <a:gd name="T5" fmla="*/ 1832 h 2140"/>
                <a:gd name="T6" fmla="*/ 2188 w 2453"/>
                <a:gd name="T7" fmla="*/ 2140 h 2140"/>
                <a:gd name="T8" fmla="*/ 1231 w 2453"/>
                <a:gd name="T9" fmla="*/ 2140 h 2140"/>
                <a:gd name="T10" fmla="*/ 276 w 2453"/>
                <a:gd name="T11" fmla="*/ 2140 h 2140"/>
                <a:gd name="T12" fmla="*/ 96 w 2453"/>
                <a:gd name="T13" fmla="*/ 1834 h 2140"/>
                <a:gd name="T14" fmla="*/ 575 w 2453"/>
                <a:gd name="T15" fmla="*/ 1005 h 2140"/>
                <a:gd name="T16" fmla="*/ 1052 w 2453"/>
                <a:gd name="T17" fmla="*/ 178 h 2140"/>
                <a:gd name="T18" fmla="*/ 1407 w 2453"/>
                <a:gd name="T19" fmla="*/ 175 h 2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53" h="2140">
                  <a:moveTo>
                    <a:pt x="1407" y="175"/>
                  </a:moveTo>
                  <a:lnTo>
                    <a:pt x="1886" y="1005"/>
                  </a:lnTo>
                  <a:cubicBezTo>
                    <a:pt x="2045" y="1280"/>
                    <a:pt x="2205" y="1556"/>
                    <a:pt x="2364" y="1832"/>
                  </a:cubicBezTo>
                  <a:cubicBezTo>
                    <a:pt x="2453" y="2028"/>
                    <a:pt x="2396" y="2132"/>
                    <a:pt x="2188" y="2140"/>
                  </a:cubicBezTo>
                  <a:lnTo>
                    <a:pt x="1231" y="2140"/>
                  </a:lnTo>
                  <a:cubicBezTo>
                    <a:pt x="912" y="2140"/>
                    <a:pt x="594" y="2140"/>
                    <a:pt x="276" y="2140"/>
                  </a:cubicBezTo>
                  <a:cubicBezTo>
                    <a:pt x="61" y="2119"/>
                    <a:pt x="0" y="2018"/>
                    <a:pt x="96" y="1834"/>
                  </a:cubicBezTo>
                  <a:lnTo>
                    <a:pt x="575" y="1005"/>
                  </a:lnTo>
                  <a:cubicBezTo>
                    <a:pt x="734" y="729"/>
                    <a:pt x="893" y="453"/>
                    <a:pt x="1052" y="178"/>
                  </a:cubicBezTo>
                  <a:cubicBezTo>
                    <a:pt x="1178" y="2"/>
                    <a:pt x="1296" y="0"/>
                    <a:pt x="1407" y="175"/>
                  </a:cubicBezTo>
                  <a:close/>
                </a:path>
              </a:pathLst>
            </a:custGeom>
            <a:solidFill>
              <a:srgbClr val="433D3C"/>
            </a:solidFill>
            <a:ln w="38100" cap="flat">
              <a:solidFill>
                <a:schemeClr val="bg2"/>
              </a:solidFill>
              <a:prstDash val="solid"/>
              <a:miter lim="800000"/>
            </a:ln>
            <a:effectLst>
              <a:outerShdw blurRad="63500" sx="102000" sy="102000" algn="ctr" rotWithShape="0">
                <a:prstClr val="black">
                  <a:alpha val="40000"/>
                </a:prstClr>
              </a:outerShdw>
            </a:effectLst>
          </p:spPr>
          <p:txBody>
            <a:bodyPr vert="horz" wrap="square" lIns="91440" tIns="45720" rIns="91440" bIns="45720" numCol="1" anchor="t" anchorCtr="0" compatLnSpc="1"/>
            <a:lstStyle/>
            <a:p>
              <a:endParaRPr lang="zh-CN" altLang="en-US"/>
            </a:p>
          </p:txBody>
        </p:sp>
        <p:sp>
          <p:nvSpPr>
            <p:cNvPr id="59" name="文本框 58"/>
            <p:cNvSpPr txBox="1"/>
            <p:nvPr/>
          </p:nvSpPr>
          <p:spPr>
            <a:xfrm>
              <a:off x="5557547" y="3249645"/>
              <a:ext cx="845103" cy="769441"/>
            </a:xfrm>
            <a:prstGeom prst="rect">
              <a:avLst/>
            </a:prstGeom>
            <a:noFill/>
          </p:spPr>
          <p:txBody>
            <a:bodyPr wrap="none" rtlCol="0">
              <a:spAutoFit/>
            </a:bodyPr>
            <a:lstStyle/>
            <a:p>
              <a:r>
                <a:rPr lang="en-US" altLang="zh-CN" sz="4400" dirty="0">
                  <a:solidFill>
                    <a:schemeClr val="bg2"/>
                  </a:solidFill>
                  <a:latin typeface="微软雅黑" panose="020B0503020204020204" pitchFamily="34" charset="-122"/>
                </a:rPr>
                <a:t>03</a:t>
              </a:r>
              <a:endParaRPr lang="zh-CN" altLang="en-US" sz="4400" dirty="0">
                <a:solidFill>
                  <a:schemeClr val="bg2"/>
                </a:solidFill>
                <a:latin typeface="微软雅黑" panose="020B0503020204020204" pitchFamily="34" charset="-122"/>
              </a:endParaRPr>
            </a:p>
          </p:txBody>
        </p:sp>
      </p:grpSp>
      <p:grpSp>
        <p:nvGrpSpPr>
          <p:cNvPr id="5" name="组合 4"/>
          <p:cNvGrpSpPr/>
          <p:nvPr/>
        </p:nvGrpSpPr>
        <p:grpSpPr>
          <a:xfrm>
            <a:off x="6701322" y="3002340"/>
            <a:ext cx="1898864" cy="1389570"/>
            <a:chOff x="6701322" y="2733250"/>
            <a:chExt cx="1898864" cy="1389570"/>
          </a:xfrm>
        </p:grpSpPr>
        <p:sp>
          <p:nvSpPr>
            <p:cNvPr id="49" name="Freeform 9"/>
            <p:cNvSpPr/>
            <p:nvPr/>
          </p:nvSpPr>
          <p:spPr bwMode="auto">
            <a:xfrm>
              <a:off x="6701322" y="2733250"/>
              <a:ext cx="1898864" cy="1389570"/>
            </a:xfrm>
            <a:custGeom>
              <a:avLst/>
              <a:gdLst>
                <a:gd name="T0" fmla="*/ 1408 w 2453"/>
                <a:gd name="T1" fmla="*/ 1966 h 2141"/>
                <a:gd name="T2" fmla="*/ 1886 w 2453"/>
                <a:gd name="T3" fmla="*/ 1136 h 2141"/>
                <a:gd name="T4" fmla="*/ 2364 w 2453"/>
                <a:gd name="T5" fmla="*/ 309 h 2141"/>
                <a:gd name="T6" fmla="*/ 2188 w 2453"/>
                <a:gd name="T7" fmla="*/ 0 h 2141"/>
                <a:gd name="T8" fmla="*/ 1231 w 2453"/>
                <a:gd name="T9" fmla="*/ 0 h 2141"/>
                <a:gd name="T10" fmla="*/ 276 w 2453"/>
                <a:gd name="T11" fmla="*/ 0 h 2141"/>
                <a:gd name="T12" fmla="*/ 96 w 2453"/>
                <a:gd name="T13" fmla="*/ 307 h 2141"/>
                <a:gd name="T14" fmla="*/ 575 w 2453"/>
                <a:gd name="T15" fmla="*/ 1136 h 2141"/>
                <a:gd name="T16" fmla="*/ 1052 w 2453"/>
                <a:gd name="T17" fmla="*/ 1963 h 2141"/>
                <a:gd name="T18" fmla="*/ 1408 w 2453"/>
                <a:gd name="T19" fmla="*/ 1966 h 2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53" h="2141">
                  <a:moveTo>
                    <a:pt x="1408" y="1966"/>
                  </a:moveTo>
                  <a:lnTo>
                    <a:pt x="1886" y="1136"/>
                  </a:lnTo>
                  <a:cubicBezTo>
                    <a:pt x="2046" y="861"/>
                    <a:pt x="2205" y="585"/>
                    <a:pt x="2364" y="309"/>
                  </a:cubicBezTo>
                  <a:cubicBezTo>
                    <a:pt x="2453" y="113"/>
                    <a:pt x="2396" y="9"/>
                    <a:pt x="2188" y="0"/>
                  </a:cubicBezTo>
                  <a:lnTo>
                    <a:pt x="1231" y="0"/>
                  </a:lnTo>
                  <a:cubicBezTo>
                    <a:pt x="912" y="0"/>
                    <a:pt x="594" y="0"/>
                    <a:pt x="276" y="0"/>
                  </a:cubicBezTo>
                  <a:cubicBezTo>
                    <a:pt x="61" y="21"/>
                    <a:pt x="0" y="123"/>
                    <a:pt x="96" y="307"/>
                  </a:cubicBezTo>
                  <a:lnTo>
                    <a:pt x="575" y="1136"/>
                  </a:lnTo>
                  <a:cubicBezTo>
                    <a:pt x="734" y="1412"/>
                    <a:pt x="893" y="1688"/>
                    <a:pt x="1052" y="1963"/>
                  </a:cubicBezTo>
                  <a:cubicBezTo>
                    <a:pt x="1178" y="2139"/>
                    <a:pt x="1297" y="2141"/>
                    <a:pt x="1408" y="1966"/>
                  </a:cubicBezTo>
                  <a:close/>
                </a:path>
              </a:pathLst>
            </a:custGeom>
            <a:solidFill>
              <a:srgbClr val="C00000"/>
            </a:solidFill>
            <a:ln w="38100" cap="flat">
              <a:solidFill>
                <a:schemeClr val="bg2"/>
              </a:solidFill>
              <a:prstDash val="solid"/>
              <a:miter lim="800000"/>
            </a:ln>
            <a:effectLst>
              <a:outerShdw blurRad="63500" sx="102000" sy="102000" algn="ctr" rotWithShape="0">
                <a:prstClr val="black">
                  <a:alpha val="40000"/>
                </a:prstClr>
              </a:outerShdw>
            </a:effectLst>
          </p:spPr>
          <p:txBody>
            <a:bodyPr vert="horz" wrap="square" lIns="91440" tIns="45720" rIns="91440" bIns="45720" numCol="1" anchor="t" anchorCtr="0" compatLnSpc="1"/>
            <a:lstStyle/>
            <a:p>
              <a:endParaRPr lang="zh-CN" altLang="en-US"/>
            </a:p>
          </p:txBody>
        </p:sp>
        <p:sp>
          <p:nvSpPr>
            <p:cNvPr id="60" name="文本框 59"/>
            <p:cNvSpPr txBox="1"/>
            <p:nvPr/>
          </p:nvSpPr>
          <p:spPr>
            <a:xfrm>
              <a:off x="7232088" y="2780159"/>
              <a:ext cx="845103" cy="769441"/>
            </a:xfrm>
            <a:prstGeom prst="rect">
              <a:avLst/>
            </a:prstGeom>
            <a:noFill/>
          </p:spPr>
          <p:txBody>
            <a:bodyPr wrap="none" rtlCol="0">
              <a:spAutoFit/>
            </a:bodyPr>
            <a:lstStyle/>
            <a:p>
              <a:r>
                <a:rPr lang="en-US" altLang="zh-CN" sz="4400" dirty="0">
                  <a:solidFill>
                    <a:schemeClr val="bg2"/>
                  </a:solidFill>
                  <a:latin typeface="微软雅黑" panose="020B0503020204020204" pitchFamily="34" charset="-122"/>
                </a:rPr>
                <a:t>04</a:t>
              </a:r>
              <a:endParaRPr lang="zh-CN" altLang="en-US" sz="4400" dirty="0">
                <a:solidFill>
                  <a:schemeClr val="bg2"/>
                </a:solidFill>
                <a:latin typeface="微软雅黑" panose="020B0503020204020204" pitchFamily="34" charset="-122"/>
              </a:endParaRPr>
            </a:p>
          </p:txBody>
        </p:sp>
      </p:grpSp>
      <p:grpSp>
        <p:nvGrpSpPr>
          <p:cNvPr id="6" name="组合 5"/>
          <p:cNvGrpSpPr/>
          <p:nvPr/>
        </p:nvGrpSpPr>
        <p:grpSpPr>
          <a:xfrm>
            <a:off x="8369568" y="3059482"/>
            <a:ext cx="1898864" cy="1389570"/>
            <a:chOff x="8369568" y="2790392"/>
            <a:chExt cx="1898864" cy="1389570"/>
          </a:xfrm>
        </p:grpSpPr>
        <p:sp>
          <p:nvSpPr>
            <p:cNvPr id="47" name="Freeform 7"/>
            <p:cNvSpPr/>
            <p:nvPr/>
          </p:nvSpPr>
          <p:spPr bwMode="auto">
            <a:xfrm>
              <a:off x="8369568" y="2790392"/>
              <a:ext cx="1898864" cy="1389570"/>
            </a:xfrm>
            <a:custGeom>
              <a:avLst/>
              <a:gdLst>
                <a:gd name="T0" fmla="*/ 1408 w 2454"/>
                <a:gd name="T1" fmla="*/ 175 h 2140"/>
                <a:gd name="T2" fmla="*/ 1887 w 2454"/>
                <a:gd name="T3" fmla="*/ 1005 h 2140"/>
                <a:gd name="T4" fmla="*/ 2364 w 2454"/>
                <a:gd name="T5" fmla="*/ 1832 h 2140"/>
                <a:gd name="T6" fmla="*/ 2189 w 2454"/>
                <a:gd name="T7" fmla="*/ 2140 h 2140"/>
                <a:gd name="T8" fmla="*/ 1231 w 2454"/>
                <a:gd name="T9" fmla="*/ 2140 h 2140"/>
                <a:gd name="T10" fmla="*/ 276 w 2454"/>
                <a:gd name="T11" fmla="*/ 2140 h 2140"/>
                <a:gd name="T12" fmla="*/ 96 w 2454"/>
                <a:gd name="T13" fmla="*/ 1834 h 2140"/>
                <a:gd name="T14" fmla="*/ 575 w 2454"/>
                <a:gd name="T15" fmla="*/ 1005 h 2140"/>
                <a:gd name="T16" fmla="*/ 1053 w 2454"/>
                <a:gd name="T17" fmla="*/ 178 h 2140"/>
                <a:gd name="T18" fmla="*/ 1408 w 2454"/>
                <a:gd name="T19" fmla="*/ 175 h 2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54" h="2140">
                  <a:moveTo>
                    <a:pt x="1408" y="175"/>
                  </a:moveTo>
                  <a:lnTo>
                    <a:pt x="1887" y="1005"/>
                  </a:lnTo>
                  <a:cubicBezTo>
                    <a:pt x="2046" y="1280"/>
                    <a:pt x="2205" y="1556"/>
                    <a:pt x="2364" y="1832"/>
                  </a:cubicBezTo>
                  <a:cubicBezTo>
                    <a:pt x="2454" y="2028"/>
                    <a:pt x="2396" y="2132"/>
                    <a:pt x="2189" y="2140"/>
                  </a:cubicBezTo>
                  <a:lnTo>
                    <a:pt x="1231" y="2140"/>
                  </a:lnTo>
                  <a:cubicBezTo>
                    <a:pt x="913" y="2140"/>
                    <a:pt x="594" y="2140"/>
                    <a:pt x="276" y="2140"/>
                  </a:cubicBezTo>
                  <a:cubicBezTo>
                    <a:pt x="61" y="2119"/>
                    <a:pt x="0" y="2018"/>
                    <a:pt x="96" y="1834"/>
                  </a:cubicBezTo>
                  <a:lnTo>
                    <a:pt x="575" y="1005"/>
                  </a:lnTo>
                  <a:cubicBezTo>
                    <a:pt x="734" y="729"/>
                    <a:pt x="894" y="453"/>
                    <a:pt x="1053" y="178"/>
                  </a:cubicBezTo>
                  <a:cubicBezTo>
                    <a:pt x="1178" y="2"/>
                    <a:pt x="1297" y="0"/>
                    <a:pt x="1408" y="175"/>
                  </a:cubicBezTo>
                  <a:close/>
                </a:path>
              </a:pathLst>
            </a:custGeom>
            <a:solidFill>
              <a:srgbClr val="433D3C"/>
            </a:solidFill>
            <a:ln w="38100" cap="flat">
              <a:solidFill>
                <a:schemeClr val="bg2"/>
              </a:solidFill>
              <a:prstDash val="solid"/>
              <a:miter lim="800000"/>
            </a:ln>
            <a:effectLst>
              <a:outerShdw blurRad="63500" sx="102000" sy="102000" algn="ctr" rotWithShape="0">
                <a:prstClr val="black">
                  <a:alpha val="40000"/>
                </a:prstClr>
              </a:outerShdw>
            </a:effectLst>
          </p:spPr>
          <p:txBody>
            <a:bodyPr vert="horz" wrap="square" lIns="91440" tIns="45720" rIns="91440" bIns="45720" numCol="1" anchor="t" anchorCtr="0" compatLnSpc="1"/>
            <a:lstStyle/>
            <a:p>
              <a:endParaRPr lang="zh-CN" altLang="en-US"/>
            </a:p>
          </p:txBody>
        </p:sp>
        <p:sp>
          <p:nvSpPr>
            <p:cNvPr id="61" name="文本框 60"/>
            <p:cNvSpPr txBox="1"/>
            <p:nvPr/>
          </p:nvSpPr>
          <p:spPr>
            <a:xfrm>
              <a:off x="8936115" y="3249645"/>
              <a:ext cx="845103" cy="769441"/>
            </a:xfrm>
            <a:prstGeom prst="rect">
              <a:avLst/>
            </a:prstGeom>
            <a:noFill/>
          </p:spPr>
          <p:txBody>
            <a:bodyPr wrap="none" rtlCol="0">
              <a:spAutoFit/>
            </a:bodyPr>
            <a:lstStyle/>
            <a:p>
              <a:r>
                <a:rPr lang="en-US" altLang="zh-CN" sz="4400" dirty="0">
                  <a:solidFill>
                    <a:schemeClr val="bg2"/>
                  </a:solidFill>
                  <a:latin typeface="微软雅黑" panose="020B0503020204020204" pitchFamily="34" charset="-122"/>
                </a:rPr>
                <a:t>05</a:t>
              </a:r>
              <a:endParaRPr lang="zh-CN" altLang="en-US" sz="4400" dirty="0">
                <a:solidFill>
                  <a:schemeClr val="bg2"/>
                </a:solidFill>
                <a:latin typeface="微软雅黑" panose="020B0503020204020204" pitchFamily="34" charset="-122"/>
              </a:endParaRPr>
            </a:p>
          </p:txBody>
        </p:sp>
      </p:grpSp>
      <p:sp>
        <p:nvSpPr>
          <p:cNvPr id="86" name="矩形 85"/>
          <p:cNvSpPr/>
          <p:nvPr/>
        </p:nvSpPr>
        <p:spPr>
          <a:xfrm>
            <a:off x="3785985" y="4723417"/>
            <a:ext cx="2455929" cy="400110"/>
          </a:xfrm>
          <a:prstGeom prst="rect">
            <a:avLst/>
          </a:prstGeom>
        </p:spPr>
        <p:txBody>
          <a:bodyPr wrap="none">
            <a:spAutoFit/>
          </a:bodyPr>
          <a:lstStyle/>
          <a:p>
            <a:r>
              <a:rPr lang="en-US" altLang="zh-CN" sz="2000" b="1" dirty="0">
                <a:solidFill>
                  <a:schemeClr val="bg1"/>
                </a:solidFill>
                <a:latin typeface="+mj-ea"/>
                <a:ea typeface="+mj-ea"/>
              </a:rPr>
              <a:t>Encryption image</a:t>
            </a:r>
            <a:endParaRPr lang="zh-CN" altLang="en-US" sz="2000" b="1" dirty="0">
              <a:solidFill>
                <a:schemeClr val="bg1"/>
              </a:solidFill>
              <a:latin typeface="+mj-ea"/>
              <a:ea typeface="+mj-ea"/>
            </a:endParaRPr>
          </a:p>
        </p:txBody>
      </p:sp>
      <p:sp>
        <p:nvSpPr>
          <p:cNvPr id="88" name="矩形 87"/>
          <p:cNvSpPr/>
          <p:nvPr/>
        </p:nvSpPr>
        <p:spPr>
          <a:xfrm>
            <a:off x="5489022" y="1713589"/>
            <a:ext cx="3272046" cy="1015663"/>
          </a:xfrm>
          <a:prstGeom prst="rect">
            <a:avLst/>
          </a:prstGeom>
        </p:spPr>
        <p:txBody>
          <a:bodyPr wrap="square">
            <a:spAutoFit/>
          </a:bodyPr>
          <a:lstStyle/>
          <a:p>
            <a:r>
              <a:rPr lang="en-US" altLang="zh-CN" sz="2000" b="1" dirty="0">
                <a:solidFill>
                  <a:schemeClr val="bg1"/>
                </a:solidFill>
                <a:latin typeface="微软雅黑" panose="020B0503020204020204" pitchFamily="34" charset="-122"/>
                <a:ea typeface="微软雅黑" panose="020B0503020204020204" pitchFamily="34" charset="-122"/>
              </a:rPr>
              <a:t>An encrypted image containing hidden information</a:t>
            </a:r>
            <a:endParaRPr lang="zh-CN" altLang="en-US" sz="2000" b="1" dirty="0">
              <a:solidFill>
                <a:schemeClr val="bg1"/>
              </a:solidFill>
              <a:latin typeface="微软雅黑" panose="020B0503020204020204" pitchFamily="34" charset="-122"/>
              <a:ea typeface="微软雅黑" panose="020B0503020204020204" pitchFamily="34" charset="-122"/>
            </a:endParaRPr>
          </a:p>
        </p:txBody>
      </p:sp>
      <p:sp>
        <p:nvSpPr>
          <p:cNvPr id="90" name="矩形 89"/>
          <p:cNvSpPr/>
          <p:nvPr/>
        </p:nvSpPr>
        <p:spPr>
          <a:xfrm>
            <a:off x="7262766" y="4723417"/>
            <a:ext cx="2403478" cy="400110"/>
          </a:xfrm>
          <a:prstGeom prst="rect">
            <a:avLst/>
          </a:prstGeom>
        </p:spPr>
        <p:txBody>
          <a:bodyPr wrap="none">
            <a:spAutoFit/>
          </a:bodyPr>
          <a:lstStyle/>
          <a:p>
            <a:r>
              <a:rPr lang="en-US" altLang="zh-CN" sz="2000" b="1" dirty="0">
                <a:solidFill>
                  <a:schemeClr val="bg1"/>
                </a:solidFill>
                <a:latin typeface="+mj-ea"/>
                <a:ea typeface="+mj-ea"/>
              </a:rPr>
              <a:t>Decrypted image</a:t>
            </a:r>
            <a:endParaRPr lang="zh-CN" altLang="en-US" sz="2000" b="1" dirty="0">
              <a:solidFill>
                <a:schemeClr val="bg1"/>
              </a:solidFill>
              <a:latin typeface="+mj-ea"/>
              <a:ea typeface="+mj-ea"/>
            </a:endParaRPr>
          </a:p>
        </p:txBody>
      </p:sp>
      <p:sp>
        <p:nvSpPr>
          <p:cNvPr id="92" name="矩形 91"/>
          <p:cNvSpPr/>
          <p:nvPr/>
        </p:nvSpPr>
        <p:spPr>
          <a:xfrm>
            <a:off x="8811714" y="1713589"/>
            <a:ext cx="2016065" cy="400110"/>
          </a:xfrm>
          <a:prstGeom prst="rect">
            <a:avLst/>
          </a:prstGeom>
        </p:spPr>
        <p:txBody>
          <a:bodyPr wrap="none">
            <a:spAutoFit/>
          </a:bodyPr>
          <a:lstStyle/>
          <a:p>
            <a:pPr latinLnBrk="1"/>
            <a:r>
              <a:rPr lang="en-US" altLang="zh-CN" sz="2000" b="1" dirty="0">
                <a:solidFill>
                  <a:schemeClr val="bg1"/>
                </a:solidFill>
                <a:latin typeface="微软雅黑" panose="020B0503020204020204" pitchFamily="34" charset="-122"/>
                <a:ea typeface="微软雅黑" panose="020B0503020204020204" pitchFamily="34" charset="-122"/>
              </a:rPr>
              <a:t>recover image</a:t>
            </a:r>
          </a:p>
        </p:txBody>
      </p:sp>
      <p:grpSp>
        <p:nvGrpSpPr>
          <p:cNvPr id="40" name="组合 39"/>
          <p:cNvGrpSpPr/>
          <p:nvPr/>
        </p:nvGrpSpPr>
        <p:grpSpPr>
          <a:xfrm>
            <a:off x="791350" y="884779"/>
            <a:ext cx="9547958" cy="540869"/>
            <a:chOff x="791350" y="884779"/>
            <a:chExt cx="9547958" cy="540869"/>
          </a:xfrm>
        </p:grpSpPr>
        <p:sp>
          <p:nvSpPr>
            <p:cNvPr id="41" name="Freeform 5"/>
            <p:cNvSpPr>
              <a:spLocks noEditPoints="1"/>
            </p:cNvSpPr>
            <p:nvPr/>
          </p:nvSpPr>
          <p:spPr bwMode="auto">
            <a:xfrm>
              <a:off x="791350" y="884779"/>
              <a:ext cx="1347385" cy="525463"/>
            </a:xfrm>
            <a:custGeom>
              <a:avLst/>
              <a:gdLst>
                <a:gd name="T0" fmla="*/ 269 w 537"/>
                <a:gd name="T1" fmla="*/ 0 h 623"/>
                <a:gd name="T2" fmla="*/ 403 w 537"/>
                <a:gd name="T3" fmla="*/ 78 h 623"/>
                <a:gd name="T4" fmla="*/ 537 w 537"/>
                <a:gd name="T5" fmla="*/ 156 h 623"/>
                <a:gd name="T6" fmla="*/ 537 w 537"/>
                <a:gd name="T7" fmla="*/ 311 h 623"/>
                <a:gd name="T8" fmla="*/ 537 w 537"/>
                <a:gd name="T9" fmla="*/ 467 h 623"/>
                <a:gd name="T10" fmla="*/ 403 w 537"/>
                <a:gd name="T11" fmla="*/ 545 h 623"/>
                <a:gd name="T12" fmla="*/ 269 w 537"/>
                <a:gd name="T13" fmla="*/ 623 h 623"/>
                <a:gd name="T14" fmla="*/ 134 w 537"/>
                <a:gd name="T15" fmla="*/ 545 h 623"/>
                <a:gd name="T16" fmla="*/ 0 w 537"/>
                <a:gd name="T17" fmla="*/ 467 h 623"/>
                <a:gd name="T18" fmla="*/ 0 w 537"/>
                <a:gd name="T19" fmla="*/ 311 h 623"/>
                <a:gd name="T20" fmla="*/ 0 w 537"/>
                <a:gd name="T21" fmla="*/ 156 h 623"/>
                <a:gd name="T22" fmla="*/ 134 w 537"/>
                <a:gd name="T23" fmla="*/ 78 h 623"/>
                <a:gd name="T24" fmla="*/ 269 w 537"/>
                <a:gd name="T25" fmla="*/ 0 h 623"/>
                <a:gd name="T26" fmla="*/ 269 w 537"/>
                <a:gd name="T27" fmla="*/ 53 h 623"/>
                <a:gd name="T28" fmla="*/ 380 w 537"/>
                <a:gd name="T29" fmla="*/ 117 h 623"/>
                <a:gd name="T30" fmla="*/ 492 w 537"/>
                <a:gd name="T31" fmla="*/ 182 h 623"/>
                <a:gd name="T32" fmla="*/ 492 w 537"/>
                <a:gd name="T33" fmla="*/ 311 h 623"/>
                <a:gd name="T34" fmla="*/ 492 w 537"/>
                <a:gd name="T35" fmla="*/ 441 h 623"/>
                <a:gd name="T36" fmla="*/ 380 w 537"/>
                <a:gd name="T37" fmla="*/ 505 h 623"/>
                <a:gd name="T38" fmla="*/ 269 w 537"/>
                <a:gd name="T39" fmla="*/ 570 h 623"/>
                <a:gd name="T40" fmla="*/ 157 w 537"/>
                <a:gd name="T41" fmla="*/ 505 h 623"/>
                <a:gd name="T42" fmla="*/ 46 w 537"/>
                <a:gd name="T43" fmla="*/ 441 h 623"/>
                <a:gd name="T44" fmla="*/ 46 w 537"/>
                <a:gd name="T45" fmla="*/ 311 h 623"/>
                <a:gd name="T46" fmla="*/ 46 w 537"/>
                <a:gd name="T47" fmla="*/ 182 h 623"/>
                <a:gd name="T48" fmla="*/ 157 w 537"/>
                <a:gd name="T49" fmla="*/ 117 h 623"/>
                <a:gd name="T50" fmla="*/ 269 w 537"/>
                <a:gd name="T51" fmla="*/ 53 h 623"/>
                <a:gd name="T52" fmla="*/ 215 w 537"/>
                <a:gd name="T53" fmla="*/ 455 h 623"/>
                <a:gd name="T54" fmla="*/ 367 w 537"/>
                <a:gd name="T55" fmla="*/ 455 h 623"/>
                <a:gd name="T56" fmla="*/ 375 w 537"/>
                <a:gd name="T57" fmla="*/ 463 h 623"/>
                <a:gd name="T58" fmla="*/ 367 w 537"/>
                <a:gd name="T59" fmla="*/ 471 h 623"/>
                <a:gd name="T60" fmla="*/ 215 w 537"/>
                <a:gd name="T61" fmla="*/ 471 h 623"/>
                <a:gd name="T62" fmla="*/ 207 w 537"/>
                <a:gd name="T63" fmla="*/ 463 h 623"/>
                <a:gd name="T64" fmla="*/ 215 w 537"/>
                <a:gd name="T65" fmla="*/ 455 h 623"/>
                <a:gd name="T66" fmla="*/ 218 w 537"/>
                <a:gd name="T67" fmla="*/ 380 h 623"/>
                <a:gd name="T68" fmla="*/ 302 w 537"/>
                <a:gd name="T69" fmla="*/ 242 h 623"/>
                <a:gd name="T70" fmla="*/ 331 w 537"/>
                <a:gd name="T71" fmla="*/ 260 h 623"/>
                <a:gd name="T72" fmla="*/ 248 w 537"/>
                <a:gd name="T73" fmla="*/ 398 h 623"/>
                <a:gd name="T74" fmla="*/ 218 w 537"/>
                <a:gd name="T75" fmla="*/ 380 h 623"/>
                <a:gd name="T76" fmla="*/ 159 w 537"/>
                <a:gd name="T77" fmla="*/ 344 h 623"/>
                <a:gd name="T78" fmla="*/ 243 w 537"/>
                <a:gd name="T79" fmla="*/ 207 h 623"/>
                <a:gd name="T80" fmla="*/ 272 w 537"/>
                <a:gd name="T81" fmla="*/ 224 h 623"/>
                <a:gd name="T82" fmla="*/ 189 w 537"/>
                <a:gd name="T83" fmla="*/ 362 h 623"/>
                <a:gd name="T84" fmla="*/ 159 w 537"/>
                <a:gd name="T85" fmla="*/ 344 h 623"/>
                <a:gd name="T86" fmla="*/ 146 w 537"/>
                <a:gd name="T87" fmla="*/ 456 h 623"/>
                <a:gd name="T88" fmla="*/ 154 w 537"/>
                <a:gd name="T89" fmla="*/ 387 h 623"/>
                <a:gd name="T90" fmla="*/ 211 w 537"/>
                <a:gd name="T91" fmla="*/ 422 h 623"/>
                <a:gd name="T92" fmla="*/ 155 w 537"/>
                <a:gd name="T93" fmla="*/ 461 h 623"/>
                <a:gd name="T94" fmla="*/ 146 w 537"/>
                <a:gd name="T95" fmla="*/ 456 h 623"/>
                <a:gd name="T96" fmla="*/ 266 w 537"/>
                <a:gd name="T97" fmla="*/ 168 h 623"/>
                <a:gd name="T98" fmla="*/ 253 w 537"/>
                <a:gd name="T99" fmla="*/ 188 h 623"/>
                <a:gd name="T100" fmla="*/ 342 w 537"/>
                <a:gd name="T101" fmla="*/ 242 h 623"/>
                <a:gd name="T102" fmla="*/ 354 w 537"/>
                <a:gd name="T103" fmla="*/ 222 h 623"/>
                <a:gd name="T104" fmla="*/ 266 w 537"/>
                <a:gd name="T105" fmla="*/ 168 h 623"/>
                <a:gd name="T106" fmla="*/ 285 w 537"/>
                <a:gd name="T107" fmla="*/ 138 h 623"/>
                <a:gd name="T108" fmla="*/ 311 w 537"/>
                <a:gd name="T109" fmla="*/ 131 h 623"/>
                <a:gd name="T110" fmla="*/ 366 w 537"/>
                <a:gd name="T111" fmla="*/ 165 h 623"/>
                <a:gd name="T112" fmla="*/ 373 w 537"/>
                <a:gd name="T113" fmla="*/ 191 h 623"/>
                <a:gd name="T114" fmla="*/ 365 w 537"/>
                <a:gd name="T115" fmla="*/ 204 h 623"/>
                <a:gd name="T116" fmla="*/ 277 w 537"/>
                <a:gd name="T117" fmla="*/ 150 h 623"/>
                <a:gd name="T118" fmla="*/ 285 w 537"/>
                <a:gd name="T119" fmla="*/ 138 h 6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537" h="623">
                  <a:moveTo>
                    <a:pt x="269" y="0"/>
                  </a:moveTo>
                  <a:lnTo>
                    <a:pt x="403" y="78"/>
                  </a:lnTo>
                  <a:lnTo>
                    <a:pt x="537" y="156"/>
                  </a:lnTo>
                  <a:lnTo>
                    <a:pt x="537" y="311"/>
                  </a:lnTo>
                  <a:lnTo>
                    <a:pt x="537" y="467"/>
                  </a:lnTo>
                  <a:lnTo>
                    <a:pt x="403" y="545"/>
                  </a:lnTo>
                  <a:lnTo>
                    <a:pt x="269" y="623"/>
                  </a:lnTo>
                  <a:lnTo>
                    <a:pt x="134" y="545"/>
                  </a:lnTo>
                  <a:lnTo>
                    <a:pt x="0" y="467"/>
                  </a:lnTo>
                  <a:lnTo>
                    <a:pt x="0" y="311"/>
                  </a:lnTo>
                  <a:lnTo>
                    <a:pt x="0" y="156"/>
                  </a:lnTo>
                  <a:lnTo>
                    <a:pt x="134" y="78"/>
                  </a:lnTo>
                  <a:lnTo>
                    <a:pt x="269" y="0"/>
                  </a:lnTo>
                  <a:close/>
                  <a:moveTo>
                    <a:pt x="269" y="53"/>
                  </a:moveTo>
                  <a:lnTo>
                    <a:pt x="380" y="117"/>
                  </a:lnTo>
                  <a:lnTo>
                    <a:pt x="492" y="182"/>
                  </a:lnTo>
                  <a:lnTo>
                    <a:pt x="492" y="311"/>
                  </a:lnTo>
                  <a:lnTo>
                    <a:pt x="492" y="441"/>
                  </a:lnTo>
                  <a:lnTo>
                    <a:pt x="380" y="505"/>
                  </a:lnTo>
                  <a:lnTo>
                    <a:pt x="269" y="570"/>
                  </a:lnTo>
                  <a:lnTo>
                    <a:pt x="157" y="505"/>
                  </a:lnTo>
                  <a:lnTo>
                    <a:pt x="46" y="441"/>
                  </a:lnTo>
                  <a:lnTo>
                    <a:pt x="46" y="311"/>
                  </a:lnTo>
                  <a:lnTo>
                    <a:pt x="46" y="182"/>
                  </a:lnTo>
                  <a:lnTo>
                    <a:pt x="157" y="117"/>
                  </a:lnTo>
                  <a:lnTo>
                    <a:pt x="269" y="53"/>
                  </a:lnTo>
                  <a:close/>
                  <a:moveTo>
                    <a:pt x="215" y="455"/>
                  </a:moveTo>
                  <a:lnTo>
                    <a:pt x="367" y="455"/>
                  </a:lnTo>
                  <a:cubicBezTo>
                    <a:pt x="371" y="455"/>
                    <a:pt x="375" y="458"/>
                    <a:pt x="375" y="463"/>
                  </a:cubicBezTo>
                  <a:cubicBezTo>
                    <a:pt x="375" y="467"/>
                    <a:pt x="371" y="471"/>
                    <a:pt x="367" y="471"/>
                  </a:cubicBezTo>
                  <a:lnTo>
                    <a:pt x="215" y="471"/>
                  </a:lnTo>
                  <a:cubicBezTo>
                    <a:pt x="211" y="471"/>
                    <a:pt x="207" y="467"/>
                    <a:pt x="207" y="463"/>
                  </a:cubicBezTo>
                  <a:cubicBezTo>
                    <a:pt x="207" y="458"/>
                    <a:pt x="211" y="455"/>
                    <a:pt x="215" y="455"/>
                  </a:cubicBezTo>
                  <a:close/>
                  <a:moveTo>
                    <a:pt x="218" y="380"/>
                  </a:moveTo>
                  <a:lnTo>
                    <a:pt x="302" y="242"/>
                  </a:lnTo>
                  <a:lnTo>
                    <a:pt x="331" y="260"/>
                  </a:lnTo>
                  <a:lnTo>
                    <a:pt x="248" y="398"/>
                  </a:lnTo>
                  <a:lnTo>
                    <a:pt x="218" y="380"/>
                  </a:lnTo>
                  <a:close/>
                  <a:moveTo>
                    <a:pt x="159" y="344"/>
                  </a:moveTo>
                  <a:lnTo>
                    <a:pt x="243" y="207"/>
                  </a:lnTo>
                  <a:lnTo>
                    <a:pt x="272" y="224"/>
                  </a:lnTo>
                  <a:lnTo>
                    <a:pt x="189" y="362"/>
                  </a:lnTo>
                  <a:lnTo>
                    <a:pt x="159" y="344"/>
                  </a:lnTo>
                  <a:close/>
                  <a:moveTo>
                    <a:pt x="146" y="456"/>
                  </a:moveTo>
                  <a:lnTo>
                    <a:pt x="154" y="387"/>
                  </a:lnTo>
                  <a:lnTo>
                    <a:pt x="211" y="422"/>
                  </a:lnTo>
                  <a:lnTo>
                    <a:pt x="155" y="461"/>
                  </a:lnTo>
                  <a:cubicBezTo>
                    <a:pt x="149" y="465"/>
                    <a:pt x="145" y="463"/>
                    <a:pt x="146" y="456"/>
                  </a:cubicBezTo>
                  <a:close/>
                  <a:moveTo>
                    <a:pt x="266" y="168"/>
                  </a:moveTo>
                  <a:lnTo>
                    <a:pt x="253" y="188"/>
                  </a:lnTo>
                  <a:lnTo>
                    <a:pt x="342" y="242"/>
                  </a:lnTo>
                  <a:lnTo>
                    <a:pt x="354" y="222"/>
                  </a:lnTo>
                  <a:lnTo>
                    <a:pt x="266" y="168"/>
                  </a:lnTo>
                  <a:close/>
                  <a:moveTo>
                    <a:pt x="285" y="138"/>
                  </a:moveTo>
                  <a:cubicBezTo>
                    <a:pt x="290" y="129"/>
                    <a:pt x="302" y="126"/>
                    <a:pt x="311" y="131"/>
                  </a:cubicBezTo>
                  <a:lnTo>
                    <a:pt x="366" y="165"/>
                  </a:lnTo>
                  <a:cubicBezTo>
                    <a:pt x="375" y="170"/>
                    <a:pt x="378" y="182"/>
                    <a:pt x="373" y="191"/>
                  </a:cubicBezTo>
                  <a:lnTo>
                    <a:pt x="365" y="204"/>
                  </a:lnTo>
                  <a:lnTo>
                    <a:pt x="277" y="150"/>
                  </a:lnTo>
                  <a:lnTo>
                    <a:pt x="285" y="138"/>
                  </a:lnTo>
                  <a:close/>
                </a:path>
              </a:pathLst>
            </a:custGeom>
            <a:solidFill>
              <a:schemeClr val="bg1"/>
            </a:solidFill>
            <a:ln>
              <a:noFill/>
            </a:ln>
          </p:spPr>
          <p:txBody>
            <a:bodyPr vert="horz" wrap="square" lIns="91440" tIns="45720" rIns="91440" bIns="45720" numCol="1" anchor="t" anchorCtr="0" compatLnSpc="1"/>
            <a:lstStyle/>
            <a:p>
              <a:r>
                <a:rPr lang="en-US" altLang="zh-CN" dirty="0">
                  <a:solidFill>
                    <a:schemeClr val="bg1"/>
                  </a:solidFill>
                </a:rPr>
                <a:t>z</a:t>
              </a:r>
              <a:endParaRPr lang="zh-CN" altLang="en-US" dirty="0">
                <a:solidFill>
                  <a:schemeClr val="bg1"/>
                </a:solidFill>
              </a:endParaRPr>
            </a:p>
          </p:txBody>
        </p:sp>
        <p:sp>
          <p:nvSpPr>
            <p:cNvPr id="42" name="文本框 41"/>
            <p:cNvSpPr txBox="1"/>
            <p:nvPr/>
          </p:nvSpPr>
          <p:spPr>
            <a:xfrm>
              <a:off x="2380078" y="963983"/>
              <a:ext cx="7959230" cy="461665"/>
            </a:xfrm>
            <a:prstGeom prst="rect">
              <a:avLst/>
            </a:prstGeom>
            <a:noFill/>
          </p:spPr>
          <p:txBody>
            <a:bodyPr wrap="none" rtlCol="0">
              <a:spAutoFit/>
            </a:bodyPr>
            <a:lstStyle/>
            <a:p>
              <a:pPr fontAlgn="auto">
                <a:spcBef>
                  <a:spcPts val="0"/>
                </a:spcBef>
                <a:spcAft>
                  <a:spcPts val="0"/>
                </a:spcAft>
                <a:buFontTx/>
                <a:buNone/>
              </a:pPr>
              <a:r>
                <a:rPr lang="en-US" altLang="zh-CN" sz="2400" dirty="0">
                  <a:solidFill>
                    <a:prstClr val="black">
                      <a:lumMod val="65000"/>
                      <a:lumOff val="35000"/>
                    </a:prstClr>
                  </a:solidFill>
                  <a:ea typeface="Meiryo UI" panose="020B0604030504040204" pitchFamily="34" charset="-128"/>
                  <a:cs typeface="Arial" panose="020B0604020202020204" pitchFamily="34" charset="0"/>
                </a:rPr>
                <a:t>Encrypted image reversible information hiding framework</a:t>
              </a:r>
            </a:p>
          </p:txBody>
        </p:sp>
      </p:grpSp>
    </p:spTree>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par>
                                <p:cTn id="8" presetID="14" presetClass="entr" presetSubtype="1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randombar(horizontal)">
                                      <p:cBhvr>
                                        <p:cTn id="10" dur="500"/>
                                        <p:tgtEl>
                                          <p:spTgt spid="3"/>
                                        </p:tgtEl>
                                      </p:cBhvr>
                                    </p:animEffect>
                                  </p:childTnLst>
                                </p:cTn>
                              </p:par>
                              <p:par>
                                <p:cTn id="11" presetID="14" presetClass="entr" presetSubtype="1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randombar(horizontal)">
                                      <p:cBhvr>
                                        <p:cTn id="13" dur="500"/>
                                        <p:tgtEl>
                                          <p:spTgt spid="4"/>
                                        </p:tgtEl>
                                      </p:cBhvr>
                                    </p:animEffect>
                                  </p:childTnLst>
                                </p:cTn>
                              </p:par>
                              <p:par>
                                <p:cTn id="14" presetID="14" presetClass="entr" presetSubtype="10" fill="hold"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randombar(horizontal)">
                                      <p:cBhvr>
                                        <p:cTn id="16" dur="500"/>
                                        <p:tgtEl>
                                          <p:spTgt spid="5"/>
                                        </p:tgtEl>
                                      </p:cBhvr>
                                    </p:animEffect>
                                  </p:childTnLst>
                                </p:cTn>
                              </p:par>
                              <p:par>
                                <p:cTn id="17" presetID="14" presetClass="entr" presetSubtype="10" fill="hold" nodeType="with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randombar(horizontal)">
                                      <p:cBhvr>
                                        <p:cTn id="19" dur="500"/>
                                        <p:tgtEl>
                                          <p:spTgt spid="6"/>
                                        </p:tgtEl>
                                      </p:cBhvr>
                                    </p:animEffect>
                                  </p:childTnLst>
                                </p:cTn>
                              </p:par>
                              <p:par>
                                <p:cTn id="20" presetID="21" presetClass="entr" presetSubtype="1" fill="hold" grpId="0" nodeType="withEffect">
                                  <p:stCondLst>
                                    <p:cond delay="0"/>
                                  </p:stCondLst>
                                  <p:childTnLst>
                                    <p:set>
                                      <p:cBhvr>
                                        <p:cTn id="21" dur="1" fill="hold">
                                          <p:stCondLst>
                                            <p:cond delay="0"/>
                                          </p:stCondLst>
                                        </p:cTn>
                                        <p:tgtEl>
                                          <p:spTgt spid="50"/>
                                        </p:tgtEl>
                                        <p:attrNameLst>
                                          <p:attrName>style.visibility</p:attrName>
                                        </p:attrNameLst>
                                      </p:cBhvr>
                                      <p:to>
                                        <p:strVal val="visible"/>
                                      </p:to>
                                    </p:set>
                                    <p:animEffect transition="in" filter="wheel(1)">
                                      <p:cBhvr>
                                        <p:cTn id="22" dur="2000"/>
                                        <p:tgtEl>
                                          <p:spTgt spid="50"/>
                                        </p:tgtEl>
                                      </p:cBhvr>
                                    </p:animEffect>
                                  </p:childTnLst>
                                </p:cTn>
                              </p:par>
                              <p:par>
                                <p:cTn id="23" presetID="21" presetClass="entr" presetSubtype="1" fill="hold" grpId="0" nodeType="withEffect">
                                  <p:stCondLst>
                                    <p:cond delay="0"/>
                                  </p:stCondLst>
                                  <p:childTnLst>
                                    <p:set>
                                      <p:cBhvr>
                                        <p:cTn id="24" dur="1" fill="hold">
                                          <p:stCondLst>
                                            <p:cond delay="0"/>
                                          </p:stCondLst>
                                        </p:cTn>
                                        <p:tgtEl>
                                          <p:spTgt spid="53"/>
                                        </p:tgtEl>
                                        <p:attrNameLst>
                                          <p:attrName>style.visibility</p:attrName>
                                        </p:attrNameLst>
                                      </p:cBhvr>
                                      <p:to>
                                        <p:strVal val="visible"/>
                                      </p:to>
                                    </p:set>
                                    <p:animEffect transition="in" filter="wheel(1)">
                                      <p:cBhvr>
                                        <p:cTn id="25" dur="2000"/>
                                        <p:tgtEl>
                                          <p:spTgt spid="53"/>
                                        </p:tgtEl>
                                      </p:cBhvr>
                                    </p:animEffect>
                                  </p:childTnLst>
                                </p:cTn>
                              </p:par>
                              <p:par>
                                <p:cTn id="26" presetID="21" presetClass="entr" presetSubtype="1" fill="hold" grpId="0" nodeType="withEffect">
                                  <p:stCondLst>
                                    <p:cond delay="0"/>
                                  </p:stCondLst>
                                  <p:childTnLst>
                                    <p:set>
                                      <p:cBhvr>
                                        <p:cTn id="27" dur="1" fill="hold">
                                          <p:stCondLst>
                                            <p:cond delay="0"/>
                                          </p:stCondLst>
                                        </p:cTn>
                                        <p:tgtEl>
                                          <p:spTgt spid="51"/>
                                        </p:tgtEl>
                                        <p:attrNameLst>
                                          <p:attrName>style.visibility</p:attrName>
                                        </p:attrNameLst>
                                      </p:cBhvr>
                                      <p:to>
                                        <p:strVal val="visible"/>
                                      </p:to>
                                    </p:set>
                                    <p:animEffect transition="in" filter="wheel(1)">
                                      <p:cBhvr>
                                        <p:cTn id="28" dur="2000"/>
                                        <p:tgtEl>
                                          <p:spTgt spid="51"/>
                                        </p:tgtEl>
                                      </p:cBhvr>
                                    </p:animEffect>
                                  </p:childTnLst>
                                </p:cTn>
                              </p:par>
                              <p:par>
                                <p:cTn id="29" presetID="21" presetClass="entr" presetSubtype="1" fill="hold" grpId="0" nodeType="withEffect">
                                  <p:stCondLst>
                                    <p:cond delay="0"/>
                                  </p:stCondLst>
                                  <p:childTnLst>
                                    <p:set>
                                      <p:cBhvr>
                                        <p:cTn id="30" dur="1" fill="hold">
                                          <p:stCondLst>
                                            <p:cond delay="0"/>
                                          </p:stCondLst>
                                        </p:cTn>
                                        <p:tgtEl>
                                          <p:spTgt spid="54"/>
                                        </p:tgtEl>
                                        <p:attrNameLst>
                                          <p:attrName>style.visibility</p:attrName>
                                        </p:attrNameLst>
                                      </p:cBhvr>
                                      <p:to>
                                        <p:strVal val="visible"/>
                                      </p:to>
                                    </p:set>
                                    <p:animEffect transition="in" filter="wheel(1)">
                                      <p:cBhvr>
                                        <p:cTn id="31" dur="2000"/>
                                        <p:tgtEl>
                                          <p:spTgt spid="54"/>
                                        </p:tgtEl>
                                      </p:cBhvr>
                                    </p:animEffect>
                                  </p:childTnLst>
                                </p:cTn>
                              </p:par>
                              <p:par>
                                <p:cTn id="32" presetID="21" presetClass="entr" presetSubtype="1" fill="hold" grpId="0" nodeType="withEffect">
                                  <p:stCondLst>
                                    <p:cond delay="0"/>
                                  </p:stCondLst>
                                  <p:childTnLst>
                                    <p:set>
                                      <p:cBhvr>
                                        <p:cTn id="33" dur="1" fill="hold">
                                          <p:stCondLst>
                                            <p:cond delay="0"/>
                                          </p:stCondLst>
                                        </p:cTn>
                                        <p:tgtEl>
                                          <p:spTgt spid="52"/>
                                        </p:tgtEl>
                                        <p:attrNameLst>
                                          <p:attrName>style.visibility</p:attrName>
                                        </p:attrNameLst>
                                      </p:cBhvr>
                                      <p:to>
                                        <p:strVal val="visible"/>
                                      </p:to>
                                    </p:set>
                                    <p:animEffect transition="in" filter="wheel(1)">
                                      <p:cBhvr>
                                        <p:cTn id="34" dur="2000"/>
                                        <p:tgtEl>
                                          <p:spTgt spid="52"/>
                                        </p:tgtEl>
                                      </p:cBhvr>
                                    </p:animEffect>
                                  </p:childTnLst>
                                </p:cTn>
                              </p:par>
                            </p:childTnLst>
                          </p:cTn>
                        </p:par>
                        <p:par>
                          <p:cTn id="35" fill="hold">
                            <p:stCondLst>
                              <p:cond delay="2000"/>
                            </p:stCondLst>
                            <p:childTnLst>
                              <p:par>
                                <p:cTn id="36" presetID="42" presetClass="entr" presetSubtype="0" fill="hold" nodeType="after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fade">
                                      <p:cBhvr>
                                        <p:cTn id="38" dur="1000"/>
                                        <p:tgtEl>
                                          <p:spTgt spid="7"/>
                                        </p:tgtEl>
                                      </p:cBhvr>
                                    </p:animEffect>
                                    <p:anim calcmode="lin" valueType="num">
                                      <p:cBhvr>
                                        <p:cTn id="39" dur="1000" fill="hold"/>
                                        <p:tgtEl>
                                          <p:spTgt spid="7"/>
                                        </p:tgtEl>
                                        <p:attrNameLst>
                                          <p:attrName>ppt_x</p:attrName>
                                        </p:attrNameLst>
                                      </p:cBhvr>
                                      <p:tavLst>
                                        <p:tav tm="0">
                                          <p:val>
                                            <p:strVal val="#ppt_x"/>
                                          </p:val>
                                        </p:tav>
                                        <p:tav tm="100000">
                                          <p:val>
                                            <p:strVal val="#ppt_x"/>
                                          </p:val>
                                        </p:tav>
                                      </p:tavLst>
                                    </p:anim>
                                    <p:anim calcmode="lin" valueType="num">
                                      <p:cBhvr>
                                        <p:cTn id="4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animBg="1"/>
      <p:bldP spid="51" grpId="0" animBg="1"/>
      <p:bldP spid="52" grpId="0" animBg="1"/>
      <p:bldP spid="53" grpId="0" animBg="1"/>
      <p:bldP spid="5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文本框 14"/>
          <p:cNvSpPr txBox="1"/>
          <p:nvPr/>
        </p:nvSpPr>
        <p:spPr>
          <a:xfrm>
            <a:off x="8691463" y="7317432"/>
            <a:ext cx="646331" cy="369332"/>
          </a:xfrm>
          <a:prstGeom prst="rect">
            <a:avLst/>
          </a:prstGeom>
          <a:noFill/>
        </p:spPr>
        <p:txBody>
          <a:bodyPr wrap="none" rtlCol="0">
            <a:spAutoFit/>
          </a:bodyPr>
          <a:lstStyle/>
          <a:p>
            <a:r>
              <a:rPr lang="zh-CN" altLang="en-US" dirty="0"/>
              <a:t>延迟</a:t>
            </a:r>
          </a:p>
        </p:txBody>
      </p:sp>
      <p:pic>
        <p:nvPicPr>
          <p:cNvPr id="16" name="图片 15"/>
          <p:cNvPicPr>
            <a:picLocks noChangeAspect="1"/>
          </p:cNvPicPr>
          <p:nvPr/>
        </p:nvPicPr>
        <p:blipFill rotWithShape="1">
          <a:blip r:embed="rId3" cstate="print">
            <a:grayscl/>
            <a:extLst>
              <a:ext uri="{28A0092B-C50C-407E-A947-70E740481C1C}">
                <a14:useLocalDpi xmlns:a14="http://schemas.microsoft.com/office/drawing/2010/main" val="0"/>
              </a:ext>
            </a:extLst>
          </a:blip>
          <a:srcRect l="23379" t="383" r="26448" b="804"/>
          <a:stretch/>
        </p:blipFill>
        <p:spPr>
          <a:xfrm>
            <a:off x="7077456" y="548640"/>
            <a:ext cx="4537065" cy="5773111"/>
          </a:xfrm>
          <a:custGeom>
            <a:avLst/>
            <a:gdLst>
              <a:gd name="connsiteX0" fmla="*/ 3396521 w 5401456"/>
              <a:gd name="connsiteY0" fmla="*/ 0 h 6872989"/>
              <a:gd name="connsiteX1" fmla="*/ 5401456 w 5401456"/>
              <a:gd name="connsiteY1" fmla="*/ 0 h 6872989"/>
              <a:gd name="connsiteX2" fmla="*/ 2169827 w 5401456"/>
              <a:gd name="connsiteY2" fmla="*/ 6872989 h 6872989"/>
              <a:gd name="connsiteX3" fmla="*/ 0 w 5401456"/>
              <a:gd name="connsiteY3" fmla="*/ 6872989 h 6872989"/>
            </a:gdLst>
            <a:ahLst/>
            <a:cxnLst>
              <a:cxn ang="0">
                <a:pos x="connsiteX0" y="connsiteY0"/>
              </a:cxn>
              <a:cxn ang="0">
                <a:pos x="connsiteX1" y="connsiteY1"/>
              </a:cxn>
              <a:cxn ang="0">
                <a:pos x="connsiteX2" y="connsiteY2"/>
              </a:cxn>
              <a:cxn ang="0">
                <a:pos x="connsiteX3" y="connsiteY3"/>
              </a:cxn>
            </a:cxnLst>
            <a:rect l="l" t="t" r="r" b="b"/>
            <a:pathLst>
              <a:path w="5401456" h="6872989">
                <a:moveTo>
                  <a:pt x="3396521" y="0"/>
                </a:moveTo>
                <a:lnTo>
                  <a:pt x="5401456" y="0"/>
                </a:lnTo>
                <a:lnTo>
                  <a:pt x="2169827" y="6872989"/>
                </a:lnTo>
                <a:lnTo>
                  <a:pt x="0" y="6872989"/>
                </a:lnTo>
                <a:close/>
              </a:path>
            </a:pathLst>
          </a:custGeom>
        </p:spPr>
      </p:pic>
      <p:sp>
        <p:nvSpPr>
          <p:cNvPr id="17" name="矩形 16"/>
          <p:cNvSpPr/>
          <p:nvPr/>
        </p:nvSpPr>
        <p:spPr>
          <a:xfrm rot="2700000">
            <a:off x="2740335" y="4071165"/>
            <a:ext cx="370728" cy="370728"/>
          </a:xfrm>
          <a:prstGeom prst="rect">
            <a:avLst/>
          </a:prstGeom>
          <a:solidFill>
            <a:srgbClr val="C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24" name="矩形 23"/>
          <p:cNvSpPr/>
          <p:nvPr/>
        </p:nvSpPr>
        <p:spPr>
          <a:xfrm rot="2700000">
            <a:off x="3411868" y="4027954"/>
            <a:ext cx="181545" cy="181545"/>
          </a:xfrm>
          <a:prstGeom prst="rect">
            <a:avLst/>
          </a:prstGeom>
          <a:solidFill>
            <a:srgbClr val="C00000">
              <a:alpha val="70000"/>
            </a:srgb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25" name="文本框 24"/>
          <p:cNvSpPr txBox="1"/>
          <p:nvPr/>
        </p:nvSpPr>
        <p:spPr>
          <a:xfrm>
            <a:off x="2775799" y="2809046"/>
            <a:ext cx="1963492" cy="1200329"/>
          </a:xfrm>
          <a:prstGeom prst="rect">
            <a:avLst/>
          </a:prstGeom>
          <a:noFill/>
        </p:spPr>
        <p:txBody>
          <a:bodyPr wrap="square" rtlCol="0">
            <a:spAutoFit/>
          </a:bodyPr>
          <a:lstStyle/>
          <a:p>
            <a:pPr algn="ctr" fontAlgn="auto">
              <a:spcBef>
                <a:spcPts val="0"/>
              </a:spcBef>
              <a:spcAft>
                <a:spcPts val="0"/>
              </a:spcAft>
              <a:buFontTx/>
              <a:buNone/>
            </a:pPr>
            <a:r>
              <a:rPr lang="en-US" altLang="zh-CN" sz="3600" b="1" dirty="0">
                <a:solidFill>
                  <a:srgbClr val="444444"/>
                </a:solidFill>
                <a:latin typeface="微软雅黑" panose="020B0503020204020204" pitchFamily="34" charset="-122"/>
                <a:ea typeface="微软雅黑" panose="020B0503020204020204" pitchFamily="34" charset="-122"/>
              </a:rPr>
              <a:t>PART</a:t>
            </a:r>
          </a:p>
          <a:p>
            <a:pPr algn="ctr" fontAlgn="auto">
              <a:spcBef>
                <a:spcPts val="0"/>
              </a:spcBef>
              <a:spcAft>
                <a:spcPts val="0"/>
              </a:spcAft>
              <a:buFontTx/>
              <a:buNone/>
            </a:pPr>
            <a:r>
              <a:rPr lang="en-US" altLang="zh-CN" sz="3600" b="1" dirty="0">
                <a:solidFill>
                  <a:srgbClr val="444444"/>
                </a:solidFill>
                <a:latin typeface="微软雅黑" panose="020B0503020204020204" pitchFamily="34" charset="-122"/>
                <a:ea typeface="微软雅黑" panose="020B0503020204020204" pitchFamily="34" charset="-122"/>
              </a:rPr>
              <a:t>02</a:t>
            </a:r>
            <a:endParaRPr lang="zh-CN" altLang="en-US" sz="3600" b="1" dirty="0">
              <a:solidFill>
                <a:srgbClr val="444444"/>
              </a:solidFill>
              <a:latin typeface="微软雅黑" panose="020B0503020204020204" pitchFamily="34" charset="-122"/>
              <a:ea typeface="微软雅黑" panose="020B0503020204020204" pitchFamily="34" charset="-122"/>
            </a:endParaRPr>
          </a:p>
        </p:txBody>
      </p:sp>
      <p:sp>
        <p:nvSpPr>
          <p:cNvPr id="26" name="文本框 25"/>
          <p:cNvSpPr txBox="1"/>
          <p:nvPr/>
        </p:nvSpPr>
        <p:spPr>
          <a:xfrm>
            <a:off x="4296438" y="3136612"/>
            <a:ext cx="3605474" cy="584775"/>
          </a:xfrm>
          <a:prstGeom prst="rect">
            <a:avLst/>
          </a:prstGeom>
          <a:noFill/>
        </p:spPr>
        <p:txBody>
          <a:bodyPr wrap="none" rtlCol="0">
            <a:spAutoFit/>
          </a:bodyPr>
          <a:lstStyle/>
          <a:p>
            <a:pPr algn="ctr" fontAlgn="auto">
              <a:spcBef>
                <a:spcPts val="0"/>
              </a:spcBef>
              <a:spcAft>
                <a:spcPts val="0"/>
              </a:spcAft>
              <a:buFontTx/>
              <a:buNone/>
            </a:pPr>
            <a:r>
              <a:rPr lang="en-US" altLang="zh-CN" sz="3200" b="1" dirty="0">
                <a:solidFill>
                  <a:schemeClr val="bg1">
                    <a:lumMod val="75000"/>
                  </a:schemeClr>
                </a:solidFill>
                <a:latin typeface="微软雅黑" panose="020B0503020204020204" pitchFamily="34" charset="-122"/>
                <a:ea typeface="微软雅黑" panose="020B0503020204020204" pitchFamily="34" charset="-122"/>
              </a:rPr>
              <a:t>Application field</a:t>
            </a:r>
            <a:endParaRPr lang="zh-CN" altLang="en-US" sz="3200" dirty="0">
              <a:solidFill>
                <a:prstClr val="black">
                  <a:lumMod val="65000"/>
                  <a:lumOff val="35000"/>
                </a:prstClr>
              </a:solidFill>
              <a:latin typeface="微软雅黑" panose="020B0503020204020204" pitchFamily="34" charset="-122"/>
              <a:ea typeface="微软雅黑" panose="020B0503020204020204" pitchFamily="34" charset="-122"/>
              <a:cs typeface="Segoe UI Semilight" panose="020B0402040204020203" pitchFamily="34" charset="0"/>
            </a:endParaRPr>
          </a:p>
        </p:txBody>
      </p:sp>
      <p:grpSp>
        <p:nvGrpSpPr>
          <p:cNvPr id="27" name="组合 26"/>
          <p:cNvGrpSpPr/>
          <p:nvPr/>
        </p:nvGrpSpPr>
        <p:grpSpPr>
          <a:xfrm>
            <a:off x="555172" y="2563318"/>
            <a:ext cx="5906926" cy="109452"/>
            <a:chOff x="538843" y="2563318"/>
            <a:chExt cx="5906926" cy="109452"/>
          </a:xfrm>
        </p:grpSpPr>
        <p:cxnSp>
          <p:nvCxnSpPr>
            <p:cNvPr id="28" name="直接连接符 27"/>
            <p:cNvCxnSpPr/>
            <p:nvPr/>
          </p:nvCxnSpPr>
          <p:spPr>
            <a:xfrm>
              <a:off x="538843" y="2672770"/>
              <a:ext cx="5891936" cy="0"/>
            </a:xfrm>
            <a:prstGeom prst="line">
              <a:avLst/>
            </a:prstGeom>
            <a:noFill/>
            <a:ln w="38100" cap="flat" cmpd="sng" algn="ctr">
              <a:solidFill>
                <a:sysClr val="window" lastClr="FFFFFF">
                  <a:lumMod val="75000"/>
                </a:sysClr>
              </a:solidFill>
              <a:prstDash val="solid"/>
              <a:miter lim="800000"/>
            </a:ln>
            <a:effectLst/>
          </p:spPr>
        </p:cxnSp>
        <p:sp>
          <p:nvSpPr>
            <p:cNvPr id="29" name="矩形 28"/>
            <p:cNvSpPr/>
            <p:nvPr/>
          </p:nvSpPr>
          <p:spPr>
            <a:xfrm>
              <a:off x="5156615" y="2563318"/>
              <a:ext cx="1289154" cy="109452"/>
            </a:xfrm>
            <a:prstGeom prst="rect">
              <a:avLst/>
            </a:prstGeom>
            <a:solidFill>
              <a:srgbClr val="C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grpSp>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500"/>
                            </p:stCondLst>
                            <p:childTnLst>
                              <p:par>
                                <p:cTn id="5" presetID="14" presetClass="entr" presetSubtype="10"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randombar(horizontal)">
                                      <p:cBhvr>
                                        <p:cTn id="7" dur="500"/>
                                        <p:tgtEl>
                                          <p:spTgt spid="16"/>
                                        </p:tgtEl>
                                      </p:cBhvr>
                                    </p:animEffect>
                                  </p:childTnLst>
                                </p:cTn>
                              </p:par>
                            </p:childTnLst>
                          </p:cTn>
                        </p:par>
                        <p:par>
                          <p:cTn id="8" fill="hold">
                            <p:stCondLst>
                              <p:cond delay="1000"/>
                            </p:stCondLst>
                            <p:childTnLst>
                              <p:par>
                                <p:cTn id="9" presetID="22" presetClass="entr" presetSubtype="8" fill="hold" nodeType="afterEffect">
                                  <p:stCondLst>
                                    <p:cond delay="0"/>
                                  </p:stCondLst>
                                  <p:childTnLst>
                                    <p:set>
                                      <p:cBhvr>
                                        <p:cTn id="10" dur="1" fill="hold">
                                          <p:stCondLst>
                                            <p:cond delay="0"/>
                                          </p:stCondLst>
                                        </p:cTn>
                                        <p:tgtEl>
                                          <p:spTgt spid="27"/>
                                        </p:tgtEl>
                                        <p:attrNameLst>
                                          <p:attrName>style.visibility</p:attrName>
                                        </p:attrNameLst>
                                      </p:cBhvr>
                                      <p:to>
                                        <p:strVal val="visible"/>
                                      </p:to>
                                    </p:set>
                                    <p:animEffect transition="in" filter="wipe(left)">
                                      <p:cBhvr>
                                        <p:cTn id="11" dur="500"/>
                                        <p:tgtEl>
                                          <p:spTgt spid="27"/>
                                        </p:tgtEl>
                                      </p:cBhvr>
                                    </p:animEffect>
                                  </p:childTnLst>
                                </p:cTn>
                              </p:par>
                            </p:childTnLst>
                          </p:cTn>
                        </p:par>
                        <p:par>
                          <p:cTn id="12" fill="hold">
                            <p:stCondLst>
                              <p:cond delay="1500"/>
                            </p:stCondLst>
                            <p:childTnLst>
                              <p:par>
                                <p:cTn id="13" presetID="14" presetClass="entr" presetSubtype="10" fill="hold" grpId="0" nodeType="afterEffect">
                                  <p:stCondLst>
                                    <p:cond delay="0"/>
                                  </p:stCondLst>
                                  <p:childTnLst>
                                    <p:set>
                                      <p:cBhvr>
                                        <p:cTn id="14" dur="1" fill="hold">
                                          <p:stCondLst>
                                            <p:cond delay="0"/>
                                          </p:stCondLst>
                                        </p:cTn>
                                        <p:tgtEl>
                                          <p:spTgt spid="17"/>
                                        </p:tgtEl>
                                        <p:attrNameLst>
                                          <p:attrName>style.visibility</p:attrName>
                                        </p:attrNameLst>
                                      </p:cBhvr>
                                      <p:to>
                                        <p:strVal val="visible"/>
                                      </p:to>
                                    </p:set>
                                    <p:animEffect transition="in" filter="randombar(horizontal)">
                                      <p:cBhvr>
                                        <p:cTn id="15" dur="500"/>
                                        <p:tgtEl>
                                          <p:spTgt spid="17"/>
                                        </p:tgtEl>
                                      </p:cBhvr>
                                    </p:animEffect>
                                  </p:childTnLst>
                                </p:cTn>
                              </p:par>
                              <p:par>
                                <p:cTn id="16" presetID="14" presetClass="entr" presetSubtype="10" fill="hold" grpId="0" nodeType="withEffect">
                                  <p:stCondLst>
                                    <p:cond delay="500"/>
                                  </p:stCondLst>
                                  <p:childTnLst>
                                    <p:set>
                                      <p:cBhvr>
                                        <p:cTn id="17" dur="1" fill="hold">
                                          <p:stCondLst>
                                            <p:cond delay="0"/>
                                          </p:stCondLst>
                                        </p:cTn>
                                        <p:tgtEl>
                                          <p:spTgt spid="24"/>
                                        </p:tgtEl>
                                        <p:attrNameLst>
                                          <p:attrName>style.visibility</p:attrName>
                                        </p:attrNameLst>
                                      </p:cBhvr>
                                      <p:to>
                                        <p:strVal val="visible"/>
                                      </p:to>
                                    </p:set>
                                    <p:animEffect transition="in" filter="randombar(horizontal)">
                                      <p:cBhvr>
                                        <p:cTn id="18" dur="500"/>
                                        <p:tgtEl>
                                          <p:spTgt spid="24"/>
                                        </p:tgtEl>
                                      </p:cBhvr>
                                    </p:animEffect>
                                  </p:childTnLst>
                                </p:cTn>
                              </p:par>
                            </p:childTnLst>
                          </p:cTn>
                        </p:par>
                        <p:par>
                          <p:cTn id="19" fill="hold">
                            <p:stCondLst>
                              <p:cond delay="2500"/>
                            </p:stCondLst>
                            <p:childTnLst>
                              <p:par>
                                <p:cTn id="20" presetID="10" presetClass="entr" presetSubtype="0" fill="hold" grpId="0" nodeType="after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fade">
                                      <p:cBhvr>
                                        <p:cTn id="22" dur="500"/>
                                        <p:tgtEl>
                                          <p:spTgt spid="25"/>
                                        </p:tgtEl>
                                      </p:cBhvr>
                                    </p:animEffect>
                                  </p:childTnLst>
                                </p:cTn>
                              </p:par>
                            </p:childTnLst>
                          </p:cTn>
                        </p:par>
                        <p:par>
                          <p:cTn id="23" fill="hold">
                            <p:stCondLst>
                              <p:cond delay="3000"/>
                            </p:stCondLst>
                            <p:childTnLst>
                              <p:par>
                                <p:cTn id="24" presetID="41" presetClass="entr" presetSubtype="0" fill="hold" grpId="0" nodeType="afterEffect">
                                  <p:stCondLst>
                                    <p:cond delay="0"/>
                                  </p:stCondLst>
                                  <p:iterate type="lt">
                                    <p:tmPct val="10000"/>
                                  </p:iterate>
                                  <p:childTnLst>
                                    <p:set>
                                      <p:cBhvr>
                                        <p:cTn id="25" dur="1" fill="hold">
                                          <p:stCondLst>
                                            <p:cond delay="0"/>
                                          </p:stCondLst>
                                        </p:cTn>
                                        <p:tgtEl>
                                          <p:spTgt spid="26"/>
                                        </p:tgtEl>
                                        <p:attrNameLst>
                                          <p:attrName>style.visibility</p:attrName>
                                        </p:attrNameLst>
                                      </p:cBhvr>
                                      <p:to>
                                        <p:strVal val="visible"/>
                                      </p:to>
                                    </p:set>
                                    <p:anim calcmode="lin" valueType="num">
                                      <p:cBhvr>
                                        <p:cTn id="26" dur="500" fill="hold"/>
                                        <p:tgtEl>
                                          <p:spTgt spid="26"/>
                                        </p:tgtEl>
                                        <p:attrNameLst>
                                          <p:attrName>ppt_x</p:attrName>
                                        </p:attrNameLst>
                                      </p:cBhvr>
                                      <p:tavLst>
                                        <p:tav tm="0">
                                          <p:val>
                                            <p:strVal val="#ppt_x"/>
                                          </p:val>
                                        </p:tav>
                                        <p:tav tm="50000">
                                          <p:val>
                                            <p:strVal val="#ppt_x+.1"/>
                                          </p:val>
                                        </p:tav>
                                        <p:tav tm="100000">
                                          <p:val>
                                            <p:strVal val="#ppt_x"/>
                                          </p:val>
                                        </p:tav>
                                      </p:tavLst>
                                    </p:anim>
                                    <p:anim calcmode="lin" valueType="num">
                                      <p:cBhvr>
                                        <p:cTn id="27" dur="500" fill="hold"/>
                                        <p:tgtEl>
                                          <p:spTgt spid="26"/>
                                        </p:tgtEl>
                                        <p:attrNameLst>
                                          <p:attrName>ppt_y</p:attrName>
                                        </p:attrNameLst>
                                      </p:cBhvr>
                                      <p:tavLst>
                                        <p:tav tm="0">
                                          <p:val>
                                            <p:strVal val="#ppt_y"/>
                                          </p:val>
                                        </p:tav>
                                        <p:tav tm="100000">
                                          <p:val>
                                            <p:strVal val="#ppt_y"/>
                                          </p:val>
                                        </p:tav>
                                      </p:tavLst>
                                    </p:anim>
                                    <p:anim calcmode="lin" valueType="num">
                                      <p:cBhvr>
                                        <p:cTn id="28" dur="500" fill="hold"/>
                                        <p:tgtEl>
                                          <p:spTgt spid="26"/>
                                        </p:tgtEl>
                                        <p:attrNameLst>
                                          <p:attrName>ppt_h</p:attrName>
                                        </p:attrNameLst>
                                      </p:cBhvr>
                                      <p:tavLst>
                                        <p:tav tm="0">
                                          <p:val>
                                            <p:strVal val="#ppt_h/10"/>
                                          </p:val>
                                        </p:tav>
                                        <p:tav tm="50000">
                                          <p:val>
                                            <p:strVal val="#ppt_h+.01"/>
                                          </p:val>
                                        </p:tav>
                                        <p:tav tm="100000">
                                          <p:val>
                                            <p:strVal val="#ppt_h"/>
                                          </p:val>
                                        </p:tav>
                                      </p:tavLst>
                                    </p:anim>
                                    <p:anim calcmode="lin" valueType="num">
                                      <p:cBhvr>
                                        <p:cTn id="29" dur="500" fill="hold"/>
                                        <p:tgtEl>
                                          <p:spTgt spid="26"/>
                                        </p:tgtEl>
                                        <p:attrNameLst>
                                          <p:attrName>ppt_w</p:attrName>
                                        </p:attrNameLst>
                                      </p:cBhvr>
                                      <p:tavLst>
                                        <p:tav tm="0">
                                          <p:val>
                                            <p:strVal val="#ppt_w/10"/>
                                          </p:val>
                                        </p:tav>
                                        <p:tav tm="50000">
                                          <p:val>
                                            <p:strVal val="#ppt_w+.01"/>
                                          </p:val>
                                        </p:tav>
                                        <p:tav tm="100000">
                                          <p:val>
                                            <p:strVal val="#ppt_w"/>
                                          </p:val>
                                        </p:tav>
                                      </p:tavLst>
                                    </p:anim>
                                    <p:animEffect transition="in" filter="fade">
                                      <p:cBhvr>
                                        <p:cTn id="30" dur="500" tmFilter="0,0; .5, 1; 1, 1"/>
                                        <p:tgtEl>
                                          <p:spTgt spid="26"/>
                                        </p:tgtEl>
                                      </p:cBhvr>
                                    </p:animEffect>
                                  </p:childTnLst>
                                </p:cTn>
                              </p:par>
                              <p:par>
                                <p:cTn id="31" presetID="10" presetClass="entr" presetSubtype="0" fill="hold" grpId="0" nodeType="withEffect">
                                  <p:stCondLst>
                                    <p:cond delay="2250"/>
                                  </p:stCondLst>
                                  <p:childTnLst>
                                    <p:set>
                                      <p:cBhvr>
                                        <p:cTn id="32" dur="1" fill="hold">
                                          <p:stCondLst>
                                            <p:cond delay="0"/>
                                          </p:stCondLst>
                                        </p:cTn>
                                        <p:tgtEl>
                                          <p:spTgt spid="15"/>
                                        </p:tgtEl>
                                        <p:attrNameLst>
                                          <p:attrName>style.visibility</p:attrName>
                                        </p:attrNameLst>
                                      </p:cBhvr>
                                      <p:to>
                                        <p:strVal val="visible"/>
                                      </p:to>
                                    </p:set>
                                    <p:animEffect transition="in" filter="fade">
                                      <p:cBhvr>
                                        <p:cTn id="3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7" grpId="0" animBg="1"/>
      <p:bldP spid="24" grpId="0" animBg="1"/>
      <p:bldP spid="25" grpId="0"/>
      <p:bldP spid="2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A9C2118-9F2F-417C-B6D4-A89ED9BFC61F}"/>
              </a:ext>
            </a:extLst>
          </p:cNvPr>
          <p:cNvSpPr>
            <a:spLocks noGrp="1"/>
          </p:cNvSpPr>
          <p:nvPr>
            <p:ph type="title"/>
          </p:nvPr>
        </p:nvSpPr>
        <p:spPr/>
        <p:txBody>
          <a:bodyPr/>
          <a:lstStyle/>
          <a:p>
            <a:r>
              <a:rPr lang="en-US" altLang="zh-CN" b="1" dirty="0">
                <a:solidFill>
                  <a:schemeClr val="bg1">
                    <a:lumMod val="75000"/>
                  </a:schemeClr>
                </a:solidFill>
                <a:latin typeface="微软雅黑" panose="020B0503020204020204" pitchFamily="34" charset="-122"/>
                <a:ea typeface="微软雅黑" panose="020B0503020204020204" pitchFamily="34" charset="-122"/>
              </a:rPr>
              <a:t>Application field</a:t>
            </a:r>
            <a:br>
              <a:rPr lang="zh-CN" altLang="en-US" dirty="0">
                <a:solidFill>
                  <a:prstClr val="black">
                    <a:lumMod val="65000"/>
                    <a:lumOff val="35000"/>
                  </a:prstClr>
                </a:solidFill>
                <a:latin typeface="微软雅黑" panose="020B0503020204020204" pitchFamily="34" charset="-122"/>
                <a:ea typeface="微软雅黑" panose="020B0503020204020204" pitchFamily="34" charset="-122"/>
                <a:cs typeface="Segoe UI Semilight" panose="020B0402040204020203" pitchFamily="34" charset="0"/>
              </a:rPr>
            </a:br>
            <a:endParaRPr lang="zh-CN" altLang="en-US" dirty="0"/>
          </a:p>
        </p:txBody>
      </p:sp>
      <p:sp>
        <p:nvSpPr>
          <p:cNvPr id="3" name="内容占位符 2">
            <a:extLst>
              <a:ext uri="{FF2B5EF4-FFF2-40B4-BE49-F238E27FC236}">
                <a16:creationId xmlns:a16="http://schemas.microsoft.com/office/drawing/2014/main" id="{99DB12A3-043B-4672-BB6E-63C690CB0A17}"/>
              </a:ext>
            </a:extLst>
          </p:cNvPr>
          <p:cNvSpPr>
            <a:spLocks noGrp="1"/>
          </p:cNvSpPr>
          <p:nvPr>
            <p:ph idx="1"/>
          </p:nvPr>
        </p:nvSpPr>
        <p:spPr/>
        <p:txBody>
          <a:bodyPr/>
          <a:lstStyle/>
          <a:p>
            <a:r>
              <a:rPr lang="en-US" altLang="zh-CN" sz="2400" dirty="0"/>
              <a:t>Encrypted image reversible information hiding is widely used in military, medical, and cloud computing fields. In the military field, it is common to send military messages with advanced encryption and then embed careful messages so they can't be changed without knowing it. In the medical field, in order to ensure the privacy of patients, doctors will encrypt the patient's medical records, medical images and other information, and embed the patient's identity information in the image for easy management. In cloud computing, when users have more images, they can upload them to the cloud to save information.</a:t>
            </a:r>
            <a:endParaRPr lang="zh-CN" altLang="en-US" sz="2400" dirty="0"/>
          </a:p>
        </p:txBody>
      </p:sp>
    </p:spTree>
    <p:extLst>
      <p:ext uri="{BB962C8B-B14F-4D97-AF65-F5344CB8AC3E}">
        <p14:creationId xmlns:p14="http://schemas.microsoft.com/office/powerpoint/2010/main" val="29938641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文本框 12"/>
          <p:cNvSpPr txBox="1"/>
          <p:nvPr/>
        </p:nvSpPr>
        <p:spPr>
          <a:xfrm>
            <a:off x="8691463" y="7317432"/>
            <a:ext cx="646331" cy="369332"/>
          </a:xfrm>
          <a:prstGeom prst="rect">
            <a:avLst/>
          </a:prstGeom>
          <a:noFill/>
        </p:spPr>
        <p:txBody>
          <a:bodyPr wrap="none" rtlCol="0">
            <a:spAutoFit/>
          </a:bodyPr>
          <a:lstStyle/>
          <a:p>
            <a:r>
              <a:rPr lang="zh-CN" altLang="en-US" dirty="0"/>
              <a:t>延迟</a:t>
            </a:r>
          </a:p>
        </p:txBody>
      </p:sp>
      <p:pic>
        <p:nvPicPr>
          <p:cNvPr id="14" name="图片 13"/>
          <p:cNvPicPr>
            <a:picLocks noChangeAspect="1"/>
          </p:cNvPicPr>
          <p:nvPr/>
        </p:nvPicPr>
        <p:blipFill rotWithShape="1">
          <a:blip r:embed="rId3" cstate="print">
            <a:grayscl/>
            <a:extLst>
              <a:ext uri="{28A0092B-C50C-407E-A947-70E740481C1C}">
                <a14:useLocalDpi xmlns:a14="http://schemas.microsoft.com/office/drawing/2010/main" val="0"/>
              </a:ext>
            </a:extLst>
          </a:blip>
          <a:srcRect l="23379" t="383" r="26448" b="804"/>
          <a:stretch/>
        </p:blipFill>
        <p:spPr>
          <a:xfrm>
            <a:off x="7077456" y="548640"/>
            <a:ext cx="4537065" cy="5773111"/>
          </a:xfrm>
          <a:custGeom>
            <a:avLst/>
            <a:gdLst>
              <a:gd name="connsiteX0" fmla="*/ 3396521 w 5401456"/>
              <a:gd name="connsiteY0" fmla="*/ 0 h 6872989"/>
              <a:gd name="connsiteX1" fmla="*/ 5401456 w 5401456"/>
              <a:gd name="connsiteY1" fmla="*/ 0 h 6872989"/>
              <a:gd name="connsiteX2" fmla="*/ 2169827 w 5401456"/>
              <a:gd name="connsiteY2" fmla="*/ 6872989 h 6872989"/>
              <a:gd name="connsiteX3" fmla="*/ 0 w 5401456"/>
              <a:gd name="connsiteY3" fmla="*/ 6872989 h 6872989"/>
            </a:gdLst>
            <a:ahLst/>
            <a:cxnLst>
              <a:cxn ang="0">
                <a:pos x="connsiteX0" y="connsiteY0"/>
              </a:cxn>
              <a:cxn ang="0">
                <a:pos x="connsiteX1" y="connsiteY1"/>
              </a:cxn>
              <a:cxn ang="0">
                <a:pos x="connsiteX2" y="connsiteY2"/>
              </a:cxn>
              <a:cxn ang="0">
                <a:pos x="connsiteX3" y="connsiteY3"/>
              </a:cxn>
            </a:cxnLst>
            <a:rect l="l" t="t" r="r" b="b"/>
            <a:pathLst>
              <a:path w="5401456" h="6872989">
                <a:moveTo>
                  <a:pt x="3396521" y="0"/>
                </a:moveTo>
                <a:lnTo>
                  <a:pt x="5401456" y="0"/>
                </a:lnTo>
                <a:lnTo>
                  <a:pt x="2169827" y="6872989"/>
                </a:lnTo>
                <a:lnTo>
                  <a:pt x="0" y="6872989"/>
                </a:lnTo>
                <a:close/>
              </a:path>
            </a:pathLst>
          </a:custGeom>
        </p:spPr>
      </p:pic>
      <p:sp>
        <p:nvSpPr>
          <p:cNvPr id="16" name="矩形 15"/>
          <p:cNvSpPr/>
          <p:nvPr/>
        </p:nvSpPr>
        <p:spPr>
          <a:xfrm rot="2700000">
            <a:off x="2740335" y="4071165"/>
            <a:ext cx="370728" cy="370728"/>
          </a:xfrm>
          <a:prstGeom prst="rect">
            <a:avLst/>
          </a:prstGeom>
          <a:solidFill>
            <a:srgbClr val="C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8" name="矩形 17"/>
          <p:cNvSpPr/>
          <p:nvPr/>
        </p:nvSpPr>
        <p:spPr>
          <a:xfrm rot="2700000">
            <a:off x="3411868" y="4027954"/>
            <a:ext cx="181545" cy="181545"/>
          </a:xfrm>
          <a:prstGeom prst="rect">
            <a:avLst/>
          </a:prstGeom>
          <a:solidFill>
            <a:srgbClr val="C00000">
              <a:alpha val="70000"/>
            </a:srgb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19" name="文本框 18"/>
          <p:cNvSpPr txBox="1"/>
          <p:nvPr/>
        </p:nvSpPr>
        <p:spPr>
          <a:xfrm>
            <a:off x="2775799" y="2809046"/>
            <a:ext cx="1963492" cy="1200329"/>
          </a:xfrm>
          <a:prstGeom prst="rect">
            <a:avLst/>
          </a:prstGeom>
          <a:noFill/>
        </p:spPr>
        <p:txBody>
          <a:bodyPr wrap="square" rtlCol="0">
            <a:spAutoFit/>
          </a:bodyPr>
          <a:lstStyle/>
          <a:p>
            <a:pPr algn="ctr" fontAlgn="auto">
              <a:spcBef>
                <a:spcPts val="0"/>
              </a:spcBef>
              <a:spcAft>
                <a:spcPts val="0"/>
              </a:spcAft>
              <a:buFontTx/>
              <a:buNone/>
            </a:pPr>
            <a:r>
              <a:rPr lang="en-US" altLang="zh-CN" sz="3600" b="1" dirty="0">
                <a:solidFill>
                  <a:srgbClr val="444444"/>
                </a:solidFill>
                <a:latin typeface="微软雅黑" panose="020B0503020204020204" pitchFamily="34" charset="-122"/>
                <a:ea typeface="微软雅黑" panose="020B0503020204020204" pitchFamily="34" charset="-122"/>
              </a:rPr>
              <a:t>PART</a:t>
            </a:r>
          </a:p>
          <a:p>
            <a:pPr algn="ctr" fontAlgn="auto">
              <a:spcBef>
                <a:spcPts val="0"/>
              </a:spcBef>
              <a:spcAft>
                <a:spcPts val="0"/>
              </a:spcAft>
              <a:buFontTx/>
              <a:buNone/>
            </a:pPr>
            <a:r>
              <a:rPr lang="en-US" altLang="zh-CN" sz="3600" b="1" dirty="0">
                <a:solidFill>
                  <a:srgbClr val="444444"/>
                </a:solidFill>
                <a:latin typeface="微软雅黑" panose="020B0503020204020204" pitchFamily="34" charset="-122"/>
                <a:ea typeface="微软雅黑" panose="020B0503020204020204" pitchFamily="34" charset="-122"/>
              </a:rPr>
              <a:t>03</a:t>
            </a:r>
            <a:endParaRPr lang="zh-CN" altLang="en-US" sz="3600" b="1" dirty="0">
              <a:solidFill>
                <a:srgbClr val="444444"/>
              </a:solidFill>
              <a:latin typeface="微软雅黑" panose="020B0503020204020204" pitchFamily="34" charset="-122"/>
              <a:ea typeface="微软雅黑" panose="020B0503020204020204" pitchFamily="34" charset="-122"/>
            </a:endParaRPr>
          </a:p>
        </p:txBody>
      </p:sp>
      <p:sp>
        <p:nvSpPr>
          <p:cNvPr id="20" name="文本框 19"/>
          <p:cNvSpPr txBox="1"/>
          <p:nvPr/>
        </p:nvSpPr>
        <p:spPr>
          <a:xfrm>
            <a:off x="4154959" y="3386862"/>
            <a:ext cx="4173771" cy="584775"/>
          </a:xfrm>
          <a:prstGeom prst="rect">
            <a:avLst/>
          </a:prstGeom>
          <a:noFill/>
        </p:spPr>
        <p:txBody>
          <a:bodyPr wrap="none" rtlCol="0">
            <a:spAutoFit/>
          </a:bodyPr>
          <a:lstStyle/>
          <a:p>
            <a:pPr algn="ctr" fontAlgn="auto">
              <a:spcBef>
                <a:spcPts val="0"/>
              </a:spcBef>
              <a:spcAft>
                <a:spcPts val="0"/>
              </a:spcAft>
              <a:buFontTx/>
              <a:buNone/>
            </a:pPr>
            <a:r>
              <a:rPr lang="en-US" altLang="zh-CN" sz="3200" b="1" dirty="0">
                <a:solidFill>
                  <a:schemeClr val="bg1">
                    <a:lumMod val="75000"/>
                  </a:schemeClr>
                </a:solidFill>
                <a:latin typeface="微软雅黑" panose="020B0503020204020204" pitchFamily="34" charset="-122"/>
                <a:ea typeface="微软雅黑" panose="020B0503020204020204" pitchFamily="34" charset="-122"/>
              </a:rPr>
              <a:t>The research status</a:t>
            </a:r>
            <a:endParaRPr lang="zh-CN" altLang="en-US" sz="3200" dirty="0">
              <a:solidFill>
                <a:prstClr val="black">
                  <a:lumMod val="65000"/>
                  <a:lumOff val="35000"/>
                </a:prstClr>
              </a:solidFill>
              <a:latin typeface="微软雅黑" panose="020B0503020204020204" pitchFamily="34" charset="-122"/>
              <a:ea typeface="微软雅黑" panose="020B0503020204020204" pitchFamily="34" charset="-122"/>
              <a:cs typeface="Segoe UI Semilight" panose="020B0402040204020203" pitchFamily="34" charset="0"/>
            </a:endParaRPr>
          </a:p>
        </p:txBody>
      </p:sp>
      <p:grpSp>
        <p:nvGrpSpPr>
          <p:cNvPr id="21" name="组合 20"/>
          <p:cNvGrpSpPr/>
          <p:nvPr/>
        </p:nvGrpSpPr>
        <p:grpSpPr>
          <a:xfrm>
            <a:off x="555172" y="2563318"/>
            <a:ext cx="5906926" cy="109452"/>
            <a:chOff x="538843" y="2563318"/>
            <a:chExt cx="5906926" cy="109452"/>
          </a:xfrm>
        </p:grpSpPr>
        <p:cxnSp>
          <p:nvCxnSpPr>
            <p:cNvPr id="22" name="直接连接符 21"/>
            <p:cNvCxnSpPr/>
            <p:nvPr/>
          </p:nvCxnSpPr>
          <p:spPr>
            <a:xfrm>
              <a:off x="538843" y="2672770"/>
              <a:ext cx="5891936" cy="0"/>
            </a:xfrm>
            <a:prstGeom prst="line">
              <a:avLst/>
            </a:prstGeom>
            <a:noFill/>
            <a:ln w="38100" cap="flat" cmpd="sng" algn="ctr">
              <a:solidFill>
                <a:sysClr val="window" lastClr="FFFFFF">
                  <a:lumMod val="75000"/>
                </a:sysClr>
              </a:solidFill>
              <a:prstDash val="solid"/>
              <a:miter lim="800000"/>
            </a:ln>
            <a:effectLst/>
          </p:spPr>
        </p:cxnSp>
        <p:sp>
          <p:nvSpPr>
            <p:cNvPr id="29" name="矩形 28"/>
            <p:cNvSpPr/>
            <p:nvPr/>
          </p:nvSpPr>
          <p:spPr>
            <a:xfrm>
              <a:off x="5156615" y="2563318"/>
              <a:ext cx="1289154" cy="109452"/>
            </a:xfrm>
            <a:prstGeom prst="rect">
              <a:avLst/>
            </a:prstGeom>
            <a:solidFill>
              <a:srgbClr val="C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grpSp>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500"/>
                            </p:stCondLst>
                            <p:childTnLst>
                              <p:par>
                                <p:cTn id="5" presetID="14" presetClass="entr" presetSubtype="10" fill="hold"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randombar(horizontal)">
                                      <p:cBhvr>
                                        <p:cTn id="7" dur="500"/>
                                        <p:tgtEl>
                                          <p:spTgt spid="14"/>
                                        </p:tgtEl>
                                      </p:cBhvr>
                                    </p:animEffect>
                                  </p:childTnLst>
                                </p:cTn>
                              </p:par>
                            </p:childTnLst>
                          </p:cTn>
                        </p:par>
                        <p:par>
                          <p:cTn id="8" fill="hold">
                            <p:stCondLst>
                              <p:cond delay="1000"/>
                            </p:stCondLst>
                            <p:childTnLst>
                              <p:par>
                                <p:cTn id="9" presetID="22" presetClass="entr" presetSubtype="8" fill="hold" nodeType="afterEffect">
                                  <p:stCondLst>
                                    <p:cond delay="0"/>
                                  </p:stCondLst>
                                  <p:childTnLst>
                                    <p:set>
                                      <p:cBhvr>
                                        <p:cTn id="10" dur="1" fill="hold">
                                          <p:stCondLst>
                                            <p:cond delay="0"/>
                                          </p:stCondLst>
                                        </p:cTn>
                                        <p:tgtEl>
                                          <p:spTgt spid="21"/>
                                        </p:tgtEl>
                                        <p:attrNameLst>
                                          <p:attrName>style.visibility</p:attrName>
                                        </p:attrNameLst>
                                      </p:cBhvr>
                                      <p:to>
                                        <p:strVal val="visible"/>
                                      </p:to>
                                    </p:set>
                                    <p:animEffect transition="in" filter="wipe(left)">
                                      <p:cBhvr>
                                        <p:cTn id="11" dur="500"/>
                                        <p:tgtEl>
                                          <p:spTgt spid="21"/>
                                        </p:tgtEl>
                                      </p:cBhvr>
                                    </p:animEffect>
                                  </p:childTnLst>
                                </p:cTn>
                              </p:par>
                            </p:childTnLst>
                          </p:cTn>
                        </p:par>
                        <p:par>
                          <p:cTn id="12" fill="hold">
                            <p:stCondLst>
                              <p:cond delay="1500"/>
                            </p:stCondLst>
                            <p:childTnLst>
                              <p:par>
                                <p:cTn id="13" presetID="14" presetClass="entr" presetSubtype="10" fill="hold" grpId="0" nodeType="after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randombar(horizontal)">
                                      <p:cBhvr>
                                        <p:cTn id="15" dur="500"/>
                                        <p:tgtEl>
                                          <p:spTgt spid="16"/>
                                        </p:tgtEl>
                                      </p:cBhvr>
                                    </p:animEffect>
                                  </p:childTnLst>
                                </p:cTn>
                              </p:par>
                              <p:par>
                                <p:cTn id="16" presetID="14" presetClass="entr" presetSubtype="10" fill="hold" grpId="0" nodeType="withEffect">
                                  <p:stCondLst>
                                    <p:cond delay="500"/>
                                  </p:stCondLst>
                                  <p:childTnLst>
                                    <p:set>
                                      <p:cBhvr>
                                        <p:cTn id="17" dur="1" fill="hold">
                                          <p:stCondLst>
                                            <p:cond delay="0"/>
                                          </p:stCondLst>
                                        </p:cTn>
                                        <p:tgtEl>
                                          <p:spTgt spid="18"/>
                                        </p:tgtEl>
                                        <p:attrNameLst>
                                          <p:attrName>style.visibility</p:attrName>
                                        </p:attrNameLst>
                                      </p:cBhvr>
                                      <p:to>
                                        <p:strVal val="visible"/>
                                      </p:to>
                                    </p:set>
                                    <p:animEffect transition="in" filter="randombar(horizontal)">
                                      <p:cBhvr>
                                        <p:cTn id="18" dur="500"/>
                                        <p:tgtEl>
                                          <p:spTgt spid="18"/>
                                        </p:tgtEl>
                                      </p:cBhvr>
                                    </p:animEffect>
                                  </p:childTnLst>
                                </p:cTn>
                              </p:par>
                            </p:childTnLst>
                          </p:cTn>
                        </p:par>
                        <p:par>
                          <p:cTn id="19" fill="hold">
                            <p:stCondLst>
                              <p:cond delay="2500"/>
                            </p:stCondLst>
                            <p:childTnLst>
                              <p:par>
                                <p:cTn id="20" presetID="10" presetClass="entr" presetSubtype="0" fill="hold" grpId="0" nodeType="after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par>
                          <p:cTn id="23" fill="hold">
                            <p:stCondLst>
                              <p:cond delay="3000"/>
                            </p:stCondLst>
                            <p:childTnLst>
                              <p:par>
                                <p:cTn id="24" presetID="41" presetClass="entr" presetSubtype="0" fill="hold" grpId="0" nodeType="afterEffect">
                                  <p:stCondLst>
                                    <p:cond delay="0"/>
                                  </p:stCondLst>
                                  <p:iterate type="lt">
                                    <p:tmPct val="10000"/>
                                  </p:iterate>
                                  <p:childTnLst>
                                    <p:set>
                                      <p:cBhvr>
                                        <p:cTn id="25" dur="1" fill="hold">
                                          <p:stCondLst>
                                            <p:cond delay="0"/>
                                          </p:stCondLst>
                                        </p:cTn>
                                        <p:tgtEl>
                                          <p:spTgt spid="20"/>
                                        </p:tgtEl>
                                        <p:attrNameLst>
                                          <p:attrName>style.visibility</p:attrName>
                                        </p:attrNameLst>
                                      </p:cBhvr>
                                      <p:to>
                                        <p:strVal val="visible"/>
                                      </p:to>
                                    </p:set>
                                    <p:anim calcmode="lin" valueType="num">
                                      <p:cBhvr>
                                        <p:cTn id="26" dur="500" fill="hold"/>
                                        <p:tgtEl>
                                          <p:spTgt spid="20"/>
                                        </p:tgtEl>
                                        <p:attrNameLst>
                                          <p:attrName>ppt_x</p:attrName>
                                        </p:attrNameLst>
                                      </p:cBhvr>
                                      <p:tavLst>
                                        <p:tav tm="0">
                                          <p:val>
                                            <p:strVal val="#ppt_x"/>
                                          </p:val>
                                        </p:tav>
                                        <p:tav tm="50000">
                                          <p:val>
                                            <p:strVal val="#ppt_x+.1"/>
                                          </p:val>
                                        </p:tav>
                                        <p:tav tm="100000">
                                          <p:val>
                                            <p:strVal val="#ppt_x"/>
                                          </p:val>
                                        </p:tav>
                                      </p:tavLst>
                                    </p:anim>
                                    <p:anim calcmode="lin" valueType="num">
                                      <p:cBhvr>
                                        <p:cTn id="27" dur="500" fill="hold"/>
                                        <p:tgtEl>
                                          <p:spTgt spid="20"/>
                                        </p:tgtEl>
                                        <p:attrNameLst>
                                          <p:attrName>ppt_y</p:attrName>
                                        </p:attrNameLst>
                                      </p:cBhvr>
                                      <p:tavLst>
                                        <p:tav tm="0">
                                          <p:val>
                                            <p:strVal val="#ppt_y"/>
                                          </p:val>
                                        </p:tav>
                                        <p:tav tm="100000">
                                          <p:val>
                                            <p:strVal val="#ppt_y"/>
                                          </p:val>
                                        </p:tav>
                                      </p:tavLst>
                                    </p:anim>
                                    <p:anim calcmode="lin" valueType="num">
                                      <p:cBhvr>
                                        <p:cTn id="28" dur="500" fill="hold"/>
                                        <p:tgtEl>
                                          <p:spTgt spid="20"/>
                                        </p:tgtEl>
                                        <p:attrNameLst>
                                          <p:attrName>ppt_h</p:attrName>
                                        </p:attrNameLst>
                                      </p:cBhvr>
                                      <p:tavLst>
                                        <p:tav tm="0">
                                          <p:val>
                                            <p:strVal val="#ppt_h/10"/>
                                          </p:val>
                                        </p:tav>
                                        <p:tav tm="50000">
                                          <p:val>
                                            <p:strVal val="#ppt_h+.01"/>
                                          </p:val>
                                        </p:tav>
                                        <p:tav tm="100000">
                                          <p:val>
                                            <p:strVal val="#ppt_h"/>
                                          </p:val>
                                        </p:tav>
                                      </p:tavLst>
                                    </p:anim>
                                    <p:anim calcmode="lin" valueType="num">
                                      <p:cBhvr>
                                        <p:cTn id="29" dur="500" fill="hold"/>
                                        <p:tgtEl>
                                          <p:spTgt spid="20"/>
                                        </p:tgtEl>
                                        <p:attrNameLst>
                                          <p:attrName>ppt_w</p:attrName>
                                        </p:attrNameLst>
                                      </p:cBhvr>
                                      <p:tavLst>
                                        <p:tav tm="0">
                                          <p:val>
                                            <p:strVal val="#ppt_w/10"/>
                                          </p:val>
                                        </p:tav>
                                        <p:tav tm="50000">
                                          <p:val>
                                            <p:strVal val="#ppt_w+.01"/>
                                          </p:val>
                                        </p:tav>
                                        <p:tav tm="100000">
                                          <p:val>
                                            <p:strVal val="#ppt_w"/>
                                          </p:val>
                                        </p:tav>
                                      </p:tavLst>
                                    </p:anim>
                                    <p:animEffect transition="in" filter="fade">
                                      <p:cBhvr>
                                        <p:cTn id="30" dur="500" tmFilter="0,0; .5, 1; 1, 1"/>
                                        <p:tgtEl>
                                          <p:spTgt spid="20"/>
                                        </p:tgtEl>
                                      </p:cBhvr>
                                    </p:animEffect>
                                  </p:childTnLst>
                                </p:cTn>
                              </p:par>
                              <p:par>
                                <p:cTn id="31" presetID="10" presetClass="entr" presetSubtype="0" fill="hold" grpId="0" nodeType="withEffect">
                                  <p:stCondLst>
                                    <p:cond delay="225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6" grpId="0" animBg="1"/>
      <p:bldP spid="18" grpId="0" animBg="1"/>
      <p:bldP spid="19" grpId="0"/>
      <p:bldP spid="2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6684C7B-A4BA-4C04-B80F-2BEDC3CAF9FA}"/>
              </a:ext>
            </a:extLst>
          </p:cNvPr>
          <p:cNvSpPr>
            <a:spLocks noGrp="1"/>
          </p:cNvSpPr>
          <p:nvPr>
            <p:ph type="title"/>
          </p:nvPr>
        </p:nvSpPr>
        <p:spPr/>
        <p:txBody>
          <a:bodyPr/>
          <a:lstStyle/>
          <a:p>
            <a:pPr algn="ctr"/>
            <a:r>
              <a:rPr lang="en-US" altLang="zh-CN" sz="3600" b="1" dirty="0">
                <a:solidFill>
                  <a:schemeClr val="bg1">
                    <a:lumMod val="75000"/>
                  </a:schemeClr>
                </a:solidFill>
                <a:latin typeface="微软雅黑" panose="020B0503020204020204" pitchFamily="34" charset="-122"/>
                <a:ea typeface="微软雅黑" panose="020B0503020204020204" pitchFamily="34" charset="-122"/>
              </a:rPr>
              <a:t>The research status</a:t>
            </a:r>
            <a:br>
              <a:rPr lang="zh-CN" altLang="en-US" dirty="0">
                <a:solidFill>
                  <a:prstClr val="black">
                    <a:lumMod val="65000"/>
                    <a:lumOff val="35000"/>
                  </a:prstClr>
                </a:solidFill>
                <a:latin typeface="微软雅黑" panose="020B0503020204020204" pitchFamily="34" charset="-122"/>
                <a:ea typeface="微软雅黑" panose="020B0503020204020204" pitchFamily="34" charset="-122"/>
                <a:cs typeface="Segoe UI Semilight" panose="020B0402040204020203" pitchFamily="34" charset="0"/>
              </a:rPr>
            </a:br>
            <a:endParaRPr lang="zh-CN" altLang="en-US" dirty="0"/>
          </a:p>
        </p:txBody>
      </p:sp>
      <p:sp>
        <p:nvSpPr>
          <p:cNvPr id="3" name="内容占位符 2">
            <a:extLst>
              <a:ext uri="{FF2B5EF4-FFF2-40B4-BE49-F238E27FC236}">
                <a16:creationId xmlns:a16="http://schemas.microsoft.com/office/drawing/2014/main" id="{8294AE07-F3EA-4765-BFBC-2E7BC1FA2FF3}"/>
              </a:ext>
            </a:extLst>
          </p:cNvPr>
          <p:cNvSpPr>
            <a:spLocks noGrp="1"/>
          </p:cNvSpPr>
          <p:nvPr>
            <p:ph idx="1"/>
          </p:nvPr>
        </p:nvSpPr>
        <p:spPr/>
        <p:txBody>
          <a:bodyPr/>
          <a:lstStyle/>
          <a:p>
            <a:r>
              <a:rPr lang="en-US" altLang="zh-CN" sz="2400" dirty="0"/>
              <a:t>Information hiding can be divided into plaintext reversible information hiding and ciphertext reversible information hiding. The commonly used methods of reversible information hiding in plaintext images include spread of difference, spread of prediction error and shift of histogram. Tian first proposed DE algorithm in , which hides information by extending the embedded bit to the last bit of the difference value of adjacent two pixels, and changes the value of two pixels by integer wavelet transform. The extraction process is similar to the embedding process. The algorithm can extract the secret information and restore the original image without any errors. Tian's algorithm was widely used.</a:t>
            </a:r>
            <a:endParaRPr lang="zh-CN" altLang="en-US" sz="2400" dirty="0"/>
          </a:p>
        </p:txBody>
      </p:sp>
    </p:spTree>
    <p:extLst>
      <p:ext uri="{BB962C8B-B14F-4D97-AF65-F5344CB8AC3E}">
        <p14:creationId xmlns:p14="http://schemas.microsoft.com/office/powerpoint/2010/main" val="15425039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文本框 13"/>
          <p:cNvSpPr txBox="1"/>
          <p:nvPr/>
        </p:nvSpPr>
        <p:spPr>
          <a:xfrm>
            <a:off x="8691463" y="7317432"/>
            <a:ext cx="646331" cy="369332"/>
          </a:xfrm>
          <a:prstGeom prst="rect">
            <a:avLst/>
          </a:prstGeom>
          <a:noFill/>
        </p:spPr>
        <p:txBody>
          <a:bodyPr wrap="none" rtlCol="0">
            <a:spAutoFit/>
          </a:bodyPr>
          <a:lstStyle/>
          <a:p>
            <a:r>
              <a:rPr lang="zh-CN" altLang="en-US" dirty="0"/>
              <a:t>延迟</a:t>
            </a:r>
          </a:p>
        </p:txBody>
      </p:sp>
      <p:pic>
        <p:nvPicPr>
          <p:cNvPr id="15" name="图片 14"/>
          <p:cNvPicPr>
            <a:picLocks noChangeAspect="1"/>
          </p:cNvPicPr>
          <p:nvPr/>
        </p:nvPicPr>
        <p:blipFill rotWithShape="1">
          <a:blip r:embed="rId3" cstate="print">
            <a:grayscl/>
            <a:extLst>
              <a:ext uri="{28A0092B-C50C-407E-A947-70E740481C1C}">
                <a14:useLocalDpi xmlns:a14="http://schemas.microsoft.com/office/drawing/2010/main" val="0"/>
              </a:ext>
            </a:extLst>
          </a:blip>
          <a:srcRect l="23379" t="383" r="26448" b="804"/>
          <a:stretch/>
        </p:blipFill>
        <p:spPr>
          <a:xfrm>
            <a:off x="7077456" y="548640"/>
            <a:ext cx="4537065" cy="5773111"/>
          </a:xfrm>
          <a:custGeom>
            <a:avLst/>
            <a:gdLst>
              <a:gd name="connsiteX0" fmla="*/ 3396521 w 5401456"/>
              <a:gd name="connsiteY0" fmla="*/ 0 h 6872989"/>
              <a:gd name="connsiteX1" fmla="*/ 5401456 w 5401456"/>
              <a:gd name="connsiteY1" fmla="*/ 0 h 6872989"/>
              <a:gd name="connsiteX2" fmla="*/ 2169827 w 5401456"/>
              <a:gd name="connsiteY2" fmla="*/ 6872989 h 6872989"/>
              <a:gd name="connsiteX3" fmla="*/ 0 w 5401456"/>
              <a:gd name="connsiteY3" fmla="*/ 6872989 h 6872989"/>
            </a:gdLst>
            <a:ahLst/>
            <a:cxnLst>
              <a:cxn ang="0">
                <a:pos x="connsiteX0" y="connsiteY0"/>
              </a:cxn>
              <a:cxn ang="0">
                <a:pos x="connsiteX1" y="connsiteY1"/>
              </a:cxn>
              <a:cxn ang="0">
                <a:pos x="connsiteX2" y="connsiteY2"/>
              </a:cxn>
              <a:cxn ang="0">
                <a:pos x="connsiteX3" y="connsiteY3"/>
              </a:cxn>
            </a:cxnLst>
            <a:rect l="l" t="t" r="r" b="b"/>
            <a:pathLst>
              <a:path w="5401456" h="6872989">
                <a:moveTo>
                  <a:pt x="3396521" y="0"/>
                </a:moveTo>
                <a:lnTo>
                  <a:pt x="5401456" y="0"/>
                </a:lnTo>
                <a:lnTo>
                  <a:pt x="2169827" y="6872989"/>
                </a:lnTo>
                <a:lnTo>
                  <a:pt x="0" y="6872989"/>
                </a:lnTo>
                <a:close/>
              </a:path>
            </a:pathLst>
          </a:custGeom>
        </p:spPr>
      </p:pic>
      <p:sp>
        <p:nvSpPr>
          <p:cNvPr id="17" name="矩形 16"/>
          <p:cNvSpPr/>
          <p:nvPr/>
        </p:nvSpPr>
        <p:spPr>
          <a:xfrm rot="2700000">
            <a:off x="2740335" y="4071165"/>
            <a:ext cx="370728" cy="370728"/>
          </a:xfrm>
          <a:prstGeom prst="rect">
            <a:avLst/>
          </a:prstGeom>
          <a:solidFill>
            <a:srgbClr val="C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24" name="矩形 23"/>
          <p:cNvSpPr/>
          <p:nvPr/>
        </p:nvSpPr>
        <p:spPr>
          <a:xfrm rot="2700000">
            <a:off x="3411868" y="4027954"/>
            <a:ext cx="181545" cy="181545"/>
          </a:xfrm>
          <a:prstGeom prst="rect">
            <a:avLst/>
          </a:prstGeom>
          <a:solidFill>
            <a:srgbClr val="C00000">
              <a:alpha val="70000"/>
            </a:srgb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sp>
        <p:nvSpPr>
          <p:cNvPr id="25" name="文本框 24"/>
          <p:cNvSpPr txBox="1"/>
          <p:nvPr/>
        </p:nvSpPr>
        <p:spPr>
          <a:xfrm>
            <a:off x="2775799" y="2809046"/>
            <a:ext cx="1963492" cy="1200329"/>
          </a:xfrm>
          <a:prstGeom prst="rect">
            <a:avLst/>
          </a:prstGeom>
          <a:noFill/>
        </p:spPr>
        <p:txBody>
          <a:bodyPr wrap="square" rtlCol="0">
            <a:spAutoFit/>
          </a:bodyPr>
          <a:lstStyle/>
          <a:p>
            <a:pPr algn="ctr" fontAlgn="auto">
              <a:spcBef>
                <a:spcPts val="0"/>
              </a:spcBef>
              <a:spcAft>
                <a:spcPts val="0"/>
              </a:spcAft>
              <a:buFontTx/>
              <a:buNone/>
            </a:pPr>
            <a:r>
              <a:rPr lang="en-US" altLang="zh-CN" sz="3600" b="1" dirty="0">
                <a:solidFill>
                  <a:srgbClr val="444444"/>
                </a:solidFill>
                <a:latin typeface="微软雅黑" panose="020B0503020204020204" pitchFamily="34" charset="-122"/>
                <a:ea typeface="微软雅黑" panose="020B0503020204020204" pitchFamily="34" charset="-122"/>
              </a:rPr>
              <a:t>PART</a:t>
            </a:r>
          </a:p>
          <a:p>
            <a:pPr algn="ctr" fontAlgn="auto">
              <a:spcBef>
                <a:spcPts val="0"/>
              </a:spcBef>
              <a:spcAft>
                <a:spcPts val="0"/>
              </a:spcAft>
              <a:buFontTx/>
              <a:buNone/>
            </a:pPr>
            <a:r>
              <a:rPr lang="en-US" altLang="zh-CN" sz="3600" b="1" dirty="0">
                <a:solidFill>
                  <a:srgbClr val="444444"/>
                </a:solidFill>
                <a:latin typeface="微软雅黑" panose="020B0503020204020204" pitchFamily="34" charset="-122"/>
                <a:ea typeface="微软雅黑" panose="020B0503020204020204" pitchFamily="34" charset="-122"/>
              </a:rPr>
              <a:t>04</a:t>
            </a:r>
            <a:endParaRPr lang="zh-CN" altLang="en-US" sz="3600" b="1" dirty="0">
              <a:solidFill>
                <a:srgbClr val="444444"/>
              </a:solidFill>
              <a:latin typeface="微软雅黑" panose="020B0503020204020204" pitchFamily="34" charset="-122"/>
              <a:ea typeface="微软雅黑" panose="020B0503020204020204" pitchFamily="34" charset="-122"/>
            </a:endParaRPr>
          </a:p>
        </p:txBody>
      </p:sp>
      <p:sp>
        <p:nvSpPr>
          <p:cNvPr id="26" name="文本框 25"/>
          <p:cNvSpPr txBox="1"/>
          <p:nvPr/>
        </p:nvSpPr>
        <p:spPr>
          <a:xfrm>
            <a:off x="4260281" y="3167855"/>
            <a:ext cx="3701270" cy="400110"/>
          </a:xfrm>
          <a:prstGeom prst="rect">
            <a:avLst/>
          </a:prstGeom>
          <a:noFill/>
        </p:spPr>
        <p:txBody>
          <a:bodyPr wrap="none" rtlCol="0">
            <a:spAutoFit/>
          </a:bodyPr>
          <a:lstStyle/>
          <a:p>
            <a:pPr algn="ctr" fontAlgn="auto">
              <a:spcBef>
                <a:spcPts val="0"/>
              </a:spcBef>
              <a:spcAft>
                <a:spcPts val="0"/>
              </a:spcAft>
              <a:buFontTx/>
              <a:buNone/>
            </a:pPr>
            <a:r>
              <a:rPr lang="en-US" altLang="zh-CN" sz="2000" b="1" dirty="0">
                <a:solidFill>
                  <a:schemeClr val="bg1">
                    <a:lumMod val="75000"/>
                  </a:schemeClr>
                </a:solidFill>
                <a:latin typeface="微软雅黑" panose="020B0503020204020204" pitchFamily="34" charset="-122"/>
                <a:ea typeface="微软雅黑" panose="020B0503020204020204" pitchFamily="34" charset="-122"/>
              </a:rPr>
              <a:t>Main contents of the paper</a:t>
            </a:r>
            <a:endParaRPr lang="zh-CN" altLang="en-US" sz="2000" dirty="0">
              <a:solidFill>
                <a:prstClr val="black">
                  <a:lumMod val="65000"/>
                  <a:lumOff val="35000"/>
                </a:prstClr>
              </a:solidFill>
              <a:latin typeface="微软雅黑" panose="020B0503020204020204" pitchFamily="34" charset="-122"/>
              <a:ea typeface="微软雅黑" panose="020B0503020204020204" pitchFamily="34" charset="-122"/>
              <a:cs typeface="Segoe UI Semilight" panose="020B0402040204020203" pitchFamily="34" charset="0"/>
            </a:endParaRPr>
          </a:p>
        </p:txBody>
      </p:sp>
      <p:grpSp>
        <p:nvGrpSpPr>
          <p:cNvPr id="27" name="组合 26"/>
          <p:cNvGrpSpPr/>
          <p:nvPr/>
        </p:nvGrpSpPr>
        <p:grpSpPr>
          <a:xfrm>
            <a:off x="555172" y="2563318"/>
            <a:ext cx="5906926" cy="109452"/>
            <a:chOff x="538843" y="2563318"/>
            <a:chExt cx="5906926" cy="109452"/>
          </a:xfrm>
        </p:grpSpPr>
        <p:cxnSp>
          <p:nvCxnSpPr>
            <p:cNvPr id="28" name="直接连接符 27"/>
            <p:cNvCxnSpPr/>
            <p:nvPr/>
          </p:nvCxnSpPr>
          <p:spPr>
            <a:xfrm>
              <a:off x="538843" y="2672770"/>
              <a:ext cx="5891936" cy="0"/>
            </a:xfrm>
            <a:prstGeom prst="line">
              <a:avLst/>
            </a:prstGeom>
            <a:noFill/>
            <a:ln w="38100" cap="flat" cmpd="sng" algn="ctr">
              <a:solidFill>
                <a:sysClr val="window" lastClr="FFFFFF">
                  <a:lumMod val="75000"/>
                </a:sysClr>
              </a:solidFill>
              <a:prstDash val="solid"/>
              <a:miter lim="800000"/>
            </a:ln>
            <a:effectLst/>
          </p:spPr>
        </p:cxnSp>
        <p:sp>
          <p:nvSpPr>
            <p:cNvPr id="29" name="矩形 28"/>
            <p:cNvSpPr/>
            <p:nvPr/>
          </p:nvSpPr>
          <p:spPr>
            <a:xfrm>
              <a:off x="5156615" y="2563318"/>
              <a:ext cx="1289154" cy="109452"/>
            </a:xfrm>
            <a:prstGeom prst="rect">
              <a:avLst/>
            </a:prstGeom>
            <a:solidFill>
              <a:srgbClr val="C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a:ln>
                  <a:noFill/>
                </a:ln>
                <a:solidFill>
                  <a:prstClr val="white"/>
                </a:solidFill>
                <a:effectLst/>
                <a:uLnTx/>
                <a:uFillTx/>
                <a:latin typeface="Calibri" panose="020F0502020204030204"/>
                <a:ea typeface="宋体" panose="02010600030101010101" pitchFamily="2" charset="-122"/>
                <a:cs typeface="+mn-cs"/>
              </a:endParaRPr>
            </a:p>
          </p:txBody>
        </p:sp>
      </p:grpSp>
    </p:spTree>
  </p:cSld>
  <p:clrMapOvr>
    <a:masterClrMapping/>
  </p:clrMapOvr>
  <p:transition spd="slow">
    <p:cover dir="d"/>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500"/>
                            </p:stCondLst>
                            <p:childTnLst>
                              <p:par>
                                <p:cTn id="5" presetID="14" presetClass="entr" presetSubtype="10" fill="hold"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randombar(horizontal)">
                                      <p:cBhvr>
                                        <p:cTn id="7" dur="500"/>
                                        <p:tgtEl>
                                          <p:spTgt spid="15"/>
                                        </p:tgtEl>
                                      </p:cBhvr>
                                    </p:animEffect>
                                  </p:childTnLst>
                                </p:cTn>
                              </p:par>
                            </p:childTnLst>
                          </p:cTn>
                        </p:par>
                        <p:par>
                          <p:cTn id="8" fill="hold">
                            <p:stCondLst>
                              <p:cond delay="1000"/>
                            </p:stCondLst>
                            <p:childTnLst>
                              <p:par>
                                <p:cTn id="9" presetID="22" presetClass="entr" presetSubtype="8" fill="hold" nodeType="afterEffect">
                                  <p:stCondLst>
                                    <p:cond delay="0"/>
                                  </p:stCondLst>
                                  <p:childTnLst>
                                    <p:set>
                                      <p:cBhvr>
                                        <p:cTn id="10" dur="1" fill="hold">
                                          <p:stCondLst>
                                            <p:cond delay="0"/>
                                          </p:stCondLst>
                                        </p:cTn>
                                        <p:tgtEl>
                                          <p:spTgt spid="27"/>
                                        </p:tgtEl>
                                        <p:attrNameLst>
                                          <p:attrName>style.visibility</p:attrName>
                                        </p:attrNameLst>
                                      </p:cBhvr>
                                      <p:to>
                                        <p:strVal val="visible"/>
                                      </p:to>
                                    </p:set>
                                    <p:animEffect transition="in" filter="wipe(left)">
                                      <p:cBhvr>
                                        <p:cTn id="11" dur="500"/>
                                        <p:tgtEl>
                                          <p:spTgt spid="27"/>
                                        </p:tgtEl>
                                      </p:cBhvr>
                                    </p:animEffect>
                                  </p:childTnLst>
                                </p:cTn>
                              </p:par>
                            </p:childTnLst>
                          </p:cTn>
                        </p:par>
                        <p:par>
                          <p:cTn id="12" fill="hold">
                            <p:stCondLst>
                              <p:cond delay="1500"/>
                            </p:stCondLst>
                            <p:childTnLst>
                              <p:par>
                                <p:cTn id="13" presetID="14" presetClass="entr" presetSubtype="10" fill="hold" grpId="0" nodeType="afterEffect">
                                  <p:stCondLst>
                                    <p:cond delay="0"/>
                                  </p:stCondLst>
                                  <p:childTnLst>
                                    <p:set>
                                      <p:cBhvr>
                                        <p:cTn id="14" dur="1" fill="hold">
                                          <p:stCondLst>
                                            <p:cond delay="0"/>
                                          </p:stCondLst>
                                        </p:cTn>
                                        <p:tgtEl>
                                          <p:spTgt spid="17"/>
                                        </p:tgtEl>
                                        <p:attrNameLst>
                                          <p:attrName>style.visibility</p:attrName>
                                        </p:attrNameLst>
                                      </p:cBhvr>
                                      <p:to>
                                        <p:strVal val="visible"/>
                                      </p:to>
                                    </p:set>
                                    <p:animEffect transition="in" filter="randombar(horizontal)">
                                      <p:cBhvr>
                                        <p:cTn id="15" dur="500"/>
                                        <p:tgtEl>
                                          <p:spTgt spid="17"/>
                                        </p:tgtEl>
                                      </p:cBhvr>
                                    </p:animEffect>
                                  </p:childTnLst>
                                </p:cTn>
                              </p:par>
                              <p:par>
                                <p:cTn id="16" presetID="14" presetClass="entr" presetSubtype="10" fill="hold" grpId="0" nodeType="withEffect">
                                  <p:stCondLst>
                                    <p:cond delay="500"/>
                                  </p:stCondLst>
                                  <p:childTnLst>
                                    <p:set>
                                      <p:cBhvr>
                                        <p:cTn id="17" dur="1" fill="hold">
                                          <p:stCondLst>
                                            <p:cond delay="0"/>
                                          </p:stCondLst>
                                        </p:cTn>
                                        <p:tgtEl>
                                          <p:spTgt spid="24"/>
                                        </p:tgtEl>
                                        <p:attrNameLst>
                                          <p:attrName>style.visibility</p:attrName>
                                        </p:attrNameLst>
                                      </p:cBhvr>
                                      <p:to>
                                        <p:strVal val="visible"/>
                                      </p:to>
                                    </p:set>
                                    <p:animEffect transition="in" filter="randombar(horizontal)">
                                      <p:cBhvr>
                                        <p:cTn id="18" dur="500"/>
                                        <p:tgtEl>
                                          <p:spTgt spid="24"/>
                                        </p:tgtEl>
                                      </p:cBhvr>
                                    </p:animEffect>
                                  </p:childTnLst>
                                </p:cTn>
                              </p:par>
                            </p:childTnLst>
                          </p:cTn>
                        </p:par>
                        <p:par>
                          <p:cTn id="19" fill="hold">
                            <p:stCondLst>
                              <p:cond delay="2500"/>
                            </p:stCondLst>
                            <p:childTnLst>
                              <p:par>
                                <p:cTn id="20" presetID="10" presetClass="entr" presetSubtype="0" fill="hold" grpId="0" nodeType="after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fade">
                                      <p:cBhvr>
                                        <p:cTn id="22" dur="500"/>
                                        <p:tgtEl>
                                          <p:spTgt spid="25"/>
                                        </p:tgtEl>
                                      </p:cBhvr>
                                    </p:animEffect>
                                  </p:childTnLst>
                                </p:cTn>
                              </p:par>
                            </p:childTnLst>
                          </p:cTn>
                        </p:par>
                        <p:par>
                          <p:cTn id="23" fill="hold">
                            <p:stCondLst>
                              <p:cond delay="3000"/>
                            </p:stCondLst>
                            <p:childTnLst>
                              <p:par>
                                <p:cTn id="24" presetID="41" presetClass="entr" presetSubtype="0" fill="hold" grpId="0" nodeType="afterEffect">
                                  <p:stCondLst>
                                    <p:cond delay="0"/>
                                  </p:stCondLst>
                                  <p:iterate type="lt">
                                    <p:tmPct val="10000"/>
                                  </p:iterate>
                                  <p:childTnLst>
                                    <p:set>
                                      <p:cBhvr>
                                        <p:cTn id="25" dur="1" fill="hold">
                                          <p:stCondLst>
                                            <p:cond delay="0"/>
                                          </p:stCondLst>
                                        </p:cTn>
                                        <p:tgtEl>
                                          <p:spTgt spid="26"/>
                                        </p:tgtEl>
                                        <p:attrNameLst>
                                          <p:attrName>style.visibility</p:attrName>
                                        </p:attrNameLst>
                                      </p:cBhvr>
                                      <p:to>
                                        <p:strVal val="visible"/>
                                      </p:to>
                                    </p:set>
                                    <p:anim calcmode="lin" valueType="num">
                                      <p:cBhvr>
                                        <p:cTn id="26" dur="500" fill="hold"/>
                                        <p:tgtEl>
                                          <p:spTgt spid="26"/>
                                        </p:tgtEl>
                                        <p:attrNameLst>
                                          <p:attrName>ppt_x</p:attrName>
                                        </p:attrNameLst>
                                      </p:cBhvr>
                                      <p:tavLst>
                                        <p:tav tm="0">
                                          <p:val>
                                            <p:strVal val="#ppt_x"/>
                                          </p:val>
                                        </p:tav>
                                        <p:tav tm="50000">
                                          <p:val>
                                            <p:strVal val="#ppt_x+.1"/>
                                          </p:val>
                                        </p:tav>
                                        <p:tav tm="100000">
                                          <p:val>
                                            <p:strVal val="#ppt_x"/>
                                          </p:val>
                                        </p:tav>
                                      </p:tavLst>
                                    </p:anim>
                                    <p:anim calcmode="lin" valueType="num">
                                      <p:cBhvr>
                                        <p:cTn id="27" dur="500" fill="hold"/>
                                        <p:tgtEl>
                                          <p:spTgt spid="26"/>
                                        </p:tgtEl>
                                        <p:attrNameLst>
                                          <p:attrName>ppt_y</p:attrName>
                                        </p:attrNameLst>
                                      </p:cBhvr>
                                      <p:tavLst>
                                        <p:tav tm="0">
                                          <p:val>
                                            <p:strVal val="#ppt_y"/>
                                          </p:val>
                                        </p:tav>
                                        <p:tav tm="100000">
                                          <p:val>
                                            <p:strVal val="#ppt_y"/>
                                          </p:val>
                                        </p:tav>
                                      </p:tavLst>
                                    </p:anim>
                                    <p:anim calcmode="lin" valueType="num">
                                      <p:cBhvr>
                                        <p:cTn id="28" dur="500" fill="hold"/>
                                        <p:tgtEl>
                                          <p:spTgt spid="26"/>
                                        </p:tgtEl>
                                        <p:attrNameLst>
                                          <p:attrName>ppt_h</p:attrName>
                                        </p:attrNameLst>
                                      </p:cBhvr>
                                      <p:tavLst>
                                        <p:tav tm="0">
                                          <p:val>
                                            <p:strVal val="#ppt_h/10"/>
                                          </p:val>
                                        </p:tav>
                                        <p:tav tm="50000">
                                          <p:val>
                                            <p:strVal val="#ppt_h+.01"/>
                                          </p:val>
                                        </p:tav>
                                        <p:tav tm="100000">
                                          <p:val>
                                            <p:strVal val="#ppt_h"/>
                                          </p:val>
                                        </p:tav>
                                      </p:tavLst>
                                    </p:anim>
                                    <p:anim calcmode="lin" valueType="num">
                                      <p:cBhvr>
                                        <p:cTn id="29" dur="500" fill="hold"/>
                                        <p:tgtEl>
                                          <p:spTgt spid="26"/>
                                        </p:tgtEl>
                                        <p:attrNameLst>
                                          <p:attrName>ppt_w</p:attrName>
                                        </p:attrNameLst>
                                      </p:cBhvr>
                                      <p:tavLst>
                                        <p:tav tm="0">
                                          <p:val>
                                            <p:strVal val="#ppt_w/10"/>
                                          </p:val>
                                        </p:tav>
                                        <p:tav tm="50000">
                                          <p:val>
                                            <p:strVal val="#ppt_w+.01"/>
                                          </p:val>
                                        </p:tav>
                                        <p:tav tm="100000">
                                          <p:val>
                                            <p:strVal val="#ppt_w"/>
                                          </p:val>
                                        </p:tav>
                                      </p:tavLst>
                                    </p:anim>
                                    <p:animEffect transition="in" filter="fade">
                                      <p:cBhvr>
                                        <p:cTn id="30" dur="500" tmFilter="0,0; .5, 1; 1, 1"/>
                                        <p:tgtEl>
                                          <p:spTgt spid="26"/>
                                        </p:tgtEl>
                                      </p:cBhvr>
                                    </p:animEffect>
                                  </p:childTnLst>
                                </p:cTn>
                              </p:par>
                              <p:par>
                                <p:cTn id="31" presetID="10" presetClass="entr" presetSubtype="0" fill="hold" grpId="0" nodeType="withEffect">
                                  <p:stCondLst>
                                    <p:cond delay="2250"/>
                                  </p:stCondLst>
                                  <p:childTnLst>
                                    <p:set>
                                      <p:cBhvr>
                                        <p:cTn id="32" dur="1" fill="hold">
                                          <p:stCondLst>
                                            <p:cond delay="0"/>
                                          </p:stCondLst>
                                        </p:cTn>
                                        <p:tgtEl>
                                          <p:spTgt spid="14"/>
                                        </p:tgtEl>
                                        <p:attrNameLst>
                                          <p:attrName>style.visibility</p:attrName>
                                        </p:attrNameLst>
                                      </p:cBhvr>
                                      <p:to>
                                        <p:strVal val="visible"/>
                                      </p:to>
                                    </p:set>
                                    <p:animEffect transition="in" filter="fade">
                                      <p:cBhvr>
                                        <p:cTn id="3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7" grpId="0" animBg="1"/>
      <p:bldP spid="24" grpId="0" animBg="1"/>
      <p:bldP spid="25" grpId="0"/>
      <p:bldP spid="2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A43A43C-AAE1-4E55-B559-29BA91C62336}"/>
              </a:ext>
            </a:extLst>
          </p:cNvPr>
          <p:cNvSpPr>
            <a:spLocks noGrp="1"/>
          </p:cNvSpPr>
          <p:nvPr>
            <p:ph type="title"/>
          </p:nvPr>
        </p:nvSpPr>
        <p:spPr/>
        <p:txBody>
          <a:bodyPr/>
          <a:lstStyle/>
          <a:p>
            <a:pPr algn="ctr"/>
            <a:r>
              <a:rPr lang="en-US" altLang="zh-CN" b="1" dirty="0">
                <a:solidFill>
                  <a:schemeClr val="bg1">
                    <a:lumMod val="75000"/>
                  </a:schemeClr>
                </a:solidFill>
                <a:latin typeface="微软雅黑" panose="020B0503020204020204" pitchFamily="34" charset="-122"/>
                <a:ea typeface="微软雅黑" panose="020B0503020204020204" pitchFamily="34" charset="-122"/>
              </a:rPr>
              <a:t>Main contents of the paper</a:t>
            </a:r>
            <a:br>
              <a:rPr lang="zh-CN" altLang="en-US" dirty="0">
                <a:solidFill>
                  <a:prstClr val="black">
                    <a:lumMod val="65000"/>
                    <a:lumOff val="35000"/>
                  </a:prstClr>
                </a:solidFill>
                <a:latin typeface="微软雅黑" panose="020B0503020204020204" pitchFamily="34" charset="-122"/>
                <a:ea typeface="微软雅黑" panose="020B0503020204020204" pitchFamily="34" charset="-122"/>
                <a:cs typeface="Segoe UI Semilight" panose="020B0402040204020203" pitchFamily="34" charset="0"/>
              </a:rPr>
            </a:br>
            <a:endParaRPr lang="zh-CN" altLang="en-US" dirty="0"/>
          </a:p>
        </p:txBody>
      </p:sp>
      <p:sp>
        <p:nvSpPr>
          <p:cNvPr id="3" name="内容占位符 2">
            <a:extLst>
              <a:ext uri="{FF2B5EF4-FFF2-40B4-BE49-F238E27FC236}">
                <a16:creationId xmlns:a16="http://schemas.microsoft.com/office/drawing/2014/main" id="{7F6F13D7-7C04-4E65-9441-16C98665A77E}"/>
              </a:ext>
            </a:extLst>
          </p:cNvPr>
          <p:cNvSpPr>
            <a:spLocks noGrp="1"/>
          </p:cNvSpPr>
          <p:nvPr>
            <p:ph idx="1"/>
          </p:nvPr>
        </p:nvSpPr>
        <p:spPr/>
        <p:txBody>
          <a:bodyPr/>
          <a:lstStyle/>
          <a:p>
            <a:r>
              <a:rPr lang="en-US" altLang="zh-CN" dirty="0"/>
              <a:t>This paper mainly introduces the following aspects ;</a:t>
            </a:r>
          </a:p>
          <a:p>
            <a:r>
              <a:rPr lang="en-US" altLang="zh-CN" dirty="0"/>
              <a:t>The first chapter introduces the research background and significance, and then introduces the classification of algorithms. The second chapter introduces the basic concept and framework of information hiding, as well as the commonly used histogram translation and spread algorithm. Chapter three first analyzes the security of common  encryption and scrambling encryption, and then introduces the proposed block  scrambling encryption algorithm. The fourth chapter introduces an image encryption algorithm based on image camouflage. An improved algorithm is proposed to solve the problem that the quality of the converted images is not high. The experiment is simulated The performance of the improved algorithm is compared with that of the current algorithm.</a:t>
            </a:r>
            <a:endParaRPr lang="zh-CN" altLang="en-US" dirty="0"/>
          </a:p>
        </p:txBody>
      </p:sp>
    </p:spTree>
    <p:extLst>
      <p:ext uri="{BB962C8B-B14F-4D97-AF65-F5344CB8AC3E}">
        <p14:creationId xmlns:p14="http://schemas.microsoft.com/office/powerpoint/2010/main" val="22375062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custDataLst>
              <p:tags r:id="rId1"/>
            </p:custDataLst>
          </p:nvPr>
        </p:nvSpPr>
        <p:spPr>
          <a:xfrm>
            <a:off x="4935541" y="3709670"/>
            <a:ext cx="2147887" cy="45243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lstStyle/>
          <a:p>
            <a:pPr algn="ctr" fontAlgn="auto">
              <a:lnSpc>
                <a:spcPct val="130000"/>
              </a:lnSpc>
              <a:spcBef>
                <a:spcPts val="0"/>
              </a:spcBef>
              <a:spcAft>
                <a:spcPts val="0"/>
              </a:spcAft>
              <a:defRPr/>
            </a:pPr>
            <a:r>
              <a:rPr lang="en-US" altLang="zh-CN" sz="2400" dirty="0">
                <a:solidFill>
                  <a:prstClr val="white">
                    <a:lumMod val="50000"/>
                  </a:prstClr>
                </a:solidFill>
                <a:latin typeface="宋体" panose="02010600030101010101" pitchFamily="2" charset="-122"/>
              </a:rPr>
              <a:t>Pan li </a:t>
            </a:r>
            <a:endParaRPr lang="zh-CN" altLang="en-US" sz="2400" dirty="0">
              <a:solidFill>
                <a:prstClr val="white">
                  <a:lumMod val="50000"/>
                </a:prstClr>
              </a:solidFill>
              <a:latin typeface="宋体" panose="02010600030101010101" pitchFamily="2" charset="-122"/>
            </a:endParaRPr>
          </a:p>
        </p:txBody>
      </p:sp>
      <p:sp>
        <p:nvSpPr>
          <p:cNvPr id="7" name="矩形 6"/>
          <p:cNvSpPr/>
          <p:nvPr>
            <p:custDataLst>
              <p:tags r:id="rId2"/>
            </p:custDataLst>
          </p:nvPr>
        </p:nvSpPr>
        <p:spPr>
          <a:xfrm>
            <a:off x="4550633" y="4092907"/>
            <a:ext cx="3157538" cy="33559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lstStyle/>
          <a:p>
            <a:pPr algn="ctr" fontAlgn="auto">
              <a:lnSpc>
                <a:spcPct val="130000"/>
              </a:lnSpc>
              <a:spcBef>
                <a:spcPts val="0"/>
              </a:spcBef>
              <a:spcAft>
                <a:spcPts val="0"/>
              </a:spcAft>
              <a:defRPr/>
            </a:pPr>
            <a:endParaRPr lang="en-US" altLang="zh-CN" sz="1600" dirty="0">
              <a:solidFill>
                <a:prstClr val="white">
                  <a:lumMod val="50000"/>
                </a:prstClr>
              </a:solidFill>
              <a:latin typeface="宋体" panose="02010600030101010101" pitchFamily="2" charset="-122"/>
            </a:endParaRPr>
          </a:p>
        </p:txBody>
      </p:sp>
      <p:grpSp>
        <p:nvGrpSpPr>
          <p:cNvPr id="8" name="组合 7"/>
          <p:cNvGrpSpPr/>
          <p:nvPr/>
        </p:nvGrpSpPr>
        <p:grpSpPr>
          <a:xfrm>
            <a:off x="3474322" y="3954624"/>
            <a:ext cx="1641701" cy="45719"/>
            <a:chOff x="3060700" y="4724400"/>
            <a:chExt cx="5955507" cy="31432"/>
          </a:xfrm>
        </p:grpSpPr>
        <p:cxnSp>
          <p:nvCxnSpPr>
            <p:cNvPr id="9" name="直接连接符 8"/>
            <p:cNvCxnSpPr/>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grpSp>
        <p:nvGrpSpPr>
          <p:cNvPr id="11" name="组合 10"/>
          <p:cNvGrpSpPr/>
          <p:nvPr/>
        </p:nvGrpSpPr>
        <p:grpSpPr>
          <a:xfrm>
            <a:off x="6902312" y="3935891"/>
            <a:ext cx="1641701" cy="45719"/>
            <a:chOff x="3060700" y="4724400"/>
            <a:chExt cx="5955507" cy="31432"/>
          </a:xfrm>
        </p:grpSpPr>
        <p:cxnSp>
          <p:nvCxnSpPr>
            <p:cNvPr id="12" name="直接连接符 11"/>
            <p:cNvCxnSpPr/>
            <p:nvPr/>
          </p:nvCxnSpPr>
          <p:spPr>
            <a:xfrm>
              <a:off x="3060700" y="4724400"/>
              <a:ext cx="5955507" cy="0"/>
            </a:xfrm>
            <a:prstGeom prst="line">
              <a:avLst/>
            </a:prstGeom>
            <a:ln w="285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nvCxnSpPr>
          <p:spPr>
            <a:xfrm>
              <a:off x="3060700" y="4755832"/>
              <a:ext cx="5955507"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15" name="矩形 14"/>
          <p:cNvSpPr/>
          <p:nvPr>
            <p:custDataLst>
              <p:tags r:id="rId3"/>
            </p:custDataLst>
          </p:nvPr>
        </p:nvSpPr>
        <p:spPr>
          <a:xfrm>
            <a:off x="4476883" y="4469669"/>
            <a:ext cx="3157538" cy="33559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anchor="ctr"/>
          <a:lstStyle/>
          <a:p>
            <a:pPr algn="ctr" fontAlgn="auto">
              <a:lnSpc>
                <a:spcPct val="130000"/>
              </a:lnSpc>
              <a:spcBef>
                <a:spcPts val="0"/>
              </a:spcBef>
              <a:spcAft>
                <a:spcPts val="0"/>
              </a:spcAft>
              <a:defRPr/>
            </a:pPr>
            <a:endParaRPr lang="en-US" altLang="zh-CN" sz="1600" dirty="0">
              <a:solidFill>
                <a:prstClr val="white">
                  <a:lumMod val="50000"/>
                </a:prstClr>
              </a:solidFill>
              <a:latin typeface="宋体" panose="02010600030101010101" pitchFamily="2" charset="-122"/>
            </a:endParaRPr>
          </a:p>
        </p:txBody>
      </p:sp>
      <p:grpSp>
        <p:nvGrpSpPr>
          <p:cNvPr id="16" name="组合 15"/>
          <p:cNvGrpSpPr/>
          <p:nvPr/>
        </p:nvGrpSpPr>
        <p:grpSpPr>
          <a:xfrm>
            <a:off x="4980066" y="2351153"/>
            <a:ext cx="1995666" cy="879873"/>
            <a:chOff x="6773864" y="2460169"/>
            <a:chExt cx="4042249" cy="792000"/>
          </a:xfrm>
        </p:grpSpPr>
        <p:sp>
          <p:nvSpPr>
            <p:cNvPr id="17" name="圆角矩形 16"/>
            <p:cNvSpPr/>
            <p:nvPr/>
          </p:nvSpPr>
          <p:spPr>
            <a:xfrm>
              <a:off x="6874356" y="2460169"/>
              <a:ext cx="3941757" cy="792000"/>
            </a:xfrm>
            <a:prstGeom prst="roundRect">
              <a:avLst/>
            </a:prstGeom>
            <a:solidFill>
              <a:srgbClr val="C00000"/>
            </a:solidFill>
            <a:ln w="25400">
              <a:solidFill>
                <a:schemeClr val="accent3"/>
              </a:solidFill>
            </a:ln>
            <a:effectLst>
              <a:outerShdw blurRad="254000" dist="114300" dir="2700000" algn="tl" rotWithShape="0">
                <a:prstClr val="black">
                  <a:alpha val="25000"/>
                </a:prstClr>
              </a:outerShdw>
            </a:effectLst>
          </p:spPr>
          <p:txBody>
            <a:bodyPr vert="horz" wrap="square" lIns="91440" tIns="45720" rIns="91440" bIns="45720" numCol="1" anchor="t" anchorCtr="0" compatLnSpc="1">
              <a:prstTxWarp prst="textNoShape">
                <a:avLst/>
              </a:prstTxWarp>
            </a:bodyPr>
            <a:lstStyle/>
            <a:p>
              <a:pPr fontAlgn="auto">
                <a:spcBef>
                  <a:spcPts val="0"/>
                </a:spcBef>
                <a:spcAft>
                  <a:spcPts val="0"/>
                </a:spcAft>
              </a:pPr>
              <a:endParaRPr lang="zh-CN" altLang="en-US" sz="1600">
                <a:solidFill>
                  <a:prstClr val="black"/>
                </a:solidFill>
                <a:latin typeface="Calibri" panose="020F0502020204030204"/>
              </a:endParaRPr>
            </a:p>
          </p:txBody>
        </p:sp>
        <p:sp>
          <p:nvSpPr>
            <p:cNvPr id="18" name="文本框 32"/>
            <p:cNvSpPr txBox="1"/>
            <p:nvPr/>
          </p:nvSpPr>
          <p:spPr>
            <a:xfrm>
              <a:off x="6773864" y="2462665"/>
              <a:ext cx="1201278" cy="637189"/>
            </a:xfrm>
            <a:prstGeom prst="rect">
              <a:avLst/>
            </a:prstGeom>
            <a:noFill/>
          </p:spPr>
          <p:txBody>
            <a:bodyPr wrap="square" rtlCol="0">
              <a:spAutoFit/>
            </a:bodyPr>
            <a:lstStyle/>
            <a:p>
              <a:pPr algn="ctr" fontAlgn="auto">
                <a:spcBef>
                  <a:spcPts val="0"/>
                </a:spcBef>
                <a:spcAft>
                  <a:spcPts val="0"/>
                </a:spcAft>
                <a:defRPr/>
              </a:pPr>
              <a:endParaRPr lang="zh-CN" altLang="en-US" sz="4000" kern="0" dirty="0">
                <a:solidFill>
                  <a:sysClr val="window" lastClr="FFFFFF"/>
                </a:solidFill>
                <a:latin typeface="Impact" panose="020B0806030902050204" pitchFamily="34" charset="0"/>
              </a:endParaRPr>
            </a:p>
          </p:txBody>
        </p:sp>
        <p:sp>
          <p:nvSpPr>
            <p:cNvPr id="19" name="文本框 33"/>
            <p:cNvSpPr txBox="1"/>
            <p:nvPr/>
          </p:nvSpPr>
          <p:spPr>
            <a:xfrm>
              <a:off x="7086893" y="2599819"/>
              <a:ext cx="3501562" cy="637189"/>
            </a:xfrm>
            <a:prstGeom prst="rect">
              <a:avLst/>
            </a:prstGeom>
            <a:noFill/>
          </p:spPr>
          <p:txBody>
            <a:bodyPr wrap="square" rtlCol="0">
              <a:spAutoFit/>
            </a:bodyPr>
            <a:lstStyle/>
            <a:p>
              <a:pPr algn="ctr" fontAlgn="auto">
                <a:spcBef>
                  <a:spcPts val="0"/>
                </a:spcBef>
                <a:spcAft>
                  <a:spcPts val="0"/>
                </a:spcAft>
              </a:pPr>
              <a:endParaRPr lang="en-US" altLang="zh-CN" sz="2400" kern="0" spc="300" dirty="0">
                <a:solidFill>
                  <a:sysClr val="window" lastClr="FFFFFF"/>
                </a:solidFill>
                <a:latin typeface="微软雅黑" panose="020B0503020204020204" pitchFamily="34" charset="-122"/>
                <a:ea typeface="微软雅黑" panose="020B0503020204020204" pitchFamily="34" charset="-122"/>
              </a:endParaRPr>
            </a:p>
            <a:p>
              <a:pPr algn="ctr" fontAlgn="auto">
                <a:spcBef>
                  <a:spcPts val="0"/>
                </a:spcBef>
                <a:spcAft>
                  <a:spcPts val="0"/>
                </a:spcAft>
              </a:pPr>
              <a:r>
                <a:rPr lang="en-US" altLang="zh-CN" sz="1600" dirty="0">
                  <a:solidFill>
                    <a:prstClr val="white"/>
                  </a:solidFill>
                  <a:latin typeface="微软雅黑" panose="020B0503020204020204" pitchFamily="34" charset="-122"/>
                  <a:ea typeface="微软雅黑" panose="020B0503020204020204" pitchFamily="34" charset="-122"/>
                </a:rPr>
                <a:t>THANK YOU</a:t>
              </a:r>
              <a:endParaRPr lang="zh-CN" altLang="en-US" sz="1600" dirty="0">
                <a:solidFill>
                  <a:prstClr val="white"/>
                </a:solidFill>
                <a:latin typeface="微软雅黑" panose="020B0503020204020204" pitchFamily="34" charset="-122"/>
                <a:ea typeface="微软雅黑" panose="020B0503020204020204" pitchFamily="34" charset="-122"/>
              </a:endParaRPr>
            </a:p>
          </p:txBody>
        </p:sp>
      </p:grpSp>
    </p:spTree>
    <p:extLst>
      <p:ext uri="{BB962C8B-B14F-4D97-AF65-F5344CB8AC3E}">
        <p14:creationId xmlns:p14="http://schemas.microsoft.com/office/powerpoint/2010/main" val="231265304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1000"/>
                                        <p:tgtEl>
                                          <p:spTgt spid="16"/>
                                        </p:tgtEl>
                                      </p:cBhvr>
                                    </p:animEffect>
                                    <p:anim calcmode="lin" valueType="num">
                                      <p:cBhvr>
                                        <p:cTn id="8" dur="1000" fill="hold"/>
                                        <p:tgtEl>
                                          <p:spTgt spid="16"/>
                                        </p:tgtEl>
                                        <p:attrNameLst>
                                          <p:attrName>ppt_x</p:attrName>
                                        </p:attrNameLst>
                                      </p:cBhvr>
                                      <p:tavLst>
                                        <p:tav tm="0">
                                          <p:val>
                                            <p:strVal val="#ppt_x"/>
                                          </p:val>
                                        </p:tav>
                                        <p:tav tm="100000">
                                          <p:val>
                                            <p:strVal val="#ppt_x"/>
                                          </p:val>
                                        </p:tav>
                                      </p:tavLst>
                                    </p:anim>
                                    <p:anim calcmode="lin" valueType="num">
                                      <p:cBhvr>
                                        <p:cTn id="9" dur="1000" fill="hold"/>
                                        <p:tgtEl>
                                          <p:spTgt spid="1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 presetClass="entr" presetSubtype="8" decel="100000" fill="hold" nodeType="after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0-#ppt_w/2"/>
                                          </p:val>
                                        </p:tav>
                                        <p:tav tm="100000">
                                          <p:val>
                                            <p:strVal val="#ppt_x"/>
                                          </p:val>
                                        </p:tav>
                                      </p:tavLst>
                                    </p:anim>
                                    <p:anim calcmode="lin" valueType="num">
                                      <p:cBhvr additive="base">
                                        <p:cTn id="14" dur="500" fill="hold"/>
                                        <p:tgtEl>
                                          <p:spTgt spid="8"/>
                                        </p:tgtEl>
                                        <p:attrNameLst>
                                          <p:attrName>ppt_y</p:attrName>
                                        </p:attrNameLst>
                                      </p:cBhvr>
                                      <p:tavLst>
                                        <p:tav tm="0">
                                          <p:val>
                                            <p:strVal val="#ppt_y"/>
                                          </p:val>
                                        </p:tav>
                                        <p:tav tm="100000">
                                          <p:val>
                                            <p:strVal val="#ppt_y"/>
                                          </p:val>
                                        </p:tav>
                                      </p:tavLst>
                                    </p:anim>
                                  </p:childTnLst>
                                </p:cTn>
                              </p:par>
                              <p:par>
                                <p:cTn id="15" presetID="2" presetClass="entr" presetSubtype="2" decel="100000" fill="hold" nodeType="withEffect">
                                  <p:stCondLst>
                                    <p:cond delay="0"/>
                                  </p:stCondLst>
                                  <p:childTnLst>
                                    <p:set>
                                      <p:cBhvr>
                                        <p:cTn id="16" dur="1" fill="hold">
                                          <p:stCondLst>
                                            <p:cond delay="0"/>
                                          </p:stCondLst>
                                        </p:cTn>
                                        <p:tgtEl>
                                          <p:spTgt spid="11"/>
                                        </p:tgtEl>
                                        <p:attrNameLst>
                                          <p:attrName>style.visibility</p:attrName>
                                        </p:attrNameLst>
                                      </p:cBhvr>
                                      <p:to>
                                        <p:strVal val="visible"/>
                                      </p:to>
                                    </p:set>
                                    <p:anim calcmode="lin" valueType="num">
                                      <p:cBhvr additive="base">
                                        <p:cTn id="17" dur="500" fill="hold"/>
                                        <p:tgtEl>
                                          <p:spTgt spid="11"/>
                                        </p:tgtEl>
                                        <p:attrNameLst>
                                          <p:attrName>ppt_x</p:attrName>
                                        </p:attrNameLst>
                                      </p:cBhvr>
                                      <p:tavLst>
                                        <p:tav tm="0">
                                          <p:val>
                                            <p:strVal val="1+#ppt_w/2"/>
                                          </p:val>
                                        </p:tav>
                                        <p:tav tm="100000">
                                          <p:val>
                                            <p:strVal val="#ppt_x"/>
                                          </p:val>
                                        </p:tav>
                                      </p:tavLst>
                                    </p:anim>
                                    <p:anim calcmode="lin" valueType="num">
                                      <p:cBhvr additive="base">
                                        <p:cTn id="18" dur="500" fill="hold"/>
                                        <p:tgtEl>
                                          <p:spTgt spid="11"/>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16" presetClass="entr" presetSubtype="21" fill="hold" grpId="0" nodeType="after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barn(inVertical)">
                                      <p:cBhvr>
                                        <p:cTn id="22" dur="500"/>
                                        <p:tgtEl>
                                          <p:spTgt spid="5"/>
                                        </p:tgtEl>
                                      </p:cBhvr>
                                    </p:animEffect>
                                  </p:childTnLst>
                                </p:cTn>
                              </p:par>
                              <p:par>
                                <p:cTn id="23" presetID="2" presetClass="entr" presetSubtype="4" decel="100000" fill="hold" grpId="0" nodeType="withEffect" nodePh="1">
                                  <p:stCondLst>
                                    <p:cond delay="0"/>
                                  </p:stCondLst>
                                  <p:endCondLst>
                                    <p:cond evt="begin" delay="0">
                                      <p:tn val="23"/>
                                    </p:cond>
                                  </p:end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par>
                                <p:cTn id="27" presetID="10" presetClass="entr" presetSubtype="0" fill="hold" grpId="0" nodeType="withEffect" nodePh="1">
                                  <p:stCondLst>
                                    <p:cond delay="400"/>
                                  </p:stCondLst>
                                  <p:endCondLst>
                                    <p:cond evt="begin" delay="0">
                                      <p:tn val="27"/>
                                    </p:cond>
                                  </p:end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15" grpId="0"/>
    </p:bldLst>
  </p:timing>
</p:sld>
</file>

<file path=ppt/tags/tag1.xml><?xml version="1.0" encoding="utf-8"?>
<p:tagLst xmlns:a="http://schemas.openxmlformats.org/drawingml/2006/main" xmlns:r="http://schemas.openxmlformats.org/officeDocument/2006/relationships" xmlns:p="http://schemas.openxmlformats.org/presentationml/2006/main">
  <p:tag name="ISPRING_ULTRA_SCORM_COURSE_ID" val="99387D26-BF33-4315-A8B9-E9F661D30D6C"/>
  <p:tag name="ISPRING_SCORM_RATE_SLIDES" val="1"/>
  <p:tag name="ISPRINGONLINEFOLDERID" val="0"/>
  <p:tag name="ISPRINGONLINEFOLDERPATH" val="Content List"/>
  <p:tag name="ISPRINGCLOUDFOLDERID" val="0"/>
  <p:tag name="ISPRINGCLOUDFOLDERPATH" val="Repository"/>
  <p:tag name="ISPRING_PLAYERS_CUSTOMIZATION" val="UEsDBBQAAgAIAEOUV0cNwDEewAEAANoDAAAPAAAAbm9uZS9wbGF5ZXIueG1spZJPb9QwEMXPW6nfIfK9dpYKUa0cekDKiaJKC4jbyptME1PHDp4Ju/vtmfzZpFuQQOKQaPIy72fPs/X9sXHJT4hog8/EWqYiAV+E0voqE18+5zd34v799ZVunTlBTGyZCR88iKQELKJtiX2PhupMvBAkQ0XCL4+bI9pM1ETtRqnD4SAPtzLESr1J07X69vBxW9TQmBvrkYwvmLvs5VYkbbQhWjpl4l0qrq9WA/ICZ5F7fIXBdf3KKIvQqDYCgieIatz2bN3Q3838NMErOrWAgkdfDbPvTfH8EMrOAfbaSo9tWyDqCYO20rSx6zufYCwyMTbsGkA0FaB0vhJq9Ko/mPWTM1hPHLzA9ty22zuLNYsjfejeLerubBmyVxNHXYJ0M0wwnGLeOZeDoS5CKZIIPzrLVd5jv85HkK7FuJzn7h0+Wy/xULDGVW4KCvH0gR18JFOUco5ejtHLwdTbh+ITF49TnNsFMgezhKBratzbf86j7/6fOEp4Mp0jcV7B+hKOueW/BA2PQsAz9pqk1sl+tTOVd9ftmxdX40Iadzdl8R1FQiZWwNewNGTUos8w9Zqm1fg5JTTHotXv91JPRC5/AVBLAQIAABQAAgAIAEOUV0cNwDEewAEAANoDAAAPAAAAAAAAAAEAAAAAAAAAAABub25lL3BsYXllci54bWxQSwUGAAAAAAEAAQA9AAAA7QEAAAAA"/>
  <p:tag name="ISPRING_SCORM_ENDPOINT" val="&lt;endpoint&gt;&lt;enable&gt;0&lt;/enable&gt;&lt;lrs&gt;http://&lt;/lrs&gt;&lt;auth&gt;0&lt;/auth&gt;&lt;login&gt;&lt;/login&gt;&lt;password&gt;&lt;/password&gt;&lt;key&gt;&lt;/key&gt;&lt;name&gt;&lt;/name&gt;&lt;email&gt;&lt;/email&gt;&lt;/endpoint&gt;&#10;"/>
  <p:tag name="ISPRING_PRESENTATION_TITLE" val="PowerPoint 演示文稿"/>
</p:tagLst>
</file>

<file path=ppt/tags/tag2.xml><?xml version="1.0" encoding="utf-8"?>
<p:tagLst xmlns:a="http://schemas.openxmlformats.org/drawingml/2006/main" xmlns:r="http://schemas.openxmlformats.org/officeDocument/2006/relationships" xmlns:p="http://schemas.openxmlformats.org/presentationml/2006/main">
  <p:tag name="MH" val="20151223201907"/>
  <p:tag name="MH_LIBRARY" val="GRAPHIC"/>
  <p:tag name="MH_ORDER" val="Rectangle 21"/>
</p:tagLst>
</file>

<file path=ppt/tags/tag3.xml><?xml version="1.0" encoding="utf-8"?>
<p:tagLst xmlns:a="http://schemas.openxmlformats.org/drawingml/2006/main" xmlns:r="http://schemas.openxmlformats.org/officeDocument/2006/relationships" xmlns:p="http://schemas.openxmlformats.org/presentationml/2006/main">
  <p:tag name="MH" val="20151223201907"/>
  <p:tag name="MH_LIBRARY" val="GRAPHIC"/>
  <p:tag name="MH_ORDER" val="Rectangle 32"/>
</p:tagLst>
</file>

<file path=ppt/tags/tag4.xml><?xml version="1.0" encoding="utf-8"?>
<p:tagLst xmlns:a="http://schemas.openxmlformats.org/drawingml/2006/main" xmlns:r="http://schemas.openxmlformats.org/officeDocument/2006/relationships" xmlns:p="http://schemas.openxmlformats.org/presentationml/2006/main">
  <p:tag name="MH" val="20151223201907"/>
  <p:tag name="MH_LIBRARY" val="GRAPHIC"/>
  <p:tag name="MH_ORDER" val="Rectangle 32"/>
</p:tagLst>
</file>

<file path=ppt/theme/theme1.xml><?xml version="1.0" encoding="utf-8"?>
<a:theme xmlns:a="http://schemas.openxmlformats.org/drawingml/2006/main" name="2_默认设计模板">
  <a:themeElements>
    <a:clrScheme name="自定义 42">
      <a:dk1>
        <a:srgbClr val="54A0D8"/>
      </a:dk1>
      <a:lt1>
        <a:srgbClr val="4D4D4D"/>
      </a:lt1>
      <a:dk2>
        <a:srgbClr val="F4F4F4"/>
      </a:dk2>
      <a:lt2>
        <a:srgbClr val="FFFFFF"/>
      </a:lt2>
      <a:accent1>
        <a:srgbClr val="E96969"/>
      </a:accent1>
      <a:accent2>
        <a:srgbClr val="706460"/>
      </a:accent2>
      <a:accent3>
        <a:srgbClr val="4D4D4D"/>
      </a:accent3>
      <a:accent4>
        <a:srgbClr val="C2C1C1"/>
      </a:accent4>
      <a:accent5>
        <a:srgbClr val="54A0D8"/>
      </a:accent5>
      <a:accent6>
        <a:srgbClr val="333333"/>
      </a:accent6>
      <a:hlink>
        <a:srgbClr val="C00000"/>
      </a:hlink>
      <a:folHlink>
        <a:srgbClr val="DEDEDD"/>
      </a:folHlink>
    </a:clrScheme>
    <a:fontScheme name="默认设计模板">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lnDef>
  </a:objectDefaults>
  <a:extraClrSchemeLst>
    <a:extraClrScheme>
      <a:clrScheme name="默认设计模板 1">
        <a:dk1>
          <a:srgbClr val="000000"/>
        </a:dk1>
        <a:lt1>
          <a:srgbClr val="FFFFFF"/>
        </a:lt1>
        <a:dk2>
          <a:srgbClr val="000000"/>
        </a:dk2>
        <a:lt2>
          <a:srgbClr val="808080"/>
        </a:lt2>
        <a:accent1>
          <a:srgbClr val="CFDEF3"/>
        </a:accent1>
        <a:accent2>
          <a:srgbClr val="333399"/>
        </a:accent2>
        <a:accent3>
          <a:srgbClr val="FFFFFF"/>
        </a:accent3>
        <a:accent4>
          <a:srgbClr val="000000"/>
        </a:accent4>
        <a:accent5>
          <a:srgbClr val="E4ECF8"/>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7CCFF"/>
        </a:accent1>
        <a:accent2>
          <a:srgbClr val="CCCCFF"/>
        </a:accent2>
        <a:accent3>
          <a:srgbClr val="FFFFFF"/>
        </a:accent3>
        <a:accent4>
          <a:srgbClr val="000000"/>
        </a:accent4>
        <a:accent5>
          <a:srgbClr val="C9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默认设计模板 13">
        <a:dk1>
          <a:srgbClr val="000000"/>
        </a:dk1>
        <a:lt1>
          <a:srgbClr val="FFFFD9"/>
        </a:lt1>
        <a:dk2>
          <a:srgbClr val="2B2E30"/>
        </a:dk2>
        <a:lt2>
          <a:srgbClr val="777777"/>
        </a:lt2>
        <a:accent1>
          <a:srgbClr val="7FBA00"/>
        </a:accent1>
        <a:accent2>
          <a:srgbClr val="FCDB00"/>
        </a:accent2>
        <a:accent3>
          <a:srgbClr val="FFFFE9"/>
        </a:accent3>
        <a:accent4>
          <a:srgbClr val="000000"/>
        </a:accent4>
        <a:accent5>
          <a:srgbClr val="C0D9AA"/>
        </a:accent5>
        <a:accent6>
          <a:srgbClr val="E4C600"/>
        </a:accent6>
        <a:hlink>
          <a:srgbClr val="21A3D0"/>
        </a:hlink>
        <a:folHlink>
          <a:srgbClr val="DA251D"/>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498</TotalTime>
  <Words>545</Words>
  <Application>Microsoft Office PowerPoint</Application>
  <PresentationFormat>自定义</PresentationFormat>
  <Paragraphs>57</Paragraphs>
  <Slides>11</Slides>
  <Notes>7</Notes>
  <HiddenSlides>0</HiddenSlides>
  <MMClips>0</MMClips>
  <ScaleCrop>false</ScaleCrop>
  <HeadingPairs>
    <vt:vector size="6" baseType="variant">
      <vt:variant>
        <vt:lpstr>已用的字体</vt:lpstr>
      </vt:variant>
      <vt:variant>
        <vt:i4>6</vt:i4>
      </vt:variant>
      <vt:variant>
        <vt:lpstr>主题</vt:lpstr>
      </vt:variant>
      <vt:variant>
        <vt:i4>2</vt:i4>
      </vt:variant>
      <vt:variant>
        <vt:lpstr>幻灯片标题</vt:lpstr>
      </vt:variant>
      <vt:variant>
        <vt:i4>11</vt:i4>
      </vt:variant>
    </vt:vector>
  </HeadingPairs>
  <TitlesOfParts>
    <vt:vector size="19" baseType="lpstr">
      <vt:lpstr>宋体</vt:lpstr>
      <vt:lpstr>微软雅黑</vt:lpstr>
      <vt:lpstr>Arial</vt:lpstr>
      <vt:lpstr>Calibri</vt:lpstr>
      <vt:lpstr>Calibri Light</vt:lpstr>
      <vt:lpstr>Impact</vt:lpstr>
      <vt:lpstr>2_默认设计模板</vt:lpstr>
      <vt:lpstr>Office 主题</vt:lpstr>
      <vt:lpstr>PowerPoint 演示文稿</vt:lpstr>
      <vt:lpstr>PowerPoint 演示文稿</vt:lpstr>
      <vt:lpstr>The main content of my thesis is to encrypt images</vt:lpstr>
      <vt:lpstr>PowerPoint 演示文稿</vt:lpstr>
      <vt:lpstr>PowerPoint 演示文稿</vt:lpstr>
      <vt:lpstr>Application field </vt:lpstr>
      <vt:lpstr>PowerPoint 演示文稿</vt:lpstr>
      <vt:lpstr>The research status </vt:lpstr>
      <vt:lpstr>PowerPoint 演示文稿</vt:lpstr>
      <vt:lpstr>Main contents of the paper </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优品PPT</dc:creator>
  <cp:keywords/>
  <dc:description>http://www.ypppt.com/</dc:description>
  <cp:lastModifiedBy>盼 李</cp:lastModifiedBy>
  <cp:revision>685</cp:revision>
  <dcterms:created xsi:type="dcterms:W3CDTF">2013-01-25T01:44:00Z</dcterms:created>
  <dcterms:modified xsi:type="dcterms:W3CDTF">2020-03-24T16:05:04Z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2052-10.1.0.6260</vt:lpwstr>
  </property>
</Properties>
</file>