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8" r:id="rId5"/>
    <p:sldMasterId id="2147483666" r:id="rId6"/>
  </p:sldMasterIdLst>
  <p:notesMasterIdLst>
    <p:notesMasterId r:id="rId35"/>
  </p:notesMasterIdLst>
  <p:sldIdLst>
    <p:sldId id="256" r:id="rId7"/>
    <p:sldId id="262" r:id="rId8"/>
    <p:sldId id="269" r:id="rId9"/>
    <p:sldId id="268" r:id="rId10"/>
    <p:sldId id="270" r:id="rId11"/>
    <p:sldId id="271" r:id="rId12"/>
    <p:sldId id="272" r:id="rId13"/>
    <p:sldId id="273" r:id="rId14"/>
    <p:sldId id="274" r:id="rId15"/>
    <p:sldId id="275" r:id="rId16"/>
    <p:sldId id="276" r:id="rId17"/>
    <p:sldId id="277" r:id="rId18"/>
    <p:sldId id="278" r:id="rId19"/>
    <p:sldId id="279" r:id="rId20"/>
    <p:sldId id="280" r:id="rId21"/>
    <p:sldId id="281" r:id="rId22"/>
    <p:sldId id="282" r:id="rId23"/>
    <p:sldId id="283" r:id="rId24"/>
    <p:sldId id="284" r:id="rId25"/>
    <p:sldId id="285" r:id="rId26"/>
    <p:sldId id="286" r:id="rId27"/>
    <p:sldId id="287" r:id="rId28"/>
    <p:sldId id="288" r:id="rId29"/>
    <p:sldId id="289" r:id="rId30"/>
    <p:sldId id="290" r:id="rId31"/>
    <p:sldId id="291" r:id="rId32"/>
    <p:sldId id="292" r:id="rId33"/>
    <p:sldId id="293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603A8EC-55DF-4A48-9843-ED5B84A92D7D}" v="70" dt="2025-10-26T22:26:35.47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736"/>
    <p:restoredTop sz="82348" autoAdjust="0"/>
  </p:normalViewPr>
  <p:slideViewPr>
    <p:cSldViewPr snapToGrid="0" snapToObjects="1">
      <p:cViewPr varScale="1">
        <p:scale>
          <a:sx n="46" d="100"/>
          <a:sy n="46" d="100"/>
        </p:scale>
        <p:origin x="48" y="-3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tableStyles" Target="tableStyles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41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presProps" Target="pres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 Huntly" userId="2f894ec6-1403-4f17-b28b-5f1f7519461e" providerId="ADAL" clId="{28B19D55-2B64-4018-8539-1453B0FDE5DC}"/>
    <pc:docChg chg="undo custSel addSld delSld modSld sldOrd">
      <pc:chgData name="Mark Huntly" userId="2f894ec6-1403-4f17-b28b-5f1f7519461e" providerId="ADAL" clId="{28B19D55-2B64-4018-8539-1453B0FDE5DC}" dt="2025-11-10T11:52:02.112" v="2114" actId="478"/>
      <pc:docMkLst>
        <pc:docMk/>
      </pc:docMkLst>
      <pc:sldChg chg="del">
        <pc:chgData name="Mark Huntly" userId="2f894ec6-1403-4f17-b28b-5f1f7519461e" providerId="ADAL" clId="{28B19D55-2B64-4018-8539-1453B0FDE5DC}" dt="2025-10-25T16:28:27.660" v="0" actId="47"/>
        <pc:sldMkLst>
          <pc:docMk/>
          <pc:sldMk cId="3093815982" sldId="257"/>
        </pc:sldMkLst>
      </pc:sldChg>
      <pc:sldChg chg="del">
        <pc:chgData name="Mark Huntly" userId="2f894ec6-1403-4f17-b28b-5f1f7519461e" providerId="ADAL" clId="{28B19D55-2B64-4018-8539-1453B0FDE5DC}" dt="2025-10-25T16:28:32.229" v="1" actId="47"/>
        <pc:sldMkLst>
          <pc:docMk/>
          <pc:sldMk cId="1551775183" sldId="263"/>
        </pc:sldMkLst>
      </pc:sldChg>
      <pc:sldChg chg="del">
        <pc:chgData name="Mark Huntly" userId="2f894ec6-1403-4f17-b28b-5f1f7519461e" providerId="ADAL" clId="{28B19D55-2B64-4018-8539-1453B0FDE5DC}" dt="2025-10-25T16:28:35.053" v="2" actId="47"/>
        <pc:sldMkLst>
          <pc:docMk/>
          <pc:sldMk cId="1512472036" sldId="264"/>
        </pc:sldMkLst>
      </pc:sldChg>
      <pc:sldChg chg="del">
        <pc:chgData name="Mark Huntly" userId="2f894ec6-1403-4f17-b28b-5f1f7519461e" providerId="ADAL" clId="{28B19D55-2B64-4018-8539-1453B0FDE5DC}" dt="2025-10-25T16:29:27.840" v="3" actId="47"/>
        <pc:sldMkLst>
          <pc:docMk/>
          <pc:sldMk cId="4151694990" sldId="265"/>
        </pc:sldMkLst>
      </pc:sldChg>
      <pc:sldChg chg="del">
        <pc:chgData name="Mark Huntly" userId="2f894ec6-1403-4f17-b28b-5f1f7519461e" providerId="ADAL" clId="{28B19D55-2B64-4018-8539-1453B0FDE5DC}" dt="2025-10-25T16:29:29.666" v="4" actId="47"/>
        <pc:sldMkLst>
          <pc:docMk/>
          <pc:sldMk cId="2771836371" sldId="266"/>
        </pc:sldMkLst>
      </pc:sldChg>
      <pc:sldChg chg="del">
        <pc:chgData name="Mark Huntly" userId="2f894ec6-1403-4f17-b28b-5f1f7519461e" providerId="ADAL" clId="{28B19D55-2B64-4018-8539-1453B0FDE5DC}" dt="2025-10-25T16:29:48.877" v="5" actId="47"/>
        <pc:sldMkLst>
          <pc:docMk/>
          <pc:sldMk cId="3703352650" sldId="267"/>
        </pc:sldMkLst>
      </pc:sldChg>
      <pc:sldChg chg="delSp modSp mod modNotesTx">
        <pc:chgData name="Mark Huntly" userId="2f894ec6-1403-4f17-b28b-5f1f7519461e" providerId="ADAL" clId="{28B19D55-2B64-4018-8539-1453B0FDE5DC}" dt="2025-10-25T20:28:10.925" v="82" actId="20577"/>
        <pc:sldMkLst>
          <pc:docMk/>
          <pc:sldMk cId="2906230187" sldId="268"/>
        </pc:sldMkLst>
        <pc:spChg chg="mod">
          <ac:chgData name="Mark Huntly" userId="2f894ec6-1403-4f17-b28b-5f1f7519461e" providerId="ADAL" clId="{28B19D55-2B64-4018-8539-1453B0FDE5DC}" dt="2025-10-25T20:27:43.357" v="71" actId="20577"/>
          <ac:spMkLst>
            <pc:docMk/>
            <pc:sldMk cId="2906230187" sldId="268"/>
            <ac:spMk id="4" creationId="{280181D4-C305-5EB8-9804-F539556ED16D}"/>
          </ac:spMkLst>
        </pc:spChg>
        <pc:spChg chg="mod">
          <ac:chgData name="Mark Huntly" userId="2f894ec6-1403-4f17-b28b-5f1f7519461e" providerId="ADAL" clId="{28B19D55-2B64-4018-8539-1453B0FDE5DC}" dt="2025-10-25T20:28:10.925" v="82" actId="20577"/>
          <ac:spMkLst>
            <pc:docMk/>
            <pc:sldMk cId="2906230187" sldId="268"/>
            <ac:spMk id="9" creationId="{B0274C00-2E51-C813-3F1D-81152D2D66EA}"/>
          </ac:spMkLst>
        </pc:spChg>
        <pc:picChg chg="mod">
          <ac:chgData name="Mark Huntly" userId="2f894ec6-1403-4f17-b28b-5f1f7519461e" providerId="ADAL" clId="{28B19D55-2B64-4018-8539-1453B0FDE5DC}" dt="2025-10-25T20:26:56.749" v="52" actId="1076"/>
          <ac:picMkLst>
            <pc:docMk/>
            <pc:sldMk cId="2906230187" sldId="268"/>
            <ac:picMk id="10" creationId="{564B35B5-6C39-9446-3399-41FDDB3EF896}"/>
          </ac:picMkLst>
        </pc:picChg>
      </pc:sldChg>
      <pc:sldChg chg="ord">
        <pc:chgData name="Mark Huntly" userId="2f894ec6-1403-4f17-b28b-5f1f7519461e" providerId="ADAL" clId="{28B19D55-2B64-4018-8539-1453B0FDE5DC}" dt="2025-10-25T16:30:20.357" v="8"/>
        <pc:sldMkLst>
          <pc:docMk/>
          <pc:sldMk cId="3045444450" sldId="269"/>
        </pc:sldMkLst>
      </pc:sldChg>
      <pc:sldChg chg="del">
        <pc:chgData name="Mark Huntly" userId="2f894ec6-1403-4f17-b28b-5f1f7519461e" providerId="ADAL" clId="{28B19D55-2B64-4018-8539-1453B0FDE5DC}" dt="2025-10-25T16:30:26.350" v="9" actId="47"/>
        <pc:sldMkLst>
          <pc:docMk/>
          <pc:sldMk cId="1071156828" sldId="270"/>
        </pc:sldMkLst>
      </pc:sldChg>
      <pc:sldChg chg="addSp delSp modSp add mod modNotesTx">
        <pc:chgData name="Mark Huntly" userId="2f894ec6-1403-4f17-b28b-5f1f7519461e" providerId="ADAL" clId="{28B19D55-2B64-4018-8539-1453B0FDE5DC}" dt="2025-10-25T20:32:51.862" v="114" actId="20577"/>
        <pc:sldMkLst>
          <pc:docMk/>
          <pc:sldMk cId="1132553724" sldId="270"/>
        </pc:sldMkLst>
        <pc:spChg chg="mod">
          <ac:chgData name="Mark Huntly" userId="2f894ec6-1403-4f17-b28b-5f1f7519461e" providerId="ADAL" clId="{28B19D55-2B64-4018-8539-1453B0FDE5DC}" dt="2025-10-25T20:28:44.745" v="97" actId="20577"/>
          <ac:spMkLst>
            <pc:docMk/>
            <pc:sldMk cId="1132553724" sldId="270"/>
            <ac:spMk id="4" creationId="{98EBEEF3-9BBE-7B57-EF6A-F6B9CED56744}"/>
          </ac:spMkLst>
        </pc:spChg>
        <pc:spChg chg="add mod">
          <ac:chgData name="Mark Huntly" userId="2f894ec6-1403-4f17-b28b-5f1f7519461e" providerId="ADAL" clId="{28B19D55-2B64-4018-8539-1453B0FDE5DC}" dt="2025-10-25T20:32:47.815" v="113" actId="1076"/>
          <ac:spMkLst>
            <pc:docMk/>
            <pc:sldMk cId="1132553724" sldId="270"/>
            <ac:spMk id="8" creationId="{CEE85DF1-E0B8-A61F-DB53-F304CB0E8E72}"/>
          </ac:spMkLst>
        </pc:spChg>
        <pc:spChg chg="mod">
          <ac:chgData name="Mark Huntly" userId="2f894ec6-1403-4f17-b28b-5f1f7519461e" providerId="ADAL" clId="{28B19D55-2B64-4018-8539-1453B0FDE5DC}" dt="2025-10-25T20:29:11.426" v="99" actId="20577"/>
          <ac:spMkLst>
            <pc:docMk/>
            <pc:sldMk cId="1132553724" sldId="270"/>
            <ac:spMk id="9" creationId="{7654DA13-A495-8CFA-BB7D-F60B00119399}"/>
          </ac:spMkLst>
        </pc:spChg>
        <pc:picChg chg="add mod">
          <ac:chgData name="Mark Huntly" userId="2f894ec6-1403-4f17-b28b-5f1f7519461e" providerId="ADAL" clId="{28B19D55-2B64-4018-8539-1453B0FDE5DC}" dt="2025-10-25T20:32:07.067" v="109" actId="1076"/>
          <ac:picMkLst>
            <pc:docMk/>
            <pc:sldMk cId="1132553724" sldId="270"/>
            <ac:picMk id="6" creationId="{DA635ACF-87B3-0D65-FBC2-12BD5C4A80F1}"/>
          </ac:picMkLst>
        </pc:picChg>
      </pc:sldChg>
      <pc:sldChg chg="addSp delSp modSp add mod">
        <pc:chgData name="Mark Huntly" userId="2f894ec6-1403-4f17-b28b-5f1f7519461e" providerId="ADAL" clId="{28B19D55-2B64-4018-8539-1453B0FDE5DC}" dt="2025-10-25T20:42:07.409" v="174" actId="20577"/>
        <pc:sldMkLst>
          <pc:docMk/>
          <pc:sldMk cId="2525659539" sldId="271"/>
        </pc:sldMkLst>
        <pc:spChg chg="add mod">
          <ac:chgData name="Mark Huntly" userId="2f894ec6-1403-4f17-b28b-5f1f7519461e" providerId="ADAL" clId="{28B19D55-2B64-4018-8539-1453B0FDE5DC}" dt="2025-10-25T20:38:14.966" v="161" actId="1076"/>
          <ac:spMkLst>
            <pc:docMk/>
            <pc:sldMk cId="2525659539" sldId="271"/>
            <ac:spMk id="3" creationId="{A36F3D60-09B4-D63D-E877-3EEDCDF7A32D}"/>
          </ac:spMkLst>
        </pc:spChg>
        <pc:spChg chg="add mod">
          <ac:chgData name="Mark Huntly" userId="2f894ec6-1403-4f17-b28b-5f1f7519461e" providerId="ADAL" clId="{28B19D55-2B64-4018-8539-1453B0FDE5DC}" dt="2025-10-25T20:39:59.143" v="173" actId="1076"/>
          <ac:spMkLst>
            <pc:docMk/>
            <pc:sldMk cId="2525659539" sldId="271"/>
            <ac:spMk id="7" creationId="{253D9D2E-4534-0D89-403A-47902E3822CF}"/>
          </ac:spMkLst>
        </pc:spChg>
        <pc:spChg chg="mod">
          <ac:chgData name="Mark Huntly" userId="2f894ec6-1403-4f17-b28b-5f1f7519461e" providerId="ADAL" clId="{28B19D55-2B64-4018-8539-1453B0FDE5DC}" dt="2025-10-25T20:42:07.409" v="174" actId="20577"/>
          <ac:spMkLst>
            <pc:docMk/>
            <pc:sldMk cId="2525659539" sldId="271"/>
            <ac:spMk id="9" creationId="{89F90CB0-1E51-0131-CD42-2511F916464C}"/>
          </ac:spMkLst>
        </pc:spChg>
        <pc:picChg chg="add mod modCrop">
          <ac:chgData name="Mark Huntly" userId="2f894ec6-1403-4f17-b28b-5f1f7519461e" providerId="ADAL" clId="{28B19D55-2B64-4018-8539-1453B0FDE5DC}" dt="2025-10-25T20:38:21.076" v="162" actId="1076"/>
          <ac:picMkLst>
            <pc:docMk/>
            <pc:sldMk cId="2525659539" sldId="271"/>
            <ac:picMk id="2" creationId="{881C3101-20CC-243F-DE67-C9B4BB0A1B09}"/>
          </ac:picMkLst>
        </pc:picChg>
      </pc:sldChg>
      <pc:sldChg chg="del">
        <pc:chgData name="Mark Huntly" userId="2f894ec6-1403-4f17-b28b-5f1f7519461e" providerId="ADAL" clId="{28B19D55-2B64-4018-8539-1453B0FDE5DC}" dt="2025-10-25T16:30:30.091" v="10" actId="47"/>
        <pc:sldMkLst>
          <pc:docMk/>
          <pc:sldMk cId="3115980339" sldId="271"/>
        </pc:sldMkLst>
      </pc:sldChg>
      <pc:sldChg chg="del">
        <pc:chgData name="Mark Huntly" userId="2f894ec6-1403-4f17-b28b-5f1f7519461e" providerId="ADAL" clId="{28B19D55-2B64-4018-8539-1453B0FDE5DC}" dt="2025-10-25T16:30:37.672" v="11" actId="47"/>
        <pc:sldMkLst>
          <pc:docMk/>
          <pc:sldMk cId="1050060971" sldId="272"/>
        </pc:sldMkLst>
      </pc:sldChg>
      <pc:sldChg chg="addSp delSp modSp add mod">
        <pc:chgData name="Mark Huntly" userId="2f894ec6-1403-4f17-b28b-5f1f7519461e" providerId="ADAL" clId="{28B19D55-2B64-4018-8539-1453B0FDE5DC}" dt="2025-10-25T20:55:18.681" v="274" actId="1076"/>
        <pc:sldMkLst>
          <pc:docMk/>
          <pc:sldMk cId="3618052133" sldId="272"/>
        </pc:sldMkLst>
        <pc:spChg chg="mod">
          <ac:chgData name="Mark Huntly" userId="2f894ec6-1403-4f17-b28b-5f1f7519461e" providerId="ADAL" clId="{28B19D55-2B64-4018-8539-1453B0FDE5DC}" dt="2025-10-25T20:43:57.226" v="184" actId="20577"/>
          <ac:spMkLst>
            <pc:docMk/>
            <pc:sldMk cId="3618052133" sldId="272"/>
            <ac:spMk id="4" creationId="{E1CAE4E5-B4BC-6943-BA98-E5030BE6DC73}"/>
          </ac:spMkLst>
        </pc:spChg>
        <pc:spChg chg="mod">
          <ac:chgData name="Mark Huntly" userId="2f894ec6-1403-4f17-b28b-5f1f7519461e" providerId="ADAL" clId="{28B19D55-2B64-4018-8539-1453B0FDE5DC}" dt="2025-10-25T20:49:20.225" v="212" actId="113"/>
          <ac:spMkLst>
            <pc:docMk/>
            <pc:sldMk cId="3618052133" sldId="272"/>
            <ac:spMk id="9" creationId="{220BB309-8D30-2032-F690-7D0F29065521}"/>
          </ac:spMkLst>
        </pc:spChg>
        <pc:spChg chg="add mod">
          <ac:chgData name="Mark Huntly" userId="2f894ec6-1403-4f17-b28b-5f1f7519461e" providerId="ADAL" clId="{28B19D55-2B64-4018-8539-1453B0FDE5DC}" dt="2025-10-25T20:55:18.681" v="274" actId="1076"/>
          <ac:spMkLst>
            <pc:docMk/>
            <pc:sldMk cId="3618052133" sldId="272"/>
            <ac:spMk id="17" creationId="{6B2C3F62-1A44-79F7-04C9-96EE918FC096}"/>
          </ac:spMkLst>
        </pc:spChg>
        <pc:picChg chg="add mod">
          <ac:chgData name="Mark Huntly" userId="2f894ec6-1403-4f17-b28b-5f1f7519461e" providerId="ADAL" clId="{28B19D55-2B64-4018-8539-1453B0FDE5DC}" dt="2025-10-25T20:53:58.481" v="227" actId="1076"/>
          <ac:picMkLst>
            <pc:docMk/>
            <pc:sldMk cId="3618052133" sldId="272"/>
            <ac:picMk id="6" creationId="{B6C93A23-E530-FA7B-6DAF-B9F260A530BB}"/>
          </ac:picMkLst>
        </pc:picChg>
        <pc:picChg chg="add mod">
          <ac:chgData name="Mark Huntly" userId="2f894ec6-1403-4f17-b28b-5f1f7519461e" providerId="ADAL" clId="{28B19D55-2B64-4018-8539-1453B0FDE5DC}" dt="2025-10-25T20:48:45.216" v="211" actId="1076"/>
          <ac:picMkLst>
            <pc:docMk/>
            <pc:sldMk cId="3618052133" sldId="272"/>
            <ac:picMk id="10" creationId="{69135795-CB55-E3B6-11CE-8A41132FBAEC}"/>
          </ac:picMkLst>
        </pc:picChg>
      </pc:sldChg>
      <pc:sldChg chg="addSp delSp modSp add mod">
        <pc:chgData name="Mark Huntly" userId="2f894ec6-1403-4f17-b28b-5f1f7519461e" providerId="ADAL" clId="{28B19D55-2B64-4018-8539-1453B0FDE5DC}" dt="2025-10-25T21:05:17.579" v="328" actId="1076"/>
        <pc:sldMkLst>
          <pc:docMk/>
          <pc:sldMk cId="2420541442" sldId="273"/>
        </pc:sldMkLst>
        <pc:spChg chg="mod">
          <ac:chgData name="Mark Huntly" userId="2f894ec6-1403-4f17-b28b-5f1f7519461e" providerId="ADAL" clId="{28B19D55-2B64-4018-8539-1453B0FDE5DC}" dt="2025-10-25T20:56:13.198" v="290" actId="20577"/>
          <ac:spMkLst>
            <pc:docMk/>
            <pc:sldMk cId="2420541442" sldId="273"/>
            <ac:spMk id="4" creationId="{7B930DCD-6A53-10C5-A84B-3628B360085B}"/>
          </ac:spMkLst>
        </pc:spChg>
        <pc:spChg chg="add mod">
          <ac:chgData name="Mark Huntly" userId="2f894ec6-1403-4f17-b28b-5f1f7519461e" providerId="ADAL" clId="{28B19D55-2B64-4018-8539-1453B0FDE5DC}" dt="2025-10-25T21:04:01.863" v="316" actId="14100"/>
          <ac:spMkLst>
            <pc:docMk/>
            <pc:sldMk cId="2420541442" sldId="273"/>
            <ac:spMk id="5" creationId="{45E36FE2-C9C0-CFDF-46D0-2CDC2AB94982}"/>
          </ac:spMkLst>
        </pc:spChg>
        <pc:spChg chg="add mod">
          <ac:chgData name="Mark Huntly" userId="2f894ec6-1403-4f17-b28b-5f1f7519461e" providerId="ADAL" clId="{28B19D55-2B64-4018-8539-1453B0FDE5DC}" dt="2025-10-25T21:04:05.369" v="317" actId="1076"/>
          <ac:spMkLst>
            <pc:docMk/>
            <pc:sldMk cId="2420541442" sldId="273"/>
            <ac:spMk id="7" creationId="{9319F4E3-0EC2-0E2D-77D7-A254C4047E34}"/>
          </ac:spMkLst>
        </pc:spChg>
        <pc:spChg chg="mod">
          <ac:chgData name="Mark Huntly" userId="2f894ec6-1403-4f17-b28b-5f1f7519461e" providerId="ADAL" clId="{28B19D55-2B64-4018-8539-1453B0FDE5DC}" dt="2025-10-25T21:01:28.225" v="307" actId="255"/>
          <ac:spMkLst>
            <pc:docMk/>
            <pc:sldMk cId="2420541442" sldId="273"/>
            <ac:spMk id="9" creationId="{189D9549-D065-E2C6-2ED0-A754CEA3CD0D}"/>
          </ac:spMkLst>
        </pc:spChg>
        <pc:spChg chg="add mod">
          <ac:chgData name="Mark Huntly" userId="2f894ec6-1403-4f17-b28b-5f1f7519461e" providerId="ADAL" clId="{28B19D55-2B64-4018-8539-1453B0FDE5DC}" dt="2025-10-25T21:05:17.579" v="328" actId="1076"/>
          <ac:spMkLst>
            <pc:docMk/>
            <pc:sldMk cId="2420541442" sldId="273"/>
            <ac:spMk id="11" creationId="{A10E8BF4-3917-67D1-B132-A71F327F751E}"/>
          </ac:spMkLst>
        </pc:spChg>
        <pc:picChg chg="add mod">
          <ac:chgData name="Mark Huntly" userId="2f894ec6-1403-4f17-b28b-5f1f7519461e" providerId="ADAL" clId="{28B19D55-2B64-4018-8539-1453B0FDE5DC}" dt="2025-10-25T21:04:28.243" v="320" actId="1076"/>
          <ac:picMkLst>
            <pc:docMk/>
            <pc:sldMk cId="2420541442" sldId="273"/>
            <ac:picMk id="3" creationId="{568CD75D-0F18-9413-B8A8-041B45BD06FE}"/>
          </ac:picMkLst>
        </pc:picChg>
      </pc:sldChg>
      <pc:sldChg chg="addSp delSp modSp add mod">
        <pc:chgData name="Mark Huntly" userId="2f894ec6-1403-4f17-b28b-5f1f7519461e" providerId="ADAL" clId="{28B19D55-2B64-4018-8539-1453B0FDE5DC}" dt="2025-10-25T21:33:09.513" v="469" actId="14100"/>
        <pc:sldMkLst>
          <pc:docMk/>
          <pc:sldMk cId="740871053" sldId="274"/>
        </pc:sldMkLst>
        <pc:spChg chg="mod">
          <ac:chgData name="Mark Huntly" userId="2f894ec6-1403-4f17-b28b-5f1f7519461e" providerId="ADAL" clId="{28B19D55-2B64-4018-8539-1453B0FDE5DC}" dt="2025-10-25T21:27:20.530" v="461" actId="1076"/>
          <ac:spMkLst>
            <pc:docMk/>
            <pc:sldMk cId="740871053" sldId="274"/>
            <ac:spMk id="4" creationId="{2E58BA83-BC73-AB86-64B5-14B0840D80BB}"/>
          </ac:spMkLst>
        </pc:spChg>
        <pc:spChg chg="add mod">
          <ac:chgData name="Mark Huntly" userId="2f894ec6-1403-4f17-b28b-5f1f7519461e" providerId="ADAL" clId="{28B19D55-2B64-4018-8539-1453B0FDE5DC}" dt="2025-10-25T21:26:20.502" v="453" actId="1076"/>
          <ac:spMkLst>
            <pc:docMk/>
            <pc:sldMk cId="740871053" sldId="274"/>
            <ac:spMk id="8" creationId="{60C16D35-2CF3-1BA9-85FE-71806DDF0B2B}"/>
          </ac:spMkLst>
        </pc:spChg>
        <pc:spChg chg="mod">
          <ac:chgData name="Mark Huntly" userId="2f894ec6-1403-4f17-b28b-5f1f7519461e" providerId="ADAL" clId="{28B19D55-2B64-4018-8539-1453B0FDE5DC}" dt="2025-10-25T21:23:56.471" v="411" actId="20577"/>
          <ac:spMkLst>
            <pc:docMk/>
            <pc:sldMk cId="740871053" sldId="274"/>
            <ac:spMk id="9" creationId="{A0C7F042-7317-E33F-B21B-DE284D5B23AE}"/>
          </ac:spMkLst>
        </pc:spChg>
        <pc:picChg chg="add mod">
          <ac:chgData name="Mark Huntly" userId="2f894ec6-1403-4f17-b28b-5f1f7519461e" providerId="ADAL" clId="{28B19D55-2B64-4018-8539-1453B0FDE5DC}" dt="2025-10-25T21:25:09.090" v="441" actId="1035"/>
          <ac:picMkLst>
            <pc:docMk/>
            <pc:sldMk cId="740871053" sldId="274"/>
            <ac:picMk id="6" creationId="{78573452-10B6-9FC6-A0C3-344AA7244AC8}"/>
          </ac:picMkLst>
        </pc:picChg>
        <pc:picChg chg="add mod">
          <ac:chgData name="Mark Huntly" userId="2f894ec6-1403-4f17-b28b-5f1f7519461e" providerId="ADAL" clId="{28B19D55-2B64-4018-8539-1453B0FDE5DC}" dt="2025-10-25T21:33:09.513" v="469" actId="14100"/>
          <ac:picMkLst>
            <pc:docMk/>
            <pc:sldMk cId="740871053" sldId="274"/>
            <ac:picMk id="20" creationId="{3F889379-0036-A959-7B20-0CCFBCE3E1C3}"/>
          </ac:picMkLst>
        </pc:picChg>
        <pc:cxnChg chg="add mod">
          <ac:chgData name="Mark Huntly" userId="2f894ec6-1403-4f17-b28b-5f1f7519461e" providerId="ADAL" clId="{28B19D55-2B64-4018-8539-1453B0FDE5DC}" dt="2025-10-25T21:27:35.548" v="464" actId="14100"/>
          <ac:cxnSpMkLst>
            <pc:docMk/>
            <pc:sldMk cId="740871053" sldId="274"/>
            <ac:cxnSpMk id="12" creationId="{83D6D369-ADD8-FFF4-9DE4-ED60A8684E0C}"/>
          </ac:cxnSpMkLst>
        </pc:cxnChg>
        <pc:cxnChg chg="add mod">
          <ac:chgData name="Mark Huntly" userId="2f894ec6-1403-4f17-b28b-5f1f7519461e" providerId="ADAL" clId="{28B19D55-2B64-4018-8539-1453B0FDE5DC}" dt="2025-10-25T21:27:13.335" v="459" actId="14100"/>
          <ac:cxnSpMkLst>
            <pc:docMk/>
            <pc:sldMk cId="740871053" sldId="274"/>
            <ac:cxnSpMk id="13" creationId="{8CE9AA63-FB41-E80B-6B8A-5B6634F182E7}"/>
          </ac:cxnSpMkLst>
        </pc:cxnChg>
      </pc:sldChg>
      <pc:sldChg chg="addSp delSp modSp add del mod">
        <pc:chgData name="Mark Huntly" userId="2f894ec6-1403-4f17-b28b-5f1f7519461e" providerId="ADAL" clId="{28B19D55-2B64-4018-8539-1453B0FDE5DC}" dt="2025-10-25T21:22:42.310" v="401" actId="47"/>
        <pc:sldMkLst>
          <pc:docMk/>
          <pc:sldMk cId="2023361891" sldId="274"/>
        </pc:sldMkLst>
      </pc:sldChg>
      <pc:sldChg chg="addSp delSp modSp add mod">
        <pc:chgData name="Mark Huntly" userId="2f894ec6-1403-4f17-b28b-5f1f7519461e" providerId="ADAL" clId="{28B19D55-2B64-4018-8539-1453B0FDE5DC}" dt="2025-10-25T21:43:19.605" v="709" actId="1076"/>
        <pc:sldMkLst>
          <pc:docMk/>
          <pc:sldMk cId="2690464462" sldId="275"/>
        </pc:sldMkLst>
        <pc:spChg chg="mod">
          <ac:chgData name="Mark Huntly" userId="2f894ec6-1403-4f17-b28b-5f1f7519461e" providerId="ADAL" clId="{28B19D55-2B64-4018-8539-1453B0FDE5DC}" dt="2025-10-25T21:42:17.980" v="706" actId="255"/>
          <ac:spMkLst>
            <pc:docMk/>
            <pc:sldMk cId="2690464462" sldId="275"/>
            <ac:spMk id="9" creationId="{CECD8D00-AB25-E473-7F18-9A708AA8F380}"/>
          </ac:spMkLst>
        </pc:spChg>
        <pc:picChg chg="add mod">
          <ac:chgData name="Mark Huntly" userId="2f894ec6-1403-4f17-b28b-5f1f7519461e" providerId="ADAL" clId="{28B19D55-2B64-4018-8539-1453B0FDE5DC}" dt="2025-10-25T21:41:15.420" v="652" actId="1076"/>
          <ac:picMkLst>
            <pc:docMk/>
            <pc:sldMk cId="2690464462" sldId="275"/>
            <ac:picMk id="3" creationId="{C13BCF5B-7161-1559-495D-9BE90E9C4FC0}"/>
          </ac:picMkLst>
        </pc:picChg>
        <pc:picChg chg="add mod">
          <ac:chgData name="Mark Huntly" userId="2f894ec6-1403-4f17-b28b-5f1f7519461e" providerId="ADAL" clId="{28B19D55-2B64-4018-8539-1453B0FDE5DC}" dt="2025-10-25T21:43:19.605" v="709" actId="1076"/>
          <ac:picMkLst>
            <pc:docMk/>
            <pc:sldMk cId="2690464462" sldId="275"/>
            <ac:picMk id="5" creationId="{0CE1B9DA-AE58-0A41-7C4F-F85EA1B66BFA}"/>
          </ac:picMkLst>
        </pc:picChg>
      </pc:sldChg>
      <pc:sldChg chg="addSp delSp modSp add mod">
        <pc:chgData name="Mark Huntly" userId="2f894ec6-1403-4f17-b28b-5f1f7519461e" providerId="ADAL" clId="{28B19D55-2B64-4018-8539-1453B0FDE5DC}" dt="2025-10-25T21:53:00.111" v="757" actId="14100"/>
        <pc:sldMkLst>
          <pc:docMk/>
          <pc:sldMk cId="610131330" sldId="276"/>
        </pc:sldMkLst>
        <pc:spChg chg="mod">
          <ac:chgData name="Mark Huntly" userId="2f894ec6-1403-4f17-b28b-5f1f7519461e" providerId="ADAL" clId="{28B19D55-2B64-4018-8539-1453B0FDE5DC}" dt="2025-10-25T21:45:47.718" v="723" actId="20577"/>
          <ac:spMkLst>
            <pc:docMk/>
            <pc:sldMk cId="610131330" sldId="276"/>
            <ac:spMk id="4" creationId="{2860E524-10A3-5F59-9CBA-C9522B48AD28}"/>
          </ac:spMkLst>
        </pc:spChg>
        <pc:picChg chg="add mod ord">
          <ac:chgData name="Mark Huntly" userId="2f894ec6-1403-4f17-b28b-5f1f7519461e" providerId="ADAL" clId="{28B19D55-2B64-4018-8539-1453B0FDE5DC}" dt="2025-10-25T21:50:00.949" v="748" actId="1076"/>
          <ac:picMkLst>
            <pc:docMk/>
            <pc:sldMk cId="610131330" sldId="276"/>
            <ac:picMk id="8" creationId="{6A5B7CFC-98C9-5DFA-7F5B-0D94C7B03817}"/>
          </ac:picMkLst>
        </pc:picChg>
        <pc:picChg chg="add mod">
          <ac:chgData name="Mark Huntly" userId="2f894ec6-1403-4f17-b28b-5f1f7519461e" providerId="ADAL" clId="{28B19D55-2B64-4018-8539-1453B0FDE5DC}" dt="2025-10-25T21:49:03.915" v="745" actId="1037"/>
          <ac:picMkLst>
            <pc:docMk/>
            <pc:sldMk cId="610131330" sldId="276"/>
            <ac:picMk id="11" creationId="{2554D4D1-5F26-683F-654F-0FF7BDD9717A}"/>
          </ac:picMkLst>
        </pc:picChg>
        <pc:picChg chg="add mod">
          <ac:chgData name="Mark Huntly" userId="2f894ec6-1403-4f17-b28b-5f1f7519461e" providerId="ADAL" clId="{28B19D55-2B64-4018-8539-1453B0FDE5DC}" dt="2025-10-25T21:50:35.898" v="751" actId="1076"/>
          <ac:picMkLst>
            <pc:docMk/>
            <pc:sldMk cId="610131330" sldId="276"/>
            <ac:picMk id="13" creationId="{45C59ABD-2730-E5EF-6845-3EE5FEBF28B1}"/>
          </ac:picMkLst>
        </pc:picChg>
        <pc:picChg chg="add mod">
          <ac:chgData name="Mark Huntly" userId="2f894ec6-1403-4f17-b28b-5f1f7519461e" providerId="ADAL" clId="{28B19D55-2B64-4018-8539-1453B0FDE5DC}" dt="2025-10-25T21:51:42.201" v="754" actId="14100"/>
          <ac:picMkLst>
            <pc:docMk/>
            <pc:sldMk cId="610131330" sldId="276"/>
            <ac:picMk id="15" creationId="{A3B13016-BE4F-F799-FA70-97AD8F52E9BC}"/>
          </ac:picMkLst>
        </pc:picChg>
        <pc:picChg chg="add mod">
          <ac:chgData name="Mark Huntly" userId="2f894ec6-1403-4f17-b28b-5f1f7519461e" providerId="ADAL" clId="{28B19D55-2B64-4018-8539-1453B0FDE5DC}" dt="2025-10-25T21:53:00.111" v="757" actId="14100"/>
          <ac:picMkLst>
            <pc:docMk/>
            <pc:sldMk cId="610131330" sldId="276"/>
            <ac:picMk id="17" creationId="{B095D3D8-640D-1B96-6966-0D5A5910D0B6}"/>
          </ac:picMkLst>
        </pc:picChg>
      </pc:sldChg>
      <pc:sldChg chg="addSp delSp modSp add mod">
        <pc:chgData name="Mark Huntly" userId="2f894ec6-1403-4f17-b28b-5f1f7519461e" providerId="ADAL" clId="{28B19D55-2B64-4018-8539-1453B0FDE5DC}" dt="2025-10-25T22:12:53.694" v="967" actId="20577"/>
        <pc:sldMkLst>
          <pc:docMk/>
          <pc:sldMk cId="583445802" sldId="277"/>
        </pc:sldMkLst>
        <pc:spChg chg="add mod">
          <ac:chgData name="Mark Huntly" userId="2f894ec6-1403-4f17-b28b-5f1f7519461e" providerId="ADAL" clId="{28B19D55-2B64-4018-8539-1453B0FDE5DC}" dt="2025-10-25T22:12:53.694" v="967" actId="20577"/>
          <ac:spMkLst>
            <pc:docMk/>
            <pc:sldMk cId="583445802" sldId="277"/>
            <ac:spMk id="3" creationId="{92190418-5ACD-D2B6-4BCB-3799C9FE7723}"/>
          </ac:spMkLst>
        </pc:spChg>
        <pc:spChg chg="mod">
          <ac:chgData name="Mark Huntly" userId="2f894ec6-1403-4f17-b28b-5f1f7519461e" providerId="ADAL" clId="{28B19D55-2B64-4018-8539-1453B0FDE5DC}" dt="2025-10-25T22:07:11.376" v="779" actId="20577"/>
          <ac:spMkLst>
            <pc:docMk/>
            <pc:sldMk cId="583445802" sldId="277"/>
            <ac:spMk id="4" creationId="{DACB557A-3962-E419-3FB4-FA9DF10D526C}"/>
          </ac:spMkLst>
        </pc:spChg>
        <pc:picChg chg="add mod">
          <ac:chgData name="Mark Huntly" userId="2f894ec6-1403-4f17-b28b-5f1f7519461e" providerId="ADAL" clId="{28B19D55-2B64-4018-8539-1453B0FDE5DC}" dt="2025-10-25T22:12:36.289" v="962" actId="14100"/>
          <ac:picMkLst>
            <pc:docMk/>
            <pc:sldMk cId="583445802" sldId="277"/>
            <ac:picMk id="6" creationId="{05D16562-662B-FAF8-545C-96916273E32F}"/>
          </ac:picMkLst>
        </pc:picChg>
      </pc:sldChg>
      <pc:sldChg chg="addSp delSp modSp add mod">
        <pc:chgData name="Mark Huntly" userId="2f894ec6-1403-4f17-b28b-5f1f7519461e" providerId="ADAL" clId="{28B19D55-2B64-4018-8539-1453B0FDE5DC}" dt="2025-10-26T10:42:38.164" v="1184" actId="27636"/>
        <pc:sldMkLst>
          <pc:docMk/>
          <pc:sldMk cId="1466091573" sldId="278"/>
        </pc:sldMkLst>
        <pc:spChg chg="mod">
          <ac:chgData name="Mark Huntly" userId="2f894ec6-1403-4f17-b28b-5f1f7519461e" providerId="ADAL" clId="{28B19D55-2B64-4018-8539-1453B0FDE5DC}" dt="2025-10-26T10:42:38.164" v="1184" actId="27636"/>
          <ac:spMkLst>
            <pc:docMk/>
            <pc:sldMk cId="1466091573" sldId="278"/>
            <ac:spMk id="3" creationId="{DC3F797C-113C-B260-7506-95BC56EC1A9B}"/>
          </ac:spMkLst>
        </pc:spChg>
        <pc:spChg chg="mod">
          <ac:chgData name="Mark Huntly" userId="2f894ec6-1403-4f17-b28b-5f1f7519461e" providerId="ADAL" clId="{28B19D55-2B64-4018-8539-1453B0FDE5DC}" dt="2025-10-25T22:20:14.378" v="984" actId="20577"/>
          <ac:spMkLst>
            <pc:docMk/>
            <pc:sldMk cId="1466091573" sldId="278"/>
            <ac:spMk id="4" creationId="{F277482D-5833-2285-DE1F-A7D418C98919}"/>
          </ac:spMkLst>
        </pc:spChg>
        <pc:picChg chg="add mod">
          <ac:chgData name="Mark Huntly" userId="2f894ec6-1403-4f17-b28b-5f1f7519461e" providerId="ADAL" clId="{28B19D55-2B64-4018-8539-1453B0FDE5DC}" dt="2025-10-26T10:41:23.190" v="1071" actId="1035"/>
          <ac:picMkLst>
            <pc:docMk/>
            <pc:sldMk cId="1466091573" sldId="278"/>
            <ac:picMk id="5" creationId="{834163D3-1CFB-0D46-534F-A8CECAD7F876}"/>
          </ac:picMkLst>
        </pc:picChg>
      </pc:sldChg>
      <pc:sldChg chg="addSp delSp modSp add mod">
        <pc:chgData name="Mark Huntly" userId="2f894ec6-1403-4f17-b28b-5f1f7519461e" providerId="ADAL" clId="{28B19D55-2B64-4018-8539-1453B0FDE5DC}" dt="2025-10-26T10:49:08.247" v="1323" actId="1076"/>
        <pc:sldMkLst>
          <pc:docMk/>
          <pc:sldMk cId="1370550016" sldId="279"/>
        </pc:sldMkLst>
        <pc:spChg chg="mod">
          <ac:chgData name="Mark Huntly" userId="2f894ec6-1403-4f17-b28b-5f1f7519461e" providerId="ADAL" clId="{28B19D55-2B64-4018-8539-1453B0FDE5DC}" dt="2025-10-26T10:49:00.177" v="1322" actId="113"/>
          <ac:spMkLst>
            <pc:docMk/>
            <pc:sldMk cId="1370550016" sldId="279"/>
            <ac:spMk id="3" creationId="{7C0FF3C5-AC8A-CF77-5441-4675B6128A41}"/>
          </ac:spMkLst>
        </pc:spChg>
        <pc:picChg chg="add mod">
          <ac:chgData name="Mark Huntly" userId="2f894ec6-1403-4f17-b28b-5f1f7519461e" providerId="ADAL" clId="{28B19D55-2B64-4018-8539-1453B0FDE5DC}" dt="2025-10-26T10:45:57.325" v="1225" actId="1076"/>
          <ac:picMkLst>
            <pc:docMk/>
            <pc:sldMk cId="1370550016" sldId="279"/>
            <ac:picMk id="6" creationId="{AB120BF9-7873-B118-3560-E623DFEC9B84}"/>
          </ac:picMkLst>
        </pc:picChg>
        <pc:picChg chg="add mod">
          <ac:chgData name="Mark Huntly" userId="2f894ec6-1403-4f17-b28b-5f1f7519461e" providerId="ADAL" clId="{28B19D55-2B64-4018-8539-1453B0FDE5DC}" dt="2025-10-26T10:49:08.247" v="1323" actId="1076"/>
          <ac:picMkLst>
            <pc:docMk/>
            <pc:sldMk cId="1370550016" sldId="279"/>
            <ac:picMk id="8" creationId="{3C42C719-4BE2-564F-719C-721E8D6391B0}"/>
          </ac:picMkLst>
        </pc:picChg>
      </pc:sldChg>
      <pc:sldChg chg="addSp delSp modSp add mod">
        <pc:chgData name="Mark Huntly" userId="2f894ec6-1403-4f17-b28b-5f1f7519461e" providerId="ADAL" clId="{28B19D55-2B64-4018-8539-1453B0FDE5DC}" dt="2025-10-26T10:56:49.692" v="1360" actId="20577"/>
        <pc:sldMkLst>
          <pc:docMk/>
          <pc:sldMk cId="3261416863" sldId="280"/>
        </pc:sldMkLst>
        <pc:spChg chg="mod">
          <ac:chgData name="Mark Huntly" userId="2f894ec6-1403-4f17-b28b-5f1f7519461e" providerId="ADAL" clId="{28B19D55-2B64-4018-8539-1453B0FDE5DC}" dt="2025-10-26T10:56:49.692" v="1360" actId="20577"/>
          <ac:spMkLst>
            <pc:docMk/>
            <pc:sldMk cId="3261416863" sldId="280"/>
            <ac:spMk id="3" creationId="{F0054D16-C611-10A0-5EA3-61E4A704C415}"/>
          </ac:spMkLst>
        </pc:spChg>
        <pc:spChg chg="mod">
          <ac:chgData name="Mark Huntly" userId="2f894ec6-1403-4f17-b28b-5f1f7519461e" providerId="ADAL" clId="{28B19D55-2B64-4018-8539-1453B0FDE5DC}" dt="2025-10-26T10:49:42.579" v="1331" actId="20577"/>
          <ac:spMkLst>
            <pc:docMk/>
            <pc:sldMk cId="3261416863" sldId="280"/>
            <ac:spMk id="4" creationId="{0790CA25-F9E0-DB59-8A32-4F12CD01C6AB}"/>
          </ac:spMkLst>
        </pc:spChg>
        <pc:picChg chg="add mod">
          <ac:chgData name="Mark Huntly" userId="2f894ec6-1403-4f17-b28b-5f1f7519461e" providerId="ADAL" clId="{28B19D55-2B64-4018-8539-1453B0FDE5DC}" dt="2025-10-26T10:51:42.552" v="1341" actId="1076"/>
          <ac:picMkLst>
            <pc:docMk/>
            <pc:sldMk cId="3261416863" sldId="280"/>
            <ac:picMk id="5" creationId="{EB159B38-4A77-F503-E9FE-93760056DE22}"/>
          </ac:picMkLst>
        </pc:picChg>
        <pc:picChg chg="add mod">
          <ac:chgData name="Mark Huntly" userId="2f894ec6-1403-4f17-b28b-5f1f7519461e" providerId="ADAL" clId="{28B19D55-2B64-4018-8539-1453B0FDE5DC}" dt="2025-10-26T10:53:08.864" v="1350" actId="1076"/>
          <ac:picMkLst>
            <pc:docMk/>
            <pc:sldMk cId="3261416863" sldId="280"/>
            <ac:picMk id="9" creationId="{25E159C3-9AF5-E45C-A364-A01C3A360B3A}"/>
          </ac:picMkLst>
        </pc:picChg>
        <pc:picChg chg="add mod">
          <ac:chgData name="Mark Huntly" userId="2f894ec6-1403-4f17-b28b-5f1f7519461e" providerId="ADAL" clId="{28B19D55-2B64-4018-8539-1453B0FDE5DC}" dt="2025-10-26T10:56:30.282" v="1359" actId="1076"/>
          <ac:picMkLst>
            <pc:docMk/>
            <pc:sldMk cId="3261416863" sldId="280"/>
            <ac:picMk id="11" creationId="{580C4DE9-83AF-9D6C-7F2B-00EA8A3E2E8D}"/>
          </ac:picMkLst>
        </pc:picChg>
      </pc:sldChg>
      <pc:sldChg chg="addSp delSp modSp add mod">
        <pc:chgData name="Mark Huntly" userId="2f894ec6-1403-4f17-b28b-5f1f7519461e" providerId="ADAL" clId="{28B19D55-2B64-4018-8539-1453B0FDE5DC}" dt="2025-10-26T11:00:56.205" v="1409" actId="1076"/>
        <pc:sldMkLst>
          <pc:docMk/>
          <pc:sldMk cId="3070154371" sldId="281"/>
        </pc:sldMkLst>
        <pc:spChg chg="mod">
          <ac:chgData name="Mark Huntly" userId="2f894ec6-1403-4f17-b28b-5f1f7519461e" providerId="ADAL" clId="{28B19D55-2B64-4018-8539-1453B0FDE5DC}" dt="2025-10-26T11:00:34.240" v="1405" actId="113"/>
          <ac:spMkLst>
            <pc:docMk/>
            <pc:sldMk cId="3070154371" sldId="281"/>
            <ac:spMk id="3" creationId="{3F920512-E24F-5169-B037-A373601FCABB}"/>
          </ac:spMkLst>
        </pc:spChg>
        <pc:picChg chg="add mod">
          <ac:chgData name="Mark Huntly" userId="2f894ec6-1403-4f17-b28b-5f1f7519461e" providerId="ADAL" clId="{28B19D55-2B64-4018-8539-1453B0FDE5DC}" dt="2025-10-26T11:00:56.205" v="1409" actId="1076"/>
          <ac:picMkLst>
            <pc:docMk/>
            <pc:sldMk cId="3070154371" sldId="281"/>
            <ac:picMk id="6" creationId="{7C01DBA9-64D3-A7E7-D755-E9C83A99AF1D}"/>
          </ac:picMkLst>
        </pc:picChg>
      </pc:sldChg>
      <pc:sldChg chg="addSp delSp modSp add mod">
        <pc:chgData name="Mark Huntly" userId="2f894ec6-1403-4f17-b28b-5f1f7519461e" providerId="ADAL" clId="{28B19D55-2B64-4018-8539-1453B0FDE5DC}" dt="2025-10-26T11:05:53.910" v="1465" actId="14100"/>
        <pc:sldMkLst>
          <pc:docMk/>
          <pc:sldMk cId="3382430835" sldId="282"/>
        </pc:sldMkLst>
        <pc:spChg chg="mod">
          <ac:chgData name="Mark Huntly" userId="2f894ec6-1403-4f17-b28b-5f1f7519461e" providerId="ADAL" clId="{28B19D55-2B64-4018-8539-1453B0FDE5DC}" dt="2025-10-26T11:05:16.461" v="1461" actId="20577"/>
          <ac:spMkLst>
            <pc:docMk/>
            <pc:sldMk cId="3382430835" sldId="282"/>
            <ac:spMk id="3" creationId="{D38F7E99-2A70-D756-0987-ECE733134E04}"/>
          </ac:spMkLst>
        </pc:spChg>
        <pc:spChg chg="mod">
          <ac:chgData name="Mark Huntly" userId="2f894ec6-1403-4f17-b28b-5f1f7519461e" providerId="ADAL" clId="{28B19D55-2B64-4018-8539-1453B0FDE5DC}" dt="2025-10-26T11:02:42.653" v="1422" actId="20577"/>
          <ac:spMkLst>
            <pc:docMk/>
            <pc:sldMk cId="3382430835" sldId="282"/>
            <ac:spMk id="4" creationId="{4C46111D-7031-7CEC-AE81-F895F7ECF93F}"/>
          </ac:spMkLst>
        </pc:spChg>
        <pc:picChg chg="add mod">
          <ac:chgData name="Mark Huntly" userId="2f894ec6-1403-4f17-b28b-5f1f7519461e" providerId="ADAL" clId="{28B19D55-2B64-4018-8539-1453B0FDE5DC}" dt="2025-10-26T11:05:53.910" v="1465" actId="14100"/>
          <ac:picMkLst>
            <pc:docMk/>
            <pc:sldMk cId="3382430835" sldId="282"/>
            <ac:picMk id="2" creationId="{3887EE5B-F9E2-C4A2-EA34-37F33C55A740}"/>
          </ac:picMkLst>
        </pc:picChg>
      </pc:sldChg>
      <pc:sldChg chg="addSp delSp modSp add mod">
        <pc:chgData name="Mark Huntly" userId="2f894ec6-1403-4f17-b28b-5f1f7519461e" providerId="ADAL" clId="{28B19D55-2B64-4018-8539-1453B0FDE5DC}" dt="2025-11-10T11:52:02.112" v="2114" actId="478"/>
        <pc:sldMkLst>
          <pc:docMk/>
          <pc:sldMk cId="3142601426" sldId="283"/>
        </pc:sldMkLst>
        <pc:spChg chg="mod">
          <ac:chgData name="Mark Huntly" userId="2f894ec6-1403-4f17-b28b-5f1f7519461e" providerId="ADAL" clId="{28B19D55-2B64-4018-8539-1453B0FDE5DC}" dt="2025-10-26T15:46:24.494" v="1551"/>
          <ac:spMkLst>
            <pc:docMk/>
            <pc:sldMk cId="3142601426" sldId="283"/>
            <ac:spMk id="3" creationId="{E1222EBE-24B0-E1E5-3A95-056E065A3FF5}"/>
          </ac:spMkLst>
        </pc:spChg>
        <pc:spChg chg="mod">
          <ac:chgData name="Mark Huntly" userId="2f894ec6-1403-4f17-b28b-5f1f7519461e" providerId="ADAL" clId="{28B19D55-2B64-4018-8539-1453B0FDE5DC}" dt="2025-10-26T11:08:32.358" v="1478" actId="20577"/>
          <ac:spMkLst>
            <pc:docMk/>
            <pc:sldMk cId="3142601426" sldId="283"/>
            <ac:spMk id="4" creationId="{D0536221-7583-2382-BF28-05546F386A01}"/>
          </ac:spMkLst>
        </pc:spChg>
        <pc:spChg chg="add del mod">
          <ac:chgData name="Mark Huntly" userId="2f894ec6-1403-4f17-b28b-5f1f7519461e" providerId="ADAL" clId="{28B19D55-2B64-4018-8539-1453B0FDE5DC}" dt="2025-11-10T11:51:58.703" v="2113" actId="478"/>
          <ac:spMkLst>
            <pc:docMk/>
            <pc:sldMk cId="3142601426" sldId="283"/>
            <ac:spMk id="7" creationId="{FDEE1B2E-61B5-134D-48AE-9240ABFB00C4}"/>
          </ac:spMkLst>
        </pc:spChg>
        <pc:spChg chg="add del mod">
          <ac:chgData name="Mark Huntly" userId="2f894ec6-1403-4f17-b28b-5f1f7519461e" providerId="ADAL" clId="{28B19D55-2B64-4018-8539-1453B0FDE5DC}" dt="2025-11-10T11:52:02.112" v="2114" actId="478"/>
          <ac:spMkLst>
            <pc:docMk/>
            <pc:sldMk cId="3142601426" sldId="283"/>
            <ac:spMk id="10" creationId="{48AB9E06-A002-F6FA-66E6-4BC85068442C}"/>
          </ac:spMkLst>
        </pc:spChg>
        <pc:picChg chg="add mod">
          <ac:chgData name="Mark Huntly" userId="2f894ec6-1403-4f17-b28b-5f1f7519461e" providerId="ADAL" clId="{28B19D55-2B64-4018-8539-1453B0FDE5DC}" dt="2025-10-26T15:43:43.943" v="1543" actId="1035"/>
          <ac:picMkLst>
            <pc:docMk/>
            <pc:sldMk cId="3142601426" sldId="283"/>
            <ac:picMk id="6" creationId="{6C7C1217-4D10-6002-0207-C0C124F9965B}"/>
          </ac:picMkLst>
        </pc:picChg>
        <pc:picChg chg="add mod">
          <ac:chgData name="Mark Huntly" userId="2f894ec6-1403-4f17-b28b-5f1f7519461e" providerId="ADAL" clId="{28B19D55-2B64-4018-8539-1453B0FDE5DC}" dt="2025-10-26T15:48:06.039" v="1555" actId="1076"/>
          <ac:picMkLst>
            <pc:docMk/>
            <pc:sldMk cId="3142601426" sldId="283"/>
            <ac:picMk id="9" creationId="{0B673D80-2954-5D8A-47A3-ACC5E2568AC0}"/>
          </ac:picMkLst>
        </pc:picChg>
      </pc:sldChg>
      <pc:sldChg chg="addSp delSp modSp add mod">
        <pc:chgData name="Mark Huntly" userId="2f894ec6-1403-4f17-b28b-5f1f7519461e" providerId="ADAL" clId="{28B19D55-2B64-4018-8539-1453B0FDE5DC}" dt="2025-10-26T15:57:44.324" v="1635" actId="20577"/>
        <pc:sldMkLst>
          <pc:docMk/>
          <pc:sldMk cId="2751467518" sldId="284"/>
        </pc:sldMkLst>
        <pc:spChg chg="mod">
          <ac:chgData name="Mark Huntly" userId="2f894ec6-1403-4f17-b28b-5f1f7519461e" providerId="ADAL" clId="{28B19D55-2B64-4018-8539-1453B0FDE5DC}" dt="2025-10-26T15:54:44.595" v="1618"/>
          <ac:spMkLst>
            <pc:docMk/>
            <pc:sldMk cId="2751467518" sldId="284"/>
            <ac:spMk id="3" creationId="{8EB72E2E-D083-0492-DDF7-A1A23D6BF66C}"/>
          </ac:spMkLst>
        </pc:spChg>
        <pc:spChg chg="mod">
          <ac:chgData name="Mark Huntly" userId="2f894ec6-1403-4f17-b28b-5f1f7519461e" providerId="ADAL" clId="{28B19D55-2B64-4018-8539-1453B0FDE5DC}" dt="2025-10-26T15:57:44.324" v="1635" actId="20577"/>
          <ac:spMkLst>
            <pc:docMk/>
            <pc:sldMk cId="2751467518" sldId="284"/>
            <ac:spMk id="4" creationId="{12534794-0493-A5E5-A68D-EBE3D2CF0F42}"/>
          </ac:spMkLst>
        </pc:spChg>
        <pc:picChg chg="add mod">
          <ac:chgData name="Mark Huntly" userId="2f894ec6-1403-4f17-b28b-5f1f7519461e" providerId="ADAL" clId="{28B19D55-2B64-4018-8539-1453B0FDE5DC}" dt="2025-10-26T15:52:56.312" v="1597" actId="1036"/>
          <ac:picMkLst>
            <pc:docMk/>
            <pc:sldMk cId="2751467518" sldId="284"/>
            <ac:picMk id="5" creationId="{CD4ADFFB-A26F-1DD9-7F26-33DC299F22F9}"/>
          </ac:picMkLst>
        </pc:picChg>
        <pc:picChg chg="add mod">
          <ac:chgData name="Mark Huntly" userId="2f894ec6-1403-4f17-b28b-5f1f7519461e" providerId="ADAL" clId="{28B19D55-2B64-4018-8539-1453B0FDE5DC}" dt="2025-10-26T15:56:17.899" v="1622" actId="1076"/>
          <ac:picMkLst>
            <pc:docMk/>
            <pc:sldMk cId="2751467518" sldId="284"/>
            <ac:picMk id="11" creationId="{C3A919DE-AF99-6C60-BE48-E9E576FEBC95}"/>
          </ac:picMkLst>
        </pc:picChg>
      </pc:sldChg>
      <pc:sldChg chg="addSp delSp modSp add mod">
        <pc:chgData name="Mark Huntly" userId="2f894ec6-1403-4f17-b28b-5f1f7519461e" providerId="ADAL" clId="{28B19D55-2B64-4018-8539-1453B0FDE5DC}" dt="2025-11-07T14:56:27.396" v="2110" actId="478"/>
        <pc:sldMkLst>
          <pc:docMk/>
          <pc:sldMk cId="2141114076" sldId="285"/>
        </pc:sldMkLst>
        <pc:spChg chg="mod">
          <ac:chgData name="Mark Huntly" userId="2f894ec6-1403-4f17-b28b-5f1f7519461e" providerId="ADAL" clId="{28B19D55-2B64-4018-8539-1453B0FDE5DC}" dt="2025-10-26T15:58:12.997" v="1638"/>
          <ac:spMkLst>
            <pc:docMk/>
            <pc:sldMk cId="2141114076" sldId="285"/>
            <ac:spMk id="3" creationId="{8137BFFC-4269-4636-08AD-742574C85078}"/>
          </ac:spMkLst>
        </pc:spChg>
        <pc:spChg chg="add mod">
          <ac:chgData name="Mark Huntly" userId="2f894ec6-1403-4f17-b28b-5f1f7519461e" providerId="ADAL" clId="{28B19D55-2B64-4018-8539-1453B0FDE5DC}" dt="2025-10-26T16:01:03.477" v="1652" actId="1076"/>
          <ac:spMkLst>
            <pc:docMk/>
            <pc:sldMk cId="2141114076" sldId="285"/>
            <ac:spMk id="7" creationId="{B75133DE-1C6C-8FB7-5668-E4E7E2B8452E}"/>
          </ac:spMkLst>
        </pc:spChg>
        <pc:spChg chg="add mod">
          <ac:chgData name="Mark Huntly" userId="2f894ec6-1403-4f17-b28b-5f1f7519461e" providerId="ADAL" clId="{28B19D55-2B64-4018-8539-1453B0FDE5DC}" dt="2025-10-26T16:00:44.452" v="1649" actId="1076"/>
          <ac:spMkLst>
            <pc:docMk/>
            <pc:sldMk cId="2141114076" sldId="285"/>
            <ac:spMk id="8" creationId="{8EBFA2DC-D264-63B7-2500-FF5669A8919F}"/>
          </ac:spMkLst>
        </pc:spChg>
        <pc:picChg chg="add mod">
          <ac:chgData name="Mark Huntly" userId="2f894ec6-1403-4f17-b28b-5f1f7519461e" providerId="ADAL" clId="{28B19D55-2B64-4018-8539-1453B0FDE5DC}" dt="2025-10-26T16:00:37.352" v="1648" actId="1076"/>
          <ac:picMkLst>
            <pc:docMk/>
            <pc:sldMk cId="2141114076" sldId="285"/>
            <ac:picMk id="6" creationId="{27FC06B1-427E-6931-2A6D-FB78A921B10E}"/>
          </ac:picMkLst>
        </pc:picChg>
      </pc:sldChg>
      <pc:sldChg chg="addSp delSp modSp add mod">
        <pc:chgData name="Mark Huntly" userId="2f894ec6-1403-4f17-b28b-5f1f7519461e" providerId="ADAL" clId="{28B19D55-2B64-4018-8539-1453B0FDE5DC}" dt="2025-10-26T16:05:21.904" v="1670" actId="1076"/>
        <pc:sldMkLst>
          <pc:docMk/>
          <pc:sldMk cId="290321939" sldId="286"/>
        </pc:sldMkLst>
        <pc:spChg chg="mod">
          <ac:chgData name="Mark Huntly" userId="2f894ec6-1403-4f17-b28b-5f1f7519461e" providerId="ADAL" clId="{28B19D55-2B64-4018-8539-1453B0FDE5DC}" dt="2025-10-26T16:02:29.301" v="1659"/>
          <ac:spMkLst>
            <pc:docMk/>
            <pc:sldMk cId="290321939" sldId="286"/>
            <ac:spMk id="3" creationId="{44B84E2A-11D8-6505-2993-3744C78934C0}"/>
          </ac:spMkLst>
        </pc:spChg>
        <pc:picChg chg="add mod">
          <ac:chgData name="Mark Huntly" userId="2f894ec6-1403-4f17-b28b-5f1f7519461e" providerId="ADAL" clId="{28B19D55-2B64-4018-8539-1453B0FDE5DC}" dt="2025-10-26T16:05:10.003" v="1668" actId="1076"/>
          <ac:picMkLst>
            <pc:docMk/>
            <pc:sldMk cId="290321939" sldId="286"/>
            <ac:picMk id="5" creationId="{08EEECD4-0DC9-67B0-C532-33D270BB8FA0}"/>
          </ac:picMkLst>
        </pc:picChg>
        <pc:picChg chg="add mod">
          <ac:chgData name="Mark Huntly" userId="2f894ec6-1403-4f17-b28b-5f1f7519461e" providerId="ADAL" clId="{28B19D55-2B64-4018-8539-1453B0FDE5DC}" dt="2025-10-26T16:05:21.904" v="1670" actId="1076"/>
          <ac:picMkLst>
            <pc:docMk/>
            <pc:sldMk cId="290321939" sldId="286"/>
            <ac:picMk id="10" creationId="{58B81E1E-BCEF-9365-61EC-4950F35F1486}"/>
          </ac:picMkLst>
        </pc:picChg>
      </pc:sldChg>
      <pc:sldChg chg="delSp modSp add mod">
        <pc:chgData name="Mark Huntly" userId="2f894ec6-1403-4f17-b28b-5f1f7519461e" providerId="ADAL" clId="{28B19D55-2B64-4018-8539-1453B0FDE5DC}" dt="2025-10-26T16:26:26.241" v="1741" actId="403"/>
        <pc:sldMkLst>
          <pc:docMk/>
          <pc:sldMk cId="2395294130" sldId="287"/>
        </pc:sldMkLst>
        <pc:spChg chg="mod">
          <ac:chgData name="Mark Huntly" userId="2f894ec6-1403-4f17-b28b-5f1f7519461e" providerId="ADAL" clId="{28B19D55-2B64-4018-8539-1453B0FDE5DC}" dt="2025-10-26T16:26:26.241" v="1741" actId="403"/>
          <ac:spMkLst>
            <pc:docMk/>
            <pc:sldMk cId="2395294130" sldId="287"/>
            <ac:spMk id="3" creationId="{6E3CDC48-8BC6-8F2D-2498-98FBE42B4A24}"/>
          </ac:spMkLst>
        </pc:spChg>
        <pc:spChg chg="mod">
          <ac:chgData name="Mark Huntly" userId="2f894ec6-1403-4f17-b28b-5f1f7519461e" providerId="ADAL" clId="{28B19D55-2B64-4018-8539-1453B0FDE5DC}" dt="2025-10-26T16:23:30.089" v="1714" actId="20577"/>
          <ac:spMkLst>
            <pc:docMk/>
            <pc:sldMk cId="2395294130" sldId="287"/>
            <ac:spMk id="4" creationId="{4E597BB1-E545-CE44-EFA8-77964C590EE7}"/>
          </ac:spMkLst>
        </pc:spChg>
      </pc:sldChg>
      <pc:sldChg chg="addSp modSp add mod">
        <pc:chgData name="Mark Huntly" userId="2f894ec6-1403-4f17-b28b-5f1f7519461e" providerId="ADAL" clId="{28B19D55-2B64-4018-8539-1453B0FDE5DC}" dt="2025-10-26T16:49:55.056" v="1889" actId="1076"/>
        <pc:sldMkLst>
          <pc:docMk/>
          <pc:sldMk cId="646278801" sldId="288"/>
        </pc:sldMkLst>
        <pc:spChg chg="mod">
          <ac:chgData name="Mark Huntly" userId="2f894ec6-1403-4f17-b28b-5f1f7519461e" providerId="ADAL" clId="{28B19D55-2B64-4018-8539-1453B0FDE5DC}" dt="2025-10-26T16:49:47.180" v="1888" actId="21"/>
          <ac:spMkLst>
            <pc:docMk/>
            <pc:sldMk cId="646278801" sldId="288"/>
            <ac:spMk id="3" creationId="{C872BD19-A53C-A1E5-0633-24D624040A3F}"/>
          </ac:spMkLst>
        </pc:spChg>
        <pc:picChg chg="add mod">
          <ac:chgData name="Mark Huntly" userId="2f894ec6-1403-4f17-b28b-5f1f7519461e" providerId="ADAL" clId="{28B19D55-2B64-4018-8539-1453B0FDE5DC}" dt="2025-10-26T16:49:55.056" v="1889" actId="1076"/>
          <ac:picMkLst>
            <pc:docMk/>
            <pc:sldMk cId="646278801" sldId="288"/>
            <ac:picMk id="2" creationId="{120C7C67-1268-3670-73CF-38CE065235D6}"/>
          </ac:picMkLst>
        </pc:picChg>
        <pc:picChg chg="add mod">
          <ac:chgData name="Mark Huntly" userId="2f894ec6-1403-4f17-b28b-5f1f7519461e" providerId="ADAL" clId="{28B19D55-2B64-4018-8539-1453B0FDE5DC}" dt="2025-10-26T16:36:52.016" v="1775" actId="14100"/>
          <ac:picMkLst>
            <pc:docMk/>
            <pc:sldMk cId="646278801" sldId="288"/>
            <ac:picMk id="6" creationId="{14D8F11F-543F-A7E6-F212-3AF87615C21A}"/>
          </ac:picMkLst>
        </pc:picChg>
      </pc:sldChg>
      <pc:sldChg chg="delSp modSp add mod">
        <pc:chgData name="Mark Huntly" userId="2f894ec6-1403-4f17-b28b-5f1f7519461e" providerId="ADAL" clId="{28B19D55-2B64-4018-8539-1453B0FDE5DC}" dt="2025-10-26T16:51:49.517" v="1920" actId="27636"/>
        <pc:sldMkLst>
          <pc:docMk/>
          <pc:sldMk cId="2133591546" sldId="289"/>
        </pc:sldMkLst>
        <pc:spChg chg="mod">
          <ac:chgData name="Mark Huntly" userId="2f894ec6-1403-4f17-b28b-5f1f7519461e" providerId="ADAL" clId="{28B19D55-2B64-4018-8539-1453B0FDE5DC}" dt="2025-10-26T16:51:49.517" v="1920" actId="27636"/>
          <ac:spMkLst>
            <pc:docMk/>
            <pc:sldMk cId="2133591546" sldId="289"/>
            <ac:spMk id="3" creationId="{E7CF7920-ECC1-E35C-3618-F51B3BCACF22}"/>
          </ac:spMkLst>
        </pc:spChg>
        <pc:spChg chg="mod">
          <ac:chgData name="Mark Huntly" userId="2f894ec6-1403-4f17-b28b-5f1f7519461e" providerId="ADAL" clId="{28B19D55-2B64-4018-8539-1453B0FDE5DC}" dt="2025-10-26T16:39:31.717" v="1861" actId="20577"/>
          <ac:spMkLst>
            <pc:docMk/>
            <pc:sldMk cId="2133591546" sldId="289"/>
            <ac:spMk id="4" creationId="{D54C5280-3CDD-CFCB-FBE2-C2D2B10C1286}"/>
          </ac:spMkLst>
        </pc:spChg>
      </pc:sldChg>
      <pc:sldChg chg="addSp modSp add del mod">
        <pc:chgData name="Mark Huntly" userId="2f894ec6-1403-4f17-b28b-5f1f7519461e" providerId="ADAL" clId="{28B19D55-2B64-4018-8539-1453B0FDE5DC}" dt="2025-10-26T21:52:14.615" v="1993" actId="47"/>
        <pc:sldMkLst>
          <pc:docMk/>
          <pc:sldMk cId="726767143" sldId="290"/>
        </pc:sldMkLst>
      </pc:sldChg>
      <pc:sldChg chg="modSp add mod">
        <pc:chgData name="Mark Huntly" userId="2f894ec6-1403-4f17-b28b-5f1f7519461e" providerId="ADAL" clId="{28B19D55-2B64-4018-8539-1453B0FDE5DC}" dt="2025-10-26T22:18:11.302" v="2037" actId="20577"/>
        <pc:sldMkLst>
          <pc:docMk/>
          <pc:sldMk cId="3359047267" sldId="290"/>
        </pc:sldMkLst>
        <pc:spChg chg="mod">
          <ac:chgData name="Mark Huntly" userId="2f894ec6-1403-4f17-b28b-5f1f7519461e" providerId="ADAL" clId="{28B19D55-2B64-4018-8539-1453B0FDE5DC}" dt="2025-10-26T22:18:06.626" v="2029" actId="20577"/>
          <ac:spMkLst>
            <pc:docMk/>
            <pc:sldMk cId="3359047267" sldId="290"/>
            <ac:spMk id="3" creationId="{D676DA70-ED42-A5AB-F314-5CAC6DA66C33}"/>
          </ac:spMkLst>
        </pc:spChg>
        <pc:spChg chg="mod">
          <ac:chgData name="Mark Huntly" userId="2f894ec6-1403-4f17-b28b-5f1f7519461e" providerId="ADAL" clId="{28B19D55-2B64-4018-8539-1453B0FDE5DC}" dt="2025-10-26T22:18:11.302" v="2037" actId="20577"/>
          <ac:spMkLst>
            <pc:docMk/>
            <pc:sldMk cId="3359047267" sldId="290"/>
            <ac:spMk id="4" creationId="{8CED3108-3466-322C-7558-08521FFC5410}"/>
          </ac:spMkLst>
        </pc:spChg>
      </pc:sldChg>
      <pc:sldChg chg="addSp modSp add mod">
        <pc:chgData name="Mark Huntly" userId="2f894ec6-1403-4f17-b28b-5f1f7519461e" providerId="ADAL" clId="{28B19D55-2B64-4018-8539-1453B0FDE5DC}" dt="2025-10-26T22:21:01" v="2065" actId="1076"/>
        <pc:sldMkLst>
          <pc:docMk/>
          <pc:sldMk cId="475518199" sldId="291"/>
        </pc:sldMkLst>
        <pc:spChg chg="mod">
          <ac:chgData name="Mark Huntly" userId="2f894ec6-1403-4f17-b28b-5f1f7519461e" providerId="ADAL" clId="{28B19D55-2B64-4018-8539-1453B0FDE5DC}" dt="2025-10-26T22:18:31.274" v="2053"/>
          <ac:spMkLst>
            <pc:docMk/>
            <pc:sldMk cId="475518199" sldId="291"/>
            <ac:spMk id="3" creationId="{A8A92D94-C17D-8B3E-1349-955586BDCFAC}"/>
          </ac:spMkLst>
        </pc:spChg>
        <pc:spChg chg="mod">
          <ac:chgData name="Mark Huntly" userId="2f894ec6-1403-4f17-b28b-5f1f7519461e" providerId="ADAL" clId="{28B19D55-2B64-4018-8539-1453B0FDE5DC}" dt="2025-10-26T22:18:22.552" v="2052" actId="20577"/>
          <ac:spMkLst>
            <pc:docMk/>
            <pc:sldMk cId="475518199" sldId="291"/>
            <ac:spMk id="4" creationId="{5D093A0D-2B99-D76E-295E-4CE1E543FBE9}"/>
          </ac:spMkLst>
        </pc:spChg>
        <pc:spChg chg="add mod">
          <ac:chgData name="Mark Huntly" userId="2f894ec6-1403-4f17-b28b-5f1f7519461e" providerId="ADAL" clId="{28B19D55-2B64-4018-8539-1453B0FDE5DC}" dt="2025-10-26T22:21:01" v="2065" actId="1076"/>
          <ac:spMkLst>
            <pc:docMk/>
            <pc:sldMk cId="475518199" sldId="291"/>
            <ac:spMk id="6" creationId="{77E4C0E0-F331-E5D7-1589-FCED13DF6DBF}"/>
          </ac:spMkLst>
        </pc:spChg>
        <pc:picChg chg="add mod">
          <ac:chgData name="Mark Huntly" userId="2f894ec6-1403-4f17-b28b-5f1f7519461e" providerId="ADAL" clId="{28B19D55-2B64-4018-8539-1453B0FDE5DC}" dt="2025-10-26T22:20:24.765" v="2060" actId="1076"/>
          <ac:picMkLst>
            <pc:docMk/>
            <pc:sldMk cId="475518199" sldId="291"/>
            <ac:picMk id="5" creationId="{A946AB2D-41D1-67F6-123B-CCC49D887684}"/>
          </ac:picMkLst>
        </pc:picChg>
      </pc:sldChg>
      <pc:sldChg chg="addSp delSp modSp add mod">
        <pc:chgData name="Mark Huntly" userId="2f894ec6-1403-4f17-b28b-5f1f7519461e" providerId="ADAL" clId="{28B19D55-2B64-4018-8539-1453B0FDE5DC}" dt="2025-10-26T22:22:18.499" v="2090" actId="1036"/>
        <pc:sldMkLst>
          <pc:docMk/>
          <pc:sldMk cId="2560553814" sldId="292"/>
        </pc:sldMkLst>
        <pc:spChg chg="mod">
          <ac:chgData name="Mark Huntly" userId="2f894ec6-1403-4f17-b28b-5f1f7519461e" providerId="ADAL" clId="{28B19D55-2B64-4018-8539-1453B0FDE5DC}" dt="2025-10-26T22:21:49.660" v="2082"/>
          <ac:spMkLst>
            <pc:docMk/>
            <pc:sldMk cId="2560553814" sldId="292"/>
            <ac:spMk id="3" creationId="{80F2C1F0-A50A-6A4A-B640-9DB70A30011C}"/>
          </ac:spMkLst>
        </pc:spChg>
        <pc:spChg chg="mod">
          <ac:chgData name="Mark Huntly" userId="2f894ec6-1403-4f17-b28b-5f1f7519461e" providerId="ADAL" clId="{28B19D55-2B64-4018-8539-1453B0FDE5DC}" dt="2025-10-26T22:21:40.335" v="2081" actId="20577"/>
          <ac:spMkLst>
            <pc:docMk/>
            <pc:sldMk cId="2560553814" sldId="292"/>
            <ac:spMk id="4" creationId="{0304B802-7013-DAD4-4D32-A1269E2C854A}"/>
          </ac:spMkLst>
        </pc:spChg>
        <pc:picChg chg="add mod">
          <ac:chgData name="Mark Huntly" userId="2f894ec6-1403-4f17-b28b-5f1f7519461e" providerId="ADAL" clId="{28B19D55-2B64-4018-8539-1453B0FDE5DC}" dt="2025-10-26T22:22:18.499" v="2090" actId="1036"/>
          <ac:picMkLst>
            <pc:docMk/>
            <pc:sldMk cId="2560553814" sldId="292"/>
            <ac:picMk id="2" creationId="{4D3C21EB-13C1-A199-61FC-D2DCED8BC004}"/>
          </ac:picMkLst>
        </pc:picChg>
      </pc:sldChg>
      <pc:sldChg chg="addSp delSp modSp add mod">
        <pc:chgData name="Mark Huntly" userId="2f894ec6-1403-4f17-b28b-5f1f7519461e" providerId="ADAL" clId="{28B19D55-2B64-4018-8539-1453B0FDE5DC}" dt="2025-11-07T15:06:32.650" v="2111" actId="11529"/>
        <pc:sldMkLst>
          <pc:docMk/>
          <pc:sldMk cId="3919264060" sldId="293"/>
        </pc:sldMkLst>
        <pc:spChg chg="add">
          <ac:chgData name="Mark Huntly" userId="2f894ec6-1403-4f17-b28b-5f1f7519461e" providerId="ADAL" clId="{28B19D55-2B64-4018-8539-1453B0FDE5DC}" dt="2025-11-07T15:06:32.650" v="2111" actId="11529"/>
          <ac:spMkLst>
            <pc:docMk/>
            <pc:sldMk cId="3919264060" sldId="293"/>
            <ac:spMk id="2" creationId="{AE2E8644-9FBB-363F-FCDE-0F2EEB4FF783}"/>
          </ac:spMkLst>
        </pc:spChg>
        <pc:spChg chg="mod">
          <ac:chgData name="Mark Huntly" userId="2f894ec6-1403-4f17-b28b-5f1f7519461e" providerId="ADAL" clId="{28B19D55-2B64-4018-8539-1453B0FDE5DC}" dt="2025-10-26T22:26:35.470" v="2093"/>
          <ac:spMkLst>
            <pc:docMk/>
            <pc:sldMk cId="3919264060" sldId="293"/>
            <ac:spMk id="3" creationId="{26471476-1E42-41F2-E76F-605559869F6C}"/>
          </ac:spMkLst>
        </pc:spChg>
        <pc:spChg chg="mod">
          <ac:chgData name="Mark Huntly" userId="2f894ec6-1403-4f17-b28b-5f1f7519461e" providerId="ADAL" clId="{28B19D55-2B64-4018-8539-1453B0FDE5DC}" dt="2025-10-26T22:26:50" v="2103" actId="5793"/>
          <ac:spMkLst>
            <pc:docMk/>
            <pc:sldMk cId="3919264060" sldId="293"/>
            <ac:spMk id="4" creationId="{B70114C7-40DE-3D21-FEA8-0D42875545BB}"/>
          </ac:spMkLst>
        </pc:spChg>
        <pc:picChg chg="add mod">
          <ac:chgData name="Mark Huntly" userId="2f894ec6-1403-4f17-b28b-5f1f7519461e" providerId="ADAL" clId="{28B19D55-2B64-4018-8539-1453B0FDE5DC}" dt="2025-10-26T22:28:22.289" v="2108" actId="1076"/>
          <ac:picMkLst>
            <pc:docMk/>
            <pc:sldMk cId="3919264060" sldId="293"/>
            <ac:picMk id="6" creationId="{BBD70609-8BAE-1398-C791-9938F71F5519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C3DBD6-D5D7-45D1-A82D-B30EB9481E52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DEBEB4-0A53-4D6B-A3A8-E3F9C5B056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5519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5610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F42FF7-E13D-E991-76DB-12E856EC12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6AAAFC0-BF14-8DC0-84F9-95AF546A30E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D284903-DE3C-4347-13A4-127DB098661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0E5683E-94B1-650E-803F-18426B917F1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96207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35D140-74A6-B99E-C3CD-0943F373AF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572CE9C-DBD1-CD67-E1F8-1A503D00AAA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B2AC75B-2C7C-9096-3DCC-7C6B11F5059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EED01F-9AAD-8035-D1AB-5406B3E2A00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35358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66F707-3A64-99AD-F0CA-3A6937E0E7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8D3A62A-6489-2D05-65FD-6E7BE1F843D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E51029B-D56D-D6BA-17EE-F3BEE0874BB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135507-BC1C-2BA7-AC4C-ED890EEA06E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12772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75CD3D-3900-06F5-6D80-3833085A38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0224A34-1F90-98A1-E631-1D12D79AC49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46335FB-370E-7BA2-12CF-C455EF554B9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3D472E-2478-26F0-D31C-C29ED513AB8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21863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8E7363-856A-BCB6-2FA6-17DE86AEB8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5A33697-8E80-C783-B649-D9CF3D27B3B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1CF1364-EB92-B884-B6BB-0AE6D1BAD0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FD1924-5CBC-50D4-A956-36C67E93215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81256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933D82-E33A-DD1A-263B-AE8C432876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66DB212-8D3E-B482-809F-462383E417C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A8E4A86-0039-8B9B-407F-5791F7C0037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C02DD9-ED04-F938-D52D-7185AC46B9A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348040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E49F65-3C1E-2DA4-6A2B-E2210219D5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7D96941-1736-2770-EA6C-64CD393F5F5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2E9C620-AC27-EA5D-1A92-5EA6E17774C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8ACE68-F71B-3A87-2E5B-C555BD59688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241086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B71BB5-38D2-29C1-69ED-F7D25E540C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90FDBE4-3C28-7BB4-5FB3-D330AF32DEB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C352A08-F16F-DB41-D85B-8D159FA6E08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FBFB63-B8C9-9255-9602-830FBCD2C9A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141904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3164FF-6139-E2A3-87F9-63393EBDFF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F5EDE58-1BBE-D6A8-35B9-06F39AC2102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5FECF3D-C1A9-38E8-1FCF-043EE59B06A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FF3965-2091-9AFE-18C8-6969C5010D5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976511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81DC20-B4F2-2CEF-EC8D-33315FF0FA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79B3353-5E63-D8E1-A2E7-1C900FD0797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323E07D-3B81-C96A-49F3-803D9AC5C94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2B31E20-A257-61CE-4F81-B5C69FBD266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790736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2AC67E-044F-770B-1645-1E6A36483F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F8D1EF1-39F9-5114-65FD-98C5A729A0B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78DF721-D2C4-E96A-0DFA-B0CF253E1F0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FB31B7-F41A-BD2A-566A-AAD4E7C4171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80869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35A6CC-3169-4416-E24A-3019B20F22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7E9C185-06E9-F153-9168-AE329585042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A985F81-BC00-1712-FC07-430D7D270BD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582329-8865-1C89-8C96-16306295AFA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860494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2CA76B-DC1C-2851-86C8-8D91E0F804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ABC704E-B0AC-50F8-8223-24C097F6B86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E3E4674-0457-1FCB-F7DD-D52CB115666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E5E91E-DCCD-EBF8-A4CB-DEF3CE54F59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79559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6F178F-FBC7-464C-3C2C-1CDED60E1B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E3F00AF-9257-6466-9282-F9BFE2BCF93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0BD87BD-DB6A-DD8C-9CD7-AC727985B9A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F2CA15-F067-CD32-202B-C9D5B3843AC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6970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99E5EE-1F6D-8150-A94A-272C2846BB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050AFEE-C68E-40AA-0B1F-B2DF68E7AB9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5678347-29BA-AC13-44A5-0B487AA3A4F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66A8EC-865D-62F5-520F-2139F0650AA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406128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38A2C6-FFED-361E-C658-B76356413F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E74C6D4-F492-4052-9507-3C6AEFE01C0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64432BA-DEE5-CCAA-917D-5B4F00C9F84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1EB4E9-16DC-23CE-A25B-54193843A0F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820972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BFF795-E0E4-9C95-F6C1-F01DFD0ECA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846AE7E-5A18-D6F9-9160-254AA4B1735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BAA5681-1371-DAE5-09C2-4889D27B4A6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F56A73-6175-A862-72AA-86AE235A600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130419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68AEA7-BAD8-53FB-4E59-FFA5BC5D9B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1F37321-1B08-57A3-EE65-536B7884CC3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C0E85FE-C81D-212F-E77A-90B33CD35EB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0BDBFA-3E88-AB78-8574-8F62665FBA9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323136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2973F4-8122-FA24-F2BE-92D250E7D9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0E83158-0562-56A9-89F4-1F6F594B1CD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9E36E03-494B-93F1-C6C7-16AFD6E9E45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F50CA5-B3B6-12FA-9F63-AC7829884D5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669911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4EAA84-4A95-81C8-B1F1-7A932281BC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F91DFEB-3819-DF3E-AA4E-D479A7378FE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7838C3A-19E6-DDF9-5117-8E3157B1056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1C540E-3BA8-2FD6-C939-68D33F8E5A1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905803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974109-71C8-81FD-4C67-B5BC3C50BA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DECBFE0-EFBF-42D7-50F9-8F4EBBF9740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5B6FBAF-A493-A1D8-D364-0A943EB4635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Without this policy, a malicious website could make requests to your bank's website using your authenticated session, steal your data, or perform unauthorized actions. The Same-Origin Policy prevents these cross-site request forgery (CSRF) and data theft attacks.</a:t>
            </a:r>
          </a:p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F572FF-83E6-1D87-8F68-F53EF17A935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75175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F5174D-093E-7EDA-989E-4A0F02B8F6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F36DE29-2FA4-7126-66A8-D0F7AC57FDC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0B1D65A-A9F7-0B92-BECC-96963CF6D3E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0995F1-A333-3D56-03D5-5A487FCAFA5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55936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2E743A-ABAA-FA57-BB59-0F940C215E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82A68F8-CFD9-259A-517A-35762F81913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7169F7C-75C2-7BA8-F67A-74F7080C1F2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55AB08-12CA-AF33-B955-647C224B34B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104449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DAA48D-9B1D-09B7-318C-E128F2D925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2710CC2-CD7E-AAF3-0907-7BB5A704DC6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EECB4F3-C534-A9ED-3EC3-607A8E69314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B491A3-017F-ACA4-C48B-46712E0CC7E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5781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4BEBE8-8BFA-475F-7303-D702D41314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EB87F02-FBD1-4643-71DF-2F2DCB6551B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EC800CE-4305-784F-78DB-900A04F6D27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D45064-75D7-FA83-0164-EAD181330CD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413489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2FF21A-724F-2099-FE21-6BF8219A25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CE6F72C-BF25-C89B-FB97-ACFF91BF6F0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4A50355-5F1D-6C97-96CA-1FFE0DE3A94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010083-0D33-3EB1-7169-20F91C2802F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78907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575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228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408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7432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7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706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5" r:id="rId2"/>
    <p:sldLayoutId id="2147483684" r:id="rId3"/>
    <p:sldLayoutId id="2147483686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localhost:1339/error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7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0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2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2DEF7983-6D99-D6AE-E909-F8EA31D3BDE8}"/>
              </a:ext>
            </a:extLst>
          </p:cNvPr>
          <p:cNvSpPr txBox="1">
            <a:spLocks/>
          </p:cNvSpPr>
          <p:nvPr/>
        </p:nvSpPr>
        <p:spPr>
          <a:xfrm>
            <a:off x="2735621" y="2487262"/>
            <a:ext cx="6232147" cy="297238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8000" b="1" dirty="0" err="1">
                <a:solidFill>
                  <a:schemeClr val="bg1"/>
                </a:solidFill>
              </a:rPr>
              <a:t>ExpressJS</a:t>
            </a:r>
            <a:endParaRPr lang="en-GB" sz="8000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8000" b="1" dirty="0">
                <a:solidFill>
                  <a:schemeClr val="bg1"/>
                </a:solidFill>
              </a:rPr>
              <a:t>Routing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618180-6A26-03E4-BE95-342F3FF2C855}"/>
              </a:ext>
            </a:extLst>
          </p:cNvPr>
          <p:cNvSpPr txBox="1"/>
          <p:nvPr/>
        </p:nvSpPr>
        <p:spPr>
          <a:xfrm>
            <a:off x="9387488" y="69003"/>
            <a:ext cx="2937033" cy="7745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CBC6A2-2E20-3B06-6FF4-028838C6FC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43AEF0A-F5A0-8604-AC85-8712CB42CA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Express Features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3949412-1943-C82C-80E1-B6B247700F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4493288"/>
          </a:xfrm>
        </p:spPr>
        <p:txBody>
          <a:bodyPr>
            <a:normAutofit/>
          </a:bodyPr>
          <a:lstStyle/>
          <a:p>
            <a:r>
              <a:rPr lang="en-GB" dirty="0"/>
              <a:t>The Express framework is versatile.</a:t>
            </a:r>
          </a:p>
          <a:p>
            <a:r>
              <a:rPr lang="en-GB" dirty="0"/>
              <a:t>It offers robust functionality for web applications including:</a:t>
            </a:r>
          </a:p>
          <a:p>
            <a:pPr lvl="1"/>
            <a:r>
              <a:rPr lang="en-GB" dirty="0"/>
              <a:t>Routing</a:t>
            </a:r>
          </a:p>
          <a:p>
            <a:pPr lvl="1"/>
            <a:r>
              <a:rPr lang="en-GB" dirty="0"/>
              <a:t>Middleware support</a:t>
            </a:r>
          </a:p>
          <a:p>
            <a:pPr lvl="1"/>
            <a:r>
              <a:rPr lang="en-GB" dirty="0"/>
              <a:t>Templating engine integration</a:t>
            </a:r>
          </a:p>
          <a:p>
            <a:pPr lvl="1"/>
            <a:r>
              <a:rPr lang="en-GB" dirty="0"/>
              <a:t>Error handling</a:t>
            </a:r>
          </a:p>
          <a:p>
            <a:pPr lvl="1"/>
            <a:r>
              <a:rPr lang="en-GB" dirty="0"/>
              <a:t>Request / response manipulation</a:t>
            </a:r>
          </a:p>
        </p:txBody>
      </p:sp>
    </p:spTree>
    <p:extLst>
      <p:ext uri="{BB962C8B-B14F-4D97-AF65-F5344CB8AC3E}">
        <p14:creationId xmlns:p14="http://schemas.microsoft.com/office/powerpoint/2010/main" val="22894286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34F646-D2FB-AAC6-6EE2-7F3D692B0C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9EA78E2-FB63-D0DE-EC61-C45CF873AA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Express Object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D11C8779-B813-4C09-3575-4E4BF4E05F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4493288"/>
          </a:xfrm>
        </p:spPr>
        <p:txBody>
          <a:bodyPr>
            <a:normAutofit/>
          </a:bodyPr>
          <a:lstStyle/>
          <a:p>
            <a:r>
              <a:rPr lang="en-GB" dirty="0"/>
              <a:t>To use Express we have to create an object that represents our server and contains a number of methods we can use. </a:t>
            </a:r>
          </a:p>
          <a:p>
            <a:pPr lvl="1"/>
            <a:r>
              <a:rPr lang="en-GB" sz="2800" dirty="0"/>
              <a:t>In particular, the routing methods.</a:t>
            </a:r>
          </a:p>
          <a:p>
            <a:pPr lvl="1"/>
            <a:endParaRPr lang="en-GB" sz="2800" dirty="0"/>
          </a:p>
          <a:p>
            <a:pPr lvl="1"/>
            <a:endParaRPr lang="en-GB" sz="2800" dirty="0"/>
          </a:p>
          <a:p>
            <a:pPr lvl="1"/>
            <a:endParaRPr lang="en-GB" sz="2800" dirty="0"/>
          </a:p>
          <a:p>
            <a:r>
              <a:rPr lang="en-GB" dirty="0"/>
              <a:t>The naming convention is common practice, using </a:t>
            </a:r>
            <a:r>
              <a:rPr lang="en-GB" b="1" dirty="0"/>
              <a:t>app</a:t>
            </a:r>
            <a:r>
              <a:rPr lang="en-GB" dirty="0"/>
              <a:t> as the object name, but the name isn’t important. You will see me call it </a:t>
            </a:r>
            <a:r>
              <a:rPr lang="en-GB" b="1" dirty="0"/>
              <a:t>service</a:t>
            </a:r>
            <a:r>
              <a:rPr lang="en-GB" dirty="0"/>
              <a:t> sometimes.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F8B32B0-3ABB-A067-B75D-4D3AEA0EF7B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59779"/>
          <a:stretch>
            <a:fillRect/>
          </a:stretch>
        </p:blipFill>
        <p:spPr>
          <a:xfrm>
            <a:off x="3181859" y="3183868"/>
            <a:ext cx="5828281" cy="9832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54444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6A3EEE-34BE-1B37-BA48-47432011B3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80181D4-C305-5EB8-9804-F539556ED1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Express app Object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B0274C00-2E51-C813-3F1D-81152D2D66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4493288"/>
          </a:xfrm>
        </p:spPr>
        <p:txBody>
          <a:bodyPr>
            <a:normAutofit/>
          </a:bodyPr>
          <a:lstStyle/>
          <a:p>
            <a:r>
              <a:rPr lang="en-GB" dirty="0"/>
              <a:t>Express app object can:</a:t>
            </a:r>
          </a:p>
          <a:p>
            <a:pPr lvl="1"/>
            <a:r>
              <a:rPr lang="en-GB" dirty="0"/>
              <a:t>Defines semantic routes</a:t>
            </a:r>
          </a:p>
          <a:p>
            <a:pPr lvl="1"/>
            <a:r>
              <a:rPr lang="en-GB" dirty="0"/>
              <a:t>Handles headers and response writing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64B35B5-6C39-9446-3399-41FDDB3EF8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2845" y="3194484"/>
            <a:ext cx="5826310" cy="2442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62301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C4C713-5742-5A71-1592-9132FA049D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8EBEEF3-9BBE-7B57-EF6A-F6B9CED567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Routing Methods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7654DA13-A495-8CFA-BB7D-F60B001193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4493288"/>
          </a:xfrm>
        </p:spPr>
        <p:txBody>
          <a:bodyPr>
            <a:normAutofit/>
          </a:bodyPr>
          <a:lstStyle/>
          <a:p>
            <a:r>
              <a:rPr lang="en-GB" dirty="0"/>
              <a:t>This app object has a number of methods for handling routing</a:t>
            </a:r>
          </a:p>
          <a:p>
            <a:pPr lvl="1"/>
            <a:r>
              <a:rPr lang="en-GB" dirty="0"/>
              <a:t>Here routing refers to how an application’s endpoints (URIs) respond to client request</a:t>
            </a:r>
          </a:p>
          <a:p>
            <a:pPr lvl="1"/>
            <a:r>
              <a:rPr lang="en-GB" dirty="0"/>
              <a:t>These correspond to the HTTP methods</a:t>
            </a:r>
          </a:p>
          <a:p>
            <a:r>
              <a:rPr lang="en-GB" dirty="0"/>
              <a:t>Here are some of the main ones: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A635ACF-87B3-0D65-FBC2-12BD5C4A80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19982" y="3602832"/>
            <a:ext cx="8835457" cy="325516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EE85DF1-E0B8-A61F-DB53-F304CB0E8E72}"/>
              </a:ext>
            </a:extLst>
          </p:cNvPr>
          <p:cNvSpPr txBox="1"/>
          <p:nvPr/>
        </p:nvSpPr>
        <p:spPr>
          <a:xfrm>
            <a:off x="640639" y="5082770"/>
            <a:ext cx="247934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https://expressjs.com/en/4x/api.html#express</a:t>
            </a:r>
          </a:p>
        </p:txBody>
      </p:sp>
    </p:spTree>
    <p:extLst>
      <p:ext uri="{BB962C8B-B14F-4D97-AF65-F5344CB8AC3E}">
        <p14:creationId xmlns:p14="http://schemas.microsoft.com/office/powerpoint/2010/main" val="11325537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91B845-85EF-0545-5F30-A96EC0C8F7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2F26FEF-C1ED-2968-1500-B05632BD7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Routing Methods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89F90CB0-1E51-0131-CD42-2511F91646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4493288"/>
          </a:xfrm>
        </p:spPr>
        <p:txBody>
          <a:bodyPr>
            <a:normAutofit/>
          </a:bodyPr>
          <a:lstStyle/>
          <a:p>
            <a:r>
              <a:rPr lang="en-GB" sz="2400" dirty="0"/>
              <a:t>The signature of all the routing methods is identical:</a:t>
            </a:r>
          </a:p>
          <a:p>
            <a:endParaRPr lang="en-GB" dirty="0"/>
          </a:p>
          <a:p>
            <a:endParaRPr lang="en-GB" sz="1000" dirty="0"/>
          </a:p>
          <a:p>
            <a:r>
              <a:rPr lang="en-GB" sz="2400" b="1" dirty="0"/>
              <a:t>Method:</a:t>
            </a:r>
          </a:p>
          <a:p>
            <a:pPr lvl="1"/>
            <a:r>
              <a:rPr lang="en-GB" b="1" dirty="0" err="1"/>
              <a:t>obj</a:t>
            </a:r>
            <a:r>
              <a:rPr lang="en-GB" dirty="0"/>
              <a:t>: The express object you created (often named “app”)</a:t>
            </a:r>
          </a:p>
          <a:p>
            <a:pPr lvl="1"/>
            <a:r>
              <a:rPr lang="en-GB" b="1" dirty="0" err="1"/>
              <a:t>routingmethod</a:t>
            </a:r>
            <a:r>
              <a:rPr lang="en-GB" dirty="0"/>
              <a:t>: The name of the routing method i.e. get, post, use, etc.</a:t>
            </a:r>
          </a:p>
          <a:p>
            <a:pPr marL="457200" lvl="1" indent="0">
              <a:buNone/>
            </a:pPr>
            <a:r>
              <a:rPr lang="en-GB" dirty="0"/>
              <a:t>Arguments:</a:t>
            </a:r>
          </a:p>
          <a:p>
            <a:pPr lvl="1"/>
            <a:r>
              <a:rPr lang="en-GB" b="1" dirty="0" err="1"/>
              <a:t>uri</a:t>
            </a:r>
            <a:r>
              <a:rPr lang="en-GB" dirty="0"/>
              <a:t>: The URI with which incoming request should be matched</a:t>
            </a:r>
          </a:p>
          <a:p>
            <a:pPr lvl="1"/>
            <a:r>
              <a:rPr lang="en-GB" b="1" dirty="0" err="1"/>
              <a:t>callbackFunction</a:t>
            </a:r>
            <a:r>
              <a:rPr lang="en-GB" dirty="0"/>
              <a:t>: the callback function to be called when </a:t>
            </a:r>
            <a:r>
              <a:rPr lang="en-GB" b="1" dirty="0">
                <a:solidFill>
                  <a:srgbClr val="FF0000"/>
                </a:solidFill>
              </a:rPr>
              <a:t>both</a:t>
            </a:r>
            <a:r>
              <a:rPr lang="en-GB" dirty="0"/>
              <a:t> the HTTP method </a:t>
            </a:r>
            <a:r>
              <a:rPr lang="en-GB" b="1" dirty="0">
                <a:solidFill>
                  <a:srgbClr val="FF0000"/>
                </a:solidFill>
              </a:rPr>
              <a:t>and</a:t>
            </a:r>
            <a:r>
              <a:rPr lang="en-GB" dirty="0"/>
              <a:t> the URI match</a:t>
            </a:r>
          </a:p>
          <a:p>
            <a:pPr lvl="1"/>
            <a:endParaRPr lang="en-GB" dirty="0"/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81C3101-20CC-243F-DE67-C9B4BB0A1B0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110" t="46929" r="36004" b="36741"/>
          <a:stretch>
            <a:fillRect/>
          </a:stretch>
        </p:blipFill>
        <p:spPr>
          <a:xfrm>
            <a:off x="2607154" y="2734367"/>
            <a:ext cx="5225995" cy="67686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36F3D60-09B4-D63D-E877-3EEDCDF7A32D}"/>
              </a:ext>
            </a:extLst>
          </p:cNvPr>
          <p:cNvSpPr txBox="1"/>
          <p:nvPr/>
        </p:nvSpPr>
        <p:spPr>
          <a:xfrm>
            <a:off x="2157133" y="2217619"/>
            <a:ext cx="6895093" cy="52322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sz="2800" b="1" dirty="0"/>
              <a:t>  </a:t>
            </a:r>
            <a:r>
              <a:rPr lang="en-GB" sz="2800" b="1" i="1" dirty="0" err="1"/>
              <a:t>obj</a:t>
            </a:r>
            <a:r>
              <a:rPr lang="en-GB" sz="2800" b="1" dirty="0" err="1"/>
              <a:t>.</a:t>
            </a:r>
            <a:r>
              <a:rPr lang="en-GB" sz="2800" b="1" i="1" dirty="0" err="1"/>
              <a:t>routingmethod</a:t>
            </a:r>
            <a:r>
              <a:rPr lang="en-GB" sz="2800" b="1" dirty="0"/>
              <a:t>( </a:t>
            </a:r>
            <a:r>
              <a:rPr lang="en-GB" sz="2800" b="1" dirty="0" err="1"/>
              <a:t>uri</a:t>
            </a:r>
            <a:r>
              <a:rPr lang="en-GB" sz="2800" b="1" dirty="0"/>
              <a:t>, </a:t>
            </a:r>
            <a:r>
              <a:rPr lang="en-GB" sz="2800" b="1" dirty="0" err="1"/>
              <a:t>callbackFunction</a:t>
            </a:r>
            <a:r>
              <a:rPr lang="en-GB" sz="2800" b="1" dirty="0"/>
              <a:t> ); 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53D9D2E-4534-0D89-403A-47902E3822CF}"/>
              </a:ext>
            </a:extLst>
          </p:cNvPr>
          <p:cNvSpPr txBox="1"/>
          <p:nvPr/>
        </p:nvSpPr>
        <p:spPr>
          <a:xfrm>
            <a:off x="2173289" y="5746296"/>
            <a:ext cx="6093724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/>
            <a:r>
              <a:rPr lang="en-GB" sz="2000" b="1" dirty="0">
                <a:solidFill>
                  <a:srgbClr val="FFC000"/>
                </a:solidFill>
              </a:rPr>
              <a:t>This is an important point because you can have multiple endpoints associated with the same URI but listening for different HTTP methods</a:t>
            </a:r>
          </a:p>
        </p:txBody>
      </p:sp>
    </p:spTree>
    <p:extLst>
      <p:ext uri="{BB962C8B-B14F-4D97-AF65-F5344CB8AC3E}">
        <p14:creationId xmlns:p14="http://schemas.microsoft.com/office/powerpoint/2010/main" val="25256595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1345EC-2BB6-C899-8E76-7F61EBF728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1CAE4E5-B4BC-6943-BA98-E5030BE6DC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Routing Methods Examples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20BB309-8D30-2032-F690-7D0F290655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4493288"/>
          </a:xfrm>
        </p:spPr>
        <p:txBody>
          <a:bodyPr>
            <a:normAutofit/>
          </a:bodyPr>
          <a:lstStyle/>
          <a:p>
            <a:r>
              <a:rPr lang="en-GB" sz="2400" dirty="0"/>
              <a:t>Process data “</a:t>
            </a:r>
            <a:r>
              <a:rPr lang="en-GB" sz="2400" b="1" dirty="0"/>
              <a:t>posted</a:t>
            </a:r>
            <a:r>
              <a:rPr lang="en-GB" sz="2400" dirty="0"/>
              <a:t>” to the web server at the URI </a:t>
            </a:r>
            <a:r>
              <a:rPr lang="en-GB" sz="2400" b="1" dirty="0"/>
              <a:t>/</a:t>
            </a:r>
            <a:r>
              <a:rPr lang="en-GB" sz="2400" b="1" dirty="0" err="1"/>
              <a:t>addkitty</a:t>
            </a:r>
            <a:endParaRPr lang="en-GB" sz="2400" b="1" dirty="0"/>
          </a:p>
          <a:p>
            <a:pPr lvl="1"/>
            <a:endParaRPr lang="en-GB" dirty="0"/>
          </a:p>
          <a:p>
            <a:endParaRPr lang="en-GB" dirty="0"/>
          </a:p>
          <a:p>
            <a:endParaRPr lang="en-GB" sz="1200" dirty="0"/>
          </a:p>
          <a:p>
            <a:r>
              <a:rPr lang="en-GB" sz="2400" dirty="0"/>
              <a:t>Read the all the books stored from a web service at the URI </a:t>
            </a:r>
            <a:r>
              <a:rPr lang="en-GB" sz="2400" b="1" dirty="0"/>
              <a:t>/books</a:t>
            </a:r>
            <a:r>
              <a:rPr lang="en-GB" sz="2400" dirty="0"/>
              <a:t>(if on our own machine this might be the URL </a:t>
            </a:r>
            <a:r>
              <a:rPr lang="en-GB" sz="2400" i="1" dirty="0"/>
              <a:t>http://localhost/books</a:t>
            </a:r>
            <a:r>
              <a:rPr lang="en-GB" sz="2400" dirty="0"/>
              <a:t>)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6C93A23-E530-FA7B-6DAF-B9F260A530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1455" y="2281435"/>
            <a:ext cx="5929089" cy="114756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9135795-CB55-E3B6-11CE-8A41132FBAE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1455" y="4352483"/>
            <a:ext cx="5929089" cy="1314655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6B2C3F62-1A44-79F7-04C9-96EE918FC096}"/>
              </a:ext>
            </a:extLst>
          </p:cNvPr>
          <p:cNvSpPr txBox="1"/>
          <p:nvPr/>
        </p:nvSpPr>
        <p:spPr>
          <a:xfrm>
            <a:off x="2419066" y="5851616"/>
            <a:ext cx="609372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u="sng" dirty="0">
                <a:solidFill>
                  <a:srgbClr val="FFC000"/>
                </a:solidFill>
              </a:rPr>
              <a:t>Note</a:t>
            </a:r>
            <a:r>
              <a:rPr lang="en-GB" dirty="0">
                <a:solidFill>
                  <a:srgbClr val="FFC000"/>
                </a:solidFill>
              </a:rPr>
              <a:t>: Lambda functions have been used but any function will do. Instead, for example an anonymous function could be used.</a:t>
            </a:r>
          </a:p>
        </p:txBody>
      </p:sp>
    </p:spTree>
    <p:extLst>
      <p:ext uri="{BB962C8B-B14F-4D97-AF65-F5344CB8AC3E}">
        <p14:creationId xmlns:p14="http://schemas.microsoft.com/office/powerpoint/2010/main" val="36180521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D0B646-AC74-5782-3137-35BE9EF01F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B930DCD-6A53-10C5-A84B-3628B36008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 a comparison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89D9549-D065-E2C6-2ED0-A754CEA3CD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4493288"/>
          </a:xfrm>
        </p:spPr>
        <p:txBody>
          <a:bodyPr>
            <a:normAutofit/>
          </a:bodyPr>
          <a:lstStyle/>
          <a:p>
            <a:r>
              <a:rPr lang="en-GB" dirty="0"/>
              <a:t>In Node.js we would have written something like this to filter on  the HTTP method: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sz="3400" dirty="0"/>
          </a:p>
          <a:p>
            <a:r>
              <a:rPr lang="en-GB" dirty="0"/>
              <a:t>We would still need to write code to process the URIs, and extract parameter values from the URIs.</a:t>
            </a:r>
          </a:p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68CD75D-0F18-9413-B8A8-041B45BD06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3453" y="2235861"/>
            <a:ext cx="5102750" cy="2637279"/>
          </a:xfrm>
          <a:prstGeom prst="rect">
            <a:avLst/>
          </a:prstGeom>
        </p:spPr>
      </p:pic>
      <p:sp>
        <p:nvSpPr>
          <p:cNvPr id="5" name="Right Brace 4">
            <a:extLst>
              <a:ext uri="{FF2B5EF4-FFF2-40B4-BE49-F238E27FC236}">
                <a16:creationId xmlns:a16="http://schemas.microsoft.com/office/drawing/2014/main" id="{45E36FE2-C9C0-CFDF-46D0-2CDC2AB94982}"/>
              </a:ext>
            </a:extLst>
          </p:cNvPr>
          <p:cNvSpPr/>
          <p:nvPr/>
        </p:nvSpPr>
        <p:spPr bwMode="auto">
          <a:xfrm>
            <a:off x="5258985" y="2961564"/>
            <a:ext cx="389824" cy="1354464"/>
          </a:xfrm>
          <a:prstGeom prst="rightBrace">
            <a:avLst>
              <a:gd name="adj1" fmla="val 64349"/>
              <a:gd name="adj2" fmla="val 50000"/>
            </a:avLst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rgbClr val="FF0000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319F4E3-0EC2-0E2D-77D7-A254C4047E34}"/>
              </a:ext>
            </a:extLst>
          </p:cNvPr>
          <p:cNvSpPr txBox="1"/>
          <p:nvPr/>
        </p:nvSpPr>
        <p:spPr>
          <a:xfrm>
            <a:off x="5812437" y="3319343"/>
            <a:ext cx="19731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Handle the HTTP methods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10E8BF4-3917-67D1-B132-A71F327F751E}"/>
              </a:ext>
            </a:extLst>
          </p:cNvPr>
          <p:cNvSpPr txBox="1"/>
          <p:nvPr/>
        </p:nvSpPr>
        <p:spPr>
          <a:xfrm>
            <a:off x="3296276" y="5812639"/>
            <a:ext cx="470506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rgbClr val="FFC000"/>
                </a:solidFill>
              </a:rPr>
              <a:t>Express does this work for us!!</a:t>
            </a:r>
          </a:p>
        </p:txBody>
      </p:sp>
    </p:spTree>
    <p:extLst>
      <p:ext uri="{BB962C8B-B14F-4D97-AF65-F5344CB8AC3E}">
        <p14:creationId xmlns:p14="http://schemas.microsoft.com/office/powerpoint/2010/main" val="24205414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AD4302-0BCA-E6E0-41AA-2502F1D355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E58BA83-BC73-AB86-64B5-14B0840D80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Callbacks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0C7F042-7317-E33F-B21B-DE284D5B23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449328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Your callback function is passed two arguments</a:t>
            </a:r>
          </a:p>
          <a:p>
            <a:pPr lvl="1"/>
            <a:r>
              <a:rPr lang="en-GB" b="1" dirty="0"/>
              <a:t>request</a:t>
            </a:r>
            <a:r>
              <a:rPr lang="en-GB" dirty="0"/>
              <a:t>: </a:t>
            </a:r>
            <a:r>
              <a:rPr lang="en-GB" dirty="0">
                <a:solidFill>
                  <a:srgbClr val="FF0000"/>
                </a:solidFill>
              </a:rPr>
              <a:t>Request object </a:t>
            </a:r>
            <a:r>
              <a:rPr lang="en-GB" dirty="0"/>
              <a:t>that represents the incoming HTTP Request data. Using this object we can read values from the URI and from the body of the HTTP request.</a:t>
            </a:r>
          </a:p>
          <a:p>
            <a:pPr lvl="1"/>
            <a:r>
              <a:rPr lang="en-GB" b="1" dirty="0"/>
              <a:t>response</a:t>
            </a:r>
            <a:r>
              <a:rPr lang="en-GB" dirty="0"/>
              <a:t>: </a:t>
            </a:r>
            <a:r>
              <a:rPr lang="en-GB" dirty="0">
                <a:solidFill>
                  <a:srgbClr val="FF0000"/>
                </a:solidFill>
              </a:rPr>
              <a:t>Response object </a:t>
            </a:r>
            <a:r>
              <a:rPr lang="en-GB" dirty="0"/>
              <a:t>that represents the outgoing HTTP Response. We can use this object to send data back to the requestor.</a:t>
            </a:r>
          </a:p>
          <a:p>
            <a:pPr lvl="1"/>
            <a:r>
              <a:rPr lang="en-GB" dirty="0"/>
              <a:t>Typically, a </a:t>
            </a:r>
            <a:r>
              <a:rPr lang="en-GB" dirty="0" err="1"/>
              <a:t>lamda</a:t>
            </a:r>
            <a:r>
              <a:rPr lang="en-GB" dirty="0"/>
              <a:t> function is used for the callback</a:t>
            </a:r>
          </a:p>
          <a:p>
            <a:pPr lvl="1"/>
            <a:r>
              <a:rPr lang="en-GB" u="sng" dirty="0"/>
              <a:t>Hint:</a:t>
            </a:r>
            <a:r>
              <a:rPr lang="en-GB" dirty="0"/>
              <a:t> if you an </a:t>
            </a:r>
            <a:r>
              <a:rPr lang="en-GB" b="1" dirty="0"/>
              <a:t>await</a:t>
            </a:r>
            <a:r>
              <a:rPr lang="en-GB" dirty="0"/>
              <a:t> in the callback you can prepend an </a:t>
            </a:r>
            <a:r>
              <a:rPr lang="en-GB" b="1" dirty="0"/>
              <a:t>async</a:t>
            </a:r>
            <a:r>
              <a:rPr lang="en-GB" dirty="0"/>
              <a:t> to the callback like this: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8573452-10B6-9FC6-A0C3-344AA7244A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7966" y="1146312"/>
            <a:ext cx="5676067" cy="163440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0C16D35-2CF3-1BA9-85FE-71806DDF0B2B}"/>
              </a:ext>
            </a:extLst>
          </p:cNvPr>
          <p:cNvSpPr txBox="1"/>
          <p:nvPr/>
        </p:nvSpPr>
        <p:spPr>
          <a:xfrm>
            <a:off x="6303818" y="1949718"/>
            <a:ext cx="243840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i="1" dirty="0">
                <a:solidFill>
                  <a:srgbClr val="FF0000"/>
                </a:solidFill>
              </a:rPr>
              <a:t>You choose these argument names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83D6D369-ADD8-FFF4-9DE4-ED60A8684E0C}"/>
              </a:ext>
            </a:extLst>
          </p:cNvPr>
          <p:cNvCxnSpPr>
            <a:cxnSpLocks/>
          </p:cNvCxnSpPr>
          <p:nvPr/>
        </p:nvCxnSpPr>
        <p:spPr>
          <a:xfrm flipH="1" flipV="1">
            <a:off x="6733309" y="1620969"/>
            <a:ext cx="554182" cy="341693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8CE9AA63-FB41-E80B-6B8A-5B6634F182E7}"/>
              </a:ext>
            </a:extLst>
          </p:cNvPr>
          <p:cNvCxnSpPr>
            <a:cxnSpLocks/>
            <a:stCxn id="8" idx="0"/>
          </p:cNvCxnSpPr>
          <p:nvPr/>
        </p:nvCxnSpPr>
        <p:spPr>
          <a:xfrm flipV="1">
            <a:off x="7523019" y="1690688"/>
            <a:ext cx="429490" cy="259030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Picture 19">
            <a:extLst>
              <a:ext uri="{FF2B5EF4-FFF2-40B4-BE49-F238E27FC236}">
                <a16:creationId xmlns:a16="http://schemas.microsoft.com/office/drawing/2014/main" id="{3F889379-0036-A959-7B20-0CCFBCE3E1C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23135" y="5555674"/>
            <a:ext cx="6397710" cy="1174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08710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8B154A-D8C8-A037-FC4E-DAE3F5C5E7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94C4D03-ED42-CB73-3A74-A19DF94179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Callbacks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ECD8D00-AB25-E473-7F18-9A708AA8F3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4145684"/>
          </a:xfrm>
        </p:spPr>
        <p:txBody>
          <a:bodyPr>
            <a:normAutofit/>
          </a:bodyPr>
          <a:lstStyle/>
          <a:p>
            <a:r>
              <a:rPr lang="en-GB" dirty="0"/>
              <a:t>Add some basic routes to the service.js file that we used in our previous Express exercises.</a:t>
            </a:r>
          </a:p>
          <a:p>
            <a:pPr lvl="1"/>
            <a:r>
              <a:rPr lang="en-GB" sz="2800" dirty="0"/>
              <a:t>These can be your choice of routes and your choice of response.</a:t>
            </a:r>
          </a:p>
          <a:p>
            <a:pPr lvl="1"/>
            <a:r>
              <a:rPr lang="en-GB" sz="2800" dirty="0"/>
              <a:t>As an example:</a:t>
            </a:r>
          </a:p>
          <a:p>
            <a:pPr lvl="1"/>
            <a:endParaRPr lang="en-GB" sz="2800" dirty="0"/>
          </a:p>
          <a:p>
            <a:pPr lvl="1"/>
            <a:endParaRPr lang="en-GB" sz="2800" dirty="0"/>
          </a:p>
          <a:p>
            <a:pPr lvl="1"/>
            <a:endParaRPr lang="en-GB" sz="2800" dirty="0"/>
          </a:p>
          <a:p>
            <a:pPr lvl="1"/>
            <a:endParaRPr lang="en-GB" sz="2000" dirty="0"/>
          </a:p>
          <a:p>
            <a:pPr lvl="1"/>
            <a:r>
              <a:rPr lang="en-GB" sz="2800" dirty="0"/>
              <a:t>This is placed above the </a:t>
            </a:r>
            <a:r>
              <a:rPr lang="en-GB" sz="2800" b="1" dirty="0" err="1"/>
              <a:t>service.listen</a:t>
            </a:r>
            <a:r>
              <a:rPr lang="en-GB" sz="2800" b="1" dirty="0"/>
              <a:t>()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13BCF5B-7161-1559-495D-9BE90E9C4F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2545" y="3429000"/>
            <a:ext cx="3666909" cy="172704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CE1B9DA-AE58-0A41-7C4F-F85EA1B66BF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22208" y="4028191"/>
            <a:ext cx="2743438" cy="1127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04644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7EB046-8171-91DF-18F3-12522D0004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860E524-10A3-5F59-9CBA-C9522B48AD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Path Examples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6A5B7CFC-98C9-5DFA-7F5B-0D94C7B0381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881745" y="1370253"/>
            <a:ext cx="9116291" cy="541618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554D4D1-5F26-683F-654F-0FF7BDD971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05050" y="1877451"/>
            <a:ext cx="4411990" cy="101815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5C59ABD-2730-E5EF-6845-3EE5FEBF28B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48091" y="3377862"/>
            <a:ext cx="4168949" cy="84777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3B13016-BE4F-F799-FA70-97AD8F52E9B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62274" y="4638227"/>
            <a:ext cx="4954766" cy="847773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B095D3D8-640D-1B96-6966-0D5A5910D0B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34779" y="5898592"/>
            <a:ext cx="6582261" cy="8305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01313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B73C93-2B6E-A46E-94FE-85ACC2BDF5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ACB557A-3962-E419-3FB4-FA9DF10D52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Route Parameters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190418-5ACD-D2B6-4BCB-3799C9FE77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We can extract parameters from the URI (path) using a colon (:) and a name that represents the value being extracted (aka </a:t>
            </a:r>
            <a:r>
              <a:rPr lang="en-GB" b="1" dirty="0"/>
              <a:t>named parameters</a:t>
            </a:r>
            <a:r>
              <a:rPr lang="en-GB" dirty="0"/>
              <a:t>)</a:t>
            </a:r>
          </a:p>
          <a:p>
            <a:r>
              <a:rPr lang="en-GB" dirty="0"/>
              <a:t>For example, to find a book by a specific name we might use a URI that looks like this </a:t>
            </a:r>
            <a:r>
              <a:rPr lang="en-GB" b="1" dirty="0"/>
              <a:t>“/</a:t>
            </a:r>
            <a:r>
              <a:rPr lang="en-GB" b="1" dirty="0" err="1"/>
              <a:t>findbook</a:t>
            </a:r>
            <a:r>
              <a:rPr lang="en-GB" b="1" dirty="0"/>
              <a:t>/</a:t>
            </a:r>
            <a:r>
              <a:rPr lang="en-GB" b="1" dirty="0">
                <a:solidFill>
                  <a:schemeClr val="accent5">
                    <a:lumMod val="25000"/>
                  </a:schemeClr>
                </a:solidFill>
              </a:rPr>
              <a:t>Unix Programming</a:t>
            </a:r>
            <a:r>
              <a:rPr lang="en-GB" b="1" dirty="0"/>
              <a:t>” </a:t>
            </a:r>
            <a:r>
              <a:rPr lang="en-GB" dirty="0"/>
              <a:t>where Unix Programming is a book title.</a:t>
            </a:r>
          </a:p>
          <a:p>
            <a:r>
              <a:rPr lang="en-GB" dirty="0"/>
              <a:t>We break this URI down into the route </a:t>
            </a:r>
            <a:r>
              <a:rPr lang="en-GB" b="1" dirty="0"/>
              <a:t>path</a:t>
            </a:r>
            <a:r>
              <a:rPr lang="en-GB" dirty="0"/>
              <a:t> </a:t>
            </a:r>
            <a:r>
              <a:rPr lang="en-GB" b="1" dirty="0"/>
              <a:t>and the route parameter(s)</a:t>
            </a:r>
            <a:r>
              <a:rPr lang="en-GB" dirty="0"/>
              <a:t> (i.e. book title) that we want to extract e.g. say we name this value the “title”.</a:t>
            </a:r>
          </a:p>
          <a:p>
            <a:r>
              <a:rPr lang="en-GB" dirty="0"/>
              <a:t>We can then get the named parameter from the request object using </a:t>
            </a:r>
            <a:r>
              <a:rPr lang="en-GB" b="1" i="1" dirty="0"/>
              <a:t>params array</a:t>
            </a:r>
            <a:r>
              <a:rPr lang="en-GB" dirty="0"/>
              <a:t> in the following way:    </a:t>
            </a:r>
            <a:r>
              <a:rPr lang="en-GB" b="1" dirty="0" err="1"/>
              <a:t>req.params.title</a:t>
            </a:r>
            <a:r>
              <a:rPr lang="en-GB" b="1" dirty="0"/>
              <a:t>     </a:t>
            </a:r>
            <a:endParaRPr lang="en-GB" b="1" i="1" dirty="0"/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5D16562-662B-FAF8-545C-96916273E3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1500" y="5415703"/>
            <a:ext cx="7663415" cy="1325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34458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96ED00-35AE-E84D-F1BF-4BB823612E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277482D-5833-2285-DE1F-A7D418C989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Response Object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3F797C-113C-B260-7506-95BC56EC1A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99328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Each callback is passed a Response object that can be used to return HTML Headers, HTML, JSON data, etc. to the sender of the HTTP Request</a:t>
            </a:r>
          </a:p>
          <a:p>
            <a:r>
              <a:rPr lang="en-GB" dirty="0"/>
              <a:t>Before returning from the callback don’t forget to “send” the HTTP Response.</a:t>
            </a:r>
          </a:p>
          <a:p>
            <a:r>
              <a:rPr lang="en-GB" dirty="0"/>
              <a:t>A way to send a response, returning standard HTML, JSON etc. is: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send() will work out the content type automatically</a:t>
            </a:r>
          </a:p>
          <a:p>
            <a:pPr lvl="1"/>
            <a:r>
              <a:rPr lang="en-GB" dirty="0" err="1"/>
              <a:t>Eg.</a:t>
            </a:r>
            <a:r>
              <a:rPr lang="en-GB" dirty="0"/>
              <a:t> If you give it an object it is converted to JSON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34163D3-1CFB-0D46-534F-A8CECAD7F8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93033" y="3962396"/>
            <a:ext cx="6205933" cy="8041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60915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B0B796-DF29-A2C5-FED4-4FE04E7F63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AFC89FF-FCC0-C55B-87F7-0F89CEC37E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Response Object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0FF3C5-AC8A-CF77-5441-4675B6128A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993284"/>
          </a:xfrm>
        </p:spPr>
        <p:txBody>
          <a:bodyPr>
            <a:normAutofit/>
          </a:bodyPr>
          <a:lstStyle/>
          <a:p>
            <a:r>
              <a:rPr lang="en-GB" dirty="0"/>
              <a:t>A way to send a response with extra formatting of JSON is: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 way to send just the response and not any data (you may get some headers):</a:t>
            </a:r>
          </a:p>
          <a:p>
            <a:pPr lvl="1"/>
            <a:r>
              <a:rPr lang="en-GB" dirty="0"/>
              <a:t>Actually, you can also put data</a:t>
            </a:r>
          </a:p>
          <a:p>
            <a:pPr marL="457200" lvl="1" indent="0">
              <a:buNone/>
            </a:pPr>
            <a:r>
              <a:rPr lang="en-GB" dirty="0"/>
              <a:t>   in the </a:t>
            </a:r>
            <a:r>
              <a:rPr lang="en-GB" b="1" dirty="0"/>
              <a:t>end() </a:t>
            </a:r>
            <a:r>
              <a:rPr lang="en-GB" dirty="0"/>
              <a:t>call if you wish</a:t>
            </a:r>
          </a:p>
          <a:p>
            <a:pPr lvl="1"/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B120BF9-7873-B118-3560-E623DFEC9B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33306" y="2479965"/>
            <a:ext cx="6725387" cy="126655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C42C719-4BE2-564F-719C-721E8D6391B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99" y="4400857"/>
            <a:ext cx="4385227" cy="1143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05500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9DFE2C-B8AF-13F4-887B-87E9BE1832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790CA25-F9E0-DB59-8A32-4F12CD01C6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Response Headers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054D16-C611-10A0-5EA3-61E4A704C4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993284"/>
          </a:xfrm>
        </p:spPr>
        <p:txBody>
          <a:bodyPr>
            <a:normAutofit/>
          </a:bodyPr>
          <a:lstStyle/>
          <a:p>
            <a:r>
              <a:rPr lang="en-GB" dirty="0"/>
              <a:t>You can add new, or modify existing HTTP Headers</a:t>
            </a:r>
          </a:p>
          <a:p>
            <a:pPr lvl="1"/>
            <a:r>
              <a:rPr lang="en-GB" dirty="0"/>
              <a:t>Add a new header ‘Warning’: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dirty="0"/>
              <a:t>Change the value of an existing header ‘Content-Type’: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dirty="0"/>
              <a:t>Set the </a:t>
            </a:r>
            <a:r>
              <a:rPr lang="en-GB" b="1" dirty="0"/>
              <a:t>HTTP status </a:t>
            </a:r>
            <a:r>
              <a:rPr lang="en-GB" dirty="0"/>
              <a:t>for the response, </a:t>
            </a:r>
            <a:r>
              <a:rPr lang="en-GB" b="1" dirty="0">
                <a:solidFill>
                  <a:srgbClr val="00B050"/>
                </a:solidFill>
              </a:rPr>
              <a:t>200 is the default</a:t>
            </a:r>
            <a:r>
              <a:rPr lang="en-GB" dirty="0"/>
              <a:t>:</a:t>
            </a:r>
            <a:endParaRPr lang="en-GB" b="1" dirty="0">
              <a:solidFill>
                <a:srgbClr val="00B050"/>
              </a:solidFill>
            </a:endParaRPr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B159B38-4A77-F503-E9FE-93760056DE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3404" y="2714187"/>
            <a:ext cx="6945192" cy="58449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5E159C3-9AF5-E45C-A364-A01C3A360B3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57811" y="3894997"/>
            <a:ext cx="6276377" cy="58449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80C4DE9-83AF-9D6C-7F2B-00EA8A3E2E8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3404" y="5040861"/>
            <a:ext cx="6063360" cy="1374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14168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371846-DB15-01EB-5A3B-FD6D99E963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54E885D-3D43-24D7-5BF5-A7E81B1FF7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Response Headers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920512-E24F-5169-B037-A373601FCA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993284"/>
          </a:xfrm>
        </p:spPr>
        <p:txBody>
          <a:bodyPr>
            <a:normAutofit/>
          </a:bodyPr>
          <a:lstStyle/>
          <a:p>
            <a:r>
              <a:rPr lang="en-GB" dirty="0"/>
              <a:t>Note: Further to </a:t>
            </a:r>
            <a:r>
              <a:rPr lang="en-GB" dirty="0" err="1"/>
              <a:t>res.set</a:t>
            </a:r>
            <a:r>
              <a:rPr lang="en-GB" dirty="0"/>
              <a:t>(), you can also set the </a:t>
            </a:r>
            <a:r>
              <a:rPr lang="en-GB" b="1" dirty="0"/>
              <a:t>Content-Type</a:t>
            </a:r>
            <a:r>
              <a:rPr lang="en-GB" dirty="0"/>
              <a:t> using the </a:t>
            </a:r>
            <a:r>
              <a:rPr lang="en-GB" b="1" dirty="0"/>
              <a:t>type()</a:t>
            </a:r>
            <a:r>
              <a:rPr lang="en-GB" dirty="0"/>
              <a:t> method</a:t>
            </a:r>
          </a:p>
          <a:p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C01DBA9-64D3-A7E7-D755-E9C83A99AF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81371" y="2916383"/>
            <a:ext cx="9229258" cy="2403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01543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053BF0-84B8-7741-1D50-6B7FF758F6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C46111D-7031-7CEC-AE81-F895F7ECF9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next()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8F7E99-2A70-D756-0987-ECE733134E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993284"/>
          </a:xfrm>
        </p:spPr>
        <p:txBody>
          <a:bodyPr>
            <a:normAutofit/>
          </a:bodyPr>
          <a:lstStyle/>
          <a:p>
            <a:r>
              <a:rPr lang="en-GB" dirty="0"/>
              <a:t>Your callback function </a:t>
            </a:r>
            <a:r>
              <a:rPr lang="en-GB" b="1" dirty="0"/>
              <a:t>should end</a:t>
            </a:r>
            <a:r>
              <a:rPr lang="en-GB" dirty="0"/>
              <a:t> the request-response cycle by calling </a:t>
            </a:r>
            <a:r>
              <a:rPr lang="en-GB" dirty="0" err="1"/>
              <a:t>response.end</a:t>
            </a:r>
            <a:r>
              <a:rPr lang="en-GB" dirty="0"/>
              <a:t>()/send()/</a:t>
            </a:r>
            <a:r>
              <a:rPr lang="en-GB" dirty="0" err="1"/>
              <a:t>json</a:t>
            </a:r>
            <a:r>
              <a:rPr lang="en-GB" dirty="0"/>
              <a:t>()</a:t>
            </a:r>
          </a:p>
          <a:p>
            <a:pPr lvl="1"/>
            <a:r>
              <a:rPr lang="en-GB" b="1" dirty="0"/>
              <a:t>IF it </a:t>
            </a:r>
            <a:r>
              <a:rPr lang="en-GB" b="1" dirty="0" err="1"/>
              <a:t>doeasn’t</a:t>
            </a:r>
            <a:r>
              <a:rPr lang="en-GB" b="1" dirty="0"/>
              <a:t>, it MUST call next() </a:t>
            </a:r>
            <a:r>
              <a:rPr lang="en-GB" dirty="0"/>
              <a:t>to pass control to the next middleware function.</a:t>
            </a:r>
          </a:p>
          <a:p>
            <a:pPr lvl="1"/>
            <a:r>
              <a:rPr lang="en-GB" dirty="0"/>
              <a:t>Otherwise, the request will be left hanging.</a:t>
            </a:r>
          </a:p>
          <a:p>
            <a:r>
              <a:rPr lang="en-GB" dirty="0"/>
              <a:t>Otherwise, just ignore this argument</a:t>
            </a:r>
          </a:p>
          <a:p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887EE5B-F9E2-C4A2-EA34-37F33C55A7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8836" y="3943609"/>
            <a:ext cx="9033164" cy="2914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24308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84A601-902A-4981-0D9F-9A6904CE18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0536221-7583-2382-BF28-05546F386A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222EBE-24B0-E1E5-3A95-056E065A3F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993284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Add a route parameter </a:t>
            </a:r>
            <a:r>
              <a:rPr lang="en-GB" b="1" dirty="0"/>
              <a:t>name </a:t>
            </a:r>
            <a:r>
              <a:rPr lang="en-GB" dirty="0"/>
              <a:t>to the </a:t>
            </a:r>
            <a:r>
              <a:rPr lang="en-GB" b="1" dirty="0"/>
              <a:t>service.js file.</a:t>
            </a:r>
          </a:p>
          <a:p>
            <a:pPr marL="514350" indent="-514350">
              <a:buFont typeface="+mj-lt"/>
              <a:buAutoNum type="arabicPeriod"/>
            </a:pPr>
            <a:endParaRPr lang="en-GB" b="1" dirty="0"/>
          </a:p>
          <a:p>
            <a:pPr marL="514350" indent="-514350">
              <a:buFont typeface="+mj-lt"/>
              <a:buAutoNum type="arabicPeriod"/>
            </a:pPr>
            <a:endParaRPr lang="en-GB" b="1" dirty="0"/>
          </a:p>
          <a:p>
            <a:pPr marL="514350" indent="-514350">
              <a:buFont typeface="+mj-lt"/>
              <a:buAutoNum type="arabicPeriod"/>
            </a:pPr>
            <a:endParaRPr lang="en-GB" b="1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Add a route to the </a:t>
            </a:r>
            <a:r>
              <a:rPr lang="en-GB" b="1" dirty="0"/>
              <a:t>service.js </a:t>
            </a:r>
            <a:r>
              <a:rPr lang="en-GB" dirty="0"/>
              <a:t>file which simply returns an error status 403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In the browser type: </a:t>
            </a:r>
            <a:r>
              <a:rPr lang="en-GB" b="1" dirty="0">
                <a:hlinkClick r:id="rId3"/>
              </a:rPr>
              <a:t>http://localhost:1339/error</a:t>
            </a:r>
            <a:endParaRPr lang="en-GB" b="1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To see this error you will have to use your browser web development tools</a:t>
            </a:r>
          </a:p>
          <a:p>
            <a:pPr marL="514350" indent="-514350">
              <a:buFont typeface="+mj-lt"/>
              <a:buAutoNum type="arabicPeriod"/>
            </a:pPr>
            <a:endParaRPr lang="en-GB" b="1" dirty="0"/>
          </a:p>
          <a:p>
            <a:pPr marL="514350" indent="-514350">
              <a:buFont typeface="+mj-lt"/>
              <a:buAutoNum type="arabicPeriod"/>
            </a:pPr>
            <a:endParaRPr lang="en-GB" b="1" dirty="0"/>
          </a:p>
          <a:p>
            <a:pPr marL="514350" indent="-514350">
              <a:buFont typeface="+mj-lt"/>
              <a:buAutoNum type="arabicPeriod"/>
            </a:pPr>
            <a:endParaRPr lang="en-GB" b="1" dirty="0"/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C7C1217-4D10-6002-0207-C0C124F9965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471" y="2327562"/>
            <a:ext cx="7329058" cy="149629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B673D80-2954-5D8A-47A3-ACC5E2568AC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24729" y="5616828"/>
            <a:ext cx="4942541" cy="11539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260142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0BE6F0-7FE5-87D0-D9EB-6E73F449BE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2534794-0493-A5E5-A68D-EBE3D2CF0F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Request Body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B72E2E-D083-0492-DDF7-A1A23D6BF6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993284"/>
          </a:xfrm>
        </p:spPr>
        <p:txBody>
          <a:bodyPr>
            <a:normAutofit/>
          </a:bodyPr>
          <a:lstStyle/>
          <a:p>
            <a:r>
              <a:rPr lang="en-GB" dirty="0"/>
              <a:t>To read information sent in the HTTP Request body, first setup express to handle the type of content to be received in the body (just do this once)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Now you can use the </a:t>
            </a:r>
            <a:r>
              <a:rPr lang="en-GB" dirty="0" err="1"/>
              <a:t>request.body</a:t>
            </a:r>
            <a:r>
              <a:rPr lang="en-GB" dirty="0"/>
              <a:t> array to read the value e.g. if the value is named “address” : </a:t>
            </a:r>
            <a:r>
              <a:rPr lang="en-GB" b="1" dirty="0" err="1"/>
              <a:t>req.body.address</a:t>
            </a:r>
            <a:endParaRPr lang="en-GB" b="1" dirty="0"/>
          </a:p>
          <a:p>
            <a:r>
              <a:rPr lang="en-GB" dirty="0"/>
              <a:t>For example, say we have a HTTP POST Request containing an “address” value in the body which is in JSON format then:</a:t>
            </a:r>
          </a:p>
          <a:p>
            <a:endParaRPr lang="en-GB" b="1" dirty="0"/>
          </a:p>
          <a:p>
            <a:endParaRPr lang="en-GB" dirty="0"/>
          </a:p>
          <a:p>
            <a:endParaRPr lang="en-GB" b="1" dirty="0"/>
          </a:p>
          <a:p>
            <a:pPr marL="514350" indent="-514350">
              <a:buFont typeface="+mj-lt"/>
              <a:buAutoNum type="arabicPeriod"/>
            </a:pPr>
            <a:endParaRPr lang="en-GB" b="1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D4ADFFB-A26F-1DD9-7F26-33DC299F22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0270" y="2634700"/>
            <a:ext cx="5811459" cy="116916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3A919DE-AF99-6C60-BE48-E9E576FEBC9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0270" y="5502224"/>
            <a:ext cx="5504693" cy="1283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146751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AA3D57-42E3-0F76-1240-E89F029374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F5C7F20-6D4E-8F25-5B79-141BE9D215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37BFFC-4269-4636-08AD-742574C850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993284"/>
          </a:xfrm>
        </p:spPr>
        <p:txBody>
          <a:bodyPr>
            <a:normAutofit/>
          </a:bodyPr>
          <a:lstStyle/>
          <a:p>
            <a:r>
              <a:rPr lang="en-GB" dirty="0"/>
              <a:t>Add a route to the </a:t>
            </a:r>
            <a:r>
              <a:rPr lang="en-GB" b="1" dirty="0"/>
              <a:t>service.js </a:t>
            </a:r>
            <a:r>
              <a:rPr lang="en-GB" dirty="0"/>
              <a:t>file which handles data </a:t>
            </a:r>
            <a:r>
              <a:rPr lang="en-GB" b="1" dirty="0" err="1"/>
              <a:t>POST</a:t>
            </a:r>
            <a:r>
              <a:rPr lang="en-GB" dirty="0" err="1"/>
              <a:t>ed</a:t>
            </a:r>
            <a:r>
              <a:rPr lang="en-GB" dirty="0"/>
              <a:t> to the service in </a:t>
            </a:r>
            <a:r>
              <a:rPr lang="en-GB" b="1" dirty="0"/>
              <a:t>JSON</a:t>
            </a:r>
            <a:r>
              <a:rPr lang="en-GB" dirty="0"/>
              <a:t> format using a post routing method</a:t>
            </a:r>
          </a:p>
          <a:p>
            <a:endParaRPr lang="en-GB" b="1" dirty="0"/>
          </a:p>
          <a:p>
            <a:endParaRPr lang="en-GB" dirty="0"/>
          </a:p>
          <a:p>
            <a:endParaRPr lang="en-GB" b="1" dirty="0"/>
          </a:p>
          <a:p>
            <a:pPr marL="514350" indent="-514350">
              <a:buFont typeface="+mj-lt"/>
              <a:buAutoNum type="arabicPeriod"/>
            </a:pPr>
            <a:endParaRPr lang="en-GB" b="1" dirty="0"/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7FC06B1-427E-6931-2A6D-FB78A921B1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165" y="2695083"/>
            <a:ext cx="5895670" cy="3123825"/>
          </a:xfrm>
          <a:prstGeom prst="rect">
            <a:avLst/>
          </a:prstGeom>
        </p:spPr>
      </p:pic>
      <p:sp>
        <p:nvSpPr>
          <p:cNvPr id="7" name="Right Brace 6">
            <a:extLst>
              <a:ext uri="{FF2B5EF4-FFF2-40B4-BE49-F238E27FC236}">
                <a16:creationId xmlns:a16="http://schemas.microsoft.com/office/drawing/2014/main" id="{B75133DE-1C6C-8FB7-5668-E4E7E2B8452E}"/>
              </a:ext>
            </a:extLst>
          </p:cNvPr>
          <p:cNvSpPr/>
          <p:nvPr/>
        </p:nvSpPr>
        <p:spPr bwMode="auto">
          <a:xfrm>
            <a:off x="6639338" y="3792820"/>
            <a:ext cx="293957" cy="1477328"/>
          </a:xfrm>
          <a:prstGeom prst="rightBrace">
            <a:avLst>
              <a:gd name="adj1" fmla="val 54798"/>
              <a:gd name="adj2" fmla="val 50000"/>
            </a:avLst>
          </a:prstGeom>
          <a:noFill/>
          <a:ln w="190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EBFA2DC-D264-63B7-2500-FF5669A8919F}"/>
              </a:ext>
            </a:extLst>
          </p:cNvPr>
          <p:cNvSpPr txBox="1"/>
          <p:nvPr/>
        </p:nvSpPr>
        <p:spPr>
          <a:xfrm>
            <a:off x="7121531" y="3889802"/>
            <a:ext cx="19223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Echo the sent JSON data back to the sender, with a fake “id” value of 101</a:t>
            </a:r>
          </a:p>
        </p:txBody>
      </p:sp>
    </p:spTree>
    <p:extLst>
      <p:ext uri="{BB962C8B-B14F-4D97-AF65-F5344CB8AC3E}">
        <p14:creationId xmlns:p14="http://schemas.microsoft.com/office/powerpoint/2010/main" val="214111407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2D00C9-3C91-6C3A-1E7F-EDE1FD222F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DA4AC0A-DB7C-6FF4-5DDB-5326D718D6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B84E2A-11D8-6505-2993-3744C78934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993284"/>
          </a:xfrm>
        </p:spPr>
        <p:txBody>
          <a:bodyPr>
            <a:normAutofit/>
          </a:bodyPr>
          <a:lstStyle/>
          <a:p>
            <a:r>
              <a:rPr lang="en-GB" dirty="0"/>
              <a:t>Using Postman test this POST route</a:t>
            </a:r>
          </a:p>
          <a:p>
            <a:r>
              <a:rPr lang="en-GB" dirty="0"/>
              <a:t>Method is POST to URL </a:t>
            </a:r>
            <a:r>
              <a:rPr lang="en-GB" i="1" dirty="0"/>
              <a:t>localhost:1339/dogs</a:t>
            </a:r>
          </a:p>
          <a:p>
            <a:r>
              <a:rPr lang="en-GB" dirty="0"/>
              <a:t>Request Body contains JSON data</a:t>
            </a:r>
          </a:p>
          <a:p>
            <a:endParaRPr lang="en-GB" b="1" dirty="0"/>
          </a:p>
          <a:p>
            <a:endParaRPr lang="en-GB" dirty="0"/>
          </a:p>
          <a:p>
            <a:endParaRPr lang="en-GB" b="1" dirty="0"/>
          </a:p>
          <a:p>
            <a:pPr marL="514350" indent="-514350">
              <a:buFont typeface="+mj-lt"/>
              <a:buAutoNum type="arabicPeriod"/>
            </a:pPr>
            <a:endParaRPr lang="en-GB" b="1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8EEECD4-0DC9-67B0-C532-33D270BB8F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24546" y="3335875"/>
            <a:ext cx="8827046" cy="356534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8B81E1E-BCEF-9365-61EC-4950F35F148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6342" y="5243946"/>
            <a:ext cx="2140979" cy="1614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32193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ACE0EC-E1A8-6B70-1C19-874AA4CB98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E597BB1-E545-CE44-EFA8-77964C590E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Same and Cross Origin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3CDC48-8BC6-8F2D-2498-98FBE42B4A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993284"/>
          </a:xfrm>
        </p:spPr>
        <p:txBody>
          <a:bodyPr>
            <a:normAutofit/>
          </a:bodyPr>
          <a:lstStyle/>
          <a:p>
            <a:r>
              <a:rPr lang="en-GB" dirty="0"/>
              <a:t>If we make AJAX calls from JavaScript running in a browser, one issue we will encounter is Cross Origin Resource Sharing (CORS).</a:t>
            </a:r>
          </a:p>
          <a:p>
            <a:r>
              <a:rPr lang="en-GB" dirty="0"/>
              <a:t>An origin is defined by three components:</a:t>
            </a:r>
          </a:p>
          <a:p>
            <a:pPr lvl="1"/>
            <a:r>
              <a:rPr lang="en-GB" sz="2800" dirty="0"/>
              <a:t>protocol (http/https)</a:t>
            </a:r>
          </a:p>
          <a:p>
            <a:pPr lvl="1"/>
            <a:r>
              <a:rPr lang="en-GB" sz="2800" dirty="0"/>
              <a:t>domain (example.com)</a:t>
            </a:r>
          </a:p>
          <a:p>
            <a:pPr lvl="1"/>
            <a:r>
              <a:rPr lang="en-GB" sz="2800" dirty="0"/>
              <a:t>port (80, 443, 3000, etc.).</a:t>
            </a:r>
          </a:p>
          <a:p>
            <a:r>
              <a:rPr lang="en-GB" dirty="0"/>
              <a:t>For requests to be "same origin," all three must match.</a:t>
            </a:r>
          </a:p>
          <a:p>
            <a:endParaRPr lang="en-GB" b="1" dirty="0"/>
          </a:p>
          <a:p>
            <a:pPr marL="514350" indent="-514350">
              <a:buFont typeface="+mj-lt"/>
              <a:buAutoNum type="arabicPeriod"/>
            </a:pPr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529413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BF80B0-325E-6B28-7B29-77581F9C0A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4F016B5-9EF6-73D9-00F6-849E2B665D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Same and Cross Origin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72BD19-A53C-A1E5-0633-24D624040A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993284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 b="1" dirty="0"/>
              <a:t>The web browser </a:t>
            </a:r>
            <a:r>
              <a:rPr lang="en-GB" altLang="en-US" dirty="0"/>
              <a:t>implements a policy that permits scripts running on pages originating from the same site to access each other's methods and properties with no specific restrictions</a:t>
            </a:r>
          </a:p>
          <a:p>
            <a:r>
              <a:rPr lang="en-GB" altLang="en-US" dirty="0"/>
              <a:t>But prevents access to most methods and properties across pages on different sites.</a:t>
            </a:r>
          </a:p>
          <a:p>
            <a:pPr marL="0" indent="0">
              <a:buNone/>
            </a:pPr>
            <a:r>
              <a:rPr lang="en-GB" dirty="0"/>
              <a:t>					</a:t>
            </a:r>
            <a:r>
              <a:rPr lang="en-GB" sz="2400" b="1" dirty="0"/>
              <a:t>Same Origin</a:t>
            </a:r>
          </a:p>
          <a:p>
            <a:pPr marL="0" indent="0">
              <a:buNone/>
            </a:pPr>
            <a:r>
              <a:rPr lang="en-GB" sz="2400" b="1" dirty="0"/>
              <a:t>					Resource</a:t>
            </a:r>
          </a:p>
          <a:p>
            <a:pPr marL="0" indent="0">
              <a:buNone/>
            </a:pPr>
            <a:endParaRPr lang="en-GB" sz="2400" b="1" dirty="0"/>
          </a:p>
          <a:p>
            <a:pPr marL="0" indent="0">
              <a:buNone/>
            </a:pPr>
            <a:r>
              <a:rPr lang="en-GB" sz="2400" b="1" dirty="0"/>
              <a:t>						        Cross Origin</a:t>
            </a:r>
          </a:p>
          <a:p>
            <a:pPr marL="0" indent="0">
              <a:buNone/>
            </a:pPr>
            <a:r>
              <a:rPr lang="en-GB" sz="2400" b="1" dirty="0"/>
              <a:t>							Resource</a:t>
            </a:r>
          </a:p>
          <a:p>
            <a:endParaRPr lang="en-GB" b="1" dirty="0"/>
          </a:p>
          <a:p>
            <a:pPr marL="514350" indent="-514350">
              <a:buFont typeface="+mj-lt"/>
              <a:buAutoNum type="arabicPeriod"/>
            </a:pPr>
            <a:endParaRPr lang="en-GB" b="1" dirty="0"/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20C7C67-1268-3670-73CF-38CE065235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3306" y="3627166"/>
            <a:ext cx="3900559" cy="219174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4D8F11F-543F-A7E6-F212-3AF87615C2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02179" y="3429000"/>
            <a:ext cx="3785471" cy="30940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627880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2E2013-B5CB-E43A-D978-377ADAE7DF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54C5280-3CDD-CFCB-FBE2-C2D2B10C12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CF7920-ECC1-E35C-3618-F51B3BCACF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99328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Without this policy, a malicious website could make malicious requests</a:t>
            </a:r>
          </a:p>
          <a:p>
            <a:r>
              <a:rPr lang="en-GB" dirty="0" err="1"/>
              <a:t>Eg.</a:t>
            </a:r>
            <a:r>
              <a:rPr lang="en-GB" dirty="0"/>
              <a:t> to your bank's website using your authenticated session, steal your data, or perform unauthorized actions.</a:t>
            </a:r>
          </a:p>
          <a:p>
            <a:r>
              <a:rPr lang="en-GB" dirty="0"/>
              <a:t>The Same-Origin Policy prevents these cross-site request forgery (CSRF) and data theft attacks.</a:t>
            </a:r>
          </a:p>
          <a:p>
            <a:r>
              <a:rPr lang="en-GB" dirty="0"/>
              <a:t>We can use the “</a:t>
            </a:r>
            <a:r>
              <a:rPr lang="en-GB" dirty="0" err="1"/>
              <a:t>cors</a:t>
            </a:r>
            <a:r>
              <a:rPr lang="en-GB" dirty="0"/>
              <a:t>” library to provide CORS support that will allow a web browser to negotiate with our web service to allow JavaScript running in the browser to use our web service</a:t>
            </a:r>
          </a:p>
          <a:p>
            <a:pPr marL="0" indent="0" algn="ctr">
              <a:buNone/>
            </a:pPr>
            <a:r>
              <a:rPr lang="en-GB" b="1" i="1" dirty="0" err="1"/>
              <a:t>server.use</a:t>
            </a:r>
            <a:r>
              <a:rPr lang="en-GB" b="1" i="1" dirty="0"/>
              <a:t>(</a:t>
            </a:r>
            <a:r>
              <a:rPr lang="en-GB" b="1" i="1" dirty="0" err="1"/>
              <a:t>cors</a:t>
            </a:r>
            <a:r>
              <a:rPr lang="en-GB" b="1" i="1" dirty="0"/>
              <a:t>())</a:t>
            </a:r>
          </a:p>
          <a:p>
            <a:pPr marL="0" indent="0">
              <a:buNone/>
            </a:pPr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359154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53A97A-F30E-3CE7-862B-055AB0D4A4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CED3108-3466-322C-7558-08521FFC54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76DA70-ED42-A5AB-F314-5CAC6DA66C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993284"/>
          </a:xfrm>
        </p:spPr>
        <p:txBody>
          <a:bodyPr>
            <a:normAutofit/>
          </a:bodyPr>
          <a:lstStyle/>
          <a:p>
            <a:r>
              <a:rPr lang="en-GB" dirty="0"/>
              <a:t>Complete the exercise 2 in Moodle.</a:t>
            </a:r>
            <a:endParaRPr lang="en-GB" b="1" i="1" dirty="0"/>
          </a:p>
          <a:p>
            <a:pPr marL="0" indent="0">
              <a:buNone/>
            </a:pPr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904726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0657E6-5739-1052-3941-8E79A862CF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D093A0D-2B99-D76E-295E-4CE1E543FB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Routing Routes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A92D94-C17D-8B3E-1349-955586BDCF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993284"/>
          </a:xfrm>
        </p:spPr>
        <p:txBody>
          <a:bodyPr>
            <a:normAutofit/>
          </a:bodyPr>
          <a:lstStyle/>
          <a:p>
            <a:r>
              <a:rPr lang="en-GB" dirty="0"/>
              <a:t>For more complex applications you may want to group different routes together</a:t>
            </a:r>
          </a:p>
          <a:p>
            <a:r>
              <a:rPr lang="en-GB" dirty="0"/>
              <a:t>Express provides a </a:t>
            </a:r>
            <a:r>
              <a:rPr lang="en-GB" b="1" dirty="0"/>
              <a:t>Router</a:t>
            </a:r>
            <a:r>
              <a:rPr lang="en-GB" dirty="0"/>
              <a:t> object to which a number of routes can be added then this object can itself be associated to a path at the app level or to another router</a:t>
            </a:r>
          </a:p>
          <a:p>
            <a:pPr marL="0" indent="0">
              <a:buNone/>
            </a:pPr>
            <a:endParaRPr lang="en-GB" b="1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946AB2D-41D1-67F6-123B-CCC49D8876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58946" y="3559699"/>
            <a:ext cx="7010897" cy="239414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7E4C0E0-F331-E5D7-1589-FCED13DF6DBF}"/>
              </a:ext>
            </a:extLst>
          </p:cNvPr>
          <p:cNvSpPr txBox="1"/>
          <p:nvPr/>
        </p:nvSpPr>
        <p:spPr>
          <a:xfrm>
            <a:off x="2958946" y="5954411"/>
            <a:ext cx="55578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FFC000"/>
                </a:solidFill>
              </a:rPr>
              <a:t>Access the route like this </a:t>
            </a:r>
            <a:r>
              <a:rPr lang="en-GB" sz="2000" i="1" dirty="0">
                <a:solidFill>
                  <a:srgbClr val="FFC000"/>
                </a:solidFill>
              </a:rPr>
              <a:t>http://localhost:1339/calendar/events</a:t>
            </a:r>
          </a:p>
        </p:txBody>
      </p:sp>
    </p:spTree>
    <p:extLst>
      <p:ext uri="{BB962C8B-B14F-4D97-AF65-F5344CB8AC3E}">
        <p14:creationId xmlns:p14="http://schemas.microsoft.com/office/powerpoint/2010/main" val="47551819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2B8DE4-78D4-BC34-1732-467DF8D326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304B802-7013-DAD4-4D32-A1269E2C85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Remember next()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F2C1F0-A50A-6A4A-B640-9DB70A3001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993284"/>
          </a:xfrm>
        </p:spPr>
        <p:txBody>
          <a:bodyPr>
            <a:normAutofit/>
          </a:bodyPr>
          <a:lstStyle/>
          <a:p>
            <a:r>
              <a:rPr lang="en-GB" b="1" dirty="0"/>
              <a:t>IF</a:t>
            </a:r>
            <a:r>
              <a:rPr lang="en-GB" dirty="0"/>
              <a:t> your callback function </a:t>
            </a:r>
            <a:r>
              <a:rPr lang="en-GB" b="1" dirty="0"/>
              <a:t>does not end</a:t>
            </a:r>
            <a:r>
              <a:rPr lang="en-GB" dirty="0"/>
              <a:t> the request-response cycle by calling </a:t>
            </a:r>
            <a:r>
              <a:rPr lang="en-GB" dirty="0" err="1"/>
              <a:t>response.end</a:t>
            </a:r>
            <a:r>
              <a:rPr lang="en-GB" dirty="0"/>
              <a:t>()/send()/</a:t>
            </a:r>
            <a:r>
              <a:rPr lang="en-GB" dirty="0" err="1"/>
              <a:t>json</a:t>
            </a:r>
            <a:r>
              <a:rPr lang="en-GB" dirty="0"/>
              <a:t>()</a:t>
            </a:r>
          </a:p>
          <a:p>
            <a:pPr lvl="1"/>
            <a:r>
              <a:rPr lang="en-GB" b="1" dirty="0"/>
              <a:t>It MUST call next() </a:t>
            </a:r>
            <a:r>
              <a:rPr lang="en-GB" dirty="0"/>
              <a:t>to pass control to the next middleware function. Otherwise, the request will be left hanging.</a:t>
            </a:r>
          </a:p>
          <a:p>
            <a:r>
              <a:rPr lang="en-GB" dirty="0"/>
              <a:t>Otherwise, just ignore this argument</a:t>
            </a:r>
          </a:p>
          <a:p>
            <a:pPr marL="0" indent="0">
              <a:buNone/>
            </a:pPr>
            <a:endParaRPr lang="en-GB" b="1" dirty="0"/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D3C21EB-13C1-A199-61FC-D2DCED8BC0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3530" y="3877687"/>
            <a:ext cx="8983836" cy="28984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055381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112873-6F79-62A7-E72A-FE9FAD65FF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70114C7-40DE-3D21-FEA8-0D42875545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Exercise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471476-1E42-41F2-E76F-605559869F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993284"/>
          </a:xfrm>
        </p:spPr>
        <p:txBody>
          <a:bodyPr>
            <a:normAutofit/>
          </a:bodyPr>
          <a:lstStyle/>
          <a:p>
            <a:r>
              <a:rPr lang="en-GB" dirty="0"/>
              <a:t>Add a Router object to handle the URL </a:t>
            </a:r>
            <a:r>
              <a:rPr lang="en-GB" i="1" dirty="0"/>
              <a:t>calendar/events</a:t>
            </a:r>
            <a:r>
              <a:rPr lang="en-GB" dirty="0"/>
              <a:t> with the route URL being </a:t>
            </a:r>
            <a:r>
              <a:rPr lang="en-GB" i="1" dirty="0"/>
              <a:t>/calendar</a:t>
            </a:r>
            <a:endParaRPr lang="en-GB" dirty="0"/>
          </a:p>
          <a:p>
            <a:pPr marL="0" indent="0">
              <a:buNone/>
            </a:pPr>
            <a:endParaRPr lang="en-GB" b="1" dirty="0"/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BD70609-8BAE-1398-C791-9938F71F55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2423" y="2717462"/>
            <a:ext cx="8887154" cy="286592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AE2E8644-9FBB-363F-FCDE-0F2EEB4FF783}"/>
              </a:ext>
            </a:extLst>
          </p:cNvPr>
          <p:cNvSpPr/>
          <p:nvPr/>
        </p:nvSpPr>
        <p:spPr>
          <a:xfrm>
            <a:off x="1652423" y="2717462"/>
            <a:ext cx="8887154" cy="286592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926406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03dbf9b-b85b-46a0-94f1-894078c07ecd" xsi:nil="true"/>
    <lcf76f155ced4ddcb4097134ff3c332f xmlns="211f9404-bca0-4bcf-9c1d-965ccb6f8d2d">
      <Terms xmlns="http://schemas.microsoft.com/office/infopath/2007/PartnerControls"/>
    </lcf76f155ced4ddcb4097134ff3c332f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D040630-A62C-4063-B6E2-E8C2D35B5414}">
  <ds:schemaRefs>
    <ds:schemaRef ds:uri="http://purl.org/dc/terms/"/>
    <ds:schemaRef ds:uri="http://purl.org/dc/dcmitype/"/>
    <ds:schemaRef ds:uri="http://purl.org/dc/elements/1.1/"/>
    <ds:schemaRef ds:uri="http://schemas.microsoft.com/office/infopath/2007/PartnerControls"/>
    <ds:schemaRef ds:uri="http://www.w3.org/XML/1998/namespace"/>
    <ds:schemaRef ds:uri="http://schemas.microsoft.com/office/2006/documentManagement/types"/>
    <ds:schemaRef ds:uri="303dbf9b-b85b-46a0-94f1-894078c07ecd"/>
    <ds:schemaRef ds:uri="http://schemas.openxmlformats.org/package/2006/metadata/core-properties"/>
    <ds:schemaRef ds:uri="211f9404-bca0-4bcf-9c1d-965ccb6f8d2d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A2BE3E23-B854-4D4E-9314-54BECDE7CC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005B358-F4C1-4779-9208-30E86E3F7A2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1596</Words>
  <Application>Microsoft Office PowerPoint</Application>
  <PresentationFormat>Widescreen</PresentationFormat>
  <Paragraphs>211</Paragraphs>
  <Slides>28</Slides>
  <Notes>27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28</vt:i4>
      </vt:variant>
    </vt:vector>
  </HeadingPairs>
  <TitlesOfParts>
    <vt:vector size="36" baseType="lpstr">
      <vt:lpstr>Aptos</vt:lpstr>
      <vt:lpstr>Arial</vt:lpstr>
      <vt:lpstr>Calibri</vt:lpstr>
      <vt:lpstr>Calibri Light</vt:lpstr>
      <vt:lpstr>Helvetica</vt:lpstr>
      <vt:lpstr>UWTSD Holding Page</vt:lpstr>
      <vt:lpstr>UWTSD Text 2</vt:lpstr>
      <vt:lpstr>UWTSD Logo Variations place image in Background</vt:lpstr>
      <vt:lpstr>PowerPoint Presentation</vt:lpstr>
      <vt:lpstr>Express Features</vt:lpstr>
      <vt:lpstr>Express Object</vt:lpstr>
      <vt:lpstr>Express app Object</vt:lpstr>
      <vt:lpstr>Routing Methods</vt:lpstr>
      <vt:lpstr>Routing Methods</vt:lpstr>
      <vt:lpstr>Routing Methods Examples</vt:lpstr>
      <vt:lpstr>As a comparison</vt:lpstr>
      <vt:lpstr>Callbacks</vt:lpstr>
      <vt:lpstr>Callbacks</vt:lpstr>
      <vt:lpstr>Path Examples</vt:lpstr>
      <vt:lpstr>Route Parameters</vt:lpstr>
      <vt:lpstr>Response Object</vt:lpstr>
      <vt:lpstr>Response Object</vt:lpstr>
      <vt:lpstr>Response Headers</vt:lpstr>
      <vt:lpstr>Response Headers</vt:lpstr>
      <vt:lpstr>next()</vt:lpstr>
      <vt:lpstr>Exercise</vt:lpstr>
      <vt:lpstr>Request Body</vt:lpstr>
      <vt:lpstr>Exercise</vt:lpstr>
      <vt:lpstr>Exercise</vt:lpstr>
      <vt:lpstr>Same and Cross Origin Resources</vt:lpstr>
      <vt:lpstr>Same and Cross Origin Resources</vt:lpstr>
      <vt:lpstr>CORS</vt:lpstr>
      <vt:lpstr>Exercise</vt:lpstr>
      <vt:lpstr>Routing Routes</vt:lpstr>
      <vt:lpstr>Remember next()</vt:lpstr>
      <vt:lpstr>Exercise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18</cp:revision>
  <dcterms:created xsi:type="dcterms:W3CDTF">2021-03-09T15:35:42Z</dcterms:created>
  <dcterms:modified xsi:type="dcterms:W3CDTF">2025-11-10T11:52:04Z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