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ink/ink1.xml" ContentType="application/inkml+xml"/>
  <Override PartName="/ppt/tags/tag4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56" r:id="rId2"/>
    <p:sldId id="257" r:id="rId3"/>
    <p:sldId id="258" r:id="rId4"/>
    <p:sldId id="268" r:id="rId5"/>
    <p:sldId id="266" r:id="rId6"/>
    <p:sldId id="267" r:id="rId7"/>
    <p:sldId id="259" r:id="rId8"/>
    <p:sldId id="260" r:id="rId9"/>
    <p:sldId id="261" r:id="rId10"/>
    <p:sldId id="269" r:id="rId11"/>
    <p:sldId id="262" r:id="rId12"/>
    <p:sldId id="263" r:id="rId13"/>
    <p:sldId id="265" r:id="rId14"/>
    <p:sldId id="264" r:id="rId15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6B741C-137C-A5EA-585A-42D5A7A1752F}" v="21" dt="2021-11-02T13:03:35.588"/>
    <p1510:client id="{DD030E3B-02EC-4A2A-AE2F-D42B347BB3EB}" v="659" dt="2021-11-02T13:43:19.5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84" autoAdjust="0"/>
    <p:restoredTop sz="94660"/>
  </p:normalViewPr>
  <p:slideViewPr>
    <p:cSldViewPr snapToGrid="0">
      <p:cViewPr varScale="1">
        <p:scale>
          <a:sx n="61" d="100"/>
          <a:sy n="61" d="100"/>
        </p:scale>
        <p:origin x="68" y="4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nead Marie James (1910154)" userId="S::1910154@student.uwtsd.ac.uk::d594fdd0-ae0d-4a9e-9df4-1d8d2a34ed16" providerId="AD" clId="Web-{D4E60FAB-AD7B-32B7-9DA9-60EAAD7D3159}"/>
    <pc:docChg chg="addSld modSld">
      <pc:chgData name="Sinead Marie James (1910154)" userId="S::1910154@student.uwtsd.ac.uk::d594fdd0-ae0d-4a9e-9df4-1d8d2a34ed16" providerId="AD" clId="Web-{D4E60FAB-AD7B-32B7-9DA9-60EAAD7D3159}" dt="2021-10-28T13:02:41.667" v="1920"/>
      <pc:docMkLst>
        <pc:docMk/>
      </pc:docMkLst>
      <pc:sldChg chg="addSp modSp mod modTransition setBg addAnim modAnim">
        <pc:chgData name="Sinead Marie James (1910154)" userId="S::1910154@student.uwtsd.ac.uk::d594fdd0-ae0d-4a9e-9df4-1d8d2a34ed16" providerId="AD" clId="Web-{D4E60FAB-AD7B-32B7-9DA9-60EAAD7D3159}" dt="2021-10-28T13:02:13.150" v="1913"/>
        <pc:sldMkLst>
          <pc:docMk/>
          <pc:sldMk cId="4141345911" sldId="256"/>
        </pc:sldMkLst>
        <pc:spChg chg="mod">
          <ac:chgData name="Sinead Marie James (1910154)" userId="S::1910154@student.uwtsd.ac.uk::d594fdd0-ae0d-4a9e-9df4-1d8d2a34ed16" providerId="AD" clId="Web-{D4E60FAB-AD7B-32B7-9DA9-60EAAD7D3159}" dt="2021-10-28T12:56:29.567" v="1878"/>
          <ac:spMkLst>
            <pc:docMk/>
            <pc:sldMk cId="4141345911" sldId="256"/>
            <ac:spMk id="2" creationId="{00000000-0000-0000-0000-000000000000}"/>
          </ac:spMkLst>
        </pc:spChg>
        <pc:spChg chg="mod">
          <ac:chgData name="Sinead Marie James (1910154)" userId="S::1910154@student.uwtsd.ac.uk::d594fdd0-ae0d-4a9e-9df4-1d8d2a34ed16" providerId="AD" clId="Web-{D4E60FAB-AD7B-32B7-9DA9-60EAAD7D3159}" dt="2021-10-28T12:56:29.567" v="1878"/>
          <ac:spMkLst>
            <pc:docMk/>
            <pc:sldMk cId="4141345911" sldId="256"/>
            <ac:spMk id="3" creationId="{00000000-0000-0000-0000-000000000000}"/>
          </ac:spMkLst>
        </pc:spChg>
        <pc:spChg chg="add">
          <ac:chgData name="Sinead Marie James (1910154)" userId="S::1910154@student.uwtsd.ac.uk::d594fdd0-ae0d-4a9e-9df4-1d8d2a34ed16" providerId="AD" clId="Web-{D4E60FAB-AD7B-32B7-9DA9-60EAAD7D3159}" dt="2021-10-28T12:56:29.567" v="1878"/>
          <ac:spMkLst>
            <pc:docMk/>
            <pc:sldMk cId="4141345911" sldId="256"/>
            <ac:spMk id="9" creationId="{07280DB5-560C-4CF6-A5D0-61550AAA6E59}"/>
          </ac:spMkLst>
        </pc:spChg>
        <pc:picChg chg="add">
          <ac:chgData name="Sinead Marie James (1910154)" userId="S::1910154@student.uwtsd.ac.uk::d594fdd0-ae0d-4a9e-9df4-1d8d2a34ed16" providerId="AD" clId="Web-{D4E60FAB-AD7B-32B7-9DA9-60EAAD7D3159}" dt="2021-10-28T12:56:29.567" v="1878"/>
          <ac:picMkLst>
            <pc:docMk/>
            <pc:sldMk cId="4141345911" sldId="256"/>
            <ac:picMk id="5" creationId="{44712824-0400-4EF0-B9D0-FCE23D4B8E31}"/>
          </ac:picMkLst>
        </pc:picChg>
      </pc:sldChg>
      <pc:sldChg chg="addSp delSp modSp mod modTransition setBg addAnim modAnim">
        <pc:chgData name="Sinead Marie James (1910154)" userId="S::1910154@student.uwtsd.ac.uk::d594fdd0-ae0d-4a9e-9df4-1d8d2a34ed16" providerId="AD" clId="Web-{D4E60FAB-AD7B-32B7-9DA9-60EAAD7D3159}" dt="2021-10-28T13:02:16.181" v="1914"/>
        <pc:sldMkLst>
          <pc:docMk/>
          <pc:sldMk cId="2731626359" sldId="257"/>
        </pc:sldMkLst>
        <pc:spChg chg="mod">
          <ac:chgData name="Sinead Marie James (1910154)" userId="S::1910154@student.uwtsd.ac.uk::d594fdd0-ae0d-4a9e-9df4-1d8d2a34ed16" providerId="AD" clId="Web-{D4E60FAB-AD7B-32B7-9DA9-60EAAD7D3159}" dt="2021-10-28T12:06:32.184" v="916"/>
          <ac:spMkLst>
            <pc:docMk/>
            <pc:sldMk cId="2731626359" sldId="257"/>
            <ac:spMk id="2" creationId="{B09A2262-908A-4582-BDA2-83C938E4C60C}"/>
          </ac:spMkLst>
        </pc:spChg>
        <pc:spChg chg="mod ord">
          <ac:chgData name="Sinead Marie James (1910154)" userId="S::1910154@student.uwtsd.ac.uk::d594fdd0-ae0d-4a9e-9df4-1d8d2a34ed16" providerId="AD" clId="Web-{D4E60FAB-AD7B-32B7-9DA9-60EAAD7D3159}" dt="2021-10-28T12:06:32.184" v="916"/>
          <ac:spMkLst>
            <pc:docMk/>
            <pc:sldMk cId="2731626359" sldId="257"/>
            <ac:spMk id="3" creationId="{2278F1F4-168A-48B0-AD31-8BC8DD0BBC5F}"/>
          </ac:spMkLst>
        </pc:spChg>
        <pc:spChg chg="add">
          <ac:chgData name="Sinead Marie James (1910154)" userId="S::1910154@student.uwtsd.ac.uk::d594fdd0-ae0d-4a9e-9df4-1d8d2a34ed16" providerId="AD" clId="Web-{D4E60FAB-AD7B-32B7-9DA9-60EAAD7D3159}" dt="2021-10-28T12:06:32.184" v="916"/>
          <ac:spMkLst>
            <pc:docMk/>
            <pc:sldMk cId="2731626359" sldId="257"/>
            <ac:spMk id="10" creationId="{40EBDF3C-61A6-450C-8532-9276D9A1EB04}"/>
          </ac:spMkLst>
        </pc:spChg>
        <pc:picChg chg="add del mod">
          <ac:chgData name="Sinead Marie James (1910154)" userId="S::1910154@student.uwtsd.ac.uk::d594fdd0-ae0d-4a9e-9df4-1d8d2a34ed16" providerId="AD" clId="Web-{D4E60FAB-AD7B-32B7-9DA9-60EAAD7D3159}" dt="2021-10-28T12:04:38.692" v="911"/>
          <ac:picMkLst>
            <pc:docMk/>
            <pc:sldMk cId="2731626359" sldId="257"/>
            <ac:picMk id="4" creationId="{EC66AB87-FAAD-4953-B4BC-826C4E1AE50D}"/>
          </ac:picMkLst>
        </pc:picChg>
        <pc:picChg chg="add mod">
          <ac:chgData name="Sinead Marie James (1910154)" userId="S::1910154@student.uwtsd.ac.uk::d594fdd0-ae0d-4a9e-9df4-1d8d2a34ed16" providerId="AD" clId="Web-{D4E60FAB-AD7B-32B7-9DA9-60EAAD7D3159}" dt="2021-10-28T12:06:32.184" v="916"/>
          <ac:picMkLst>
            <pc:docMk/>
            <pc:sldMk cId="2731626359" sldId="257"/>
            <ac:picMk id="5" creationId="{33724F21-91C0-49DE-B1F9-B0FE651FFD4B}"/>
          </ac:picMkLst>
        </pc:picChg>
      </pc:sldChg>
      <pc:sldChg chg="addSp delSp modSp modTransition addAnim modAnim">
        <pc:chgData name="Sinead Marie James (1910154)" userId="S::1910154@student.uwtsd.ac.uk::d594fdd0-ae0d-4a9e-9df4-1d8d2a34ed16" providerId="AD" clId="Web-{D4E60FAB-AD7B-32B7-9DA9-60EAAD7D3159}" dt="2021-10-28T13:02:19.791" v="1915"/>
        <pc:sldMkLst>
          <pc:docMk/>
          <pc:sldMk cId="536701045" sldId="258"/>
        </pc:sldMkLst>
        <pc:spChg chg="add mod">
          <ac:chgData name="Sinead Marie James (1910154)" userId="S::1910154@student.uwtsd.ac.uk::d594fdd0-ae0d-4a9e-9df4-1d8d2a34ed16" providerId="AD" clId="Web-{D4E60FAB-AD7B-32B7-9DA9-60EAAD7D3159}" dt="2021-10-28T12:17:04.300" v="1372"/>
          <ac:spMkLst>
            <pc:docMk/>
            <pc:sldMk cId="536701045" sldId="258"/>
            <ac:spMk id="2" creationId="{E9A2BA0B-6CD2-4836-B7E0-D4251A554225}"/>
          </ac:spMkLst>
        </pc:spChg>
        <pc:spChg chg="del">
          <ac:chgData name="Sinead Marie James (1910154)" userId="S::1910154@student.uwtsd.ac.uk::d594fdd0-ae0d-4a9e-9df4-1d8d2a34ed16" providerId="AD" clId="Web-{D4E60FAB-AD7B-32B7-9DA9-60EAAD7D3159}" dt="2021-10-28T12:17:04.300" v="1372"/>
          <ac:spMkLst>
            <pc:docMk/>
            <pc:sldMk cId="536701045" sldId="258"/>
            <ac:spMk id="19" creationId="{12CED8F1-A066-4193-A0C6-FA32AABA2BE0}"/>
          </ac:spMkLst>
        </pc:spChg>
        <pc:spChg chg="del">
          <ac:chgData name="Sinead Marie James (1910154)" userId="S::1910154@student.uwtsd.ac.uk::d594fdd0-ae0d-4a9e-9df4-1d8d2a34ed16" providerId="AD" clId="Web-{D4E60FAB-AD7B-32B7-9DA9-60EAAD7D3159}" dt="2021-10-28T12:17:04.300" v="1372"/>
          <ac:spMkLst>
            <pc:docMk/>
            <pc:sldMk cId="536701045" sldId="258"/>
            <ac:spMk id="21" creationId="{6FC2AD83-6F23-413C-AD90-9F32AF8275B2}"/>
          </ac:spMkLst>
        </pc:spChg>
        <pc:spChg chg="del">
          <ac:chgData name="Sinead Marie James (1910154)" userId="S::1910154@student.uwtsd.ac.uk::d594fdd0-ae0d-4a9e-9df4-1d8d2a34ed16" providerId="AD" clId="Web-{D4E60FAB-AD7B-32B7-9DA9-60EAAD7D3159}" dt="2021-10-28T12:17:04.300" v="1372"/>
          <ac:spMkLst>
            <pc:docMk/>
            <pc:sldMk cId="536701045" sldId="258"/>
            <ac:spMk id="23" creationId="{7367BE40-CEB0-42C0-A019-83612A9D1BDB}"/>
          </ac:spMkLst>
        </pc:spChg>
        <pc:spChg chg="del">
          <ac:chgData name="Sinead Marie James (1910154)" userId="S::1910154@student.uwtsd.ac.uk::d594fdd0-ae0d-4a9e-9df4-1d8d2a34ed16" providerId="AD" clId="Web-{D4E60FAB-AD7B-32B7-9DA9-60EAAD7D3159}" dt="2021-10-28T12:17:04.300" v="1372"/>
          <ac:spMkLst>
            <pc:docMk/>
            <pc:sldMk cId="536701045" sldId="258"/>
            <ac:spMk id="25" creationId="{93A1CF79-E584-4525-AB80-C5E826445E2F}"/>
          </ac:spMkLst>
        </pc:spChg>
        <pc:spChg chg="del">
          <ac:chgData name="Sinead Marie James (1910154)" userId="S::1910154@student.uwtsd.ac.uk::d594fdd0-ae0d-4a9e-9df4-1d8d2a34ed16" providerId="AD" clId="Web-{D4E60FAB-AD7B-32B7-9DA9-60EAAD7D3159}" dt="2021-10-28T12:17:04.300" v="1372"/>
          <ac:spMkLst>
            <pc:docMk/>
            <pc:sldMk cId="536701045" sldId="258"/>
            <ac:spMk id="27" creationId="{EDFF68DC-7619-4C0C-B291-0018372D27F1}"/>
          </ac:spMkLst>
        </pc:spChg>
        <pc:spChg chg="del">
          <ac:chgData name="Sinead Marie James (1910154)" userId="S::1910154@student.uwtsd.ac.uk::d594fdd0-ae0d-4a9e-9df4-1d8d2a34ed16" providerId="AD" clId="Web-{D4E60FAB-AD7B-32B7-9DA9-60EAAD7D3159}" dt="2021-10-28T12:17:04.300" v="1372"/>
          <ac:spMkLst>
            <pc:docMk/>
            <pc:sldMk cId="536701045" sldId="258"/>
            <ac:spMk id="29" creationId="{5003435F-4995-49A0-9B3D-4955D2822A21}"/>
          </ac:spMkLst>
        </pc:spChg>
        <pc:spChg chg="add">
          <ac:chgData name="Sinead Marie James (1910154)" userId="S::1910154@student.uwtsd.ac.uk::d594fdd0-ae0d-4a9e-9df4-1d8d2a34ed16" providerId="AD" clId="Web-{D4E60FAB-AD7B-32B7-9DA9-60EAAD7D3159}" dt="2021-10-28T12:17:04.300" v="1372"/>
          <ac:spMkLst>
            <pc:docMk/>
            <pc:sldMk cId="536701045" sldId="258"/>
            <ac:spMk id="36" creationId="{D2B54B4E-3454-4B76-B85A-8512B77298D7}"/>
          </ac:spMkLst>
        </pc:spChg>
        <pc:spChg chg="add">
          <ac:chgData name="Sinead Marie James (1910154)" userId="S::1910154@student.uwtsd.ac.uk::d594fdd0-ae0d-4a9e-9df4-1d8d2a34ed16" providerId="AD" clId="Web-{D4E60FAB-AD7B-32B7-9DA9-60EAAD7D3159}" dt="2021-10-28T12:17:04.300" v="1372"/>
          <ac:spMkLst>
            <pc:docMk/>
            <pc:sldMk cId="536701045" sldId="258"/>
            <ac:spMk id="38" creationId="{7EFFE965-5586-4889-A74D-3A6080D04B44}"/>
          </ac:spMkLst>
        </pc:spChg>
        <pc:spChg chg="add">
          <ac:chgData name="Sinead Marie James (1910154)" userId="S::1910154@student.uwtsd.ac.uk::d594fdd0-ae0d-4a9e-9df4-1d8d2a34ed16" providerId="AD" clId="Web-{D4E60FAB-AD7B-32B7-9DA9-60EAAD7D3159}" dt="2021-10-28T12:17:04.300" v="1372"/>
          <ac:spMkLst>
            <pc:docMk/>
            <pc:sldMk cId="536701045" sldId="258"/>
            <ac:spMk id="40" creationId="{5BC4125D-18D9-4A65-82B6-C24FE9434FAF}"/>
          </ac:spMkLst>
        </pc:spChg>
        <pc:spChg chg="add">
          <ac:chgData name="Sinead Marie James (1910154)" userId="S::1910154@student.uwtsd.ac.uk::d594fdd0-ae0d-4a9e-9df4-1d8d2a34ed16" providerId="AD" clId="Web-{D4E60FAB-AD7B-32B7-9DA9-60EAAD7D3159}" dt="2021-10-28T12:17:04.300" v="1372"/>
          <ac:spMkLst>
            <pc:docMk/>
            <pc:sldMk cId="536701045" sldId="258"/>
            <ac:spMk id="42" creationId="{A86DE327-0F45-4F54-BB6C-68A093CE55CC}"/>
          </ac:spMkLst>
        </pc:spChg>
        <pc:spChg chg="add">
          <ac:chgData name="Sinead Marie James (1910154)" userId="S::1910154@student.uwtsd.ac.uk::d594fdd0-ae0d-4a9e-9df4-1d8d2a34ed16" providerId="AD" clId="Web-{D4E60FAB-AD7B-32B7-9DA9-60EAAD7D3159}" dt="2021-10-28T12:17:04.300" v="1372"/>
          <ac:spMkLst>
            <pc:docMk/>
            <pc:sldMk cId="536701045" sldId="258"/>
            <ac:spMk id="44" creationId="{795857C2-E6E7-405A-B5A3-4DE3B50A7BCF}"/>
          </ac:spMkLst>
        </pc:spChg>
        <pc:spChg chg="add">
          <ac:chgData name="Sinead Marie James (1910154)" userId="S::1910154@student.uwtsd.ac.uk::d594fdd0-ae0d-4a9e-9df4-1d8d2a34ed16" providerId="AD" clId="Web-{D4E60FAB-AD7B-32B7-9DA9-60EAAD7D3159}" dt="2021-10-28T12:17:04.300" v="1372"/>
          <ac:spMkLst>
            <pc:docMk/>
            <pc:sldMk cId="536701045" sldId="258"/>
            <ac:spMk id="46" creationId="{07280DB5-560C-4CF6-A5D0-61550AAA6E59}"/>
          </ac:spMkLst>
        </pc:spChg>
        <pc:grpChg chg="del">
          <ac:chgData name="Sinead Marie James (1910154)" userId="S::1910154@student.uwtsd.ac.uk::d594fdd0-ae0d-4a9e-9df4-1d8d2a34ed16" providerId="AD" clId="Web-{D4E60FAB-AD7B-32B7-9DA9-60EAAD7D3159}" dt="2021-10-28T12:17:04.300" v="1372"/>
          <ac:grpSpMkLst>
            <pc:docMk/>
            <pc:sldMk cId="536701045" sldId="258"/>
            <ac:grpSpMk id="12" creationId="{42AB5EEF-5DB7-47EA-BB55-DC7DAC8A6870}"/>
          </ac:grpSpMkLst>
        </pc:grpChg>
        <pc:picChg chg="mod ord">
          <ac:chgData name="Sinead Marie James (1910154)" userId="S::1910154@student.uwtsd.ac.uk::d594fdd0-ae0d-4a9e-9df4-1d8d2a34ed16" providerId="AD" clId="Web-{D4E60FAB-AD7B-32B7-9DA9-60EAAD7D3159}" dt="2021-10-28T12:17:04.300" v="1372"/>
          <ac:picMkLst>
            <pc:docMk/>
            <pc:sldMk cId="536701045" sldId="258"/>
            <ac:picMk id="5" creationId="{DB8EDAD6-4152-4760-A924-5B7FC1EA93BE}"/>
          </ac:picMkLst>
        </pc:picChg>
        <pc:picChg chg="del">
          <ac:chgData name="Sinead Marie James (1910154)" userId="S::1910154@student.uwtsd.ac.uk::d594fdd0-ae0d-4a9e-9df4-1d8d2a34ed16" providerId="AD" clId="Web-{D4E60FAB-AD7B-32B7-9DA9-60EAAD7D3159}" dt="2021-10-28T12:17:04.300" v="1372"/>
          <ac:picMkLst>
            <pc:docMk/>
            <pc:sldMk cId="536701045" sldId="258"/>
            <ac:picMk id="10" creationId="{F770B4CD-535A-4FF2-B700-8C40F0031E93}"/>
          </ac:picMkLst>
        </pc:picChg>
        <pc:picChg chg="del">
          <ac:chgData name="Sinead Marie James (1910154)" userId="S::1910154@student.uwtsd.ac.uk::d594fdd0-ae0d-4a9e-9df4-1d8d2a34ed16" providerId="AD" clId="Web-{D4E60FAB-AD7B-32B7-9DA9-60EAAD7D3159}" dt="2021-10-28T12:17:04.300" v="1372"/>
          <ac:picMkLst>
            <pc:docMk/>
            <pc:sldMk cId="536701045" sldId="258"/>
            <ac:picMk id="17" creationId="{9F5E1885-4B77-4930-AF94-83DC34F5166C}"/>
          </ac:picMkLst>
        </pc:picChg>
        <pc:picChg chg="add">
          <ac:chgData name="Sinead Marie James (1910154)" userId="S::1910154@student.uwtsd.ac.uk::d594fdd0-ae0d-4a9e-9df4-1d8d2a34ed16" providerId="AD" clId="Web-{D4E60FAB-AD7B-32B7-9DA9-60EAAD7D3159}" dt="2021-10-28T12:17:04.300" v="1372"/>
          <ac:picMkLst>
            <pc:docMk/>
            <pc:sldMk cId="536701045" sldId="258"/>
            <ac:picMk id="34" creationId="{4C886762-16F0-4868-B83A-26174621418A}"/>
          </ac:picMkLst>
        </pc:picChg>
      </pc:sldChg>
      <pc:sldChg chg="modSp modTransition addAnim modAnim">
        <pc:chgData name="Sinead Marie James (1910154)" userId="S::1910154@student.uwtsd.ac.uk::d594fdd0-ae0d-4a9e-9df4-1d8d2a34ed16" providerId="AD" clId="Web-{D4E60FAB-AD7B-32B7-9DA9-60EAAD7D3159}" dt="2021-10-28T13:02:22.494" v="1916"/>
        <pc:sldMkLst>
          <pc:docMk/>
          <pc:sldMk cId="50546706" sldId="259"/>
        </pc:sldMkLst>
        <pc:spChg chg="mod">
          <ac:chgData name="Sinead Marie James (1910154)" userId="S::1910154@student.uwtsd.ac.uk::d594fdd0-ae0d-4a9e-9df4-1d8d2a34ed16" providerId="AD" clId="Web-{D4E60FAB-AD7B-32B7-9DA9-60EAAD7D3159}" dt="2021-10-28T12:23:15.635" v="1395" actId="20577"/>
          <ac:spMkLst>
            <pc:docMk/>
            <pc:sldMk cId="50546706" sldId="259"/>
            <ac:spMk id="4" creationId="{FB3B3639-1802-417A-BB0A-EC152606AC2C}"/>
          </ac:spMkLst>
        </pc:spChg>
      </pc:sldChg>
      <pc:sldChg chg="addSp delSp modSp new mod modTransition setBg addAnim modAnim">
        <pc:chgData name="Sinead Marie James (1910154)" userId="S::1910154@student.uwtsd.ac.uk::d594fdd0-ae0d-4a9e-9df4-1d8d2a34ed16" providerId="AD" clId="Web-{D4E60FAB-AD7B-32B7-9DA9-60EAAD7D3159}" dt="2021-10-28T13:02:28.417" v="1917"/>
        <pc:sldMkLst>
          <pc:docMk/>
          <pc:sldMk cId="1288264084" sldId="260"/>
        </pc:sldMkLst>
        <pc:spChg chg="add del mod">
          <ac:chgData name="Sinead Marie James (1910154)" userId="S::1910154@student.uwtsd.ac.uk::d594fdd0-ae0d-4a9e-9df4-1d8d2a34ed16" providerId="AD" clId="Web-{D4E60FAB-AD7B-32B7-9DA9-60EAAD7D3159}" dt="2021-10-28T11:31:48.980" v="21" actId="20577"/>
          <ac:spMkLst>
            <pc:docMk/>
            <pc:sldMk cId="1288264084" sldId="260"/>
            <ac:spMk id="2" creationId="{831B69F1-617E-4669-9A1B-3DA6FC932C0F}"/>
          </ac:spMkLst>
        </pc:spChg>
        <pc:spChg chg="del">
          <ac:chgData name="Sinead Marie James (1910154)" userId="S::1910154@student.uwtsd.ac.uk::d594fdd0-ae0d-4a9e-9df4-1d8d2a34ed16" providerId="AD" clId="Web-{D4E60FAB-AD7B-32B7-9DA9-60EAAD7D3159}" dt="2021-10-28T11:31:07.134" v="1"/>
          <ac:spMkLst>
            <pc:docMk/>
            <pc:sldMk cId="1288264084" sldId="260"/>
            <ac:spMk id="3" creationId="{3757FC5D-C3D7-4AB3-BE1E-3EC1DD2DD3DA}"/>
          </ac:spMkLst>
        </pc:spChg>
        <pc:spChg chg="add del mod">
          <ac:chgData name="Sinead Marie James (1910154)" userId="S::1910154@student.uwtsd.ac.uk::d594fdd0-ae0d-4a9e-9df4-1d8d2a34ed16" providerId="AD" clId="Web-{D4E60FAB-AD7B-32B7-9DA9-60EAAD7D3159}" dt="2021-10-28T12:29:47.471" v="1477" actId="20577"/>
          <ac:spMkLst>
            <pc:docMk/>
            <pc:sldMk cId="1288264084" sldId="260"/>
            <ac:spMk id="4" creationId="{59DF9640-68C8-4990-8424-BFF0A8862905}"/>
          </ac:spMkLst>
        </pc:spChg>
        <pc:spChg chg="add">
          <ac:chgData name="Sinead Marie James (1910154)" userId="S::1910154@student.uwtsd.ac.uk::d594fdd0-ae0d-4a9e-9df4-1d8d2a34ed16" providerId="AD" clId="Web-{D4E60FAB-AD7B-32B7-9DA9-60EAAD7D3159}" dt="2021-10-28T11:31:36.604" v="4"/>
          <ac:spMkLst>
            <pc:docMk/>
            <pc:sldMk cId="1288264084" sldId="260"/>
            <ac:spMk id="9" creationId="{40EBDF3C-61A6-450C-8532-9276D9A1EB04}"/>
          </ac:spMkLst>
        </pc:spChg>
        <pc:spChg chg="add del">
          <ac:chgData name="Sinead Marie James (1910154)" userId="S::1910154@student.uwtsd.ac.uk::d594fdd0-ae0d-4a9e-9df4-1d8d2a34ed16" providerId="AD" clId="Web-{D4E60FAB-AD7B-32B7-9DA9-60EAAD7D3159}" dt="2021-10-28T11:31:36.526" v="3"/>
          <ac:spMkLst>
            <pc:docMk/>
            <pc:sldMk cId="1288264084" sldId="260"/>
            <ac:spMk id="17" creationId="{4ED2C424-5870-46BF-B77E-0C113783BCC5}"/>
          </ac:spMkLst>
        </pc:spChg>
        <pc:spChg chg="add del">
          <ac:chgData name="Sinead Marie James (1910154)" userId="S::1910154@student.uwtsd.ac.uk::d594fdd0-ae0d-4a9e-9df4-1d8d2a34ed16" providerId="AD" clId="Web-{D4E60FAB-AD7B-32B7-9DA9-60EAAD7D3159}" dt="2021-10-28T11:31:36.526" v="3"/>
          <ac:spMkLst>
            <pc:docMk/>
            <pc:sldMk cId="1288264084" sldId="260"/>
            <ac:spMk id="19" creationId="{44B75501-2C4C-44D8-A541-FA33D7EF15D5}"/>
          </ac:spMkLst>
        </pc:spChg>
        <pc:grpChg chg="add">
          <ac:chgData name="Sinead Marie James (1910154)" userId="S::1910154@student.uwtsd.ac.uk::d594fdd0-ae0d-4a9e-9df4-1d8d2a34ed16" providerId="AD" clId="Web-{D4E60FAB-AD7B-32B7-9DA9-60EAAD7D3159}" dt="2021-10-28T11:31:36.604" v="4"/>
          <ac:grpSpMkLst>
            <pc:docMk/>
            <pc:sldMk cId="1288264084" sldId="260"/>
            <ac:grpSpMk id="8" creationId="{47FFD68E-AD03-4180-8BBB-B3E7DE0D1C23}"/>
          </ac:grpSpMkLst>
        </pc:grpChg>
        <pc:grpChg chg="add del">
          <ac:chgData name="Sinead Marie James (1910154)" userId="S::1910154@student.uwtsd.ac.uk::d594fdd0-ae0d-4a9e-9df4-1d8d2a34ed16" providerId="AD" clId="Web-{D4E60FAB-AD7B-32B7-9DA9-60EAAD7D3159}" dt="2021-10-28T11:31:36.526" v="3"/>
          <ac:grpSpMkLst>
            <pc:docMk/>
            <pc:sldMk cId="1288264084" sldId="260"/>
            <ac:grpSpMk id="12" creationId="{42AB5EEF-5DB7-47EA-BB55-DC7DAC8A6870}"/>
          </ac:grpSpMkLst>
        </pc:grpChg>
        <pc:picChg chg="add mod ord">
          <ac:chgData name="Sinead Marie James (1910154)" userId="S::1910154@student.uwtsd.ac.uk::d594fdd0-ae0d-4a9e-9df4-1d8d2a34ed16" providerId="AD" clId="Web-{D4E60FAB-AD7B-32B7-9DA9-60EAAD7D3159}" dt="2021-10-28T11:31:36.604" v="4"/>
          <ac:picMkLst>
            <pc:docMk/>
            <pc:sldMk cId="1288264084" sldId="260"/>
            <ac:picMk id="5" creationId="{E21464F9-5A4F-4616-8078-4858C7F285EB}"/>
          </ac:picMkLst>
        </pc:picChg>
        <pc:picChg chg="add">
          <ac:chgData name="Sinead Marie James (1910154)" userId="S::1910154@student.uwtsd.ac.uk::d594fdd0-ae0d-4a9e-9df4-1d8d2a34ed16" providerId="AD" clId="Web-{D4E60FAB-AD7B-32B7-9DA9-60EAAD7D3159}" dt="2021-10-28T11:31:36.604" v="4"/>
          <ac:picMkLst>
            <pc:docMk/>
            <pc:sldMk cId="1288264084" sldId="260"/>
            <ac:picMk id="7" creationId="{82679E24-B442-48DA-91F5-D20C35276B4A}"/>
          </ac:picMkLst>
        </pc:picChg>
        <pc:picChg chg="add del">
          <ac:chgData name="Sinead Marie James (1910154)" userId="S::1910154@student.uwtsd.ac.uk::d594fdd0-ae0d-4a9e-9df4-1d8d2a34ed16" providerId="AD" clId="Web-{D4E60FAB-AD7B-32B7-9DA9-60EAAD7D3159}" dt="2021-10-28T11:31:36.526" v="3"/>
          <ac:picMkLst>
            <pc:docMk/>
            <pc:sldMk cId="1288264084" sldId="260"/>
            <ac:picMk id="10" creationId="{F770B4CD-535A-4FF2-B700-8C40F0031E93}"/>
          </ac:picMkLst>
        </pc:picChg>
      </pc:sldChg>
      <pc:sldChg chg="addSp delSp modSp new modTransition addAnim modAnim">
        <pc:chgData name="Sinead Marie James (1910154)" userId="S::1910154@student.uwtsd.ac.uk::d594fdd0-ae0d-4a9e-9df4-1d8d2a34ed16" providerId="AD" clId="Web-{D4E60FAB-AD7B-32B7-9DA9-60EAAD7D3159}" dt="2021-10-28T13:02:30.979" v="1918"/>
        <pc:sldMkLst>
          <pc:docMk/>
          <pc:sldMk cId="4242572544" sldId="261"/>
        </pc:sldMkLst>
        <pc:spChg chg="add mod">
          <ac:chgData name="Sinead Marie James (1910154)" userId="S::1910154@student.uwtsd.ac.uk::d594fdd0-ae0d-4a9e-9df4-1d8d2a34ed16" providerId="AD" clId="Web-{D4E60FAB-AD7B-32B7-9DA9-60EAAD7D3159}" dt="2021-10-28T11:33:25.580" v="63" actId="20577"/>
          <ac:spMkLst>
            <pc:docMk/>
            <pc:sldMk cId="4242572544" sldId="261"/>
            <ac:spMk id="3" creationId="{D05A6902-2CF5-4607-90D6-22196FE99182}"/>
          </ac:spMkLst>
        </pc:spChg>
        <pc:spChg chg="add mod">
          <ac:chgData name="Sinead Marie James (1910154)" userId="S::1910154@student.uwtsd.ac.uk::d594fdd0-ae0d-4a9e-9df4-1d8d2a34ed16" providerId="AD" clId="Web-{D4E60FAB-AD7B-32B7-9DA9-60EAAD7D3159}" dt="2021-10-28T11:35:11.274" v="89" actId="20577"/>
          <ac:spMkLst>
            <pc:docMk/>
            <pc:sldMk cId="4242572544" sldId="261"/>
            <ac:spMk id="6" creationId="{95BC82EC-E3AA-497B-B062-F1B1AE13EBFE}"/>
          </ac:spMkLst>
        </pc:spChg>
        <pc:spChg chg="add mod">
          <ac:chgData name="Sinead Marie James (1910154)" userId="S::1910154@student.uwtsd.ac.uk::d594fdd0-ae0d-4a9e-9df4-1d8d2a34ed16" providerId="AD" clId="Web-{D4E60FAB-AD7B-32B7-9DA9-60EAAD7D3159}" dt="2021-10-28T11:36:08.199" v="119" actId="20577"/>
          <ac:spMkLst>
            <pc:docMk/>
            <pc:sldMk cId="4242572544" sldId="261"/>
            <ac:spMk id="8" creationId="{AFACC483-039E-4254-BD7F-A339A0E1535D}"/>
          </ac:spMkLst>
        </pc:spChg>
        <pc:spChg chg="add mod">
          <ac:chgData name="Sinead Marie James (1910154)" userId="S::1910154@student.uwtsd.ac.uk::d594fdd0-ae0d-4a9e-9df4-1d8d2a34ed16" providerId="AD" clId="Web-{D4E60FAB-AD7B-32B7-9DA9-60EAAD7D3159}" dt="2021-10-28T12:33:29.453" v="1569" actId="20577"/>
          <ac:spMkLst>
            <pc:docMk/>
            <pc:sldMk cId="4242572544" sldId="261"/>
            <ac:spMk id="9" creationId="{069F0FF4-B527-497A-8BBE-DAD014B4801F}"/>
          </ac:spMkLst>
        </pc:spChg>
        <pc:spChg chg="add mod">
          <ac:chgData name="Sinead Marie James (1910154)" userId="S::1910154@student.uwtsd.ac.uk::d594fdd0-ae0d-4a9e-9df4-1d8d2a34ed16" providerId="AD" clId="Web-{D4E60FAB-AD7B-32B7-9DA9-60EAAD7D3159}" dt="2021-10-28T12:45:16.198" v="1798" actId="20577"/>
          <ac:spMkLst>
            <pc:docMk/>
            <pc:sldMk cId="4242572544" sldId="261"/>
            <ac:spMk id="10" creationId="{1A380791-904C-4FEF-8BD7-BB1988FC2146}"/>
          </ac:spMkLst>
        </pc:spChg>
        <pc:picChg chg="add del mod">
          <ac:chgData name="Sinead Marie James (1910154)" userId="S::1910154@student.uwtsd.ac.uk::d594fdd0-ae0d-4a9e-9df4-1d8d2a34ed16" providerId="AD" clId="Web-{D4E60FAB-AD7B-32B7-9DA9-60EAAD7D3159}" dt="2021-10-28T11:34:43.303" v="67"/>
          <ac:picMkLst>
            <pc:docMk/>
            <pc:sldMk cId="4242572544" sldId="261"/>
            <ac:picMk id="2" creationId="{9B9CA10B-9B03-4923-88F2-BCEFB344385F}"/>
          </ac:picMkLst>
        </pc:picChg>
        <pc:picChg chg="add mod">
          <ac:chgData name="Sinead Marie James (1910154)" userId="S::1910154@student.uwtsd.ac.uk::d594fdd0-ae0d-4a9e-9df4-1d8d2a34ed16" providerId="AD" clId="Web-{D4E60FAB-AD7B-32B7-9DA9-60EAAD7D3159}" dt="2021-10-28T11:35:24.087" v="92" actId="1076"/>
          <ac:picMkLst>
            <pc:docMk/>
            <pc:sldMk cId="4242572544" sldId="261"/>
            <ac:picMk id="5" creationId="{4FE5A261-BAA1-4EA5-9ECC-7B88587028B0}"/>
          </ac:picMkLst>
        </pc:picChg>
      </pc:sldChg>
      <pc:sldChg chg="addSp delSp modSp new mod modTransition setBg">
        <pc:chgData name="Sinead Marie James (1910154)" userId="S::1910154@student.uwtsd.ac.uk::d594fdd0-ae0d-4a9e-9df4-1d8d2a34ed16" providerId="AD" clId="Web-{D4E60FAB-AD7B-32B7-9DA9-60EAAD7D3159}" dt="2021-10-28T13:02:34.339" v="1919"/>
        <pc:sldMkLst>
          <pc:docMk/>
          <pc:sldMk cId="1716131183" sldId="262"/>
        </pc:sldMkLst>
        <pc:spChg chg="mod">
          <ac:chgData name="Sinead Marie James (1910154)" userId="S::1910154@student.uwtsd.ac.uk::d594fdd0-ae0d-4a9e-9df4-1d8d2a34ed16" providerId="AD" clId="Web-{D4E60FAB-AD7B-32B7-9DA9-60EAAD7D3159}" dt="2021-10-28T11:38:01.815" v="194"/>
          <ac:spMkLst>
            <pc:docMk/>
            <pc:sldMk cId="1716131183" sldId="262"/>
            <ac:spMk id="2" creationId="{5AF58C48-CC50-4F1C-9767-C5C18DFCB562}"/>
          </ac:spMkLst>
        </pc:spChg>
        <pc:spChg chg="add del">
          <ac:chgData name="Sinead Marie James (1910154)" userId="S::1910154@student.uwtsd.ac.uk::d594fdd0-ae0d-4a9e-9df4-1d8d2a34ed16" providerId="AD" clId="Web-{D4E60FAB-AD7B-32B7-9DA9-60EAAD7D3159}" dt="2021-10-28T11:38:01.815" v="194"/>
          <ac:spMkLst>
            <pc:docMk/>
            <pc:sldMk cId="1716131183" sldId="262"/>
            <ac:spMk id="3" creationId="{0B9DE9CE-FCE4-41AF-96B4-B520FCA12709}"/>
          </ac:spMkLst>
        </pc:spChg>
        <pc:spChg chg="add">
          <ac:chgData name="Sinead Marie James (1910154)" userId="S::1910154@student.uwtsd.ac.uk::d594fdd0-ae0d-4a9e-9df4-1d8d2a34ed16" providerId="AD" clId="Web-{D4E60FAB-AD7B-32B7-9DA9-60EAAD7D3159}" dt="2021-10-28T11:38:01.815" v="194"/>
          <ac:spMkLst>
            <pc:docMk/>
            <pc:sldMk cId="1716131183" sldId="262"/>
            <ac:spMk id="11" creationId="{D2B54B4E-3454-4B76-B85A-8512B77298D7}"/>
          </ac:spMkLst>
        </pc:spChg>
        <pc:spChg chg="add del">
          <ac:chgData name="Sinead Marie James (1910154)" userId="S::1910154@student.uwtsd.ac.uk::d594fdd0-ae0d-4a9e-9df4-1d8d2a34ed16" providerId="AD" clId="Web-{D4E60FAB-AD7B-32B7-9DA9-60EAAD7D3159}" dt="2021-10-28T11:38:01.721" v="193"/>
          <ac:spMkLst>
            <pc:docMk/>
            <pc:sldMk cId="1716131183" sldId="262"/>
            <ac:spMk id="12" creationId="{70BE0118-665B-49AC-8ED9-B29C009CED13}"/>
          </ac:spMkLst>
        </pc:spChg>
        <pc:spChg chg="add">
          <ac:chgData name="Sinead Marie James (1910154)" userId="S::1910154@student.uwtsd.ac.uk::d594fdd0-ae0d-4a9e-9df4-1d8d2a34ed16" providerId="AD" clId="Web-{D4E60FAB-AD7B-32B7-9DA9-60EAAD7D3159}" dt="2021-10-28T11:38:01.815" v="194"/>
          <ac:spMkLst>
            <pc:docMk/>
            <pc:sldMk cId="1716131183" sldId="262"/>
            <ac:spMk id="13" creationId="{7EFFE965-5586-4889-A74D-3A6080D04B44}"/>
          </ac:spMkLst>
        </pc:spChg>
        <pc:spChg chg="add del">
          <ac:chgData name="Sinead Marie James (1910154)" userId="S::1910154@student.uwtsd.ac.uk::d594fdd0-ae0d-4a9e-9df4-1d8d2a34ed16" providerId="AD" clId="Web-{D4E60FAB-AD7B-32B7-9DA9-60EAAD7D3159}" dt="2021-10-28T11:38:01.721" v="193"/>
          <ac:spMkLst>
            <pc:docMk/>
            <pc:sldMk cId="1716131183" sldId="262"/>
            <ac:spMk id="14" creationId="{DB8E4593-3024-4A7B-92FB-8114D72E5751}"/>
          </ac:spMkLst>
        </pc:spChg>
        <pc:spChg chg="add">
          <ac:chgData name="Sinead Marie James (1910154)" userId="S::1910154@student.uwtsd.ac.uk::d594fdd0-ae0d-4a9e-9df4-1d8d2a34ed16" providerId="AD" clId="Web-{D4E60FAB-AD7B-32B7-9DA9-60EAAD7D3159}" dt="2021-10-28T11:38:01.815" v="194"/>
          <ac:spMkLst>
            <pc:docMk/>
            <pc:sldMk cId="1716131183" sldId="262"/>
            <ac:spMk id="15" creationId="{5BC4125D-18D9-4A65-82B6-C24FE9434FAF}"/>
          </ac:spMkLst>
        </pc:spChg>
        <pc:spChg chg="add del">
          <ac:chgData name="Sinead Marie James (1910154)" userId="S::1910154@student.uwtsd.ac.uk::d594fdd0-ae0d-4a9e-9df4-1d8d2a34ed16" providerId="AD" clId="Web-{D4E60FAB-AD7B-32B7-9DA9-60EAAD7D3159}" dt="2021-10-28T11:38:01.721" v="193"/>
          <ac:spMkLst>
            <pc:docMk/>
            <pc:sldMk cId="1716131183" sldId="262"/>
            <ac:spMk id="16" creationId="{F72029E6-113E-4A42-8D29-4B796B39B9C5}"/>
          </ac:spMkLst>
        </pc:spChg>
        <pc:spChg chg="add">
          <ac:chgData name="Sinead Marie James (1910154)" userId="S::1910154@student.uwtsd.ac.uk::d594fdd0-ae0d-4a9e-9df4-1d8d2a34ed16" providerId="AD" clId="Web-{D4E60FAB-AD7B-32B7-9DA9-60EAAD7D3159}" dt="2021-10-28T11:38:01.815" v="194"/>
          <ac:spMkLst>
            <pc:docMk/>
            <pc:sldMk cId="1716131183" sldId="262"/>
            <ac:spMk id="17" creationId="{A86DE327-0F45-4F54-BB6C-68A093CE55CC}"/>
          </ac:spMkLst>
        </pc:spChg>
        <pc:spChg chg="add del">
          <ac:chgData name="Sinead Marie James (1910154)" userId="S::1910154@student.uwtsd.ac.uk::d594fdd0-ae0d-4a9e-9df4-1d8d2a34ed16" providerId="AD" clId="Web-{D4E60FAB-AD7B-32B7-9DA9-60EAAD7D3159}" dt="2021-10-28T11:38:01.721" v="193"/>
          <ac:spMkLst>
            <pc:docMk/>
            <pc:sldMk cId="1716131183" sldId="262"/>
            <ac:spMk id="18" creationId="{FBAE6AE5-2B20-46E6-B338-A385BFF09F86}"/>
          </ac:spMkLst>
        </pc:spChg>
        <pc:spChg chg="add">
          <ac:chgData name="Sinead Marie James (1910154)" userId="S::1910154@student.uwtsd.ac.uk::d594fdd0-ae0d-4a9e-9df4-1d8d2a34ed16" providerId="AD" clId="Web-{D4E60FAB-AD7B-32B7-9DA9-60EAAD7D3159}" dt="2021-10-28T11:38:01.815" v="194"/>
          <ac:spMkLst>
            <pc:docMk/>
            <pc:sldMk cId="1716131183" sldId="262"/>
            <ac:spMk id="19" creationId="{795857C2-E6E7-405A-B5A3-4DE3B50A7BCF}"/>
          </ac:spMkLst>
        </pc:spChg>
        <pc:spChg chg="add del">
          <ac:chgData name="Sinead Marie James (1910154)" userId="S::1910154@student.uwtsd.ac.uk::d594fdd0-ae0d-4a9e-9df4-1d8d2a34ed16" providerId="AD" clId="Web-{D4E60FAB-AD7B-32B7-9DA9-60EAAD7D3159}" dt="2021-10-28T11:38:01.721" v="193"/>
          <ac:spMkLst>
            <pc:docMk/>
            <pc:sldMk cId="1716131183" sldId="262"/>
            <ac:spMk id="20" creationId="{4555B12C-E2CF-448D-918F-96D0958DC632}"/>
          </ac:spMkLst>
        </pc:spChg>
        <pc:spChg chg="add del">
          <ac:chgData name="Sinead Marie James (1910154)" userId="S::1910154@student.uwtsd.ac.uk::d594fdd0-ae0d-4a9e-9df4-1d8d2a34ed16" providerId="AD" clId="Web-{D4E60FAB-AD7B-32B7-9DA9-60EAAD7D3159}" dt="2021-10-28T11:38:01.721" v="193"/>
          <ac:spMkLst>
            <pc:docMk/>
            <pc:sldMk cId="1716131183" sldId="262"/>
            <ac:spMk id="24" creationId="{28F956D1-3AF5-47E1-BF12-D331E34AAA4B}"/>
          </ac:spMkLst>
        </pc:spChg>
        <pc:spChg chg="add del">
          <ac:chgData name="Sinead Marie James (1910154)" userId="S::1910154@student.uwtsd.ac.uk::d594fdd0-ae0d-4a9e-9df4-1d8d2a34ed16" providerId="AD" clId="Web-{D4E60FAB-AD7B-32B7-9DA9-60EAAD7D3159}" dt="2021-10-28T11:38:01.721" v="193"/>
          <ac:spMkLst>
            <pc:docMk/>
            <pc:sldMk cId="1716131183" sldId="262"/>
            <ac:spMk id="26" creationId="{4A5A7DD1-718C-42BE-9B90-4D960E22E3D3}"/>
          </ac:spMkLst>
        </pc:spChg>
        <pc:spChg chg="add del">
          <ac:chgData name="Sinead Marie James (1910154)" userId="S::1910154@student.uwtsd.ac.uk::d594fdd0-ae0d-4a9e-9df4-1d8d2a34ed16" providerId="AD" clId="Web-{D4E60FAB-AD7B-32B7-9DA9-60EAAD7D3159}" dt="2021-10-28T11:38:01.721" v="193"/>
          <ac:spMkLst>
            <pc:docMk/>
            <pc:sldMk cId="1716131183" sldId="262"/>
            <ac:spMk id="28" creationId="{9DE02FF1-20BC-4306-B0FB-AE6D71D737CC}"/>
          </ac:spMkLst>
        </pc:spChg>
        <pc:spChg chg="add del">
          <ac:chgData name="Sinead Marie James (1910154)" userId="S::1910154@student.uwtsd.ac.uk::d594fdd0-ae0d-4a9e-9df4-1d8d2a34ed16" providerId="AD" clId="Web-{D4E60FAB-AD7B-32B7-9DA9-60EAAD7D3159}" dt="2021-10-28T11:38:01.721" v="193"/>
          <ac:spMkLst>
            <pc:docMk/>
            <pc:sldMk cId="1716131183" sldId="262"/>
            <ac:spMk id="30" creationId="{89A8C427-1B47-42B2-9206-1F34BE757DFF}"/>
          </ac:spMkLst>
        </pc:spChg>
        <pc:spChg chg="add del">
          <ac:chgData name="Sinead Marie James (1910154)" userId="S::1910154@student.uwtsd.ac.uk::d594fdd0-ae0d-4a9e-9df4-1d8d2a34ed16" providerId="AD" clId="Web-{D4E60FAB-AD7B-32B7-9DA9-60EAAD7D3159}" dt="2021-10-28T11:38:01.721" v="193"/>
          <ac:spMkLst>
            <pc:docMk/>
            <pc:sldMk cId="1716131183" sldId="262"/>
            <ac:spMk id="32" creationId="{C9864909-0F48-48BD-B525-B293738D4EDE}"/>
          </ac:spMkLst>
        </pc:spChg>
        <pc:picChg chg="add">
          <ac:chgData name="Sinead Marie James (1910154)" userId="S::1910154@student.uwtsd.ac.uk::d594fdd0-ae0d-4a9e-9df4-1d8d2a34ed16" providerId="AD" clId="Web-{D4E60FAB-AD7B-32B7-9DA9-60EAAD7D3159}" dt="2021-10-28T11:38:01.815" v="194"/>
          <ac:picMkLst>
            <pc:docMk/>
            <pc:sldMk cId="1716131183" sldId="262"/>
            <ac:picMk id="5" creationId="{65AC69D1-92AB-4D31-AA84-8CFC4274D5B3}"/>
          </ac:picMkLst>
        </pc:picChg>
        <pc:picChg chg="add del">
          <ac:chgData name="Sinead Marie James (1910154)" userId="S::1910154@student.uwtsd.ac.uk::d594fdd0-ae0d-4a9e-9df4-1d8d2a34ed16" providerId="AD" clId="Web-{D4E60FAB-AD7B-32B7-9DA9-60EAAD7D3159}" dt="2021-10-28T11:38:01.721" v="193"/>
          <ac:picMkLst>
            <pc:docMk/>
            <pc:sldMk cId="1716131183" sldId="262"/>
            <ac:picMk id="7" creationId="{1D00CCB6-E9AD-4E40-BD23-82E4A891D52F}"/>
          </ac:picMkLst>
        </pc:picChg>
        <pc:picChg chg="add">
          <ac:chgData name="Sinead Marie James (1910154)" userId="S::1910154@student.uwtsd.ac.uk::d594fdd0-ae0d-4a9e-9df4-1d8d2a34ed16" providerId="AD" clId="Web-{D4E60FAB-AD7B-32B7-9DA9-60EAAD7D3159}" dt="2021-10-28T11:38:01.815" v="194"/>
          <ac:picMkLst>
            <pc:docMk/>
            <pc:sldMk cId="1716131183" sldId="262"/>
            <ac:picMk id="9" creationId="{4C886762-16F0-4868-B83A-26174621418A}"/>
          </ac:picMkLst>
        </pc:picChg>
        <pc:picChg chg="add del">
          <ac:chgData name="Sinead Marie James (1910154)" userId="S::1910154@student.uwtsd.ac.uk::d594fdd0-ae0d-4a9e-9df4-1d8d2a34ed16" providerId="AD" clId="Web-{D4E60FAB-AD7B-32B7-9DA9-60EAAD7D3159}" dt="2021-10-28T11:38:01.721" v="193"/>
          <ac:picMkLst>
            <pc:docMk/>
            <pc:sldMk cId="1716131183" sldId="262"/>
            <ac:picMk id="10" creationId="{576E8DBD-6DBD-4FCB-8FE8-8F0425C0B67E}"/>
          </ac:picMkLst>
        </pc:picChg>
        <pc:picChg chg="add del">
          <ac:chgData name="Sinead Marie James (1910154)" userId="S::1910154@student.uwtsd.ac.uk::d594fdd0-ae0d-4a9e-9df4-1d8d2a34ed16" providerId="AD" clId="Web-{D4E60FAB-AD7B-32B7-9DA9-60EAAD7D3159}" dt="2021-10-28T11:38:01.721" v="193"/>
          <ac:picMkLst>
            <pc:docMk/>
            <pc:sldMk cId="1716131183" sldId="262"/>
            <ac:picMk id="22" creationId="{47458151-6535-4712-9D31-5BFEBD22056A}"/>
          </ac:picMkLst>
        </pc:picChg>
      </pc:sldChg>
      <pc:sldChg chg="addSp delSp modSp new mod modTransition setBg addAnim modAnim">
        <pc:chgData name="Sinead Marie James (1910154)" userId="S::1910154@student.uwtsd.ac.uk::d594fdd0-ae0d-4a9e-9df4-1d8d2a34ed16" providerId="AD" clId="Web-{D4E60FAB-AD7B-32B7-9DA9-60EAAD7D3159}" dt="2021-10-28T13:02:41.667" v="1920"/>
        <pc:sldMkLst>
          <pc:docMk/>
          <pc:sldMk cId="1755488282" sldId="263"/>
        </pc:sldMkLst>
        <pc:spChg chg="mod">
          <ac:chgData name="Sinead Marie James (1910154)" userId="S::1910154@student.uwtsd.ac.uk::d594fdd0-ae0d-4a9e-9df4-1d8d2a34ed16" providerId="AD" clId="Web-{D4E60FAB-AD7B-32B7-9DA9-60EAAD7D3159}" dt="2021-10-28T11:56:36.491" v="858"/>
          <ac:spMkLst>
            <pc:docMk/>
            <pc:sldMk cId="1755488282" sldId="263"/>
            <ac:spMk id="2" creationId="{3102AEDD-50BF-4735-9C16-9274F9F9A7FD}"/>
          </ac:spMkLst>
        </pc:spChg>
        <pc:spChg chg="del mod">
          <ac:chgData name="Sinead Marie James (1910154)" userId="S::1910154@student.uwtsd.ac.uk::d594fdd0-ae0d-4a9e-9df4-1d8d2a34ed16" providerId="AD" clId="Web-{D4E60FAB-AD7B-32B7-9DA9-60EAAD7D3159}" dt="2021-10-28T11:56:36.491" v="858"/>
          <ac:spMkLst>
            <pc:docMk/>
            <pc:sldMk cId="1755488282" sldId="263"/>
            <ac:spMk id="3" creationId="{98CADDA0-39E2-4F09-A9BB-BEEE73134DB6}"/>
          </ac:spMkLst>
        </pc:spChg>
        <pc:spChg chg="add del">
          <ac:chgData name="Sinead Marie James (1910154)" userId="S::1910154@student.uwtsd.ac.uk::d594fdd0-ae0d-4a9e-9df4-1d8d2a34ed16" providerId="AD" clId="Web-{D4E60FAB-AD7B-32B7-9DA9-60EAAD7D3159}" dt="2021-10-28T11:56:36.491" v="858"/>
          <ac:spMkLst>
            <pc:docMk/>
            <pc:sldMk cId="1755488282" sldId="263"/>
            <ac:spMk id="10" creationId="{1DABCD50-2A43-4A08-8C91-7149DE056855}"/>
          </ac:spMkLst>
        </pc:spChg>
        <pc:spChg chg="add del">
          <ac:chgData name="Sinead Marie James (1910154)" userId="S::1910154@student.uwtsd.ac.uk::d594fdd0-ae0d-4a9e-9df4-1d8d2a34ed16" providerId="AD" clId="Web-{D4E60FAB-AD7B-32B7-9DA9-60EAAD7D3159}" dt="2021-10-28T11:56:36.491" v="858"/>
          <ac:spMkLst>
            <pc:docMk/>
            <pc:sldMk cId="1755488282" sldId="263"/>
            <ac:spMk id="12" creationId="{0B66C21B-84DF-40D9-824D-29F01DB1711A}"/>
          </ac:spMkLst>
        </pc:spChg>
        <pc:spChg chg="add del">
          <ac:chgData name="Sinead Marie James (1910154)" userId="S::1910154@student.uwtsd.ac.uk::d594fdd0-ae0d-4a9e-9df4-1d8d2a34ed16" providerId="AD" clId="Web-{D4E60FAB-AD7B-32B7-9DA9-60EAAD7D3159}" dt="2021-10-28T11:56:36.491" v="858"/>
          <ac:spMkLst>
            <pc:docMk/>
            <pc:sldMk cId="1755488282" sldId="263"/>
            <ac:spMk id="14" creationId="{4607EC9A-1A49-428D-BC58-912B66DEC2B7}"/>
          </ac:spMkLst>
        </pc:spChg>
        <pc:spChg chg="add">
          <ac:chgData name="Sinead Marie James (1910154)" userId="S::1910154@student.uwtsd.ac.uk::d594fdd0-ae0d-4a9e-9df4-1d8d2a34ed16" providerId="AD" clId="Web-{D4E60FAB-AD7B-32B7-9DA9-60EAAD7D3159}" dt="2021-10-28T11:56:36.491" v="858"/>
          <ac:spMkLst>
            <pc:docMk/>
            <pc:sldMk cId="1755488282" sldId="263"/>
            <ac:spMk id="22" creationId="{F88A5712-2FE0-4DD4-BDC6-099EA378A050}"/>
          </ac:spMkLst>
        </pc:spChg>
        <pc:spChg chg="add">
          <ac:chgData name="Sinead Marie James (1910154)" userId="S::1910154@student.uwtsd.ac.uk::d594fdd0-ae0d-4a9e-9df4-1d8d2a34ed16" providerId="AD" clId="Web-{D4E60FAB-AD7B-32B7-9DA9-60EAAD7D3159}" dt="2021-10-28T11:56:36.491" v="858"/>
          <ac:spMkLst>
            <pc:docMk/>
            <pc:sldMk cId="1755488282" sldId="263"/>
            <ac:spMk id="24" creationId="{448E5503-E0F8-4B94-81A3-B1FA57623E0F}"/>
          </ac:spMkLst>
        </pc:spChg>
        <pc:spChg chg="add">
          <ac:chgData name="Sinead Marie James (1910154)" userId="S::1910154@student.uwtsd.ac.uk::d594fdd0-ae0d-4a9e-9df4-1d8d2a34ed16" providerId="AD" clId="Web-{D4E60FAB-AD7B-32B7-9DA9-60EAAD7D3159}" dt="2021-10-28T11:56:36.491" v="858"/>
          <ac:spMkLst>
            <pc:docMk/>
            <pc:sldMk cId="1755488282" sldId="263"/>
            <ac:spMk id="26" creationId="{CE54F896-85E7-4403-9E37-1B004731F8C9}"/>
          </ac:spMkLst>
        </pc:spChg>
        <pc:graphicFrameChg chg="add">
          <ac:chgData name="Sinead Marie James (1910154)" userId="S::1910154@student.uwtsd.ac.uk::d594fdd0-ae0d-4a9e-9df4-1d8d2a34ed16" providerId="AD" clId="Web-{D4E60FAB-AD7B-32B7-9DA9-60EAAD7D3159}" dt="2021-10-28T11:56:36.491" v="858"/>
          <ac:graphicFrameMkLst>
            <pc:docMk/>
            <pc:sldMk cId="1755488282" sldId="263"/>
            <ac:graphicFrameMk id="16" creationId="{2EDCA764-9AB8-4226-B9DE-21BE29B9102E}"/>
          </ac:graphicFrameMkLst>
        </pc:graphicFrameChg>
        <pc:picChg chg="add del">
          <ac:chgData name="Sinead Marie James (1910154)" userId="S::1910154@student.uwtsd.ac.uk::d594fdd0-ae0d-4a9e-9df4-1d8d2a34ed16" providerId="AD" clId="Web-{D4E60FAB-AD7B-32B7-9DA9-60EAAD7D3159}" dt="2021-10-28T11:56:36.491" v="858"/>
          <ac:picMkLst>
            <pc:docMk/>
            <pc:sldMk cId="1755488282" sldId="263"/>
            <ac:picMk id="8" creationId="{1C9D2FF5-C78D-4D0F-A2C2-55D9A33B0AD6}"/>
          </ac:picMkLst>
        </pc:picChg>
        <pc:picChg chg="add">
          <ac:chgData name="Sinead Marie James (1910154)" userId="S::1910154@student.uwtsd.ac.uk::d594fdd0-ae0d-4a9e-9df4-1d8d2a34ed16" providerId="AD" clId="Web-{D4E60FAB-AD7B-32B7-9DA9-60EAAD7D3159}" dt="2021-10-28T11:56:36.491" v="858"/>
          <ac:picMkLst>
            <pc:docMk/>
            <pc:sldMk cId="1755488282" sldId="263"/>
            <ac:picMk id="20" creationId="{90A9C49B-76D8-4E9B-B430-D1ADF40F1CF8}"/>
          </ac:picMkLst>
        </pc:picChg>
      </pc:sldChg>
      <pc:sldChg chg="addSp delSp modSp new">
        <pc:chgData name="Sinead Marie James (1910154)" userId="S::1910154@student.uwtsd.ac.uk::d594fdd0-ae0d-4a9e-9df4-1d8d2a34ed16" providerId="AD" clId="Web-{D4E60FAB-AD7B-32B7-9DA9-60EAAD7D3159}" dt="2021-10-28T12:54:29.357" v="1877" actId="1076"/>
        <pc:sldMkLst>
          <pc:docMk/>
          <pc:sldMk cId="3518281115" sldId="264"/>
        </pc:sldMkLst>
        <pc:spChg chg="mod">
          <ac:chgData name="Sinead Marie James (1910154)" userId="S::1910154@student.uwtsd.ac.uk::d594fdd0-ae0d-4a9e-9df4-1d8d2a34ed16" providerId="AD" clId="Web-{D4E60FAB-AD7B-32B7-9DA9-60EAAD7D3159}" dt="2021-10-28T11:39:34.071" v="264" actId="20577"/>
          <ac:spMkLst>
            <pc:docMk/>
            <pc:sldMk cId="3518281115" sldId="264"/>
            <ac:spMk id="2" creationId="{F670F834-3E48-48A4-ACDA-209CEA37920E}"/>
          </ac:spMkLst>
        </pc:spChg>
        <pc:spChg chg="mod">
          <ac:chgData name="Sinead Marie James (1910154)" userId="S::1910154@student.uwtsd.ac.uk::d594fdd0-ae0d-4a9e-9df4-1d8d2a34ed16" providerId="AD" clId="Web-{D4E60FAB-AD7B-32B7-9DA9-60EAAD7D3159}" dt="2021-10-28T12:53:07.555" v="1870" actId="20577"/>
          <ac:spMkLst>
            <pc:docMk/>
            <pc:sldMk cId="3518281115" sldId="264"/>
            <ac:spMk id="3" creationId="{20AAC0BE-AA0E-4C09-82A5-8654AAEFA637}"/>
          </ac:spMkLst>
        </pc:spChg>
        <pc:spChg chg="mod">
          <ac:chgData name="Sinead Marie James (1910154)" userId="S::1910154@student.uwtsd.ac.uk::d594fdd0-ae0d-4a9e-9df4-1d8d2a34ed16" providerId="AD" clId="Web-{D4E60FAB-AD7B-32B7-9DA9-60EAAD7D3159}" dt="2021-10-28T12:54:29.357" v="1877" actId="1076"/>
          <ac:spMkLst>
            <pc:docMk/>
            <pc:sldMk cId="3518281115" sldId="264"/>
            <ac:spMk id="4" creationId="{11423A18-5B12-4EB9-8495-A411B4A8D3FC}"/>
          </ac:spMkLst>
        </pc:spChg>
        <pc:spChg chg="add del">
          <ac:chgData name="Sinead Marie James (1910154)" userId="S::1910154@student.uwtsd.ac.uk::d594fdd0-ae0d-4a9e-9df4-1d8d2a34ed16" providerId="AD" clId="Web-{D4E60FAB-AD7B-32B7-9DA9-60EAAD7D3159}" dt="2021-10-28T11:39:38.649" v="266"/>
          <ac:spMkLst>
            <pc:docMk/>
            <pc:sldMk cId="3518281115" sldId="264"/>
            <ac:spMk id="5" creationId="{3C6C6767-A461-451D-963B-FCD1AE5C169A}"/>
          </ac:spMkLst>
        </pc:spChg>
      </pc:sldChg>
      <pc:sldChg chg="addSp delSp modSp new mod modTransition setBg addAnim modAnim">
        <pc:chgData name="Sinead Marie James (1910154)" userId="S::1910154@student.uwtsd.ac.uk::d594fdd0-ae0d-4a9e-9df4-1d8d2a34ed16" providerId="AD" clId="Web-{D4E60FAB-AD7B-32B7-9DA9-60EAAD7D3159}" dt="2021-10-28T13:02:03.759" v="1912"/>
        <pc:sldMkLst>
          <pc:docMk/>
          <pc:sldMk cId="826321634" sldId="265"/>
        </pc:sldMkLst>
        <pc:spChg chg="mod">
          <ac:chgData name="Sinead Marie James (1910154)" userId="S::1910154@student.uwtsd.ac.uk::d594fdd0-ae0d-4a9e-9df4-1d8d2a34ed16" providerId="AD" clId="Web-{D4E60FAB-AD7B-32B7-9DA9-60EAAD7D3159}" dt="2021-10-28T12:47:57.989" v="1859" actId="20577"/>
          <ac:spMkLst>
            <pc:docMk/>
            <pc:sldMk cId="826321634" sldId="265"/>
            <ac:spMk id="2" creationId="{6E39BAC2-81BC-4B88-A611-6EFDB9752896}"/>
          </ac:spMkLst>
        </pc:spChg>
        <pc:spChg chg="del">
          <ac:chgData name="Sinead Marie James (1910154)" userId="S::1910154@student.uwtsd.ac.uk::d594fdd0-ae0d-4a9e-9df4-1d8d2a34ed16" providerId="AD" clId="Web-{D4E60FAB-AD7B-32B7-9DA9-60EAAD7D3159}" dt="2021-10-28T12:47:46.551" v="1857"/>
          <ac:spMkLst>
            <pc:docMk/>
            <pc:sldMk cId="826321634" sldId="265"/>
            <ac:spMk id="3" creationId="{FFB5D6A0-E6DF-42F1-BB10-0FBB252C98DB}"/>
          </ac:spMkLst>
        </pc:spChg>
        <pc:spChg chg="add">
          <ac:chgData name="Sinead Marie James (1910154)" userId="S::1910154@student.uwtsd.ac.uk::d594fdd0-ae0d-4a9e-9df4-1d8d2a34ed16" providerId="AD" clId="Web-{D4E60FAB-AD7B-32B7-9DA9-60EAAD7D3159}" dt="2021-10-28T12:47:46.551" v="1857"/>
          <ac:spMkLst>
            <pc:docMk/>
            <pc:sldMk cId="826321634" sldId="265"/>
            <ac:spMk id="11" creationId="{D2B54B4E-3454-4B76-B85A-8512B77298D7}"/>
          </ac:spMkLst>
        </pc:spChg>
        <pc:spChg chg="add">
          <ac:chgData name="Sinead Marie James (1910154)" userId="S::1910154@student.uwtsd.ac.uk::d594fdd0-ae0d-4a9e-9df4-1d8d2a34ed16" providerId="AD" clId="Web-{D4E60FAB-AD7B-32B7-9DA9-60EAAD7D3159}" dt="2021-10-28T12:47:46.551" v="1857"/>
          <ac:spMkLst>
            <pc:docMk/>
            <pc:sldMk cId="826321634" sldId="265"/>
            <ac:spMk id="13" creationId="{7EFFE965-5586-4889-A74D-3A6080D04B44}"/>
          </ac:spMkLst>
        </pc:spChg>
        <pc:spChg chg="add">
          <ac:chgData name="Sinead Marie James (1910154)" userId="S::1910154@student.uwtsd.ac.uk::d594fdd0-ae0d-4a9e-9df4-1d8d2a34ed16" providerId="AD" clId="Web-{D4E60FAB-AD7B-32B7-9DA9-60EAAD7D3159}" dt="2021-10-28T12:47:46.551" v="1857"/>
          <ac:spMkLst>
            <pc:docMk/>
            <pc:sldMk cId="826321634" sldId="265"/>
            <ac:spMk id="15" creationId="{5BC4125D-18D9-4A65-82B6-C24FE9434FAF}"/>
          </ac:spMkLst>
        </pc:spChg>
        <pc:spChg chg="add">
          <ac:chgData name="Sinead Marie James (1910154)" userId="S::1910154@student.uwtsd.ac.uk::d594fdd0-ae0d-4a9e-9df4-1d8d2a34ed16" providerId="AD" clId="Web-{D4E60FAB-AD7B-32B7-9DA9-60EAAD7D3159}" dt="2021-10-28T12:47:46.551" v="1857"/>
          <ac:spMkLst>
            <pc:docMk/>
            <pc:sldMk cId="826321634" sldId="265"/>
            <ac:spMk id="17" creationId="{A86DE327-0F45-4F54-BB6C-68A093CE55CC}"/>
          </ac:spMkLst>
        </pc:spChg>
        <pc:spChg chg="add">
          <ac:chgData name="Sinead Marie James (1910154)" userId="S::1910154@student.uwtsd.ac.uk::d594fdd0-ae0d-4a9e-9df4-1d8d2a34ed16" providerId="AD" clId="Web-{D4E60FAB-AD7B-32B7-9DA9-60EAAD7D3159}" dt="2021-10-28T12:47:46.551" v="1857"/>
          <ac:spMkLst>
            <pc:docMk/>
            <pc:sldMk cId="826321634" sldId="265"/>
            <ac:spMk id="19" creationId="{795857C2-E6E7-405A-B5A3-4DE3B50A7BCF}"/>
          </ac:spMkLst>
        </pc:spChg>
        <pc:spChg chg="add">
          <ac:chgData name="Sinead Marie James (1910154)" userId="S::1910154@student.uwtsd.ac.uk::d594fdd0-ae0d-4a9e-9df4-1d8d2a34ed16" providerId="AD" clId="Web-{D4E60FAB-AD7B-32B7-9DA9-60EAAD7D3159}" dt="2021-10-28T12:47:46.551" v="1857"/>
          <ac:spMkLst>
            <pc:docMk/>
            <pc:sldMk cId="826321634" sldId="265"/>
            <ac:spMk id="21" creationId="{07280DB5-560C-4CF6-A5D0-61550AAA6E59}"/>
          </ac:spMkLst>
        </pc:spChg>
        <pc:picChg chg="add">
          <ac:chgData name="Sinead Marie James (1910154)" userId="S::1910154@student.uwtsd.ac.uk::d594fdd0-ae0d-4a9e-9df4-1d8d2a34ed16" providerId="AD" clId="Web-{D4E60FAB-AD7B-32B7-9DA9-60EAAD7D3159}" dt="2021-10-28T12:47:46.551" v="1857"/>
          <ac:picMkLst>
            <pc:docMk/>
            <pc:sldMk cId="826321634" sldId="265"/>
            <ac:picMk id="5" creationId="{09B347E5-3A31-4F1E-8801-2F8BB6837CE2}"/>
          </ac:picMkLst>
        </pc:picChg>
        <pc:picChg chg="add">
          <ac:chgData name="Sinead Marie James (1910154)" userId="S::1910154@student.uwtsd.ac.uk::d594fdd0-ae0d-4a9e-9df4-1d8d2a34ed16" providerId="AD" clId="Web-{D4E60FAB-AD7B-32B7-9DA9-60EAAD7D3159}" dt="2021-10-28T12:47:46.551" v="1857"/>
          <ac:picMkLst>
            <pc:docMk/>
            <pc:sldMk cId="826321634" sldId="265"/>
            <ac:picMk id="9" creationId="{4C886762-16F0-4868-B83A-26174621418A}"/>
          </ac:picMkLst>
        </pc:picChg>
      </pc:sldChg>
    </pc:docChg>
  </pc:docChgLst>
  <pc:docChgLst>
    <pc:chgData name="Sinead Marie James (1910154)" userId="S::1910154@student.uwtsd.ac.uk::d594fdd0-ae0d-4a9e-9df4-1d8d2a34ed16" providerId="AD" clId="Web-{1AB7A4E2-2502-43B9-A83F-70FC68943624}"/>
    <pc:docChg chg="addSld delSld modSld">
      <pc:chgData name="Sinead Marie James (1910154)" userId="S::1910154@student.uwtsd.ac.uk::d594fdd0-ae0d-4a9e-9df4-1d8d2a34ed16" providerId="AD" clId="Web-{1AB7A4E2-2502-43B9-A83F-70FC68943624}" dt="2021-10-28T11:22:41.200" v="171"/>
      <pc:docMkLst>
        <pc:docMk/>
      </pc:docMkLst>
      <pc:sldChg chg="addSp delSp modSp">
        <pc:chgData name="Sinead Marie James (1910154)" userId="S::1910154@student.uwtsd.ac.uk::d594fdd0-ae0d-4a9e-9df4-1d8d2a34ed16" providerId="AD" clId="Web-{1AB7A4E2-2502-43B9-A83F-70FC68943624}" dt="2021-10-28T11:14:38.925" v="67"/>
        <pc:sldMkLst>
          <pc:docMk/>
          <pc:sldMk cId="4141345911" sldId="256"/>
        </pc:sldMkLst>
        <pc:spChg chg="mod">
          <ac:chgData name="Sinead Marie James (1910154)" userId="S::1910154@student.uwtsd.ac.uk::d594fdd0-ae0d-4a9e-9df4-1d8d2a34ed16" providerId="AD" clId="Web-{1AB7A4E2-2502-43B9-A83F-70FC68943624}" dt="2021-10-28T11:13:27.736" v="26" actId="20577"/>
          <ac:spMkLst>
            <pc:docMk/>
            <pc:sldMk cId="4141345911" sldId="256"/>
            <ac:spMk id="2" creationId="{00000000-0000-0000-0000-000000000000}"/>
          </ac:spMkLst>
        </pc:spChg>
        <pc:spChg chg="mod">
          <ac:chgData name="Sinead Marie James (1910154)" userId="S::1910154@student.uwtsd.ac.uk::d594fdd0-ae0d-4a9e-9df4-1d8d2a34ed16" providerId="AD" clId="Web-{1AB7A4E2-2502-43B9-A83F-70FC68943624}" dt="2021-10-28T11:14:32.441" v="65" actId="20577"/>
          <ac:spMkLst>
            <pc:docMk/>
            <pc:sldMk cId="4141345911" sldId="256"/>
            <ac:spMk id="3" creationId="{00000000-0000-0000-0000-000000000000}"/>
          </ac:spMkLst>
        </pc:spChg>
        <pc:spChg chg="add del">
          <ac:chgData name="Sinead Marie James (1910154)" userId="S::1910154@student.uwtsd.ac.uk::d594fdd0-ae0d-4a9e-9df4-1d8d2a34ed16" providerId="AD" clId="Web-{1AB7A4E2-2502-43B9-A83F-70FC68943624}" dt="2021-10-28T11:14:38.925" v="67"/>
          <ac:spMkLst>
            <pc:docMk/>
            <pc:sldMk cId="4141345911" sldId="256"/>
            <ac:spMk id="4" creationId="{6F28DD8D-5C6D-4555-880B-D1AECF734177}"/>
          </ac:spMkLst>
        </pc:spChg>
      </pc:sldChg>
      <pc:sldChg chg="modSp new">
        <pc:chgData name="Sinead Marie James (1910154)" userId="S::1910154@student.uwtsd.ac.uk::d594fdd0-ae0d-4a9e-9df4-1d8d2a34ed16" providerId="AD" clId="Web-{1AB7A4E2-2502-43B9-A83F-70FC68943624}" dt="2021-10-28T11:15:52.364" v="96" actId="20577"/>
        <pc:sldMkLst>
          <pc:docMk/>
          <pc:sldMk cId="2731626359" sldId="257"/>
        </pc:sldMkLst>
        <pc:spChg chg="mod">
          <ac:chgData name="Sinead Marie James (1910154)" userId="S::1910154@student.uwtsd.ac.uk::d594fdd0-ae0d-4a9e-9df4-1d8d2a34ed16" providerId="AD" clId="Web-{1AB7A4E2-2502-43B9-A83F-70FC68943624}" dt="2021-10-28T11:15:09.973" v="84" actId="20577"/>
          <ac:spMkLst>
            <pc:docMk/>
            <pc:sldMk cId="2731626359" sldId="257"/>
            <ac:spMk id="2" creationId="{B09A2262-908A-4582-BDA2-83C938E4C60C}"/>
          </ac:spMkLst>
        </pc:spChg>
        <pc:spChg chg="mod">
          <ac:chgData name="Sinead Marie James (1910154)" userId="S::1910154@student.uwtsd.ac.uk::d594fdd0-ae0d-4a9e-9df4-1d8d2a34ed16" providerId="AD" clId="Web-{1AB7A4E2-2502-43B9-A83F-70FC68943624}" dt="2021-10-28T11:15:52.364" v="96" actId="20577"/>
          <ac:spMkLst>
            <pc:docMk/>
            <pc:sldMk cId="2731626359" sldId="257"/>
            <ac:spMk id="3" creationId="{2278F1F4-168A-48B0-AD31-8BC8DD0BBC5F}"/>
          </ac:spMkLst>
        </pc:spChg>
      </pc:sldChg>
      <pc:sldChg chg="addSp delSp modSp new mod setBg">
        <pc:chgData name="Sinead Marie James (1910154)" userId="S::1910154@student.uwtsd.ac.uk::d594fdd0-ae0d-4a9e-9df4-1d8d2a34ed16" providerId="AD" clId="Web-{1AB7A4E2-2502-43B9-A83F-70FC68943624}" dt="2021-10-28T11:17:40.257" v="103"/>
        <pc:sldMkLst>
          <pc:docMk/>
          <pc:sldMk cId="536701045" sldId="258"/>
        </pc:sldMkLst>
        <pc:spChg chg="del">
          <ac:chgData name="Sinead Marie James (1910154)" userId="S::1910154@student.uwtsd.ac.uk::d594fdd0-ae0d-4a9e-9df4-1d8d2a34ed16" providerId="AD" clId="Web-{1AB7A4E2-2502-43B9-A83F-70FC68943624}" dt="2021-10-28T11:17:40.257" v="103"/>
          <ac:spMkLst>
            <pc:docMk/>
            <pc:sldMk cId="536701045" sldId="258"/>
            <ac:spMk id="2" creationId="{37D81A11-78F8-43B8-83D9-FBA618276D89}"/>
          </ac:spMkLst>
        </pc:spChg>
        <pc:spChg chg="del">
          <ac:chgData name="Sinead Marie James (1910154)" userId="S::1910154@student.uwtsd.ac.uk::d594fdd0-ae0d-4a9e-9df4-1d8d2a34ed16" providerId="AD" clId="Web-{1AB7A4E2-2502-43B9-A83F-70FC68943624}" dt="2021-10-28T11:17:17.084" v="98"/>
          <ac:spMkLst>
            <pc:docMk/>
            <pc:sldMk cId="536701045" sldId="258"/>
            <ac:spMk id="3" creationId="{E2E9EBDA-4EA2-4B38-A054-F260C7FC0ADC}"/>
          </ac:spMkLst>
        </pc:spChg>
        <pc:spChg chg="del">
          <ac:chgData name="Sinead Marie James (1910154)" userId="S::1910154@student.uwtsd.ac.uk::d594fdd0-ae0d-4a9e-9df4-1d8d2a34ed16" providerId="AD" clId="Web-{1AB7A4E2-2502-43B9-A83F-70FC68943624}" dt="2021-10-28T11:17:40.257" v="103"/>
          <ac:spMkLst>
            <pc:docMk/>
            <pc:sldMk cId="536701045" sldId="258"/>
            <ac:spMk id="4" creationId="{4E4C4BDB-9A9A-4E40-BCCA-276682CA842E}"/>
          </ac:spMkLst>
        </pc:spChg>
        <pc:spChg chg="add del mod">
          <ac:chgData name="Sinead Marie James (1910154)" userId="S::1910154@student.uwtsd.ac.uk::d594fdd0-ae0d-4a9e-9df4-1d8d2a34ed16" providerId="AD" clId="Web-{1AB7A4E2-2502-43B9-A83F-70FC68943624}" dt="2021-10-28T11:17:27.460" v="102"/>
          <ac:spMkLst>
            <pc:docMk/>
            <pc:sldMk cId="536701045" sldId="258"/>
            <ac:spMk id="6" creationId="{1A33473D-C8BE-454F-B9A0-F2CA27B90675}"/>
          </ac:spMkLst>
        </pc:spChg>
        <pc:spChg chg="add">
          <ac:chgData name="Sinead Marie James (1910154)" userId="S::1910154@student.uwtsd.ac.uk::d594fdd0-ae0d-4a9e-9df4-1d8d2a34ed16" providerId="AD" clId="Web-{1AB7A4E2-2502-43B9-A83F-70FC68943624}" dt="2021-10-28T11:17:40.257" v="103"/>
          <ac:spMkLst>
            <pc:docMk/>
            <pc:sldMk cId="536701045" sldId="258"/>
            <ac:spMk id="19" creationId="{12CED8F1-A066-4193-A0C6-FA32AABA2BE0}"/>
          </ac:spMkLst>
        </pc:spChg>
        <pc:spChg chg="add">
          <ac:chgData name="Sinead Marie James (1910154)" userId="S::1910154@student.uwtsd.ac.uk::d594fdd0-ae0d-4a9e-9df4-1d8d2a34ed16" providerId="AD" clId="Web-{1AB7A4E2-2502-43B9-A83F-70FC68943624}" dt="2021-10-28T11:17:40.257" v="103"/>
          <ac:spMkLst>
            <pc:docMk/>
            <pc:sldMk cId="536701045" sldId="258"/>
            <ac:spMk id="21" creationId="{6FC2AD83-6F23-413C-AD90-9F32AF8275B2}"/>
          </ac:spMkLst>
        </pc:spChg>
        <pc:spChg chg="add">
          <ac:chgData name="Sinead Marie James (1910154)" userId="S::1910154@student.uwtsd.ac.uk::d594fdd0-ae0d-4a9e-9df4-1d8d2a34ed16" providerId="AD" clId="Web-{1AB7A4E2-2502-43B9-A83F-70FC68943624}" dt="2021-10-28T11:17:40.257" v="103"/>
          <ac:spMkLst>
            <pc:docMk/>
            <pc:sldMk cId="536701045" sldId="258"/>
            <ac:spMk id="23" creationId="{7367BE40-CEB0-42C0-A019-83612A9D1BDB}"/>
          </ac:spMkLst>
        </pc:spChg>
        <pc:spChg chg="add">
          <ac:chgData name="Sinead Marie James (1910154)" userId="S::1910154@student.uwtsd.ac.uk::d594fdd0-ae0d-4a9e-9df4-1d8d2a34ed16" providerId="AD" clId="Web-{1AB7A4E2-2502-43B9-A83F-70FC68943624}" dt="2021-10-28T11:17:40.257" v="103"/>
          <ac:spMkLst>
            <pc:docMk/>
            <pc:sldMk cId="536701045" sldId="258"/>
            <ac:spMk id="25" creationId="{93A1CF79-E584-4525-AB80-C5E826445E2F}"/>
          </ac:spMkLst>
        </pc:spChg>
        <pc:spChg chg="add">
          <ac:chgData name="Sinead Marie James (1910154)" userId="S::1910154@student.uwtsd.ac.uk::d594fdd0-ae0d-4a9e-9df4-1d8d2a34ed16" providerId="AD" clId="Web-{1AB7A4E2-2502-43B9-A83F-70FC68943624}" dt="2021-10-28T11:17:40.257" v="103"/>
          <ac:spMkLst>
            <pc:docMk/>
            <pc:sldMk cId="536701045" sldId="258"/>
            <ac:spMk id="27" creationId="{EDFF68DC-7619-4C0C-B291-0018372D27F1}"/>
          </ac:spMkLst>
        </pc:spChg>
        <pc:spChg chg="add">
          <ac:chgData name="Sinead Marie James (1910154)" userId="S::1910154@student.uwtsd.ac.uk::d594fdd0-ae0d-4a9e-9df4-1d8d2a34ed16" providerId="AD" clId="Web-{1AB7A4E2-2502-43B9-A83F-70FC68943624}" dt="2021-10-28T11:17:40.257" v="103"/>
          <ac:spMkLst>
            <pc:docMk/>
            <pc:sldMk cId="536701045" sldId="258"/>
            <ac:spMk id="29" creationId="{5003435F-4995-49A0-9B3D-4955D2822A21}"/>
          </ac:spMkLst>
        </pc:spChg>
        <pc:grpChg chg="add">
          <ac:chgData name="Sinead Marie James (1910154)" userId="S::1910154@student.uwtsd.ac.uk::d594fdd0-ae0d-4a9e-9df4-1d8d2a34ed16" providerId="AD" clId="Web-{1AB7A4E2-2502-43B9-A83F-70FC68943624}" dt="2021-10-28T11:17:40.257" v="103"/>
          <ac:grpSpMkLst>
            <pc:docMk/>
            <pc:sldMk cId="536701045" sldId="258"/>
            <ac:grpSpMk id="12" creationId="{42AB5EEF-5DB7-47EA-BB55-DC7DAC8A6870}"/>
          </ac:grpSpMkLst>
        </pc:grpChg>
        <pc:picChg chg="add mod ord modCrop">
          <ac:chgData name="Sinead Marie James (1910154)" userId="S::1910154@student.uwtsd.ac.uk::d594fdd0-ae0d-4a9e-9df4-1d8d2a34ed16" providerId="AD" clId="Web-{1AB7A4E2-2502-43B9-A83F-70FC68943624}" dt="2021-10-28T11:17:40.257" v="103"/>
          <ac:picMkLst>
            <pc:docMk/>
            <pc:sldMk cId="536701045" sldId="258"/>
            <ac:picMk id="5" creationId="{DB8EDAD6-4152-4760-A924-5B7FC1EA93BE}"/>
          </ac:picMkLst>
        </pc:picChg>
        <pc:picChg chg="add">
          <ac:chgData name="Sinead Marie James (1910154)" userId="S::1910154@student.uwtsd.ac.uk::d594fdd0-ae0d-4a9e-9df4-1d8d2a34ed16" providerId="AD" clId="Web-{1AB7A4E2-2502-43B9-A83F-70FC68943624}" dt="2021-10-28T11:17:40.257" v="103"/>
          <ac:picMkLst>
            <pc:docMk/>
            <pc:sldMk cId="536701045" sldId="258"/>
            <ac:picMk id="10" creationId="{F770B4CD-535A-4FF2-B700-8C40F0031E93}"/>
          </ac:picMkLst>
        </pc:picChg>
        <pc:picChg chg="add">
          <ac:chgData name="Sinead Marie James (1910154)" userId="S::1910154@student.uwtsd.ac.uk::d594fdd0-ae0d-4a9e-9df4-1d8d2a34ed16" providerId="AD" clId="Web-{1AB7A4E2-2502-43B9-A83F-70FC68943624}" dt="2021-10-28T11:17:40.257" v="103"/>
          <ac:picMkLst>
            <pc:docMk/>
            <pc:sldMk cId="536701045" sldId="258"/>
            <ac:picMk id="17" creationId="{9F5E1885-4B77-4930-AF94-83DC34F5166C}"/>
          </ac:picMkLst>
        </pc:picChg>
      </pc:sldChg>
      <pc:sldChg chg="addSp delSp modSp new mod setBg">
        <pc:chgData name="Sinead Marie James (1910154)" userId="S::1910154@student.uwtsd.ac.uk::d594fdd0-ae0d-4a9e-9df4-1d8d2a34ed16" providerId="AD" clId="Web-{1AB7A4E2-2502-43B9-A83F-70FC68943624}" dt="2021-10-28T11:19:35.025" v="158"/>
        <pc:sldMkLst>
          <pc:docMk/>
          <pc:sldMk cId="50546706" sldId="259"/>
        </pc:sldMkLst>
        <pc:spChg chg="mod ord">
          <ac:chgData name="Sinead Marie James (1910154)" userId="S::1910154@student.uwtsd.ac.uk::d594fdd0-ae0d-4a9e-9df4-1d8d2a34ed16" providerId="AD" clId="Web-{1AB7A4E2-2502-43B9-A83F-70FC68943624}" dt="2021-10-28T11:19:35.025" v="158"/>
          <ac:spMkLst>
            <pc:docMk/>
            <pc:sldMk cId="50546706" sldId="259"/>
            <ac:spMk id="2" creationId="{C84643DF-79C7-414C-9827-4587E2C2FA04}"/>
          </ac:spMkLst>
        </pc:spChg>
        <pc:spChg chg="del">
          <ac:chgData name="Sinead Marie James (1910154)" userId="S::1910154@student.uwtsd.ac.uk::d594fdd0-ae0d-4a9e-9df4-1d8d2a34ed16" providerId="AD" clId="Web-{1AB7A4E2-2502-43B9-A83F-70FC68943624}" dt="2021-10-28T11:19:13.337" v="138"/>
          <ac:spMkLst>
            <pc:docMk/>
            <pc:sldMk cId="50546706" sldId="259"/>
            <ac:spMk id="3" creationId="{5B2D320D-1992-4985-B9B4-77B508B77D26}"/>
          </ac:spMkLst>
        </pc:spChg>
        <pc:spChg chg="mod">
          <ac:chgData name="Sinead Marie James (1910154)" userId="S::1910154@student.uwtsd.ac.uk::d594fdd0-ae0d-4a9e-9df4-1d8d2a34ed16" providerId="AD" clId="Web-{1AB7A4E2-2502-43B9-A83F-70FC68943624}" dt="2021-10-28T11:19:35.025" v="158"/>
          <ac:spMkLst>
            <pc:docMk/>
            <pc:sldMk cId="50546706" sldId="259"/>
            <ac:spMk id="4" creationId="{FB3B3639-1802-417A-BB0A-EC152606AC2C}"/>
          </ac:spMkLst>
        </pc:spChg>
        <pc:spChg chg="add mod">
          <ac:chgData name="Sinead Marie James (1910154)" userId="S::1910154@student.uwtsd.ac.uk::d594fdd0-ae0d-4a9e-9df4-1d8d2a34ed16" providerId="AD" clId="Web-{1AB7A4E2-2502-43B9-A83F-70FC68943624}" dt="2021-10-28T11:19:19.290" v="157" actId="20577"/>
          <ac:spMkLst>
            <pc:docMk/>
            <pc:sldMk cId="50546706" sldId="259"/>
            <ac:spMk id="6" creationId="{F1CB9242-241B-4ACB-A57B-A4B0897B9212}"/>
          </ac:spMkLst>
        </pc:spChg>
        <pc:spChg chg="add">
          <ac:chgData name="Sinead Marie James (1910154)" userId="S::1910154@student.uwtsd.ac.uk::d594fdd0-ae0d-4a9e-9df4-1d8d2a34ed16" providerId="AD" clId="Web-{1AB7A4E2-2502-43B9-A83F-70FC68943624}" dt="2021-10-28T11:19:35.025" v="158"/>
          <ac:spMkLst>
            <pc:docMk/>
            <pc:sldMk cId="50546706" sldId="259"/>
            <ac:spMk id="20" creationId="{66DFDEE3-F2F4-48C9-8222-CA273412CD3F}"/>
          </ac:spMkLst>
        </pc:spChg>
        <pc:spChg chg="add">
          <ac:chgData name="Sinead Marie James (1910154)" userId="S::1910154@student.uwtsd.ac.uk::d594fdd0-ae0d-4a9e-9df4-1d8d2a34ed16" providerId="AD" clId="Web-{1AB7A4E2-2502-43B9-A83F-70FC68943624}" dt="2021-10-28T11:19:35.025" v="158"/>
          <ac:spMkLst>
            <pc:docMk/>
            <pc:sldMk cId="50546706" sldId="259"/>
            <ac:spMk id="22" creationId="{95A09B00-70D2-4998-8FA5-3A8ED576D9BB}"/>
          </ac:spMkLst>
        </pc:spChg>
        <pc:spChg chg="add">
          <ac:chgData name="Sinead Marie James (1910154)" userId="S::1910154@student.uwtsd.ac.uk::d594fdd0-ae0d-4a9e-9df4-1d8d2a34ed16" providerId="AD" clId="Web-{1AB7A4E2-2502-43B9-A83F-70FC68943624}" dt="2021-10-28T11:19:35.025" v="158"/>
          <ac:spMkLst>
            <pc:docMk/>
            <pc:sldMk cId="50546706" sldId="259"/>
            <ac:spMk id="24" creationId="{4B5FB9F9-CCF5-4072-83C3-3B45E1409F7B}"/>
          </ac:spMkLst>
        </pc:spChg>
        <pc:grpChg chg="add">
          <ac:chgData name="Sinead Marie James (1910154)" userId="S::1910154@student.uwtsd.ac.uk::d594fdd0-ae0d-4a9e-9df4-1d8d2a34ed16" providerId="AD" clId="Web-{1AB7A4E2-2502-43B9-A83F-70FC68943624}" dt="2021-10-28T11:19:35.025" v="158"/>
          <ac:grpSpMkLst>
            <pc:docMk/>
            <pc:sldMk cId="50546706" sldId="259"/>
            <ac:grpSpMk id="13" creationId="{E389415A-F11F-49E4-B0C5-CF7FF9CE8E07}"/>
          </ac:grpSpMkLst>
        </pc:grpChg>
        <pc:picChg chg="add mod ord">
          <ac:chgData name="Sinead Marie James (1910154)" userId="S::1910154@student.uwtsd.ac.uk::d594fdd0-ae0d-4a9e-9df4-1d8d2a34ed16" providerId="AD" clId="Web-{1AB7A4E2-2502-43B9-A83F-70FC68943624}" dt="2021-10-28T11:19:35.025" v="158"/>
          <ac:picMkLst>
            <pc:docMk/>
            <pc:sldMk cId="50546706" sldId="259"/>
            <ac:picMk id="5" creationId="{78C75F14-94AF-41C9-A720-8305F68325DC}"/>
          </ac:picMkLst>
        </pc:picChg>
        <pc:picChg chg="add">
          <ac:chgData name="Sinead Marie James (1910154)" userId="S::1910154@student.uwtsd.ac.uk::d594fdd0-ae0d-4a9e-9df4-1d8d2a34ed16" providerId="AD" clId="Web-{1AB7A4E2-2502-43B9-A83F-70FC68943624}" dt="2021-10-28T11:19:35.025" v="158"/>
          <ac:picMkLst>
            <pc:docMk/>
            <pc:sldMk cId="50546706" sldId="259"/>
            <ac:picMk id="11" creationId="{53CD781F-F935-4310-9C70-32C9B03A159F}"/>
          </ac:picMkLst>
        </pc:picChg>
        <pc:picChg chg="add">
          <ac:chgData name="Sinead Marie James (1910154)" userId="S::1910154@student.uwtsd.ac.uk::d594fdd0-ae0d-4a9e-9df4-1d8d2a34ed16" providerId="AD" clId="Web-{1AB7A4E2-2502-43B9-A83F-70FC68943624}" dt="2021-10-28T11:19:35.025" v="158"/>
          <ac:picMkLst>
            <pc:docMk/>
            <pc:sldMk cId="50546706" sldId="259"/>
            <ac:picMk id="18" creationId="{1D7BE49D-A34B-4F25-BC8C-CE9E2B37FAA9}"/>
          </ac:picMkLst>
        </pc:picChg>
      </pc:sldChg>
      <pc:sldChg chg="addSp modSp new del">
        <pc:chgData name="Sinead Marie James (1910154)" userId="S::1910154@student.uwtsd.ac.uk::d594fdd0-ae0d-4a9e-9df4-1d8d2a34ed16" providerId="AD" clId="Web-{1AB7A4E2-2502-43B9-A83F-70FC68943624}" dt="2021-10-28T11:22:41.200" v="171"/>
        <pc:sldMkLst>
          <pc:docMk/>
          <pc:sldMk cId="3552115472" sldId="260"/>
        </pc:sldMkLst>
        <pc:spChg chg="mod">
          <ac:chgData name="Sinead Marie James (1910154)" userId="S::1910154@student.uwtsd.ac.uk::d594fdd0-ae0d-4a9e-9df4-1d8d2a34ed16" providerId="AD" clId="Web-{1AB7A4E2-2502-43B9-A83F-70FC68943624}" dt="2021-10-28T11:20:11.322" v="165" actId="20577"/>
          <ac:spMkLst>
            <pc:docMk/>
            <pc:sldMk cId="3552115472" sldId="260"/>
            <ac:spMk id="2" creationId="{4717A741-8223-4757-8790-40F5A3EB239F}"/>
          </ac:spMkLst>
        </pc:spChg>
        <pc:inkChg chg="add">
          <ac:chgData name="Sinead Marie James (1910154)" userId="S::1910154@student.uwtsd.ac.uk::d594fdd0-ae0d-4a9e-9df4-1d8d2a34ed16" providerId="AD" clId="Web-{1AB7A4E2-2502-43B9-A83F-70FC68943624}" dt="2021-10-28T11:22:03.480" v="166"/>
          <ac:inkMkLst>
            <pc:docMk/>
            <pc:sldMk cId="3552115472" sldId="260"/>
            <ac:inkMk id="5" creationId="{98AE6712-6C72-4FA1-B28B-CDAB33AECBB2}"/>
          </ac:inkMkLst>
        </pc:inkChg>
        <pc:inkChg chg="add">
          <ac:chgData name="Sinead Marie James (1910154)" userId="S::1910154@student.uwtsd.ac.uk::d594fdd0-ae0d-4a9e-9df4-1d8d2a34ed16" providerId="AD" clId="Web-{1AB7A4E2-2502-43B9-A83F-70FC68943624}" dt="2021-10-28T11:22:19.715" v="167"/>
          <ac:inkMkLst>
            <pc:docMk/>
            <pc:sldMk cId="3552115472" sldId="260"/>
            <ac:inkMk id="6" creationId="{61F779A4-DFE0-49E3-9B21-129C349B1950}"/>
          </ac:inkMkLst>
        </pc:inkChg>
        <pc:inkChg chg="add">
          <ac:chgData name="Sinead Marie James (1910154)" userId="S::1910154@student.uwtsd.ac.uk::d594fdd0-ae0d-4a9e-9df4-1d8d2a34ed16" providerId="AD" clId="Web-{1AB7A4E2-2502-43B9-A83F-70FC68943624}" dt="2021-10-28T11:22:32.622" v="168"/>
          <ac:inkMkLst>
            <pc:docMk/>
            <pc:sldMk cId="3552115472" sldId="260"/>
            <ac:inkMk id="7" creationId="{DD3FCD5C-E75A-4AE8-A754-E8DA725A7ED6}"/>
          </ac:inkMkLst>
        </pc:inkChg>
        <pc:inkChg chg="add">
          <ac:chgData name="Sinead Marie James (1910154)" userId="S::1910154@student.uwtsd.ac.uk::d594fdd0-ae0d-4a9e-9df4-1d8d2a34ed16" providerId="AD" clId="Web-{1AB7A4E2-2502-43B9-A83F-70FC68943624}" dt="2021-10-28T11:22:33.278" v="169"/>
          <ac:inkMkLst>
            <pc:docMk/>
            <pc:sldMk cId="3552115472" sldId="260"/>
            <ac:inkMk id="8" creationId="{FA6258F4-5764-400D-AA01-FCFB5065634C}"/>
          </ac:inkMkLst>
        </pc:inkChg>
        <pc:inkChg chg="add">
          <ac:chgData name="Sinead Marie James (1910154)" userId="S::1910154@student.uwtsd.ac.uk::d594fdd0-ae0d-4a9e-9df4-1d8d2a34ed16" providerId="AD" clId="Web-{1AB7A4E2-2502-43B9-A83F-70FC68943624}" dt="2021-10-28T11:22:33.606" v="170"/>
          <ac:inkMkLst>
            <pc:docMk/>
            <pc:sldMk cId="3552115472" sldId="260"/>
            <ac:inkMk id="9" creationId="{B29A63AC-788B-444C-995C-CE6AA2BE45DE}"/>
          </ac:inkMkLst>
        </pc:inkChg>
      </pc:sldChg>
    </pc:docChg>
  </pc:docChgLst>
  <pc:docChgLst>
    <pc:chgData name="Sinead Hasleham (1910154)" userId="d594fdd0-ae0d-4a9e-9df4-1d8d2a34ed16" providerId="ADAL" clId="{DD030E3B-02EC-4A2A-AE2F-D42B347BB3EB}"/>
    <pc:docChg chg="undo redo custSel addSld delSld modSld">
      <pc:chgData name="Sinead Hasleham (1910154)" userId="d594fdd0-ae0d-4a9e-9df4-1d8d2a34ed16" providerId="ADAL" clId="{DD030E3B-02EC-4A2A-AE2F-D42B347BB3EB}" dt="2021-11-02T13:43:19.590" v="2488"/>
      <pc:docMkLst>
        <pc:docMk/>
      </pc:docMkLst>
      <pc:sldChg chg="addSp delSp modSp modTransition modAnim">
        <pc:chgData name="Sinead Hasleham (1910154)" userId="d594fdd0-ae0d-4a9e-9df4-1d8d2a34ed16" providerId="ADAL" clId="{DD030E3B-02EC-4A2A-AE2F-D42B347BB3EB}" dt="2021-10-28T13:16:28.084" v="6"/>
        <pc:sldMkLst>
          <pc:docMk/>
          <pc:sldMk cId="4141345911" sldId="256"/>
        </pc:sldMkLst>
        <pc:picChg chg="add del mod">
          <ac:chgData name="Sinead Hasleham (1910154)" userId="d594fdd0-ae0d-4a9e-9df4-1d8d2a34ed16" providerId="ADAL" clId="{DD030E3B-02EC-4A2A-AE2F-D42B347BB3EB}" dt="2021-10-28T13:15:53.003" v="5"/>
          <ac:picMkLst>
            <pc:docMk/>
            <pc:sldMk cId="4141345911" sldId="256"/>
            <ac:picMk id="4" creationId="{E6876E8C-D3F4-46DF-A00C-A6064D71E5C0}"/>
          </ac:picMkLst>
        </pc:picChg>
        <pc:picChg chg="add mod">
          <ac:chgData name="Sinead Hasleham (1910154)" userId="d594fdd0-ae0d-4a9e-9df4-1d8d2a34ed16" providerId="ADAL" clId="{DD030E3B-02EC-4A2A-AE2F-D42B347BB3EB}" dt="2021-10-28T13:16:28.084" v="6"/>
          <ac:picMkLst>
            <pc:docMk/>
            <pc:sldMk cId="4141345911" sldId="256"/>
            <ac:picMk id="6" creationId="{33CFF13F-FFF0-4087-904D-F88B5068BE64}"/>
          </ac:picMkLst>
        </pc:picChg>
      </pc:sldChg>
      <pc:sldChg chg="addSp delSp modSp modTransition modAnim">
        <pc:chgData name="Sinead Hasleham (1910154)" userId="d594fdd0-ae0d-4a9e-9df4-1d8d2a34ed16" providerId="ADAL" clId="{DD030E3B-02EC-4A2A-AE2F-D42B347BB3EB}" dt="2021-10-28T17:55:25.436" v="282" actId="20577"/>
        <pc:sldMkLst>
          <pc:docMk/>
          <pc:sldMk cId="2731626359" sldId="257"/>
        </pc:sldMkLst>
        <pc:spChg chg="mod">
          <ac:chgData name="Sinead Hasleham (1910154)" userId="d594fdd0-ae0d-4a9e-9df4-1d8d2a34ed16" providerId="ADAL" clId="{DD030E3B-02EC-4A2A-AE2F-D42B347BB3EB}" dt="2021-10-28T17:55:25.436" v="282" actId="20577"/>
          <ac:spMkLst>
            <pc:docMk/>
            <pc:sldMk cId="2731626359" sldId="257"/>
            <ac:spMk id="3" creationId="{2278F1F4-168A-48B0-AD31-8BC8DD0BBC5F}"/>
          </ac:spMkLst>
        </pc:spChg>
        <pc:picChg chg="add del mod">
          <ac:chgData name="Sinead Hasleham (1910154)" userId="d594fdd0-ae0d-4a9e-9df4-1d8d2a34ed16" providerId="ADAL" clId="{DD030E3B-02EC-4A2A-AE2F-D42B347BB3EB}" dt="2021-10-28T13:18:27.165" v="8"/>
          <ac:picMkLst>
            <pc:docMk/>
            <pc:sldMk cId="2731626359" sldId="257"/>
            <ac:picMk id="4" creationId="{4443D44C-78C2-40D2-811A-32366AD15609}"/>
          </ac:picMkLst>
        </pc:picChg>
        <pc:picChg chg="add del mod">
          <ac:chgData name="Sinead Hasleham (1910154)" userId="d594fdd0-ae0d-4a9e-9df4-1d8d2a34ed16" providerId="ADAL" clId="{DD030E3B-02EC-4A2A-AE2F-D42B347BB3EB}" dt="2021-10-28T13:18:42.968" v="10"/>
          <ac:picMkLst>
            <pc:docMk/>
            <pc:sldMk cId="2731626359" sldId="257"/>
            <ac:picMk id="6" creationId="{DB8DABEE-9F38-4DB2-A66E-C940CBF70340}"/>
          </ac:picMkLst>
        </pc:picChg>
        <pc:picChg chg="add del mod">
          <ac:chgData name="Sinead Hasleham (1910154)" userId="d594fdd0-ae0d-4a9e-9df4-1d8d2a34ed16" providerId="ADAL" clId="{DD030E3B-02EC-4A2A-AE2F-D42B347BB3EB}" dt="2021-10-28T13:20:36.034" v="12"/>
          <ac:picMkLst>
            <pc:docMk/>
            <pc:sldMk cId="2731626359" sldId="257"/>
            <ac:picMk id="7" creationId="{90ECC96F-5AA6-42CA-8CC3-03A415EEBE45}"/>
          </ac:picMkLst>
        </pc:picChg>
        <pc:picChg chg="add mod">
          <ac:chgData name="Sinead Hasleham (1910154)" userId="d594fdd0-ae0d-4a9e-9df4-1d8d2a34ed16" providerId="ADAL" clId="{DD030E3B-02EC-4A2A-AE2F-D42B347BB3EB}" dt="2021-10-28T13:21:27.331" v="13"/>
          <ac:picMkLst>
            <pc:docMk/>
            <pc:sldMk cId="2731626359" sldId="257"/>
            <ac:picMk id="8" creationId="{3C0A0265-EAB2-4AC1-9EA8-0399C6B563BD}"/>
          </ac:picMkLst>
        </pc:picChg>
      </pc:sldChg>
      <pc:sldChg chg="addSp delSp modSp modTransition modAnim">
        <pc:chgData name="Sinead Hasleham (1910154)" userId="d594fdd0-ae0d-4a9e-9df4-1d8d2a34ed16" providerId="ADAL" clId="{DD030E3B-02EC-4A2A-AE2F-D42B347BB3EB}" dt="2021-10-28T13:24:19.778" v="18"/>
        <pc:sldMkLst>
          <pc:docMk/>
          <pc:sldMk cId="536701045" sldId="258"/>
        </pc:sldMkLst>
        <pc:picChg chg="add del mod">
          <ac:chgData name="Sinead Hasleham (1910154)" userId="d594fdd0-ae0d-4a9e-9df4-1d8d2a34ed16" providerId="ADAL" clId="{DD030E3B-02EC-4A2A-AE2F-D42B347BB3EB}" dt="2021-10-28T13:22:52.979" v="15"/>
          <ac:picMkLst>
            <pc:docMk/>
            <pc:sldMk cId="536701045" sldId="258"/>
            <ac:picMk id="3" creationId="{5CDE6D7B-F0FE-4A49-92EB-080C1F2F0FE8}"/>
          </ac:picMkLst>
        </pc:picChg>
        <pc:picChg chg="add del mod">
          <ac:chgData name="Sinead Hasleham (1910154)" userId="d594fdd0-ae0d-4a9e-9df4-1d8d2a34ed16" providerId="ADAL" clId="{DD030E3B-02EC-4A2A-AE2F-D42B347BB3EB}" dt="2021-10-28T13:23:43.352" v="17"/>
          <ac:picMkLst>
            <pc:docMk/>
            <pc:sldMk cId="536701045" sldId="258"/>
            <ac:picMk id="4" creationId="{C11CC047-7CC0-4961-9AAD-E9079EDFD672}"/>
          </ac:picMkLst>
        </pc:picChg>
        <pc:picChg chg="add mod">
          <ac:chgData name="Sinead Hasleham (1910154)" userId="d594fdd0-ae0d-4a9e-9df4-1d8d2a34ed16" providerId="ADAL" clId="{DD030E3B-02EC-4A2A-AE2F-D42B347BB3EB}" dt="2021-10-28T13:24:19.778" v="18"/>
          <ac:picMkLst>
            <pc:docMk/>
            <pc:sldMk cId="536701045" sldId="258"/>
            <ac:picMk id="6" creationId="{B54C6317-DDB8-436E-BEE2-0FE90E4D9876}"/>
          </ac:picMkLst>
        </pc:picChg>
      </pc:sldChg>
      <pc:sldChg chg="addSp delSp modSp modTransition modAnim">
        <pc:chgData name="Sinead Hasleham (1910154)" userId="d594fdd0-ae0d-4a9e-9df4-1d8d2a34ed16" providerId="ADAL" clId="{DD030E3B-02EC-4A2A-AE2F-D42B347BB3EB}" dt="2021-10-28T13:29:01.739" v="25"/>
        <pc:sldMkLst>
          <pc:docMk/>
          <pc:sldMk cId="50546706" sldId="259"/>
        </pc:sldMkLst>
        <pc:picChg chg="add del mod">
          <ac:chgData name="Sinead Hasleham (1910154)" userId="d594fdd0-ae0d-4a9e-9df4-1d8d2a34ed16" providerId="ADAL" clId="{DD030E3B-02EC-4A2A-AE2F-D42B347BB3EB}" dt="2021-10-28T13:25:36.924" v="20"/>
          <ac:picMkLst>
            <pc:docMk/>
            <pc:sldMk cId="50546706" sldId="259"/>
            <ac:picMk id="3" creationId="{4619B2CB-F028-4EBE-9081-265342C307FC}"/>
          </ac:picMkLst>
        </pc:picChg>
        <pc:picChg chg="add del mod">
          <ac:chgData name="Sinead Hasleham (1910154)" userId="d594fdd0-ae0d-4a9e-9df4-1d8d2a34ed16" providerId="ADAL" clId="{DD030E3B-02EC-4A2A-AE2F-D42B347BB3EB}" dt="2021-10-28T13:26:35.665" v="22"/>
          <ac:picMkLst>
            <pc:docMk/>
            <pc:sldMk cId="50546706" sldId="259"/>
            <ac:picMk id="7" creationId="{66284A6C-78BB-4340-9DFF-3D125E4C992F}"/>
          </ac:picMkLst>
        </pc:picChg>
        <pc:picChg chg="add del mod">
          <ac:chgData name="Sinead Hasleham (1910154)" userId="d594fdd0-ae0d-4a9e-9df4-1d8d2a34ed16" providerId="ADAL" clId="{DD030E3B-02EC-4A2A-AE2F-D42B347BB3EB}" dt="2021-10-28T13:27:37.024" v="24"/>
          <ac:picMkLst>
            <pc:docMk/>
            <pc:sldMk cId="50546706" sldId="259"/>
            <ac:picMk id="8" creationId="{333D14D3-32B3-49C5-A03E-9322CD777F32}"/>
          </ac:picMkLst>
        </pc:picChg>
        <pc:picChg chg="add mod">
          <ac:chgData name="Sinead Hasleham (1910154)" userId="d594fdd0-ae0d-4a9e-9df4-1d8d2a34ed16" providerId="ADAL" clId="{DD030E3B-02EC-4A2A-AE2F-D42B347BB3EB}" dt="2021-10-28T13:29:01.739" v="25"/>
          <ac:picMkLst>
            <pc:docMk/>
            <pc:sldMk cId="50546706" sldId="259"/>
            <ac:picMk id="9" creationId="{A63B1F27-EB4F-4AE5-9E9D-99B520DE18C6}"/>
          </ac:picMkLst>
        </pc:picChg>
      </pc:sldChg>
      <pc:sldChg chg="addSp delSp modSp mod modTransition modAnim">
        <pc:chgData name="Sinead Hasleham (1910154)" userId="d594fdd0-ae0d-4a9e-9df4-1d8d2a34ed16" providerId="ADAL" clId="{DD030E3B-02EC-4A2A-AE2F-D42B347BB3EB}" dt="2021-10-28T13:40:45.738" v="217"/>
        <pc:sldMkLst>
          <pc:docMk/>
          <pc:sldMk cId="1288264084" sldId="260"/>
        </pc:sldMkLst>
        <pc:spChg chg="add mod">
          <ac:chgData name="Sinead Hasleham (1910154)" userId="d594fdd0-ae0d-4a9e-9df4-1d8d2a34ed16" providerId="ADAL" clId="{DD030E3B-02EC-4A2A-AE2F-D42B347BB3EB}" dt="2021-10-28T13:34:35.855" v="48" actId="1076"/>
          <ac:spMkLst>
            <pc:docMk/>
            <pc:sldMk cId="1288264084" sldId="260"/>
            <ac:spMk id="11" creationId="{F7FB6074-E6CD-47DA-9517-171AACB41F99}"/>
          </ac:spMkLst>
        </pc:spChg>
        <pc:spChg chg="add mod">
          <ac:chgData name="Sinead Hasleham (1910154)" userId="d594fdd0-ae0d-4a9e-9df4-1d8d2a34ed16" providerId="ADAL" clId="{DD030E3B-02EC-4A2A-AE2F-D42B347BB3EB}" dt="2021-10-28T13:34:51.246" v="66" actId="20577"/>
          <ac:spMkLst>
            <pc:docMk/>
            <pc:sldMk cId="1288264084" sldId="260"/>
            <ac:spMk id="12" creationId="{4198B875-D5B1-4CF6-B6F3-DC08A97289A0}"/>
          </ac:spMkLst>
        </pc:spChg>
        <pc:spChg chg="add mod">
          <ac:chgData name="Sinead Hasleham (1910154)" userId="d594fdd0-ae0d-4a9e-9df4-1d8d2a34ed16" providerId="ADAL" clId="{DD030E3B-02EC-4A2A-AE2F-D42B347BB3EB}" dt="2021-10-28T13:35:07.332" v="89" actId="20577"/>
          <ac:spMkLst>
            <pc:docMk/>
            <pc:sldMk cId="1288264084" sldId="260"/>
            <ac:spMk id="16" creationId="{2B6B8CFE-7771-45F3-857B-A67DA86453B9}"/>
          </ac:spMkLst>
        </pc:spChg>
        <pc:spChg chg="add mod">
          <ac:chgData name="Sinead Hasleham (1910154)" userId="d594fdd0-ae0d-4a9e-9df4-1d8d2a34ed16" providerId="ADAL" clId="{DD030E3B-02EC-4A2A-AE2F-D42B347BB3EB}" dt="2021-10-28T13:35:46.352" v="113" actId="20577"/>
          <ac:spMkLst>
            <pc:docMk/>
            <pc:sldMk cId="1288264084" sldId="260"/>
            <ac:spMk id="17" creationId="{B7ED0BF3-D995-4615-A5EA-D146CC44509E}"/>
          </ac:spMkLst>
        </pc:spChg>
        <pc:spChg chg="add mod">
          <ac:chgData name="Sinead Hasleham (1910154)" userId="d594fdd0-ae0d-4a9e-9df4-1d8d2a34ed16" providerId="ADAL" clId="{DD030E3B-02EC-4A2A-AE2F-D42B347BB3EB}" dt="2021-10-28T13:36:12.042" v="137" actId="20577"/>
          <ac:spMkLst>
            <pc:docMk/>
            <pc:sldMk cId="1288264084" sldId="260"/>
            <ac:spMk id="18" creationId="{EBDA35C5-1468-4DC2-BAF6-19725D205AD0}"/>
          </ac:spMkLst>
        </pc:spChg>
        <pc:spChg chg="add mod">
          <ac:chgData name="Sinead Hasleham (1910154)" userId="d594fdd0-ae0d-4a9e-9df4-1d8d2a34ed16" providerId="ADAL" clId="{DD030E3B-02EC-4A2A-AE2F-D42B347BB3EB}" dt="2021-10-28T13:36:24.788" v="146" actId="20577"/>
          <ac:spMkLst>
            <pc:docMk/>
            <pc:sldMk cId="1288264084" sldId="260"/>
            <ac:spMk id="19" creationId="{87A620D6-4764-40D3-882A-B8987599D055}"/>
          </ac:spMkLst>
        </pc:spChg>
        <pc:spChg chg="add mod">
          <ac:chgData name="Sinead Hasleham (1910154)" userId="d594fdd0-ae0d-4a9e-9df4-1d8d2a34ed16" providerId="ADAL" clId="{DD030E3B-02EC-4A2A-AE2F-D42B347BB3EB}" dt="2021-10-28T13:36:35.839" v="162" actId="20577"/>
          <ac:spMkLst>
            <pc:docMk/>
            <pc:sldMk cId="1288264084" sldId="260"/>
            <ac:spMk id="20" creationId="{954D7BD8-5EB2-4178-8E95-BC5E1BA4AC9E}"/>
          </ac:spMkLst>
        </pc:spChg>
        <pc:spChg chg="add mod">
          <ac:chgData name="Sinead Hasleham (1910154)" userId="d594fdd0-ae0d-4a9e-9df4-1d8d2a34ed16" providerId="ADAL" clId="{DD030E3B-02EC-4A2A-AE2F-D42B347BB3EB}" dt="2021-10-28T13:36:50.163" v="188" actId="14100"/>
          <ac:spMkLst>
            <pc:docMk/>
            <pc:sldMk cId="1288264084" sldId="260"/>
            <ac:spMk id="21" creationId="{9A9B3599-1544-4CA3-B679-E1C61C5FC27B}"/>
          </ac:spMkLst>
        </pc:spChg>
        <pc:spChg chg="add del mod">
          <ac:chgData name="Sinead Hasleham (1910154)" userId="d594fdd0-ae0d-4a9e-9df4-1d8d2a34ed16" providerId="ADAL" clId="{DD030E3B-02EC-4A2A-AE2F-D42B347BB3EB}" dt="2021-10-28T13:37:33.198" v="195" actId="478"/>
          <ac:spMkLst>
            <pc:docMk/>
            <pc:sldMk cId="1288264084" sldId="260"/>
            <ac:spMk id="24" creationId="{E1BC2398-F7E8-48E2-87D9-76357D606082}"/>
          </ac:spMkLst>
        </pc:spChg>
        <pc:spChg chg="add del mod">
          <ac:chgData name="Sinead Hasleham (1910154)" userId="d594fdd0-ae0d-4a9e-9df4-1d8d2a34ed16" providerId="ADAL" clId="{DD030E3B-02EC-4A2A-AE2F-D42B347BB3EB}" dt="2021-10-28T13:38:31.599" v="204"/>
          <ac:spMkLst>
            <pc:docMk/>
            <pc:sldMk cId="1288264084" sldId="260"/>
            <ac:spMk id="27" creationId="{3BEC1BB4-C59C-4464-A2D1-EB17DADC634B}"/>
          </ac:spMkLst>
        </pc:spChg>
        <pc:picChg chg="add del mod">
          <ac:chgData name="Sinead Hasleham (1910154)" userId="d594fdd0-ae0d-4a9e-9df4-1d8d2a34ed16" providerId="ADAL" clId="{DD030E3B-02EC-4A2A-AE2F-D42B347BB3EB}" dt="2021-10-28T13:32:08.217" v="27"/>
          <ac:picMkLst>
            <pc:docMk/>
            <pc:sldMk cId="1288264084" sldId="260"/>
            <ac:picMk id="3" creationId="{8D277AFA-E155-4709-8752-430DEE87551B}"/>
          </ac:picMkLst>
        </pc:picChg>
        <pc:picChg chg="add del mod">
          <ac:chgData name="Sinead Hasleham (1910154)" userId="d594fdd0-ae0d-4a9e-9df4-1d8d2a34ed16" providerId="ADAL" clId="{DD030E3B-02EC-4A2A-AE2F-D42B347BB3EB}" dt="2021-10-28T13:32:45.082" v="29"/>
          <ac:picMkLst>
            <pc:docMk/>
            <pc:sldMk cId="1288264084" sldId="260"/>
            <ac:picMk id="6" creationId="{C0B26274-76FD-4549-8750-F624D5E67CD6}"/>
          </ac:picMkLst>
        </pc:picChg>
        <pc:picChg chg="add del mod">
          <ac:chgData name="Sinead Hasleham (1910154)" userId="d594fdd0-ae0d-4a9e-9df4-1d8d2a34ed16" providerId="ADAL" clId="{DD030E3B-02EC-4A2A-AE2F-D42B347BB3EB}" dt="2021-10-28T13:40:00.618" v="216"/>
          <ac:picMkLst>
            <pc:docMk/>
            <pc:sldMk cId="1288264084" sldId="260"/>
            <ac:picMk id="10" creationId="{2442DC4A-7AC5-43D8-A1D4-2022E623A207}"/>
          </ac:picMkLst>
        </pc:picChg>
        <pc:picChg chg="add del mod">
          <ac:chgData name="Sinead Hasleham (1910154)" userId="d594fdd0-ae0d-4a9e-9df4-1d8d2a34ed16" providerId="ADAL" clId="{DD030E3B-02EC-4A2A-AE2F-D42B347BB3EB}" dt="2021-10-28T13:37:33.198" v="195" actId="478"/>
          <ac:picMkLst>
            <pc:docMk/>
            <pc:sldMk cId="1288264084" sldId="260"/>
            <ac:picMk id="23" creationId="{C04D789D-254B-45A3-ADFE-897D500FF6C1}"/>
          </ac:picMkLst>
        </pc:picChg>
        <pc:picChg chg="add mod">
          <ac:chgData name="Sinead Hasleham (1910154)" userId="d594fdd0-ae0d-4a9e-9df4-1d8d2a34ed16" providerId="ADAL" clId="{DD030E3B-02EC-4A2A-AE2F-D42B347BB3EB}" dt="2021-10-28T13:38:06.714" v="200" actId="1076"/>
          <ac:picMkLst>
            <pc:docMk/>
            <pc:sldMk cId="1288264084" sldId="260"/>
            <ac:picMk id="26" creationId="{7FAC00C7-C58E-4788-A2F6-1AE9C4E8661A}"/>
          </ac:picMkLst>
        </pc:picChg>
        <pc:picChg chg="add mod">
          <ac:chgData name="Sinead Hasleham (1910154)" userId="d594fdd0-ae0d-4a9e-9df4-1d8d2a34ed16" providerId="ADAL" clId="{DD030E3B-02EC-4A2A-AE2F-D42B347BB3EB}" dt="2021-10-28T13:40:45.738" v="217"/>
          <ac:picMkLst>
            <pc:docMk/>
            <pc:sldMk cId="1288264084" sldId="260"/>
            <ac:picMk id="28" creationId="{53A57091-6FD4-4207-BF8B-2EC4E415DADA}"/>
          </ac:picMkLst>
        </pc:picChg>
      </pc:sldChg>
      <pc:sldChg chg="new add del">
        <pc:chgData name="Sinead Hasleham (1910154)" userId="d594fdd0-ae0d-4a9e-9df4-1d8d2a34ed16" providerId="ADAL" clId="{DD030E3B-02EC-4A2A-AE2F-D42B347BB3EB}" dt="2021-10-28T11:17:18.960" v="3" actId="680"/>
        <pc:sldMkLst>
          <pc:docMk/>
          <pc:sldMk cId="3356128370" sldId="260"/>
        </pc:sldMkLst>
      </pc:sldChg>
      <pc:sldChg chg="addSp delSp modSp modTransition modAnim">
        <pc:chgData name="Sinead Hasleham (1910154)" userId="d594fdd0-ae0d-4a9e-9df4-1d8d2a34ed16" providerId="ADAL" clId="{DD030E3B-02EC-4A2A-AE2F-D42B347BB3EB}" dt="2021-10-28T13:44:03.832" v="222"/>
        <pc:sldMkLst>
          <pc:docMk/>
          <pc:sldMk cId="4242572544" sldId="261"/>
        </pc:sldMkLst>
        <pc:picChg chg="add del mod">
          <ac:chgData name="Sinead Hasleham (1910154)" userId="d594fdd0-ae0d-4a9e-9df4-1d8d2a34ed16" providerId="ADAL" clId="{DD030E3B-02EC-4A2A-AE2F-D42B347BB3EB}" dt="2021-10-28T13:42:49.865" v="219"/>
          <ac:picMkLst>
            <pc:docMk/>
            <pc:sldMk cId="4242572544" sldId="261"/>
            <ac:picMk id="2" creationId="{385A6743-4BE1-4C04-A2EF-741E877020C2}"/>
          </ac:picMkLst>
        </pc:picChg>
        <pc:picChg chg="add del mod">
          <ac:chgData name="Sinead Hasleham (1910154)" userId="d594fdd0-ae0d-4a9e-9df4-1d8d2a34ed16" providerId="ADAL" clId="{DD030E3B-02EC-4A2A-AE2F-D42B347BB3EB}" dt="2021-10-28T13:43:16.979" v="221"/>
          <ac:picMkLst>
            <pc:docMk/>
            <pc:sldMk cId="4242572544" sldId="261"/>
            <ac:picMk id="4" creationId="{BF36A658-759E-4498-89E2-E0726057F4A3}"/>
          </ac:picMkLst>
        </pc:picChg>
        <pc:picChg chg="add mod">
          <ac:chgData name="Sinead Hasleham (1910154)" userId="d594fdd0-ae0d-4a9e-9df4-1d8d2a34ed16" providerId="ADAL" clId="{DD030E3B-02EC-4A2A-AE2F-D42B347BB3EB}" dt="2021-10-28T13:44:03.832" v="222"/>
          <ac:picMkLst>
            <pc:docMk/>
            <pc:sldMk cId="4242572544" sldId="261"/>
            <ac:picMk id="7" creationId="{EDB04B0B-81B3-47C7-B0B2-462E3CBDDDE9}"/>
          </ac:picMkLst>
        </pc:picChg>
      </pc:sldChg>
      <pc:sldChg chg="addSp delSp modSp mod modTransition modAnim">
        <pc:chgData name="Sinead Hasleham (1910154)" userId="d594fdd0-ae0d-4a9e-9df4-1d8d2a34ed16" providerId="ADAL" clId="{DD030E3B-02EC-4A2A-AE2F-D42B347BB3EB}" dt="2021-10-28T18:51:22.347" v="1456" actId="20577"/>
        <pc:sldMkLst>
          <pc:docMk/>
          <pc:sldMk cId="1716131183" sldId="262"/>
        </pc:sldMkLst>
        <pc:spChg chg="mod">
          <ac:chgData name="Sinead Hasleham (1910154)" userId="d594fdd0-ae0d-4a9e-9df4-1d8d2a34ed16" providerId="ADAL" clId="{DD030E3B-02EC-4A2A-AE2F-D42B347BB3EB}" dt="2021-10-28T18:51:22.347" v="1456" actId="20577"/>
          <ac:spMkLst>
            <pc:docMk/>
            <pc:sldMk cId="1716131183" sldId="262"/>
            <ac:spMk id="2" creationId="{5AF58C48-CC50-4F1C-9767-C5C18DFCB562}"/>
          </ac:spMkLst>
        </pc:spChg>
        <pc:spChg chg="add mod">
          <ac:chgData name="Sinead Hasleham (1910154)" userId="d594fdd0-ae0d-4a9e-9df4-1d8d2a34ed16" providerId="ADAL" clId="{DD030E3B-02EC-4A2A-AE2F-D42B347BB3EB}" dt="2021-10-28T18:22:49.008" v="677" actId="14100"/>
          <ac:spMkLst>
            <pc:docMk/>
            <pc:sldMk cId="1716131183" sldId="262"/>
            <ac:spMk id="3" creationId="{1BAB01F3-74F7-420F-B6DB-AB43A73EC0FE}"/>
          </ac:spMkLst>
        </pc:spChg>
        <pc:spChg chg="add mod">
          <ac:chgData name="Sinead Hasleham (1910154)" userId="d594fdd0-ae0d-4a9e-9df4-1d8d2a34ed16" providerId="ADAL" clId="{DD030E3B-02EC-4A2A-AE2F-D42B347BB3EB}" dt="2021-10-28T18:23:27.434" v="774" actId="1076"/>
          <ac:spMkLst>
            <pc:docMk/>
            <pc:sldMk cId="1716131183" sldId="262"/>
            <ac:spMk id="4" creationId="{A17A7747-0504-4DCF-807B-E83FC39A096E}"/>
          </ac:spMkLst>
        </pc:spChg>
        <pc:spChg chg="add mod">
          <ac:chgData name="Sinead Hasleham (1910154)" userId="d594fdd0-ae0d-4a9e-9df4-1d8d2a34ed16" providerId="ADAL" clId="{DD030E3B-02EC-4A2A-AE2F-D42B347BB3EB}" dt="2021-10-28T18:24:14.222" v="824" actId="1076"/>
          <ac:spMkLst>
            <pc:docMk/>
            <pc:sldMk cId="1716131183" sldId="262"/>
            <ac:spMk id="6" creationId="{14EC176A-D79E-4158-93DA-E143AE934926}"/>
          </ac:spMkLst>
        </pc:spChg>
        <pc:picChg chg="add del mod">
          <ac:chgData name="Sinead Hasleham (1910154)" userId="d594fdd0-ae0d-4a9e-9df4-1d8d2a34ed16" providerId="ADAL" clId="{DD030E3B-02EC-4A2A-AE2F-D42B347BB3EB}" dt="2021-10-28T13:45:43.301" v="224"/>
          <ac:picMkLst>
            <pc:docMk/>
            <pc:sldMk cId="1716131183" sldId="262"/>
            <ac:picMk id="4" creationId="{91428C5E-E11F-49EA-AB45-7FF0AFD8ED21}"/>
          </ac:picMkLst>
        </pc:picChg>
        <pc:picChg chg="mod">
          <ac:chgData name="Sinead Hasleham (1910154)" userId="d594fdd0-ae0d-4a9e-9df4-1d8d2a34ed16" providerId="ADAL" clId="{DD030E3B-02EC-4A2A-AE2F-D42B347BB3EB}" dt="2021-10-28T18:50:57.046" v="1388" actId="14100"/>
          <ac:picMkLst>
            <pc:docMk/>
            <pc:sldMk cId="1716131183" sldId="262"/>
            <ac:picMk id="5" creationId="{65AC69D1-92AB-4D31-AA84-8CFC4274D5B3}"/>
          </ac:picMkLst>
        </pc:picChg>
        <pc:picChg chg="add del mod">
          <ac:chgData name="Sinead Hasleham (1910154)" userId="d594fdd0-ae0d-4a9e-9df4-1d8d2a34ed16" providerId="ADAL" clId="{DD030E3B-02EC-4A2A-AE2F-D42B347BB3EB}" dt="2021-10-28T13:46:07.529" v="226"/>
          <ac:picMkLst>
            <pc:docMk/>
            <pc:sldMk cId="1716131183" sldId="262"/>
            <ac:picMk id="6" creationId="{E4FB778B-76B8-4C34-9632-1FE5BCAE80AA}"/>
          </ac:picMkLst>
        </pc:picChg>
        <pc:picChg chg="add del mod">
          <ac:chgData name="Sinead Hasleham (1910154)" userId="d594fdd0-ae0d-4a9e-9df4-1d8d2a34ed16" providerId="ADAL" clId="{DD030E3B-02EC-4A2A-AE2F-D42B347BB3EB}" dt="2021-10-28T13:47:00.802" v="228"/>
          <ac:picMkLst>
            <pc:docMk/>
            <pc:sldMk cId="1716131183" sldId="262"/>
            <ac:picMk id="7" creationId="{48AD6F89-3B64-40F0-8D79-4F90C0C81B96}"/>
          </ac:picMkLst>
        </pc:picChg>
        <pc:picChg chg="add del mod">
          <ac:chgData name="Sinead Hasleham (1910154)" userId="d594fdd0-ae0d-4a9e-9df4-1d8d2a34ed16" providerId="ADAL" clId="{DD030E3B-02EC-4A2A-AE2F-D42B347BB3EB}" dt="2021-10-28T18:26:28.105" v="830"/>
          <ac:picMkLst>
            <pc:docMk/>
            <pc:sldMk cId="1716131183" sldId="262"/>
            <ac:picMk id="7" creationId="{88663A35-8590-42C0-84EB-AD2F250AB7FA}"/>
          </ac:picMkLst>
        </pc:picChg>
        <pc:picChg chg="add del mod">
          <ac:chgData name="Sinead Hasleham (1910154)" userId="d594fdd0-ae0d-4a9e-9df4-1d8d2a34ed16" providerId="ADAL" clId="{DD030E3B-02EC-4A2A-AE2F-D42B347BB3EB}" dt="2021-10-28T18:24:55.664" v="828"/>
          <ac:picMkLst>
            <pc:docMk/>
            <pc:sldMk cId="1716131183" sldId="262"/>
            <ac:picMk id="8" creationId="{347F042E-8F66-4166-B18D-AB180BA42E8B}"/>
          </ac:picMkLst>
        </pc:picChg>
        <pc:picChg chg="add del mod">
          <ac:chgData name="Sinead Hasleham (1910154)" userId="d594fdd0-ae0d-4a9e-9df4-1d8d2a34ed16" providerId="ADAL" clId="{DD030E3B-02EC-4A2A-AE2F-D42B347BB3EB}" dt="2021-10-28T18:48:40.497" v="1362"/>
          <ac:picMkLst>
            <pc:docMk/>
            <pc:sldMk cId="1716131183" sldId="262"/>
            <ac:picMk id="10" creationId="{4400299B-6C6C-4CC5-8D10-FCF5FEE47F2D}"/>
          </ac:picMkLst>
        </pc:picChg>
        <pc:picChg chg="add mod">
          <ac:chgData name="Sinead Hasleham (1910154)" userId="d594fdd0-ae0d-4a9e-9df4-1d8d2a34ed16" providerId="ADAL" clId="{DD030E3B-02EC-4A2A-AE2F-D42B347BB3EB}" dt="2021-10-28T18:49:24.705" v="1363"/>
          <ac:picMkLst>
            <pc:docMk/>
            <pc:sldMk cId="1716131183" sldId="262"/>
            <ac:picMk id="12" creationId="{1841E303-3D37-4CA1-B4BC-5590F3F3E04E}"/>
          </ac:picMkLst>
        </pc:picChg>
      </pc:sldChg>
      <pc:sldChg chg="addSp delSp modSp modTransition modAnim">
        <pc:chgData name="Sinead Hasleham (1910154)" userId="d594fdd0-ae0d-4a9e-9df4-1d8d2a34ed16" providerId="ADAL" clId="{DD030E3B-02EC-4A2A-AE2F-D42B347BB3EB}" dt="2021-10-28T18:46:04.428" v="1361"/>
        <pc:sldMkLst>
          <pc:docMk/>
          <pc:sldMk cId="1755488282" sldId="263"/>
        </pc:sldMkLst>
        <pc:graphicFrameChg chg="mod">
          <ac:chgData name="Sinead Hasleham (1910154)" userId="d594fdd0-ae0d-4a9e-9df4-1d8d2a34ed16" providerId="ADAL" clId="{DD030E3B-02EC-4A2A-AE2F-D42B347BB3EB}" dt="2021-10-28T18:41:37.999" v="1354" actId="20577"/>
          <ac:graphicFrameMkLst>
            <pc:docMk/>
            <pc:sldMk cId="1755488282" sldId="263"/>
            <ac:graphicFrameMk id="16" creationId="{2EDCA764-9AB8-4226-B9DE-21BE29B9102E}"/>
          </ac:graphicFrameMkLst>
        </pc:graphicFrameChg>
        <pc:picChg chg="add del mod">
          <ac:chgData name="Sinead Hasleham (1910154)" userId="d594fdd0-ae0d-4a9e-9df4-1d8d2a34ed16" providerId="ADAL" clId="{DD030E3B-02EC-4A2A-AE2F-D42B347BB3EB}" dt="2021-10-28T13:48:58.009" v="231"/>
          <ac:picMkLst>
            <pc:docMk/>
            <pc:sldMk cId="1755488282" sldId="263"/>
            <ac:picMk id="3" creationId="{A6BCC93F-3EDA-414F-B3A1-7022459C9425}"/>
          </ac:picMkLst>
        </pc:picChg>
        <pc:picChg chg="add del mod">
          <ac:chgData name="Sinead Hasleham (1910154)" userId="d594fdd0-ae0d-4a9e-9df4-1d8d2a34ed16" providerId="ADAL" clId="{DD030E3B-02EC-4A2A-AE2F-D42B347BB3EB}" dt="2021-10-28T18:43:10.069" v="1358"/>
          <ac:picMkLst>
            <pc:docMk/>
            <pc:sldMk cId="1755488282" sldId="263"/>
            <ac:picMk id="3" creationId="{CC802897-DA6F-40E8-9F56-7D5DBCD95CA2}"/>
          </ac:picMkLst>
        </pc:picChg>
        <pc:picChg chg="add del mod">
          <ac:chgData name="Sinead Hasleham (1910154)" userId="d594fdd0-ae0d-4a9e-9df4-1d8d2a34ed16" providerId="ADAL" clId="{DD030E3B-02EC-4A2A-AE2F-D42B347BB3EB}" dt="2021-10-28T18:45:01.111" v="1360"/>
          <ac:picMkLst>
            <pc:docMk/>
            <pc:sldMk cId="1755488282" sldId="263"/>
            <ac:picMk id="4" creationId="{25C007F9-DD7F-4394-96AC-08BB628E5E91}"/>
          </ac:picMkLst>
        </pc:picChg>
        <pc:picChg chg="add del mod">
          <ac:chgData name="Sinead Hasleham (1910154)" userId="d594fdd0-ae0d-4a9e-9df4-1d8d2a34ed16" providerId="ADAL" clId="{DD030E3B-02EC-4A2A-AE2F-D42B347BB3EB}" dt="2021-10-28T13:49:14.097" v="233"/>
          <ac:picMkLst>
            <pc:docMk/>
            <pc:sldMk cId="1755488282" sldId="263"/>
            <ac:picMk id="4" creationId="{BBF6C5D4-4D14-47C4-9499-3210C5488AC1}"/>
          </ac:picMkLst>
        </pc:picChg>
        <pc:picChg chg="add del mod">
          <ac:chgData name="Sinead Hasleham (1910154)" userId="d594fdd0-ae0d-4a9e-9df4-1d8d2a34ed16" providerId="ADAL" clId="{DD030E3B-02EC-4A2A-AE2F-D42B347BB3EB}" dt="2021-10-28T18:42:26.820" v="1356"/>
          <ac:picMkLst>
            <pc:docMk/>
            <pc:sldMk cId="1755488282" sldId="263"/>
            <ac:picMk id="5" creationId="{D3DD2F63-CED2-4434-BA48-8C35184BAADE}"/>
          </ac:picMkLst>
        </pc:picChg>
        <pc:picChg chg="add mod">
          <ac:chgData name="Sinead Hasleham (1910154)" userId="d594fdd0-ae0d-4a9e-9df4-1d8d2a34ed16" providerId="ADAL" clId="{DD030E3B-02EC-4A2A-AE2F-D42B347BB3EB}" dt="2021-10-28T18:46:04.428" v="1361"/>
          <ac:picMkLst>
            <pc:docMk/>
            <pc:sldMk cId="1755488282" sldId="263"/>
            <ac:picMk id="6" creationId="{A56158B1-F107-4C64-863E-42F7ADBDFE73}"/>
          </ac:picMkLst>
        </pc:picChg>
      </pc:sldChg>
      <pc:sldChg chg="modSp mod modTransition">
        <pc:chgData name="Sinead Hasleham (1910154)" userId="d594fdd0-ae0d-4a9e-9df4-1d8d2a34ed16" providerId="ADAL" clId="{DD030E3B-02EC-4A2A-AE2F-D42B347BB3EB}" dt="2021-11-02T13:17:00.742" v="2478" actId="114"/>
        <pc:sldMkLst>
          <pc:docMk/>
          <pc:sldMk cId="3518281115" sldId="264"/>
        </pc:sldMkLst>
        <pc:spChg chg="mod">
          <ac:chgData name="Sinead Hasleham (1910154)" userId="d594fdd0-ae0d-4a9e-9df4-1d8d2a34ed16" providerId="ADAL" clId="{DD030E3B-02EC-4A2A-AE2F-D42B347BB3EB}" dt="2021-11-02T13:17:00.742" v="2478" actId="114"/>
          <ac:spMkLst>
            <pc:docMk/>
            <pc:sldMk cId="3518281115" sldId="264"/>
            <ac:spMk id="3" creationId="{20AAC0BE-AA0E-4C09-82A5-8654AAEFA637}"/>
          </ac:spMkLst>
        </pc:spChg>
        <pc:spChg chg="mod">
          <ac:chgData name="Sinead Hasleham (1910154)" userId="d594fdd0-ae0d-4a9e-9df4-1d8d2a34ed16" providerId="ADAL" clId="{DD030E3B-02EC-4A2A-AE2F-D42B347BB3EB}" dt="2021-11-02T13:16:47.165" v="2477" actId="114"/>
          <ac:spMkLst>
            <pc:docMk/>
            <pc:sldMk cId="3518281115" sldId="264"/>
            <ac:spMk id="4" creationId="{11423A18-5B12-4EB9-8495-A411B4A8D3FC}"/>
          </ac:spMkLst>
        </pc:spChg>
      </pc:sldChg>
      <pc:sldChg chg="addSp delSp modSp modTransition">
        <pc:chgData name="Sinead Hasleham (1910154)" userId="d594fdd0-ae0d-4a9e-9df4-1d8d2a34ed16" providerId="ADAL" clId="{DD030E3B-02EC-4A2A-AE2F-D42B347BB3EB}" dt="2021-10-28T13:57:19.392" v="237"/>
        <pc:sldMkLst>
          <pc:docMk/>
          <pc:sldMk cId="826321634" sldId="265"/>
        </pc:sldMkLst>
        <pc:picChg chg="add del mod">
          <ac:chgData name="Sinead Hasleham (1910154)" userId="d594fdd0-ae0d-4a9e-9df4-1d8d2a34ed16" providerId="ADAL" clId="{DD030E3B-02EC-4A2A-AE2F-D42B347BB3EB}" dt="2021-10-28T13:51:15.033" v="236"/>
          <ac:picMkLst>
            <pc:docMk/>
            <pc:sldMk cId="826321634" sldId="265"/>
            <ac:picMk id="3" creationId="{BFD21DF2-4C55-480F-89C4-4D55C0CF312B}"/>
          </ac:picMkLst>
        </pc:picChg>
        <pc:picChg chg="add del mod">
          <ac:chgData name="Sinead Hasleham (1910154)" userId="d594fdd0-ae0d-4a9e-9df4-1d8d2a34ed16" providerId="ADAL" clId="{DD030E3B-02EC-4A2A-AE2F-D42B347BB3EB}" dt="2021-10-28T13:57:19.392" v="237"/>
          <ac:picMkLst>
            <pc:docMk/>
            <pc:sldMk cId="826321634" sldId="265"/>
            <ac:picMk id="4" creationId="{D7C1804F-75D1-4E64-B906-8453EE9A3488}"/>
          </ac:picMkLst>
        </pc:picChg>
        <pc:picChg chg="add mod">
          <ac:chgData name="Sinead Hasleham (1910154)" userId="d594fdd0-ae0d-4a9e-9df4-1d8d2a34ed16" providerId="ADAL" clId="{DD030E3B-02EC-4A2A-AE2F-D42B347BB3EB}" dt="2021-10-28T13:57:19.392" v="237"/>
          <ac:picMkLst>
            <pc:docMk/>
            <pc:sldMk cId="826321634" sldId="265"/>
            <ac:picMk id="6" creationId="{36BFEF6F-FB72-4D57-9FED-97E25CC8E702}"/>
          </ac:picMkLst>
        </pc:picChg>
      </pc:sldChg>
      <pc:sldChg chg="addSp delSp modSp mod modTransition modAnim">
        <pc:chgData name="Sinead Hasleham (1910154)" userId="d594fdd0-ae0d-4a9e-9df4-1d8d2a34ed16" providerId="ADAL" clId="{DD030E3B-02EC-4A2A-AE2F-D42B347BB3EB}" dt="2021-10-28T17:46:50.509" v="261"/>
        <pc:sldMkLst>
          <pc:docMk/>
          <pc:sldMk cId="3675317622" sldId="266"/>
        </pc:sldMkLst>
        <pc:spChg chg="mod">
          <ac:chgData name="Sinead Hasleham (1910154)" userId="d594fdd0-ae0d-4a9e-9df4-1d8d2a34ed16" providerId="ADAL" clId="{DD030E3B-02EC-4A2A-AE2F-D42B347BB3EB}" dt="2021-10-28T17:19:38.913" v="244" actId="26606"/>
          <ac:spMkLst>
            <pc:docMk/>
            <pc:sldMk cId="3675317622" sldId="266"/>
            <ac:spMk id="2" creationId="{38457E86-7463-4268-A846-E173D059B53E}"/>
          </ac:spMkLst>
        </pc:spChg>
        <pc:spChg chg="add del">
          <ac:chgData name="Sinead Hasleham (1910154)" userId="d594fdd0-ae0d-4a9e-9df4-1d8d2a34ed16" providerId="ADAL" clId="{DD030E3B-02EC-4A2A-AE2F-D42B347BB3EB}" dt="2021-10-28T17:17:47.837" v="239" actId="26606"/>
          <ac:spMkLst>
            <pc:docMk/>
            <pc:sldMk cId="3675317622" sldId="266"/>
            <ac:spMk id="45" creationId="{1C4DAAB9-1F6E-44A6-8EBD-11AA857B20AB}"/>
          </ac:spMkLst>
        </pc:spChg>
        <pc:spChg chg="add del">
          <ac:chgData name="Sinead Hasleham (1910154)" userId="d594fdd0-ae0d-4a9e-9df4-1d8d2a34ed16" providerId="ADAL" clId="{DD030E3B-02EC-4A2A-AE2F-D42B347BB3EB}" dt="2021-10-28T17:19:38.913" v="244" actId="26606"/>
          <ac:spMkLst>
            <pc:docMk/>
            <pc:sldMk cId="3675317622" sldId="266"/>
            <ac:spMk id="49" creationId="{C38E665F-010A-4CF3-9B64-5888D0D74550}"/>
          </ac:spMkLst>
        </pc:spChg>
        <pc:spChg chg="add">
          <ac:chgData name="Sinead Hasleham (1910154)" userId="d594fdd0-ae0d-4a9e-9df4-1d8d2a34ed16" providerId="ADAL" clId="{DD030E3B-02EC-4A2A-AE2F-D42B347BB3EB}" dt="2021-10-28T17:19:38.913" v="244" actId="26606"/>
          <ac:spMkLst>
            <pc:docMk/>
            <pc:sldMk cId="3675317622" sldId="266"/>
            <ac:spMk id="61" creationId="{5C0934DB-9F1A-48E6-9566-081FE345ED15}"/>
          </ac:spMkLst>
        </pc:spChg>
        <pc:spChg chg="add">
          <ac:chgData name="Sinead Hasleham (1910154)" userId="d594fdd0-ae0d-4a9e-9df4-1d8d2a34ed16" providerId="ADAL" clId="{DD030E3B-02EC-4A2A-AE2F-D42B347BB3EB}" dt="2021-10-28T17:19:38.913" v="244" actId="26606"/>
          <ac:spMkLst>
            <pc:docMk/>
            <pc:sldMk cId="3675317622" sldId="266"/>
            <ac:spMk id="63" creationId="{2E886C7D-C382-493B-ADAD-58CB79E7CB34}"/>
          </ac:spMkLst>
        </pc:spChg>
        <pc:grpChg chg="add del">
          <ac:chgData name="Sinead Hasleham (1910154)" userId="d594fdd0-ae0d-4a9e-9df4-1d8d2a34ed16" providerId="ADAL" clId="{DD030E3B-02EC-4A2A-AE2F-D42B347BB3EB}" dt="2021-10-28T17:17:47.954" v="240" actId="26606"/>
          <ac:grpSpMkLst>
            <pc:docMk/>
            <pc:sldMk cId="3675317622" sldId="266"/>
            <ac:grpSpMk id="26" creationId="{13544B1A-9E28-4189-AE12-8CDBA2C0FAF5}"/>
          </ac:grpSpMkLst>
        </pc:grpChg>
        <pc:grpChg chg="add del">
          <ac:chgData name="Sinead Hasleham (1910154)" userId="d594fdd0-ae0d-4a9e-9df4-1d8d2a34ed16" providerId="ADAL" clId="{DD030E3B-02EC-4A2A-AE2F-D42B347BB3EB}" dt="2021-10-28T17:17:47.837" v="239" actId="26606"/>
          <ac:grpSpMkLst>
            <pc:docMk/>
            <pc:sldMk cId="3675317622" sldId="266"/>
            <ac:grpSpMk id="40" creationId="{13544B1A-9E28-4189-AE12-8CDBA2C0FAF5}"/>
          </ac:grpSpMkLst>
        </pc:grpChg>
        <pc:grpChg chg="add del">
          <ac:chgData name="Sinead Hasleham (1910154)" userId="d594fdd0-ae0d-4a9e-9df4-1d8d2a34ed16" providerId="ADAL" clId="{DD030E3B-02EC-4A2A-AE2F-D42B347BB3EB}" dt="2021-10-28T17:19:38.913" v="244" actId="26606"/>
          <ac:grpSpMkLst>
            <pc:docMk/>
            <pc:sldMk cId="3675317622" sldId="266"/>
            <ac:grpSpMk id="48" creationId="{13544B1A-9E28-4189-AE12-8CDBA2C0FAF5}"/>
          </ac:grpSpMkLst>
        </pc:grpChg>
        <pc:grpChg chg="add">
          <ac:chgData name="Sinead Hasleham (1910154)" userId="d594fdd0-ae0d-4a9e-9df4-1d8d2a34ed16" providerId="ADAL" clId="{DD030E3B-02EC-4A2A-AE2F-D42B347BB3EB}" dt="2021-10-28T17:19:38.913" v="244" actId="26606"/>
          <ac:grpSpMkLst>
            <pc:docMk/>
            <pc:sldMk cId="3675317622" sldId="266"/>
            <ac:grpSpMk id="56" creationId="{13544B1A-9E28-4189-AE12-8CDBA2C0FAF5}"/>
          </ac:grpSpMkLst>
        </pc:grpChg>
        <pc:graphicFrameChg chg="mod modGraphic">
          <ac:chgData name="Sinead Hasleham (1910154)" userId="d594fdd0-ae0d-4a9e-9df4-1d8d2a34ed16" providerId="ADAL" clId="{DD030E3B-02EC-4A2A-AE2F-D42B347BB3EB}" dt="2021-10-28T17:19:38.913" v="244" actId="26606"/>
          <ac:graphicFrameMkLst>
            <pc:docMk/>
            <pc:sldMk cId="3675317622" sldId="266"/>
            <ac:graphicFrameMk id="6" creationId="{980943F9-AC0B-47F6-8734-52384A995352}"/>
          </ac:graphicFrameMkLst>
        </pc:graphicFrameChg>
        <pc:picChg chg="add del mod">
          <ac:chgData name="Sinead Hasleham (1910154)" userId="d594fdd0-ae0d-4a9e-9df4-1d8d2a34ed16" providerId="ADAL" clId="{DD030E3B-02EC-4A2A-AE2F-D42B347BB3EB}" dt="2021-10-28T17:33:56.211" v="249"/>
          <ac:picMkLst>
            <pc:docMk/>
            <pc:sldMk cId="3675317622" sldId="266"/>
            <ac:picMk id="3" creationId="{DEBB3D82-8220-41ED-AF03-C9E8F5A8C7E5}"/>
          </ac:picMkLst>
        </pc:picChg>
        <pc:picChg chg="add del mod">
          <ac:chgData name="Sinead Hasleham (1910154)" userId="d594fdd0-ae0d-4a9e-9df4-1d8d2a34ed16" providerId="ADAL" clId="{DD030E3B-02EC-4A2A-AE2F-D42B347BB3EB}" dt="2021-10-28T17:34:29.592" v="251"/>
          <ac:picMkLst>
            <pc:docMk/>
            <pc:sldMk cId="3675317622" sldId="266"/>
            <ac:picMk id="4" creationId="{3C0B036E-240A-4E9A-894D-3D7D95252615}"/>
          </ac:picMkLst>
        </pc:picChg>
        <pc:picChg chg="add del mod">
          <ac:chgData name="Sinead Hasleham (1910154)" userId="d594fdd0-ae0d-4a9e-9df4-1d8d2a34ed16" providerId="ADAL" clId="{DD030E3B-02EC-4A2A-AE2F-D42B347BB3EB}" dt="2021-10-28T17:35:20.647" v="253"/>
          <ac:picMkLst>
            <pc:docMk/>
            <pc:sldMk cId="3675317622" sldId="266"/>
            <ac:picMk id="5" creationId="{80EC36FE-4488-4949-BDA2-969429384200}"/>
          </ac:picMkLst>
        </pc:picChg>
        <pc:picChg chg="add del mod">
          <ac:chgData name="Sinead Hasleham (1910154)" userId="d594fdd0-ae0d-4a9e-9df4-1d8d2a34ed16" providerId="ADAL" clId="{DD030E3B-02EC-4A2A-AE2F-D42B347BB3EB}" dt="2021-10-28T17:36:35.775" v="255"/>
          <ac:picMkLst>
            <pc:docMk/>
            <pc:sldMk cId="3675317622" sldId="266"/>
            <ac:picMk id="7" creationId="{22089355-7EC9-437F-8069-6D28B5B68921}"/>
          </ac:picMkLst>
        </pc:picChg>
        <pc:picChg chg="add del mod">
          <ac:chgData name="Sinead Hasleham (1910154)" userId="d594fdd0-ae0d-4a9e-9df4-1d8d2a34ed16" providerId="ADAL" clId="{DD030E3B-02EC-4A2A-AE2F-D42B347BB3EB}" dt="2021-10-28T17:38:48.479" v="257"/>
          <ac:picMkLst>
            <pc:docMk/>
            <pc:sldMk cId="3675317622" sldId="266"/>
            <ac:picMk id="8" creationId="{3145E433-CD68-47E4-BDC8-11BB074963F0}"/>
          </ac:picMkLst>
        </pc:picChg>
        <pc:picChg chg="add del mod">
          <ac:chgData name="Sinead Hasleham (1910154)" userId="d594fdd0-ae0d-4a9e-9df4-1d8d2a34ed16" providerId="ADAL" clId="{DD030E3B-02EC-4A2A-AE2F-D42B347BB3EB}" dt="2021-10-28T17:41:59.738" v="259"/>
          <ac:picMkLst>
            <pc:docMk/>
            <pc:sldMk cId="3675317622" sldId="266"/>
            <ac:picMk id="9" creationId="{B02098CC-A4B2-4137-9F8E-BA96F2BBD955}"/>
          </ac:picMkLst>
        </pc:picChg>
        <pc:picChg chg="add mod">
          <ac:chgData name="Sinead Hasleham (1910154)" userId="d594fdd0-ae0d-4a9e-9df4-1d8d2a34ed16" providerId="ADAL" clId="{DD030E3B-02EC-4A2A-AE2F-D42B347BB3EB}" dt="2021-10-28T17:44:17.019" v="260"/>
          <ac:picMkLst>
            <pc:docMk/>
            <pc:sldMk cId="3675317622" sldId="266"/>
            <ac:picMk id="10" creationId="{34DE885A-822B-4B3F-A6AA-F6CE9C688C29}"/>
          </ac:picMkLst>
        </pc:picChg>
        <pc:picChg chg="add del">
          <ac:chgData name="Sinead Hasleham (1910154)" userId="d594fdd0-ae0d-4a9e-9df4-1d8d2a34ed16" providerId="ADAL" clId="{DD030E3B-02EC-4A2A-AE2F-D42B347BB3EB}" dt="2021-10-28T17:17:47.954" v="240" actId="26606"/>
          <ac:picMkLst>
            <pc:docMk/>
            <pc:sldMk cId="3675317622" sldId="266"/>
            <ac:picMk id="25" creationId="{5691BDF7-74ED-406A-8A22-22721EE5FB5E}"/>
          </ac:picMkLst>
        </pc:picChg>
        <pc:picChg chg="add del">
          <ac:chgData name="Sinead Hasleham (1910154)" userId="d594fdd0-ae0d-4a9e-9df4-1d8d2a34ed16" providerId="ADAL" clId="{DD030E3B-02EC-4A2A-AE2F-D42B347BB3EB}" dt="2021-10-28T17:17:47.837" v="239" actId="26606"/>
          <ac:picMkLst>
            <pc:docMk/>
            <pc:sldMk cId="3675317622" sldId="266"/>
            <ac:picMk id="38" creationId="{5691BDF7-74ED-406A-8A22-22721EE5FB5E}"/>
          </ac:picMkLst>
        </pc:picChg>
        <pc:picChg chg="add del">
          <ac:chgData name="Sinead Hasleham (1910154)" userId="d594fdd0-ae0d-4a9e-9df4-1d8d2a34ed16" providerId="ADAL" clId="{DD030E3B-02EC-4A2A-AE2F-D42B347BB3EB}" dt="2021-10-28T17:19:38.913" v="244" actId="26606"/>
          <ac:picMkLst>
            <pc:docMk/>
            <pc:sldMk cId="3675317622" sldId="266"/>
            <ac:picMk id="47" creationId="{5691BDF7-74ED-406A-8A22-22721EE5FB5E}"/>
          </ac:picMkLst>
        </pc:picChg>
        <pc:picChg chg="add">
          <ac:chgData name="Sinead Hasleham (1910154)" userId="d594fdd0-ae0d-4a9e-9df4-1d8d2a34ed16" providerId="ADAL" clId="{DD030E3B-02EC-4A2A-AE2F-D42B347BB3EB}" dt="2021-10-28T17:19:38.913" v="244" actId="26606"/>
          <ac:picMkLst>
            <pc:docMk/>
            <pc:sldMk cId="3675317622" sldId="266"/>
            <ac:picMk id="54" creationId="{5691BDF7-74ED-406A-8A22-22721EE5FB5E}"/>
          </ac:picMkLst>
        </pc:picChg>
      </pc:sldChg>
      <pc:sldChg chg="addSp delSp modSp new mod modTransition setBg modAnim">
        <pc:chgData name="Sinead Hasleham (1910154)" userId="d594fdd0-ae0d-4a9e-9df4-1d8d2a34ed16" providerId="ADAL" clId="{DD030E3B-02EC-4A2A-AE2F-D42B347BB3EB}" dt="2021-10-28T18:16:00.371" v="491"/>
        <pc:sldMkLst>
          <pc:docMk/>
          <pc:sldMk cId="1523978804" sldId="267"/>
        </pc:sldMkLst>
        <pc:spChg chg="mod">
          <ac:chgData name="Sinead Hasleham (1910154)" userId="d594fdd0-ae0d-4a9e-9df4-1d8d2a34ed16" providerId="ADAL" clId="{DD030E3B-02EC-4A2A-AE2F-D42B347BB3EB}" dt="2021-10-28T18:12:55.683" v="423" actId="26606"/>
          <ac:spMkLst>
            <pc:docMk/>
            <pc:sldMk cId="1523978804" sldId="267"/>
            <ac:spMk id="2" creationId="{2DA7FDC5-6AA7-436E-AAFE-1FCB7F5F9BEF}"/>
          </ac:spMkLst>
        </pc:spChg>
        <pc:spChg chg="add del mod">
          <ac:chgData name="Sinead Hasleham (1910154)" userId="d594fdd0-ae0d-4a9e-9df4-1d8d2a34ed16" providerId="ADAL" clId="{DD030E3B-02EC-4A2A-AE2F-D42B347BB3EB}" dt="2021-10-28T18:08:30.872" v="403" actId="478"/>
          <ac:spMkLst>
            <pc:docMk/>
            <pc:sldMk cId="1523978804" sldId="267"/>
            <ac:spMk id="3" creationId="{12E59A64-0811-4FFC-B01A-256CF8D36FF8}"/>
          </ac:spMkLst>
        </pc:spChg>
        <pc:spChg chg="add del mod">
          <ac:chgData name="Sinead Hasleham (1910154)" userId="d594fdd0-ae0d-4a9e-9df4-1d8d2a34ed16" providerId="ADAL" clId="{DD030E3B-02EC-4A2A-AE2F-D42B347BB3EB}" dt="2021-10-28T18:09:15.232" v="411"/>
          <ac:spMkLst>
            <pc:docMk/>
            <pc:sldMk cId="1523978804" sldId="267"/>
            <ac:spMk id="6" creationId="{1F57F147-D659-4B0F-BBD4-EED6E92CA26C}"/>
          </ac:spMkLst>
        </pc:spChg>
        <pc:spChg chg="add del mod">
          <ac:chgData name="Sinead Hasleham (1910154)" userId="d594fdd0-ae0d-4a9e-9df4-1d8d2a34ed16" providerId="ADAL" clId="{DD030E3B-02EC-4A2A-AE2F-D42B347BB3EB}" dt="2021-10-28T18:11:46.950" v="419"/>
          <ac:spMkLst>
            <pc:docMk/>
            <pc:sldMk cId="1523978804" sldId="267"/>
            <ac:spMk id="9" creationId="{251097F4-EDFA-48A4-9EB5-0FDB6AB15582}"/>
          </ac:spMkLst>
        </pc:spChg>
        <pc:spChg chg="add del mod">
          <ac:chgData name="Sinead Hasleham (1910154)" userId="d594fdd0-ae0d-4a9e-9df4-1d8d2a34ed16" providerId="ADAL" clId="{DD030E3B-02EC-4A2A-AE2F-D42B347BB3EB}" dt="2021-10-28T18:13:14.546" v="481" actId="478"/>
          <ac:spMkLst>
            <pc:docMk/>
            <pc:sldMk cId="1523978804" sldId="267"/>
            <ac:spMk id="12" creationId="{DBF3598C-DFA1-401F-9A14-E6DB22F1EE51}"/>
          </ac:spMkLst>
        </pc:spChg>
        <pc:spChg chg="add">
          <ac:chgData name="Sinead Hasleham (1910154)" userId="d594fdd0-ae0d-4a9e-9df4-1d8d2a34ed16" providerId="ADAL" clId="{DD030E3B-02EC-4A2A-AE2F-D42B347BB3EB}" dt="2021-10-28T18:12:55.683" v="423" actId="26606"/>
          <ac:spMkLst>
            <pc:docMk/>
            <pc:sldMk cId="1523978804" sldId="267"/>
            <ac:spMk id="19" creationId="{8E54E5FE-6A50-43B2-979B-BE2474F45D05}"/>
          </ac:spMkLst>
        </pc:spChg>
        <pc:spChg chg="add">
          <ac:chgData name="Sinead Hasleham (1910154)" userId="d594fdd0-ae0d-4a9e-9df4-1d8d2a34ed16" providerId="ADAL" clId="{DD030E3B-02EC-4A2A-AE2F-D42B347BB3EB}" dt="2021-10-28T18:12:55.683" v="423" actId="26606"/>
          <ac:spMkLst>
            <pc:docMk/>
            <pc:sldMk cId="1523978804" sldId="267"/>
            <ac:spMk id="21" creationId="{1732545C-0790-47A1-B809-8A25315860D8}"/>
          </ac:spMkLst>
        </pc:spChg>
        <pc:spChg chg="add">
          <ac:chgData name="Sinead Hasleham (1910154)" userId="d594fdd0-ae0d-4a9e-9df4-1d8d2a34ed16" providerId="ADAL" clId="{DD030E3B-02EC-4A2A-AE2F-D42B347BB3EB}" dt="2021-10-28T18:12:55.683" v="423" actId="26606"/>
          <ac:spMkLst>
            <pc:docMk/>
            <pc:sldMk cId="1523978804" sldId="267"/>
            <ac:spMk id="23" creationId="{22C9706F-5320-4C8E-91AE-1A9025E9CAD2}"/>
          </ac:spMkLst>
        </pc:spChg>
        <pc:spChg chg="add">
          <ac:chgData name="Sinead Hasleham (1910154)" userId="d594fdd0-ae0d-4a9e-9df4-1d8d2a34ed16" providerId="ADAL" clId="{DD030E3B-02EC-4A2A-AE2F-D42B347BB3EB}" dt="2021-10-28T18:12:55.683" v="423" actId="26606"/>
          <ac:spMkLst>
            <pc:docMk/>
            <pc:sldMk cId="1523978804" sldId="267"/>
            <ac:spMk id="25" creationId="{307E1BB0-6022-40FB-8C25-E20C51DC5470}"/>
          </ac:spMkLst>
        </pc:spChg>
        <pc:spChg chg="add">
          <ac:chgData name="Sinead Hasleham (1910154)" userId="d594fdd0-ae0d-4a9e-9df4-1d8d2a34ed16" providerId="ADAL" clId="{DD030E3B-02EC-4A2A-AE2F-D42B347BB3EB}" dt="2021-10-28T18:12:55.683" v="423" actId="26606"/>
          <ac:spMkLst>
            <pc:docMk/>
            <pc:sldMk cId="1523978804" sldId="267"/>
            <ac:spMk id="27" creationId="{0FA51A0F-B103-49AB-BD7A-A4545B98AC42}"/>
          </ac:spMkLst>
        </pc:spChg>
        <pc:spChg chg="add">
          <ac:chgData name="Sinead Hasleham (1910154)" userId="d594fdd0-ae0d-4a9e-9df4-1d8d2a34ed16" providerId="ADAL" clId="{DD030E3B-02EC-4A2A-AE2F-D42B347BB3EB}" dt="2021-10-28T18:12:55.683" v="423" actId="26606"/>
          <ac:spMkLst>
            <pc:docMk/>
            <pc:sldMk cId="1523978804" sldId="267"/>
            <ac:spMk id="31" creationId="{6448A3C3-EB01-4B07-A230-2273FBEA562A}"/>
          </ac:spMkLst>
        </pc:spChg>
        <pc:spChg chg="add">
          <ac:chgData name="Sinead Hasleham (1910154)" userId="d594fdd0-ae0d-4a9e-9df4-1d8d2a34ed16" providerId="ADAL" clId="{DD030E3B-02EC-4A2A-AE2F-D42B347BB3EB}" dt="2021-10-28T18:12:55.683" v="423" actId="26606"/>
          <ac:spMkLst>
            <pc:docMk/>
            <pc:sldMk cId="1523978804" sldId="267"/>
            <ac:spMk id="33" creationId="{093D7238-9B57-4D5E-B8A1-6E9AB7ED47A4}"/>
          </ac:spMkLst>
        </pc:spChg>
        <pc:spChg chg="add">
          <ac:chgData name="Sinead Hasleham (1910154)" userId="d594fdd0-ae0d-4a9e-9df4-1d8d2a34ed16" providerId="ADAL" clId="{DD030E3B-02EC-4A2A-AE2F-D42B347BB3EB}" dt="2021-10-28T18:12:55.683" v="423" actId="26606"/>
          <ac:spMkLst>
            <pc:docMk/>
            <pc:sldMk cId="1523978804" sldId="267"/>
            <ac:spMk id="37" creationId="{3A4C8985-32CF-4C63-AA39-3A8629E7E38E}"/>
          </ac:spMkLst>
        </pc:spChg>
        <pc:picChg chg="add mod ord">
          <ac:chgData name="Sinead Hasleham (1910154)" userId="d594fdd0-ae0d-4a9e-9df4-1d8d2a34ed16" providerId="ADAL" clId="{DD030E3B-02EC-4A2A-AE2F-D42B347BB3EB}" dt="2021-10-28T18:13:35.984" v="486" actId="1076"/>
          <ac:picMkLst>
            <pc:docMk/>
            <pc:sldMk cId="1523978804" sldId="267"/>
            <ac:picMk id="5" creationId="{AE844CBE-88B9-4AB6-B09F-3856FEB92D57}"/>
          </ac:picMkLst>
        </pc:picChg>
        <pc:picChg chg="add mod">
          <ac:chgData name="Sinead Hasleham (1910154)" userId="d594fdd0-ae0d-4a9e-9df4-1d8d2a34ed16" providerId="ADAL" clId="{DD030E3B-02EC-4A2A-AE2F-D42B347BB3EB}" dt="2021-10-28T18:13:31.406" v="485" actId="1076"/>
          <ac:picMkLst>
            <pc:docMk/>
            <pc:sldMk cId="1523978804" sldId="267"/>
            <ac:picMk id="8" creationId="{2EB1773F-1A69-4243-A8EC-ECC4A98FED69}"/>
          </ac:picMkLst>
        </pc:picChg>
        <pc:picChg chg="add mod">
          <ac:chgData name="Sinead Hasleham (1910154)" userId="d594fdd0-ae0d-4a9e-9df4-1d8d2a34ed16" providerId="ADAL" clId="{DD030E3B-02EC-4A2A-AE2F-D42B347BB3EB}" dt="2021-10-28T18:13:27.450" v="484" actId="1076"/>
          <ac:picMkLst>
            <pc:docMk/>
            <pc:sldMk cId="1523978804" sldId="267"/>
            <ac:picMk id="11" creationId="{08D32B08-946E-4543-A15D-97E93D6E53DC}"/>
          </ac:picMkLst>
        </pc:picChg>
        <pc:picChg chg="add mod">
          <ac:chgData name="Sinead Hasleham (1910154)" userId="d594fdd0-ae0d-4a9e-9df4-1d8d2a34ed16" providerId="ADAL" clId="{DD030E3B-02EC-4A2A-AE2F-D42B347BB3EB}" dt="2021-10-28T18:16:00.371" v="491"/>
          <ac:picMkLst>
            <pc:docMk/>
            <pc:sldMk cId="1523978804" sldId="267"/>
            <ac:picMk id="13" creationId="{01E72974-F7A9-4FB6-8B5F-94971173B85C}"/>
          </ac:picMkLst>
        </pc:picChg>
        <pc:picChg chg="add">
          <ac:chgData name="Sinead Hasleham (1910154)" userId="d594fdd0-ae0d-4a9e-9df4-1d8d2a34ed16" providerId="ADAL" clId="{DD030E3B-02EC-4A2A-AE2F-D42B347BB3EB}" dt="2021-10-28T18:12:55.683" v="423" actId="26606"/>
          <ac:picMkLst>
            <pc:docMk/>
            <pc:sldMk cId="1523978804" sldId="267"/>
            <ac:picMk id="17" creationId="{E0CC70BA-3B27-4D37-9E55-9F566B3FB491}"/>
          </ac:picMkLst>
        </pc:picChg>
        <pc:picChg chg="add">
          <ac:chgData name="Sinead Hasleham (1910154)" userId="d594fdd0-ae0d-4a9e-9df4-1d8d2a34ed16" providerId="ADAL" clId="{DD030E3B-02EC-4A2A-AE2F-D42B347BB3EB}" dt="2021-10-28T18:12:55.683" v="423" actId="26606"/>
          <ac:picMkLst>
            <pc:docMk/>
            <pc:sldMk cId="1523978804" sldId="267"/>
            <ac:picMk id="29" creationId="{30DA633B-92EB-4B60-9923-569561004480}"/>
          </ac:picMkLst>
        </pc:picChg>
        <pc:cxnChg chg="add">
          <ac:chgData name="Sinead Hasleham (1910154)" userId="d594fdd0-ae0d-4a9e-9df4-1d8d2a34ed16" providerId="ADAL" clId="{DD030E3B-02EC-4A2A-AE2F-D42B347BB3EB}" dt="2021-10-28T18:12:55.683" v="423" actId="26606"/>
          <ac:cxnSpMkLst>
            <pc:docMk/>
            <pc:sldMk cId="1523978804" sldId="267"/>
            <ac:cxnSpMk id="35" creationId="{E626346F-26E6-4664-AE9F-F1C8E542CA37}"/>
          </ac:cxnSpMkLst>
        </pc:cxnChg>
      </pc:sldChg>
      <pc:sldChg chg="addSp delSp modSp new mod modTransition setBg addAnim modAnim setClrOvrMap">
        <pc:chgData name="Sinead Hasleham (1910154)" userId="d594fdd0-ae0d-4a9e-9df4-1d8d2a34ed16" providerId="ADAL" clId="{DD030E3B-02EC-4A2A-AE2F-D42B347BB3EB}" dt="2021-10-28T19:05:17.862" v="1494"/>
        <pc:sldMkLst>
          <pc:docMk/>
          <pc:sldMk cId="1123038478" sldId="268"/>
        </pc:sldMkLst>
        <pc:spChg chg="mod">
          <ac:chgData name="Sinead Hasleham (1910154)" userId="d594fdd0-ae0d-4a9e-9df4-1d8d2a34ed16" providerId="ADAL" clId="{DD030E3B-02EC-4A2A-AE2F-D42B347BB3EB}" dt="2021-10-28T18:52:43.822" v="1469" actId="26606"/>
          <ac:spMkLst>
            <pc:docMk/>
            <pc:sldMk cId="1123038478" sldId="268"/>
            <ac:spMk id="2" creationId="{705327B9-71D4-4722-849E-9A720C5C46E3}"/>
          </ac:spMkLst>
        </pc:spChg>
        <pc:spChg chg="add mod">
          <ac:chgData name="Sinead Hasleham (1910154)" userId="d594fdd0-ae0d-4a9e-9df4-1d8d2a34ed16" providerId="ADAL" clId="{DD030E3B-02EC-4A2A-AE2F-D42B347BB3EB}" dt="2021-10-28T19:02:36.312" v="1490" actId="20577"/>
          <ac:spMkLst>
            <pc:docMk/>
            <pc:sldMk cId="1123038478" sldId="268"/>
            <ac:spMk id="7" creationId="{B01C170B-B443-48AF-A1BD-48E77516AB36}"/>
          </ac:spMkLst>
        </pc:spChg>
        <pc:spChg chg="add">
          <ac:chgData name="Sinead Hasleham (1910154)" userId="d594fdd0-ae0d-4a9e-9df4-1d8d2a34ed16" providerId="ADAL" clId="{DD030E3B-02EC-4A2A-AE2F-D42B347BB3EB}" dt="2021-10-28T18:52:43.822" v="1469" actId="26606"/>
          <ac:spMkLst>
            <pc:docMk/>
            <pc:sldMk cId="1123038478" sldId="268"/>
            <ac:spMk id="10" creationId="{D2B54B4E-3454-4B76-B85A-8512B77298D7}"/>
          </ac:spMkLst>
        </pc:spChg>
        <pc:spChg chg="add">
          <ac:chgData name="Sinead Hasleham (1910154)" userId="d594fdd0-ae0d-4a9e-9df4-1d8d2a34ed16" providerId="ADAL" clId="{DD030E3B-02EC-4A2A-AE2F-D42B347BB3EB}" dt="2021-10-28T18:52:43.822" v="1469" actId="26606"/>
          <ac:spMkLst>
            <pc:docMk/>
            <pc:sldMk cId="1123038478" sldId="268"/>
            <ac:spMk id="12" creationId="{7EFFE965-5586-4889-A74D-3A6080D04B44}"/>
          </ac:spMkLst>
        </pc:spChg>
        <pc:spChg chg="add">
          <ac:chgData name="Sinead Hasleham (1910154)" userId="d594fdd0-ae0d-4a9e-9df4-1d8d2a34ed16" providerId="ADAL" clId="{DD030E3B-02EC-4A2A-AE2F-D42B347BB3EB}" dt="2021-10-28T18:52:43.822" v="1469" actId="26606"/>
          <ac:spMkLst>
            <pc:docMk/>
            <pc:sldMk cId="1123038478" sldId="268"/>
            <ac:spMk id="14" creationId="{5BC4125D-18D9-4A65-82B6-C24FE9434FAF}"/>
          </ac:spMkLst>
        </pc:spChg>
        <pc:spChg chg="add">
          <ac:chgData name="Sinead Hasleham (1910154)" userId="d594fdd0-ae0d-4a9e-9df4-1d8d2a34ed16" providerId="ADAL" clId="{DD030E3B-02EC-4A2A-AE2F-D42B347BB3EB}" dt="2021-10-28T18:52:43.822" v="1469" actId="26606"/>
          <ac:spMkLst>
            <pc:docMk/>
            <pc:sldMk cId="1123038478" sldId="268"/>
            <ac:spMk id="16" creationId="{A86DE327-0F45-4F54-BB6C-68A093CE55CC}"/>
          </ac:spMkLst>
        </pc:spChg>
        <pc:spChg chg="add">
          <ac:chgData name="Sinead Hasleham (1910154)" userId="d594fdd0-ae0d-4a9e-9df4-1d8d2a34ed16" providerId="ADAL" clId="{DD030E3B-02EC-4A2A-AE2F-D42B347BB3EB}" dt="2021-10-28T18:52:43.822" v="1469" actId="26606"/>
          <ac:spMkLst>
            <pc:docMk/>
            <pc:sldMk cId="1123038478" sldId="268"/>
            <ac:spMk id="18" creationId="{795857C2-E6E7-405A-B5A3-4DE3B50A7BCF}"/>
          </ac:spMkLst>
        </pc:spChg>
        <pc:spChg chg="add">
          <ac:chgData name="Sinead Hasleham (1910154)" userId="d594fdd0-ae0d-4a9e-9df4-1d8d2a34ed16" providerId="ADAL" clId="{DD030E3B-02EC-4A2A-AE2F-D42B347BB3EB}" dt="2021-10-28T18:52:43.822" v="1469" actId="26606"/>
          <ac:spMkLst>
            <pc:docMk/>
            <pc:sldMk cId="1123038478" sldId="268"/>
            <ac:spMk id="20" creationId="{6F776733-A05B-4A45-903C-A77D9DEBDEFB}"/>
          </ac:spMkLst>
        </pc:spChg>
        <pc:picChg chg="add del mod">
          <ac:chgData name="Sinead Hasleham (1910154)" userId="d594fdd0-ae0d-4a9e-9df4-1d8d2a34ed16" providerId="ADAL" clId="{DD030E3B-02EC-4A2A-AE2F-D42B347BB3EB}" dt="2021-10-28T18:59:27.537" v="1474"/>
          <ac:picMkLst>
            <pc:docMk/>
            <pc:sldMk cId="1123038478" sldId="268"/>
            <ac:picMk id="3" creationId="{134F49C2-D6A6-4EFE-AA44-0B103F057960}"/>
          </ac:picMkLst>
        </pc:picChg>
        <pc:picChg chg="add">
          <ac:chgData name="Sinead Hasleham (1910154)" userId="d594fdd0-ae0d-4a9e-9df4-1d8d2a34ed16" providerId="ADAL" clId="{DD030E3B-02EC-4A2A-AE2F-D42B347BB3EB}" dt="2021-10-28T18:52:43.822" v="1469" actId="26606"/>
          <ac:picMkLst>
            <pc:docMk/>
            <pc:sldMk cId="1123038478" sldId="268"/>
            <ac:picMk id="4" creationId="{43B29B1A-0CD4-4CE5-90D9-605F558948C8}"/>
          </ac:picMkLst>
        </pc:picChg>
        <pc:picChg chg="add del mod">
          <ac:chgData name="Sinead Hasleham (1910154)" userId="d594fdd0-ae0d-4a9e-9df4-1d8d2a34ed16" providerId="ADAL" clId="{DD030E3B-02EC-4A2A-AE2F-D42B347BB3EB}" dt="2021-10-28T19:01:50.039" v="1476"/>
          <ac:picMkLst>
            <pc:docMk/>
            <pc:sldMk cId="1123038478" sldId="268"/>
            <ac:picMk id="5" creationId="{2F2CC0E1-9CC2-4682-9A18-E1F6C27D72E1}"/>
          </ac:picMkLst>
        </pc:picChg>
        <pc:picChg chg="add">
          <ac:chgData name="Sinead Hasleham (1910154)" userId="d594fdd0-ae0d-4a9e-9df4-1d8d2a34ed16" providerId="ADAL" clId="{DD030E3B-02EC-4A2A-AE2F-D42B347BB3EB}" dt="2021-10-28T18:52:43.822" v="1469" actId="26606"/>
          <ac:picMkLst>
            <pc:docMk/>
            <pc:sldMk cId="1123038478" sldId="268"/>
            <ac:picMk id="8" creationId="{4C886762-16F0-4868-B83A-26174621418A}"/>
          </ac:picMkLst>
        </pc:picChg>
        <pc:picChg chg="add del mod">
          <ac:chgData name="Sinead Hasleham (1910154)" userId="d594fdd0-ae0d-4a9e-9df4-1d8d2a34ed16" providerId="ADAL" clId="{DD030E3B-02EC-4A2A-AE2F-D42B347BB3EB}" dt="2021-10-28T19:04:06.968" v="1493"/>
          <ac:picMkLst>
            <pc:docMk/>
            <pc:sldMk cId="1123038478" sldId="268"/>
            <ac:picMk id="9" creationId="{38E561F7-489E-402D-88F8-94A35BD5BE74}"/>
          </ac:picMkLst>
        </pc:picChg>
        <pc:picChg chg="add mod">
          <ac:chgData name="Sinead Hasleham (1910154)" userId="d594fdd0-ae0d-4a9e-9df4-1d8d2a34ed16" providerId="ADAL" clId="{DD030E3B-02EC-4A2A-AE2F-D42B347BB3EB}" dt="2021-10-28T19:05:17.862" v="1494"/>
          <ac:picMkLst>
            <pc:docMk/>
            <pc:sldMk cId="1123038478" sldId="268"/>
            <ac:picMk id="11" creationId="{78E0C761-06CB-4128-9DAC-4D2E1AB17ECC}"/>
          </ac:picMkLst>
        </pc:picChg>
        <pc:inkChg chg="add">
          <ac:chgData name="Sinead Hasleham (1910154)" userId="d594fdd0-ae0d-4a9e-9df4-1d8d2a34ed16" providerId="ADAL" clId="{DD030E3B-02EC-4A2A-AE2F-D42B347BB3EB}" dt="2021-10-28T19:02:20.990" v="1477"/>
          <ac:inkMkLst>
            <pc:docMk/>
            <pc:sldMk cId="1123038478" sldId="268"/>
            <ac:inkMk id="6" creationId="{4128B8EB-A470-4434-87D9-C2E80DD83F77}"/>
          </ac:inkMkLst>
        </pc:inkChg>
      </pc:sldChg>
      <pc:sldChg chg="addSp modSp del mod">
        <pc:chgData name="Sinead Hasleham (1910154)" userId="d594fdd0-ae0d-4a9e-9df4-1d8d2a34ed16" providerId="ADAL" clId="{DD030E3B-02EC-4A2A-AE2F-D42B347BB3EB}" dt="2021-11-02T13:01:16.145" v="1678" actId="2696"/>
        <pc:sldMkLst>
          <pc:docMk/>
          <pc:sldMk cId="2775197114" sldId="269"/>
        </pc:sldMkLst>
        <pc:spChg chg="mod">
          <ac:chgData name="Sinead Hasleham (1910154)" userId="d594fdd0-ae0d-4a9e-9df4-1d8d2a34ed16" providerId="ADAL" clId="{DD030E3B-02EC-4A2A-AE2F-D42B347BB3EB}" dt="2021-11-02T13:00:16.572" v="1656" actId="1076"/>
          <ac:spMkLst>
            <pc:docMk/>
            <pc:sldMk cId="2775197114" sldId="269"/>
            <ac:spMk id="2" creationId="{D097861B-23E6-4DC9-B406-05F1045E6324}"/>
          </ac:spMkLst>
        </pc:spChg>
        <pc:spChg chg="add mod">
          <ac:chgData name="Sinead Hasleham (1910154)" userId="d594fdd0-ae0d-4a9e-9df4-1d8d2a34ed16" providerId="ADAL" clId="{DD030E3B-02EC-4A2A-AE2F-D42B347BB3EB}" dt="2021-11-02T13:00:05.085" v="1654" actId="1076"/>
          <ac:spMkLst>
            <pc:docMk/>
            <pc:sldMk cId="2775197114" sldId="269"/>
            <ac:spMk id="3" creationId="{CBF8E64B-036C-4367-8C2C-4A021AEB2CA1}"/>
          </ac:spMkLst>
        </pc:spChg>
        <pc:spChg chg="add mod">
          <ac:chgData name="Sinead Hasleham (1910154)" userId="d594fdd0-ae0d-4a9e-9df4-1d8d2a34ed16" providerId="ADAL" clId="{DD030E3B-02EC-4A2A-AE2F-D42B347BB3EB}" dt="2021-11-02T12:59:52.209" v="1652" actId="1076"/>
          <ac:spMkLst>
            <pc:docMk/>
            <pc:sldMk cId="2775197114" sldId="269"/>
            <ac:spMk id="4" creationId="{AD69DD4D-B778-443B-8D28-499EE50183FD}"/>
          </ac:spMkLst>
        </pc:spChg>
        <pc:spChg chg="add mod">
          <ac:chgData name="Sinead Hasleham (1910154)" userId="d594fdd0-ae0d-4a9e-9df4-1d8d2a34ed16" providerId="ADAL" clId="{DD030E3B-02EC-4A2A-AE2F-D42B347BB3EB}" dt="2021-11-02T12:59:46.502" v="1651" actId="1076"/>
          <ac:spMkLst>
            <pc:docMk/>
            <pc:sldMk cId="2775197114" sldId="269"/>
            <ac:spMk id="5" creationId="{2DBA2C0F-F0A7-4CFC-A577-CDEF03FD1F03}"/>
          </ac:spMkLst>
        </pc:spChg>
        <pc:spChg chg="add mod">
          <ac:chgData name="Sinead Hasleham (1910154)" userId="d594fdd0-ae0d-4a9e-9df4-1d8d2a34ed16" providerId="ADAL" clId="{DD030E3B-02EC-4A2A-AE2F-D42B347BB3EB}" dt="2021-11-02T12:59:58.016" v="1653" actId="1076"/>
          <ac:spMkLst>
            <pc:docMk/>
            <pc:sldMk cId="2775197114" sldId="269"/>
            <ac:spMk id="6" creationId="{A6AFB1A8-E034-445C-8BB0-9C22FA659347}"/>
          </ac:spMkLst>
        </pc:spChg>
        <pc:spChg chg="add mod">
          <ac:chgData name="Sinead Hasleham (1910154)" userId="d594fdd0-ae0d-4a9e-9df4-1d8d2a34ed16" providerId="ADAL" clId="{DD030E3B-02EC-4A2A-AE2F-D42B347BB3EB}" dt="2021-11-02T13:01:05.608" v="1677" actId="20577"/>
          <ac:spMkLst>
            <pc:docMk/>
            <pc:sldMk cId="2775197114" sldId="269"/>
            <ac:spMk id="7" creationId="{70D45405-6742-49F6-A206-AD05FFE328A9}"/>
          </ac:spMkLst>
        </pc:spChg>
      </pc:sldChg>
      <pc:sldChg chg="addSp delSp modSp new mod modTransition setBg modAnim">
        <pc:chgData name="Sinead Hasleham (1910154)" userId="d594fdd0-ae0d-4a9e-9df4-1d8d2a34ed16" providerId="ADAL" clId="{DD030E3B-02EC-4A2A-AE2F-D42B347BB3EB}" dt="2021-11-02T13:43:19.590" v="2488"/>
        <pc:sldMkLst>
          <pc:docMk/>
          <pc:sldMk cId="3759911119" sldId="269"/>
        </pc:sldMkLst>
        <pc:spChg chg="mod">
          <ac:chgData name="Sinead Hasleham (1910154)" userId="d594fdd0-ae0d-4a9e-9df4-1d8d2a34ed16" providerId="ADAL" clId="{DD030E3B-02EC-4A2A-AE2F-D42B347BB3EB}" dt="2021-11-02T13:14:36.043" v="2388" actId="26606"/>
          <ac:spMkLst>
            <pc:docMk/>
            <pc:sldMk cId="3759911119" sldId="269"/>
            <ac:spMk id="2" creationId="{FFD7985B-150F-43E1-8367-8FB8D4F9E4FD}"/>
          </ac:spMkLst>
        </pc:spChg>
        <pc:spChg chg="add del">
          <ac:chgData name="Sinead Hasleham (1910154)" userId="d594fdd0-ae0d-4a9e-9df4-1d8d2a34ed16" providerId="ADAL" clId="{DD030E3B-02EC-4A2A-AE2F-D42B347BB3EB}" dt="2021-11-02T13:04:08.317" v="1755" actId="478"/>
          <ac:spMkLst>
            <pc:docMk/>
            <pc:sldMk cId="3759911119" sldId="269"/>
            <ac:spMk id="3" creationId="{59F24383-FEBD-4F5F-87D6-988C0B2AFE19}"/>
          </ac:spMkLst>
        </pc:spChg>
        <pc:spChg chg="mod">
          <ac:chgData name="Sinead Hasleham (1910154)" userId="d594fdd0-ae0d-4a9e-9df4-1d8d2a34ed16" providerId="ADAL" clId="{DD030E3B-02EC-4A2A-AE2F-D42B347BB3EB}" dt="2021-11-02T13:15:35.930" v="2398" actId="20577"/>
          <ac:spMkLst>
            <pc:docMk/>
            <pc:sldMk cId="3759911119" sldId="269"/>
            <ac:spMk id="4" creationId="{13387406-A37D-42FD-9B03-42E004EDA3F0}"/>
          </ac:spMkLst>
        </pc:spChg>
        <pc:spChg chg="add del mod">
          <ac:chgData name="Sinead Hasleham (1910154)" userId="d594fdd0-ae0d-4a9e-9df4-1d8d2a34ed16" providerId="ADAL" clId="{DD030E3B-02EC-4A2A-AE2F-D42B347BB3EB}" dt="2021-11-02T13:13:59.550" v="2381" actId="478"/>
          <ac:spMkLst>
            <pc:docMk/>
            <pc:sldMk cId="3759911119" sldId="269"/>
            <ac:spMk id="5" creationId="{0345517C-1E94-4CE5-AA75-C54BF097A62F}"/>
          </ac:spMkLst>
        </pc:spChg>
        <pc:spChg chg="add del mod">
          <ac:chgData name="Sinead Hasleham (1910154)" userId="d594fdd0-ae0d-4a9e-9df4-1d8d2a34ed16" providerId="ADAL" clId="{DD030E3B-02EC-4A2A-AE2F-D42B347BB3EB}" dt="2021-11-02T13:14:02.559" v="2382" actId="478"/>
          <ac:spMkLst>
            <pc:docMk/>
            <pc:sldMk cId="3759911119" sldId="269"/>
            <ac:spMk id="10" creationId="{05F681A9-0E4E-469A-8529-7A3442A90066}"/>
          </ac:spMkLst>
        </pc:spChg>
        <pc:spChg chg="add del mod">
          <ac:chgData name="Sinead Hasleham (1910154)" userId="d594fdd0-ae0d-4a9e-9df4-1d8d2a34ed16" providerId="ADAL" clId="{DD030E3B-02EC-4A2A-AE2F-D42B347BB3EB}" dt="2021-11-02T13:14:04.892" v="2383" actId="478"/>
          <ac:spMkLst>
            <pc:docMk/>
            <pc:sldMk cId="3759911119" sldId="269"/>
            <ac:spMk id="11" creationId="{605A27AA-6219-4FD0-BD1F-0CB73B00FCE1}"/>
          </ac:spMkLst>
        </pc:spChg>
        <pc:spChg chg="add del mod">
          <ac:chgData name="Sinead Hasleham (1910154)" userId="d594fdd0-ae0d-4a9e-9df4-1d8d2a34ed16" providerId="ADAL" clId="{DD030E3B-02EC-4A2A-AE2F-D42B347BB3EB}" dt="2021-11-02T13:14:07.156" v="2384" actId="478"/>
          <ac:spMkLst>
            <pc:docMk/>
            <pc:sldMk cId="3759911119" sldId="269"/>
            <ac:spMk id="12" creationId="{A1D08A60-5815-4644-957B-600F87E7EC73}"/>
          </ac:spMkLst>
        </pc:spChg>
        <pc:spChg chg="add">
          <ac:chgData name="Sinead Hasleham (1910154)" userId="d594fdd0-ae0d-4a9e-9df4-1d8d2a34ed16" providerId="ADAL" clId="{DD030E3B-02EC-4A2A-AE2F-D42B347BB3EB}" dt="2021-11-02T13:14:36.043" v="2388" actId="26606"/>
          <ac:spMkLst>
            <pc:docMk/>
            <pc:sldMk cId="3759911119" sldId="269"/>
            <ac:spMk id="28" creationId="{832D3A04-3120-4CF3-8F9E-6DCF218BAC59}"/>
          </ac:spMkLst>
        </pc:spChg>
        <pc:spChg chg="add">
          <ac:chgData name="Sinead Hasleham (1910154)" userId="d594fdd0-ae0d-4a9e-9df4-1d8d2a34ed16" providerId="ADAL" clId="{DD030E3B-02EC-4A2A-AE2F-D42B347BB3EB}" dt="2021-11-02T13:14:36.043" v="2388" actId="26606"/>
          <ac:spMkLst>
            <pc:docMk/>
            <pc:sldMk cId="3759911119" sldId="269"/>
            <ac:spMk id="30" creationId="{98D68143-E11F-49D9-A842-E52CB4364512}"/>
          </ac:spMkLst>
        </pc:spChg>
        <pc:spChg chg="add">
          <ac:chgData name="Sinead Hasleham (1910154)" userId="d594fdd0-ae0d-4a9e-9df4-1d8d2a34ed16" providerId="ADAL" clId="{DD030E3B-02EC-4A2A-AE2F-D42B347BB3EB}" dt="2021-11-02T13:14:36.043" v="2388" actId="26606"/>
          <ac:spMkLst>
            <pc:docMk/>
            <pc:sldMk cId="3759911119" sldId="269"/>
            <ac:spMk id="32" creationId="{70D81F57-CC57-46AD-86A2-54F697BD5904}"/>
          </ac:spMkLst>
        </pc:spChg>
        <pc:grpChg chg="add">
          <ac:chgData name="Sinead Hasleham (1910154)" userId="d594fdd0-ae0d-4a9e-9df4-1d8d2a34ed16" providerId="ADAL" clId="{DD030E3B-02EC-4A2A-AE2F-D42B347BB3EB}" dt="2021-11-02T13:14:36.043" v="2388" actId="26606"/>
          <ac:grpSpMkLst>
            <pc:docMk/>
            <pc:sldMk cId="3759911119" sldId="269"/>
            <ac:grpSpMk id="21" creationId="{47FFD68E-AD03-4180-8BBB-B3E7DE0D1C23}"/>
          </ac:grpSpMkLst>
        </pc:grpChg>
        <pc:picChg chg="add del mod">
          <ac:chgData name="Sinead Hasleham (1910154)" userId="d594fdd0-ae0d-4a9e-9df4-1d8d2a34ed16" providerId="ADAL" clId="{DD030E3B-02EC-4A2A-AE2F-D42B347BB3EB}" dt="2021-11-02T13:04:01.748" v="1754"/>
          <ac:picMkLst>
            <pc:docMk/>
            <pc:sldMk cId="3759911119" sldId="269"/>
            <ac:picMk id="6" creationId="{2E6948CE-FADD-4A86-B0AB-C47FD0F29C35}"/>
          </ac:picMkLst>
        </pc:picChg>
        <pc:picChg chg="add del mod">
          <ac:chgData name="Sinead Hasleham (1910154)" userId="d594fdd0-ae0d-4a9e-9df4-1d8d2a34ed16" providerId="ADAL" clId="{DD030E3B-02EC-4A2A-AE2F-D42B347BB3EB}" dt="2021-11-02T13:06:03.030" v="1874" actId="478"/>
          <ac:picMkLst>
            <pc:docMk/>
            <pc:sldMk cId="3759911119" sldId="269"/>
            <ac:picMk id="7" creationId="{44CF916F-DD18-425D-BFA7-98D114D05A0D}"/>
          </ac:picMkLst>
        </pc:picChg>
        <pc:picChg chg="add del mod">
          <ac:chgData name="Sinead Hasleham (1910154)" userId="d594fdd0-ae0d-4a9e-9df4-1d8d2a34ed16" providerId="ADAL" clId="{DD030E3B-02EC-4A2A-AE2F-D42B347BB3EB}" dt="2021-11-02T13:06:07.074" v="1875" actId="478"/>
          <ac:picMkLst>
            <pc:docMk/>
            <pc:sldMk cId="3759911119" sldId="269"/>
            <ac:picMk id="8" creationId="{35BE2710-38B1-4C58-B743-DE5664BDDB6C}"/>
          </ac:picMkLst>
        </pc:picChg>
        <pc:picChg chg="add del mod">
          <ac:chgData name="Sinead Hasleham (1910154)" userId="d594fdd0-ae0d-4a9e-9df4-1d8d2a34ed16" providerId="ADAL" clId="{DD030E3B-02EC-4A2A-AE2F-D42B347BB3EB}" dt="2021-11-02T13:06:08.606" v="1876" actId="478"/>
          <ac:picMkLst>
            <pc:docMk/>
            <pc:sldMk cId="3759911119" sldId="269"/>
            <ac:picMk id="9" creationId="{00811EF8-9748-479B-AA6E-6FFB979C20D2}"/>
          </ac:picMkLst>
        </pc:picChg>
        <pc:picChg chg="add mod ord">
          <ac:chgData name="Sinead Hasleham (1910154)" userId="d594fdd0-ae0d-4a9e-9df4-1d8d2a34ed16" providerId="ADAL" clId="{DD030E3B-02EC-4A2A-AE2F-D42B347BB3EB}" dt="2021-11-02T13:14:45.292" v="2392" actId="962"/>
          <ac:picMkLst>
            <pc:docMk/>
            <pc:sldMk cId="3759911119" sldId="269"/>
            <ac:picMk id="14" creationId="{1F32135A-ABE3-4A43-B888-FFD1CB98C3A7}"/>
          </ac:picMkLst>
        </pc:picChg>
        <pc:picChg chg="add del mod">
          <ac:chgData name="Sinead Hasleham (1910154)" userId="d594fdd0-ae0d-4a9e-9df4-1d8d2a34ed16" providerId="ADAL" clId="{DD030E3B-02EC-4A2A-AE2F-D42B347BB3EB}" dt="2021-11-02T13:38:36.289" v="2483"/>
          <ac:picMkLst>
            <pc:docMk/>
            <pc:sldMk cId="3759911119" sldId="269"/>
            <ac:picMk id="15" creationId="{568AF21C-506E-408C-A8F7-277DBC765F96}"/>
          </ac:picMkLst>
        </pc:picChg>
        <pc:picChg chg="add del mod">
          <ac:chgData name="Sinead Hasleham (1910154)" userId="d594fdd0-ae0d-4a9e-9df4-1d8d2a34ed16" providerId="ADAL" clId="{DD030E3B-02EC-4A2A-AE2F-D42B347BB3EB}" dt="2021-11-02T13:39:21.461" v="2485"/>
          <ac:picMkLst>
            <pc:docMk/>
            <pc:sldMk cId="3759911119" sldId="269"/>
            <ac:picMk id="16" creationId="{0FB0376D-E569-4CB3-81F2-E8AE468178E6}"/>
          </ac:picMkLst>
        </pc:picChg>
        <pc:picChg chg="add del mod">
          <ac:chgData name="Sinead Hasleham (1910154)" userId="d594fdd0-ae0d-4a9e-9df4-1d8d2a34ed16" providerId="ADAL" clId="{DD030E3B-02EC-4A2A-AE2F-D42B347BB3EB}" dt="2021-11-02T13:42:01.390" v="2487"/>
          <ac:picMkLst>
            <pc:docMk/>
            <pc:sldMk cId="3759911119" sldId="269"/>
            <ac:picMk id="17" creationId="{C7C6CB43-249D-4CD9-946A-E32ABD4541CB}"/>
          </ac:picMkLst>
        </pc:picChg>
        <pc:picChg chg="add mod">
          <ac:chgData name="Sinead Hasleham (1910154)" userId="d594fdd0-ae0d-4a9e-9df4-1d8d2a34ed16" providerId="ADAL" clId="{DD030E3B-02EC-4A2A-AE2F-D42B347BB3EB}" dt="2021-11-02T13:43:19.590" v="2488"/>
          <ac:picMkLst>
            <pc:docMk/>
            <pc:sldMk cId="3759911119" sldId="269"/>
            <ac:picMk id="18" creationId="{8B4440D7-CD0F-45D5-A1BC-42244BF2F409}"/>
          </ac:picMkLst>
        </pc:picChg>
        <pc:picChg chg="add">
          <ac:chgData name="Sinead Hasleham (1910154)" userId="d594fdd0-ae0d-4a9e-9df4-1d8d2a34ed16" providerId="ADAL" clId="{DD030E3B-02EC-4A2A-AE2F-D42B347BB3EB}" dt="2021-11-02T13:14:36.043" v="2388" actId="26606"/>
          <ac:picMkLst>
            <pc:docMk/>
            <pc:sldMk cId="3759911119" sldId="269"/>
            <ac:picMk id="19" creationId="{82679E24-B442-48DA-91F5-D20C35276B4A}"/>
          </ac:picMkLst>
        </pc:picChg>
        <pc:picChg chg="add">
          <ac:chgData name="Sinead Hasleham (1910154)" userId="d594fdd0-ae0d-4a9e-9df4-1d8d2a34ed16" providerId="ADAL" clId="{DD030E3B-02EC-4A2A-AE2F-D42B347BB3EB}" dt="2021-11-02T13:14:36.043" v="2388" actId="26606"/>
          <ac:picMkLst>
            <pc:docMk/>
            <pc:sldMk cId="3759911119" sldId="269"/>
            <ac:picMk id="26" creationId="{91AB8A88-A60F-421C-9564-D5A7639EA589}"/>
          </ac:picMkLst>
        </pc:picChg>
      </pc:sldChg>
    </pc:docChg>
  </pc:docChgLst>
  <pc:docChgLst>
    <pc:chgData name="Sinead Marie James (1910154)" userId="S::1910154@student.uwtsd.ac.uk::d594fdd0-ae0d-4a9e-9df4-1d8d2a34ed16" providerId="AD" clId="Web-{0A23ECD1-B91E-1A86-5A41-9FA42F808DA0}"/>
    <pc:docChg chg="addSld modSld">
      <pc:chgData name="Sinead Marie James (1910154)" userId="S::1910154@student.uwtsd.ac.uk::d594fdd0-ae0d-4a9e-9df4-1d8d2a34ed16" providerId="AD" clId="Web-{0A23ECD1-B91E-1A86-5A41-9FA42F808DA0}" dt="2021-10-28T17:23:20.314" v="96"/>
      <pc:docMkLst>
        <pc:docMk/>
      </pc:docMkLst>
      <pc:sldChg chg="addSp delSp modSp new mod setBg">
        <pc:chgData name="Sinead Marie James (1910154)" userId="S::1910154@student.uwtsd.ac.uk::d594fdd0-ae0d-4a9e-9df4-1d8d2a34ed16" providerId="AD" clId="Web-{0A23ECD1-B91E-1A86-5A41-9FA42F808DA0}" dt="2021-10-28T17:23:20.314" v="96"/>
        <pc:sldMkLst>
          <pc:docMk/>
          <pc:sldMk cId="3675317622" sldId="266"/>
        </pc:sldMkLst>
        <pc:spChg chg="mod">
          <ac:chgData name="Sinead Marie James (1910154)" userId="S::1910154@student.uwtsd.ac.uk::d594fdd0-ae0d-4a9e-9df4-1d8d2a34ed16" providerId="AD" clId="Web-{0A23ECD1-B91E-1A86-5A41-9FA42F808DA0}" dt="2021-10-28T17:23:20.314" v="96"/>
          <ac:spMkLst>
            <pc:docMk/>
            <pc:sldMk cId="3675317622" sldId="266"/>
            <ac:spMk id="2" creationId="{38457E86-7463-4268-A846-E173D059B53E}"/>
          </ac:spMkLst>
        </pc:spChg>
        <pc:spChg chg="del">
          <ac:chgData name="Sinead Marie James (1910154)" userId="S::1910154@student.uwtsd.ac.uk::d594fdd0-ae0d-4a9e-9df4-1d8d2a34ed16" providerId="AD" clId="Web-{0A23ECD1-B91E-1A86-5A41-9FA42F808DA0}" dt="2021-10-28T17:19:50.934" v="75"/>
          <ac:spMkLst>
            <pc:docMk/>
            <pc:sldMk cId="3675317622" sldId="266"/>
            <ac:spMk id="3" creationId="{D0E6A1D8-2EA0-45C0-9418-397E1A981184}"/>
          </ac:spMkLst>
        </pc:spChg>
        <pc:spChg chg="del mod">
          <ac:chgData name="Sinead Marie James (1910154)" userId="S::1910154@student.uwtsd.ac.uk::d594fdd0-ae0d-4a9e-9df4-1d8d2a34ed16" providerId="AD" clId="Web-{0A23ECD1-B91E-1A86-5A41-9FA42F808DA0}" dt="2021-10-28T17:20:06.810" v="76"/>
          <ac:spMkLst>
            <pc:docMk/>
            <pc:sldMk cId="3675317622" sldId="266"/>
            <ac:spMk id="4" creationId="{AA106A35-7D79-4CF7-89EA-698E1069189C}"/>
          </ac:spMkLst>
        </pc:spChg>
        <pc:spChg chg="add del mod">
          <ac:chgData name="Sinead Marie James (1910154)" userId="S::1910154@student.uwtsd.ac.uk::d594fdd0-ae0d-4a9e-9df4-1d8d2a34ed16" providerId="AD" clId="Web-{0A23ECD1-B91E-1A86-5A41-9FA42F808DA0}" dt="2021-10-28T17:16:52.836" v="53"/>
          <ac:spMkLst>
            <pc:docMk/>
            <pc:sldMk cId="3675317622" sldId="266"/>
            <ac:spMk id="5" creationId="{87BDE3CC-E52C-4F64-883D-07F7B6B642A3}"/>
          </ac:spMkLst>
        </pc:spChg>
        <pc:spChg chg="add del">
          <ac:chgData name="Sinead Marie James (1910154)" userId="S::1910154@student.uwtsd.ac.uk::d594fdd0-ae0d-4a9e-9df4-1d8d2a34ed16" providerId="AD" clId="Web-{0A23ECD1-B91E-1A86-5A41-9FA42F808DA0}" dt="2021-10-28T17:23:20.314" v="96"/>
          <ac:spMkLst>
            <pc:docMk/>
            <pc:sldMk cId="3675317622" sldId="266"/>
            <ac:spMk id="19" creationId="{F88A5712-2FE0-4DD4-BDC6-099EA378A050}"/>
          </ac:spMkLst>
        </pc:spChg>
        <pc:spChg chg="add del">
          <ac:chgData name="Sinead Marie James (1910154)" userId="S::1910154@student.uwtsd.ac.uk::d594fdd0-ae0d-4a9e-9df4-1d8d2a34ed16" providerId="AD" clId="Web-{0A23ECD1-B91E-1A86-5A41-9FA42F808DA0}" dt="2021-10-28T17:23:20.314" v="96"/>
          <ac:spMkLst>
            <pc:docMk/>
            <pc:sldMk cId="3675317622" sldId="266"/>
            <ac:spMk id="21" creationId="{448E5503-E0F8-4B94-81A3-B1FA57623E0F}"/>
          </ac:spMkLst>
        </pc:spChg>
        <pc:spChg chg="add del">
          <ac:chgData name="Sinead Marie James (1910154)" userId="S::1910154@student.uwtsd.ac.uk::d594fdd0-ae0d-4a9e-9df4-1d8d2a34ed16" providerId="AD" clId="Web-{0A23ECD1-B91E-1A86-5A41-9FA42F808DA0}" dt="2021-10-28T17:23:20.314" v="96"/>
          <ac:spMkLst>
            <pc:docMk/>
            <pc:sldMk cId="3675317622" sldId="266"/>
            <ac:spMk id="23" creationId="{CE54F896-85E7-4403-9E37-1B004731F8C9}"/>
          </ac:spMkLst>
        </pc:spChg>
        <pc:spChg chg="add del">
          <ac:chgData name="Sinead Marie James (1910154)" userId="S::1910154@student.uwtsd.ac.uk::d594fdd0-ae0d-4a9e-9df4-1d8d2a34ed16" providerId="AD" clId="Web-{0A23ECD1-B91E-1A86-5A41-9FA42F808DA0}" dt="2021-10-28T17:23:20.189" v="95"/>
          <ac:spMkLst>
            <pc:docMk/>
            <pc:sldMk cId="3675317622" sldId="266"/>
            <ac:spMk id="35" creationId="{1C4DAAB9-1F6E-44A6-8EBD-11AA857B20AB}"/>
          </ac:spMkLst>
        </pc:spChg>
        <pc:grpChg chg="add del">
          <ac:chgData name="Sinead Marie James (1910154)" userId="S::1910154@student.uwtsd.ac.uk::d594fdd0-ae0d-4a9e-9df4-1d8d2a34ed16" providerId="AD" clId="Web-{0A23ECD1-B91E-1A86-5A41-9FA42F808DA0}" dt="2021-10-28T17:23:20.314" v="96"/>
          <ac:grpSpMkLst>
            <pc:docMk/>
            <pc:sldMk cId="3675317622" sldId="266"/>
            <ac:grpSpMk id="12" creationId="{13544B1A-9E28-4189-AE12-8CDBA2C0FAF5}"/>
          </ac:grpSpMkLst>
        </pc:grpChg>
        <pc:grpChg chg="add">
          <ac:chgData name="Sinead Marie James (1910154)" userId="S::1910154@student.uwtsd.ac.uk::d594fdd0-ae0d-4a9e-9df4-1d8d2a34ed16" providerId="AD" clId="Web-{0A23ECD1-B91E-1A86-5A41-9FA42F808DA0}" dt="2021-10-28T17:23:20.314" v="96"/>
          <ac:grpSpMkLst>
            <pc:docMk/>
            <pc:sldMk cId="3675317622" sldId="266"/>
            <ac:grpSpMk id="26" creationId="{13544B1A-9E28-4189-AE12-8CDBA2C0FAF5}"/>
          </ac:grpSpMkLst>
        </pc:grpChg>
        <pc:grpChg chg="add del">
          <ac:chgData name="Sinead Marie James (1910154)" userId="S::1910154@student.uwtsd.ac.uk::d594fdd0-ae0d-4a9e-9df4-1d8d2a34ed16" providerId="AD" clId="Web-{0A23ECD1-B91E-1A86-5A41-9FA42F808DA0}" dt="2021-10-28T17:23:20.189" v="95"/>
          <ac:grpSpMkLst>
            <pc:docMk/>
            <pc:sldMk cId="3675317622" sldId="266"/>
            <ac:grpSpMk id="30" creationId="{13544B1A-9E28-4189-AE12-8CDBA2C0FAF5}"/>
          </ac:grpSpMkLst>
        </pc:grpChg>
        <pc:graphicFrameChg chg="add mod modGraphic">
          <ac:chgData name="Sinead Marie James (1910154)" userId="S::1910154@student.uwtsd.ac.uk::d594fdd0-ae0d-4a9e-9df4-1d8d2a34ed16" providerId="AD" clId="Web-{0A23ECD1-B91E-1A86-5A41-9FA42F808DA0}" dt="2021-10-28T17:23:20.314" v="96"/>
          <ac:graphicFrameMkLst>
            <pc:docMk/>
            <pc:sldMk cId="3675317622" sldId="266"/>
            <ac:graphicFrameMk id="6" creationId="{980943F9-AC0B-47F6-8734-52384A995352}"/>
          </ac:graphicFrameMkLst>
        </pc:graphicFrameChg>
        <pc:picChg chg="add del">
          <ac:chgData name="Sinead Marie James (1910154)" userId="S::1910154@student.uwtsd.ac.uk::d594fdd0-ae0d-4a9e-9df4-1d8d2a34ed16" providerId="AD" clId="Web-{0A23ECD1-B91E-1A86-5A41-9FA42F808DA0}" dt="2021-10-28T17:23:20.314" v="96"/>
          <ac:picMkLst>
            <pc:docMk/>
            <pc:sldMk cId="3675317622" sldId="266"/>
            <ac:picMk id="10" creationId="{5691BDF7-74ED-406A-8A22-22721EE5FB5E}"/>
          </ac:picMkLst>
        </pc:picChg>
        <pc:picChg chg="add del">
          <ac:chgData name="Sinead Marie James (1910154)" userId="S::1910154@student.uwtsd.ac.uk::d594fdd0-ae0d-4a9e-9df4-1d8d2a34ed16" providerId="AD" clId="Web-{0A23ECD1-B91E-1A86-5A41-9FA42F808DA0}" dt="2021-10-28T17:23:20.314" v="96"/>
          <ac:picMkLst>
            <pc:docMk/>
            <pc:sldMk cId="3675317622" sldId="266"/>
            <ac:picMk id="17" creationId="{90A9C49B-76D8-4E9B-B430-D1ADF40F1CF8}"/>
          </ac:picMkLst>
        </pc:picChg>
        <pc:picChg chg="add">
          <ac:chgData name="Sinead Marie James (1910154)" userId="S::1910154@student.uwtsd.ac.uk::d594fdd0-ae0d-4a9e-9df4-1d8d2a34ed16" providerId="AD" clId="Web-{0A23ECD1-B91E-1A86-5A41-9FA42F808DA0}" dt="2021-10-28T17:23:20.314" v="96"/>
          <ac:picMkLst>
            <pc:docMk/>
            <pc:sldMk cId="3675317622" sldId="266"/>
            <ac:picMk id="25" creationId="{5691BDF7-74ED-406A-8A22-22721EE5FB5E}"/>
          </ac:picMkLst>
        </pc:picChg>
        <pc:picChg chg="add del">
          <ac:chgData name="Sinead Marie James (1910154)" userId="S::1910154@student.uwtsd.ac.uk::d594fdd0-ae0d-4a9e-9df4-1d8d2a34ed16" providerId="AD" clId="Web-{0A23ECD1-B91E-1A86-5A41-9FA42F808DA0}" dt="2021-10-28T17:23:20.189" v="95"/>
          <ac:picMkLst>
            <pc:docMk/>
            <pc:sldMk cId="3675317622" sldId="266"/>
            <ac:picMk id="28" creationId="{5691BDF7-74ED-406A-8A22-22721EE5FB5E}"/>
          </ac:picMkLst>
        </pc:picChg>
      </pc:sldChg>
    </pc:docChg>
  </pc:docChgLst>
  <pc:docChgLst>
    <pc:chgData name="Sinead Marie James (1910154)" userId="S::1910154@student.uwtsd.ac.uk::d594fdd0-ae0d-4a9e-9df4-1d8d2a34ed16" providerId="AD" clId="Web-{006B741C-137C-A5EA-585A-42D5A7A1752F}"/>
    <pc:docChg chg="addSld delSld modSld">
      <pc:chgData name="Sinead Marie James (1910154)" userId="S::1910154@student.uwtsd.ac.uk::d594fdd0-ae0d-4a9e-9df4-1d8d2a34ed16" providerId="AD" clId="Web-{006B741C-137C-A5EA-585A-42D5A7A1752F}" dt="2021-11-02T13:03:35.041" v="11" actId="20577"/>
      <pc:docMkLst>
        <pc:docMk/>
      </pc:docMkLst>
      <pc:sldChg chg="new del">
        <pc:chgData name="Sinead Marie James (1910154)" userId="S::1910154@student.uwtsd.ac.uk::d594fdd0-ae0d-4a9e-9df4-1d8d2a34ed16" providerId="AD" clId="Web-{006B741C-137C-A5EA-585A-42D5A7A1752F}" dt="2021-11-02T13:03:06.009" v="1"/>
        <pc:sldMkLst>
          <pc:docMk/>
          <pc:sldMk cId="1288741085" sldId="269"/>
        </pc:sldMkLst>
      </pc:sldChg>
      <pc:sldChg chg="addSp modSp new">
        <pc:chgData name="Sinead Marie James (1910154)" userId="S::1910154@student.uwtsd.ac.uk::d594fdd0-ae0d-4a9e-9df4-1d8d2a34ed16" providerId="AD" clId="Web-{006B741C-137C-A5EA-585A-42D5A7A1752F}" dt="2021-11-02T13:03:35.041" v="11" actId="20577"/>
        <pc:sldMkLst>
          <pc:docMk/>
          <pc:sldMk cId="2775197114" sldId="269"/>
        </pc:sldMkLst>
        <pc:spChg chg="add mod">
          <ac:chgData name="Sinead Marie James (1910154)" userId="S::1910154@student.uwtsd.ac.uk::d594fdd0-ae0d-4a9e-9df4-1d8d2a34ed16" providerId="AD" clId="Web-{006B741C-137C-A5EA-585A-42D5A7A1752F}" dt="2021-11-02T13:03:35.041" v="11" actId="20577"/>
          <ac:spMkLst>
            <pc:docMk/>
            <pc:sldMk cId="2775197114" sldId="269"/>
            <ac:spMk id="2" creationId="{D097861B-23E6-4DC9-B406-05F1045E6324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3ACFFB8-B236-4764-B7A7-84C55BC95A1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B9F055B-9655-4639-95D9-7ED6379EED7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Adaptation to diverse cultures</a:t>
          </a:r>
          <a:endParaRPr lang="en-US" dirty="0"/>
        </a:p>
      </dgm:t>
    </dgm:pt>
    <dgm:pt modelId="{5C6FE83F-59E0-4CAF-8576-BFFAD8F7E21A}" type="parTrans" cxnId="{27AD9CA3-9660-4A81-8359-6324E4D1269F}">
      <dgm:prSet/>
      <dgm:spPr/>
      <dgm:t>
        <a:bodyPr/>
        <a:lstStyle/>
        <a:p>
          <a:endParaRPr lang="en-US"/>
        </a:p>
      </dgm:t>
    </dgm:pt>
    <dgm:pt modelId="{87C38DE2-14B9-4713-BA87-05BF4D5A2A06}" type="sibTrans" cxnId="{27AD9CA3-9660-4A81-8359-6324E4D1269F}">
      <dgm:prSet/>
      <dgm:spPr/>
      <dgm:t>
        <a:bodyPr/>
        <a:lstStyle/>
        <a:p>
          <a:endParaRPr lang="en-US"/>
        </a:p>
      </dgm:t>
    </dgm:pt>
    <dgm:pt modelId="{38038D46-E457-45EC-8703-6756143A0D2C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Impact" panose="020B0806030902050204"/>
            </a:rPr>
            <a:t>Marketing </a:t>
          </a:r>
          <a:endParaRPr lang="en-GB"/>
        </a:p>
      </dgm:t>
    </dgm:pt>
    <dgm:pt modelId="{0CCBF0AA-4463-495E-B4CA-744F1C73F747}" type="parTrans" cxnId="{50B5D27A-93A3-4EE9-8D57-9A508C378874}">
      <dgm:prSet/>
      <dgm:spPr/>
      <dgm:t>
        <a:bodyPr/>
        <a:lstStyle/>
        <a:p>
          <a:endParaRPr lang="en-US"/>
        </a:p>
      </dgm:t>
    </dgm:pt>
    <dgm:pt modelId="{2EBA8B37-4ED0-4B0B-A4AC-FEFEB9C38539}" type="sibTrans" cxnId="{50B5D27A-93A3-4EE9-8D57-9A508C378874}">
      <dgm:prSet/>
      <dgm:spPr/>
      <dgm:t>
        <a:bodyPr/>
        <a:lstStyle/>
        <a:p>
          <a:endParaRPr lang="en-US"/>
        </a:p>
      </dgm:t>
    </dgm:pt>
    <dgm:pt modelId="{8F288671-C75F-4C62-A7F9-123FE4D265F2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Impact" panose="020B0806030902050204"/>
            </a:rPr>
            <a:t>Sustainability</a:t>
          </a:r>
        </a:p>
      </dgm:t>
    </dgm:pt>
    <dgm:pt modelId="{FD9CD5AA-E30F-48E9-B544-EFC799E6F551}" type="parTrans" cxnId="{81F54D83-8AD1-4752-A8DD-E8D21D90C7FC}">
      <dgm:prSet/>
      <dgm:spPr/>
      <dgm:t>
        <a:bodyPr/>
        <a:lstStyle/>
        <a:p>
          <a:endParaRPr lang="en-GB"/>
        </a:p>
      </dgm:t>
    </dgm:pt>
    <dgm:pt modelId="{44196DD3-B63F-4F2C-8DCD-E0551112609E}" type="sibTrans" cxnId="{81F54D83-8AD1-4752-A8DD-E8D21D90C7FC}">
      <dgm:prSet/>
      <dgm:spPr/>
      <dgm:t>
        <a:bodyPr/>
        <a:lstStyle/>
        <a:p>
          <a:endParaRPr lang="en-GB"/>
        </a:p>
      </dgm:t>
    </dgm:pt>
    <dgm:pt modelId="{F6F83666-5E03-4516-B8D8-662234F08A99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Impact" panose="020B0806030902050204"/>
            </a:rPr>
            <a:t>Sales Tactics</a:t>
          </a:r>
        </a:p>
      </dgm:t>
    </dgm:pt>
    <dgm:pt modelId="{5537364B-532B-469E-97A9-801BFF246D81}" type="parTrans" cxnId="{5B6008B7-C7B4-4646-AA34-3328CF8AB913}">
      <dgm:prSet/>
      <dgm:spPr/>
      <dgm:t>
        <a:bodyPr/>
        <a:lstStyle/>
        <a:p>
          <a:endParaRPr lang="en-GB"/>
        </a:p>
      </dgm:t>
    </dgm:pt>
    <dgm:pt modelId="{7B5DB43E-9EBB-4841-8DBA-3842FA3A5263}" type="sibTrans" cxnId="{5B6008B7-C7B4-4646-AA34-3328CF8AB913}">
      <dgm:prSet/>
      <dgm:spPr/>
      <dgm:t>
        <a:bodyPr/>
        <a:lstStyle/>
        <a:p>
          <a:endParaRPr lang="en-GB"/>
        </a:p>
      </dgm:t>
    </dgm:pt>
    <dgm:pt modelId="{DDD762AB-199A-42B2-94C1-127020DFA125}" type="pres">
      <dgm:prSet presAssocID="{33ACFFB8-B236-4764-B7A7-84C55BC95A18}" presName="root" presStyleCnt="0">
        <dgm:presLayoutVars>
          <dgm:dir/>
          <dgm:resizeHandles val="exact"/>
        </dgm:presLayoutVars>
      </dgm:prSet>
      <dgm:spPr/>
    </dgm:pt>
    <dgm:pt modelId="{D1A1AA2D-2AA1-4D95-8404-F0B88FD95B0A}" type="pres">
      <dgm:prSet presAssocID="{BB9F055B-9655-4639-95D9-7ED6379EED76}" presName="compNode" presStyleCnt="0"/>
      <dgm:spPr/>
    </dgm:pt>
    <dgm:pt modelId="{90B8FB14-EB15-4D25-9CDD-76DE039B0D80}" type="pres">
      <dgm:prSet presAssocID="{BB9F055B-9655-4639-95D9-7ED6379EED76}" presName="bgRect" presStyleLbl="bgShp" presStyleIdx="0" presStyleCnt="4"/>
      <dgm:spPr/>
    </dgm:pt>
    <dgm:pt modelId="{C0688C38-AB15-4B64-827C-92D00706BE1A}" type="pres">
      <dgm:prSet presAssocID="{BB9F055B-9655-4639-95D9-7ED6379EED7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0F2ADFC2-E450-4B61-A84A-29236E3F6F0B}" type="pres">
      <dgm:prSet presAssocID="{BB9F055B-9655-4639-95D9-7ED6379EED76}" presName="spaceRect" presStyleCnt="0"/>
      <dgm:spPr/>
    </dgm:pt>
    <dgm:pt modelId="{C536CF98-3E41-4598-9C36-4D74A87C8BAD}" type="pres">
      <dgm:prSet presAssocID="{BB9F055B-9655-4639-95D9-7ED6379EED76}" presName="parTx" presStyleLbl="revTx" presStyleIdx="0" presStyleCnt="4">
        <dgm:presLayoutVars>
          <dgm:chMax val="0"/>
          <dgm:chPref val="0"/>
        </dgm:presLayoutVars>
      </dgm:prSet>
      <dgm:spPr/>
    </dgm:pt>
    <dgm:pt modelId="{802A56F2-3BC8-472B-9829-B0C4CE836A10}" type="pres">
      <dgm:prSet presAssocID="{87C38DE2-14B9-4713-BA87-05BF4D5A2A06}" presName="sibTrans" presStyleCnt="0"/>
      <dgm:spPr/>
    </dgm:pt>
    <dgm:pt modelId="{01216AE1-12E8-4A1A-AC30-049728C7A5EF}" type="pres">
      <dgm:prSet presAssocID="{8F288671-C75F-4C62-A7F9-123FE4D265F2}" presName="compNode" presStyleCnt="0"/>
      <dgm:spPr/>
    </dgm:pt>
    <dgm:pt modelId="{DAFB6A1C-88EE-484A-B58F-88919083665D}" type="pres">
      <dgm:prSet presAssocID="{8F288671-C75F-4C62-A7F9-123FE4D265F2}" presName="bgRect" presStyleLbl="bgShp" presStyleIdx="1" presStyleCnt="4"/>
      <dgm:spPr/>
    </dgm:pt>
    <dgm:pt modelId="{DD2588C6-BFAF-428D-98AA-371D79F26273}" type="pres">
      <dgm:prSet presAssocID="{8F288671-C75F-4C62-A7F9-123FE4D265F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DDCF8663-D9D2-49FA-B040-8BEAA19534A0}" type="pres">
      <dgm:prSet presAssocID="{8F288671-C75F-4C62-A7F9-123FE4D265F2}" presName="spaceRect" presStyleCnt="0"/>
      <dgm:spPr/>
    </dgm:pt>
    <dgm:pt modelId="{B9C3AD2D-9409-4D9A-B08C-C034A3D4E5C1}" type="pres">
      <dgm:prSet presAssocID="{8F288671-C75F-4C62-A7F9-123FE4D265F2}" presName="parTx" presStyleLbl="revTx" presStyleIdx="1" presStyleCnt="4">
        <dgm:presLayoutVars>
          <dgm:chMax val="0"/>
          <dgm:chPref val="0"/>
        </dgm:presLayoutVars>
      </dgm:prSet>
      <dgm:spPr/>
    </dgm:pt>
    <dgm:pt modelId="{326E7B74-6634-4191-A0A1-B0581BF97040}" type="pres">
      <dgm:prSet presAssocID="{44196DD3-B63F-4F2C-8DCD-E0551112609E}" presName="sibTrans" presStyleCnt="0"/>
      <dgm:spPr/>
    </dgm:pt>
    <dgm:pt modelId="{EFE74ABE-3E86-4DF7-8C3C-D85F1A1817A0}" type="pres">
      <dgm:prSet presAssocID="{38038D46-E457-45EC-8703-6756143A0D2C}" presName="compNode" presStyleCnt="0"/>
      <dgm:spPr/>
    </dgm:pt>
    <dgm:pt modelId="{3105B0D1-06AB-40BA-A0C7-A8CE77E87695}" type="pres">
      <dgm:prSet presAssocID="{38038D46-E457-45EC-8703-6756143A0D2C}" presName="bgRect" presStyleLbl="bgShp" presStyleIdx="2" presStyleCnt="4"/>
      <dgm:spPr/>
    </dgm:pt>
    <dgm:pt modelId="{D13D9166-0057-4304-811F-3200EE6D644D}" type="pres">
      <dgm:prSet presAssocID="{38038D46-E457-45EC-8703-6756143A0D2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FD120A97-61D3-4CEA-8F19-0CD46FADE2FB}" type="pres">
      <dgm:prSet presAssocID="{38038D46-E457-45EC-8703-6756143A0D2C}" presName="spaceRect" presStyleCnt="0"/>
      <dgm:spPr/>
    </dgm:pt>
    <dgm:pt modelId="{2FE7F9D4-077F-46D0-A017-A569B4FFBC6A}" type="pres">
      <dgm:prSet presAssocID="{38038D46-E457-45EC-8703-6756143A0D2C}" presName="parTx" presStyleLbl="revTx" presStyleIdx="2" presStyleCnt="4">
        <dgm:presLayoutVars>
          <dgm:chMax val="0"/>
          <dgm:chPref val="0"/>
        </dgm:presLayoutVars>
      </dgm:prSet>
      <dgm:spPr/>
    </dgm:pt>
    <dgm:pt modelId="{8973C40E-8C68-4985-AEAA-063182EC577A}" type="pres">
      <dgm:prSet presAssocID="{2EBA8B37-4ED0-4B0B-A4AC-FEFEB9C38539}" presName="sibTrans" presStyleCnt="0"/>
      <dgm:spPr/>
    </dgm:pt>
    <dgm:pt modelId="{1164166C-687B-4C24-8AF6-3863D6E4F8B5}" type="pres">
      <dgm:prSet presAssocID="{F6F83666-5E03-4516-B8D8-662234F08A99}" presName="compNode" presStyleCnt="0"/>
      <dgm:spPr/>
    </dgm:pt>
    <dgm:pt modelId="{CD0DAE34-5D55-4C46-A967-338FD1CD57B6}" type="pres">
      <dgm:prSet presAssocID="{F6F83666-5E03-4516-B8D8-662234F08A99}" presName="bgRect" presStyleLbl="bgShp" presStyleIdx="3" presStyleCnt="4"/>
      <dgm:spPr/>
    </dgm:pt>
    <dgm:pt modelId="{0CE3CD99-8442-47B7-B9D2-EC2717DE5103}" type="pres">
      <dgm:prSet presAssocID="{F6F83666-5E03-4516-B8D8-662234F08A9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C00DCCC-49A1-4AFE-81F1-BD7CD15C4561}" type="pres">
      <dgm:prSet presAssocID="{F6F83666-5E03-4516-B8D8-662234F08A99}" presName="spaceRect" presStyleCnt="0"/>
      <dgm:spPr/>
    </dgm:pt>
    <dgm:pt modelId="{B34F3BE4-7D44-4178-AE3C-5CA61B4D040F}" type="pres">
      <dgm:prSet presAssocID="{F6F83666-5E03-4516-B8D8-662234F08A9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D318909-F276-4788-8BE1-467A01B2AD3F}" type="presOf" srcId="{38038D46-E457-45EC-8703-6756143A0D2C}" destId="{2FE7F9D4-077F-46D0-A017-A569B4FFBC6A}" srcOrd="0" destOrd="0" presId="urn:microsoft.com/office/officeart/2018/2/layout/IconVerticalSolidList"/>
    <dgm:cxn modelId="{B413C340-E738-4A55-9841-75B46B861832}" type="presOf" srcId="{8F288671-C75F-4C62-A7F9-123FE4D265F2}" destId="{B9C3AD2D-9409-4D9A-B08C-C034A3D4E5C1}" srcOrd="0" destOrd="0" presId="urn:microsoft.com/office/officeart/2018/2/layout/IconVerticalSolidList"/>
    <dgm:cxn modelId="{1EE7094D-0885-4860-803B-7683E3087DA5}" type="presOf" srcId="{BB9F055B-9655-4639-95D9-7ED6379EED76}" destId="{C536CF98-3E41-4598-9C36-4D74A87C8BAD}" srcOrd="0" destOrd="0" presId="urn:microsoft.com/office/officeart/2018/2/layout/IconVerticalSolidList"/>
    <dgm:cxn modelId="{68951579-408F-43F6-AB87-322E0E528382}" type="presOf" srcId="{33ACFFB8-B236-4764-B7A7-84C55BC95A18}" destId="{DDD762AB-199A-42B2-94C1-127020DFA125}" srcOrd="0" destOrd="0" presId="urn:microsoft.com/office/officeart/2018/2/layout/IconVerticalSolidList"/>
    <dgm:cxn modelId="{BFE6A379-CC1F-47B7-AE7D-C0BD98A010CD}" type="presOf" srcId="{F6F83666-5E03-4516-B8D8-662234F08A99}" destId="{B34F3BE4-7D44-4178-AE3C-5CA61B4D040F}" srcOrd="0" destOrd="0" presId="urn:microsoft.com/office/officeart/2018/2/layout/IconVerticalSolidList"/>
    <dgm:cxn modelId="{50B5D27A-93A3-4EE9-8D57-9A508C378874}" srcId="{33ACFFB8-B236-4764-B7A7-84C55BC95A18}" destId="{38038D46-E457-45EC-8703-6756143A0D2C}" srcOrd="2" destOrd="0" parTransId="{0CCBF0AA-4463-495E-B4CA-744F1C73F747}" sibTransId="{2EBA8B37-4ED0-4B0B-A4AC-FEFEB9C38539}"/>
    <dgm:cxn modelId="{81F54D83-8AD1-4752-A8DD-E8D21D90C7FC}" srcId="{33ACFFB8-B236-4764-B7A7-84C55BC95A18}" destId="{8F288671-C75F-4C62-A7F9-123FE4D265F2}" srcOrd="1" destOrd="0" parTransId="{FD9CD5AA-E30F-48E9-B544-EFC799E6F551}" sibTransId="{44196DD3-B63F-4F2C-8DCD-E0551112609E}"/>
    <dgm:cxn modelId="{27AD9CA3-9660-4A81-8359-6324E4D1269F}" srcId="{33ACFFB8-B236-4764-B7A7-84C55BC95A18}" destId="{BB9F055B-9655-4639-95D9-7ED6379EED76}" srcOrd="0" destOrd="0" parTransId="{5C6FE83F-59E0-4CAF-8576-BFFAD8F7E21A}" sibTransId="{87C38DE2-14B9-4713-BA87-05BF4D5A2A06}"/>
    <dgm:cxn modelId="{5B6008B7-C7B4-4646-AA34-3328CF8AB913}" srcId="{33ACFFB8-B236-4764-B7A7-84C55BC95A18}" destId="{F6F83666-5E03-4516-B8D8-662234F08A99}" srcOrd="3" destOrd="0" parTransId="{5537364B-532B-469E-97A9-801BFF246D81}" sibTransId="{7B5DB43E-9EBB-4841-8DBA-3842FA3A5263}"/>
    <dgm:cxn modelId="{720017B8-4EF1-4396-B198-1145EDECEE6D}" type="presParOf" srcId="{DDD762AB-199A-42B2-94C1-127020DFA125}" destId="{D1A1AA2D-2AA1-4D95-8404-F0B88FD95B0A}" srcOrd="0" destOrd="0" presId="urn:microsoft.com/office/officeart/2018/2/layout/IconVerticalSolidList"/>
    <dgm:cxn modelId="{E3C28E77-C007-414B-9927-8BEA58CC345D}" type="presParOf" srcId="{D1A1AA2D-2AA1-4D95-8404-F0B88FD95B0A}" destId="{90B8FB14-EB15-4D25-9CDD-76DE039B0D80}" srcOrd="0" destOrd="0" presId="urn:microsoft.com/office/officeart/2018/2/layout/IconVerticalSolidList"/>
    <dgm:cxn modelId="{30E61660-1E93-45DC-9020-4AF24F5A1D6F}" type="presParOf" srcId="{D1A1AA2D-2AA1-4D95-8404-F0B88FD95B0A}" destId="{C0688C38-AB15-4B64-827C-92D00706BE1A}" srcOrd="1" destOrd="0" presId="urn:microsoft.com/office/officeart/2018/2/layout/IconVerticalSolidList"/>
    <dgm:cxn modelId="{C8A0738C-4236-4E14-9160-BAB23C2836DF}" type="presParOf" srcId="{D1A1AA2D-2AA1-4D95-8404-F0B88FD95B0A}" destId="{0F2ADFC2-E450-4B61-A84A-29236E3F6F0B}" srcOrd="2" destOrd="0" presId="urn:microsoft.com/office/officeart/2018/2/layout/IconVerticalSolidList"/>
    <dgm:cxn modelId="{74D86F90-BCC1-4E54-AF01-74DA96E55F27}" type="presParOf" srcId="{D1A1AA2D-2AA1-4D95-8404-F0B88FD95B0A}" destId="{C536CF98-3E41-4598-9C36-4D74A87C8BAD}" srcOrd="3" destOrd="0" presId="urn:microsoft.com/office/officeart/2018/2/layout/IconVerticalSolidList"/>
    <dgm:cxn modelId="{215716E6-7BDF-4330-AE6B-4C16FB121119}" type="presParOf" srcId="{DDD762AB-199A-42B2-94C1-127020DFA125}" destId="{802A56F2-3BC8-472B-9829-B0C4CE836A10}" srcOrd="1" destOrd="0" presId="urn:microsoft.com/office/officeart/2018/2/layout/IconVerticalSolidList"/>
    <dgm:cxn modelId="{1F4787BA-C4B0-4F67-A2DE-0BB0A98C340B}" type="presParOf" srcId="{DDD762AB-199A-42B2-94C1-127020DFA125}" destId="{01216AE1-12E8-4A1A-AC30-049728C7A5EF}" srcOrd="2" destOrd="0" presId="urn:microsoft.com/office/officeart/2018/2/layout/IconVerticalSolidList"/>
    <dgm:cxn modelId="{B86D47FD-7232-4A93-8757-E1B565AF9F8F}" type="presParOf" srcId="{01216AE1-12E8-4A1A-AC30-049728C7A5EF}" destId="{DAFB6A1C-88EE-484A-B58F-88919083665D}" srcOrd="0" destOrd="0" presId="urn:microsoft.com/office/officeart/2018/2/layout/IconVerticalSolidList"/>
    <dgm:cxn modelId="{3182C901-487F-472A-A732-F7199A3549C7}" type="presParOf" srcId="{01216AE1-12E8-4A1A-AC30-049728C7A5EF}" destId="{DD2588C6-BFAF-428D-98AA-371D79F26273}" srcOrd="1" destOrd="0" presId="urn:microsoft.com/office/officeart/2018/2/layout/IconVerticalSolidList"/>
    <dgm:cxn modelId="{5538340F-1D40-4D3D-B510-B7131E97D963}" type="presParOf" srcId="{01216AE1-12E8-4A1A-AC30-049728C7A5EF}" destId="{DDCF8663-D9D2-49FA-B040-8BEAA19534A0}" srcOrd="2" destOrd="0" presId="urn:microsoft.com/office/officeart/2018/2/layout/IconVerticalSolidList"/>
    <dgm:cxn modelId="{BEA5CC91-F4C4-4311-87F9-A6EC810DFA84}" type="presParOf" srcId="{01216AE1-12E8-4A1A-AC30-049728C7A5EF}" destId="{B9C3AD2D-9409-4D9A-B08C-C034A3D4E5C1}" srcOrd="3" destOrd="0" presId="urn:microsoft.com/office/officeart/2018/2/layout/IconVerticalSolidList"/>
    <dgm:cxn modelId="{1986EF0C-8E30-4351-A51B-FA2D51F5CBD6}" type="presParOf" srcId="{DDD762AB-199A-42B2-94C1-127020DFA125}" destId="{326E7B74-6634-4191-A0A1-B0581BF97040}" srcOrd="3" destOrd="0" presId="urn:microsoft.com/office/officeart/2018/2/layout/IconVerticalSolidList"/>
    <dgm:cxn modelId="{D32C8871-ABDC-4BD7-B7EA-D111D049A26B}" type="presParOf" srcId="{DDD762AB-199A-42B2-94C1-127020DFA125}" destId="{EFE74ABE-3E86-4DF7-8C3C-D85F1A1817A0}" srcOrd="4" destOrd="0" presId="urn:microsoft.com/office/officeart/2018/2/layout/IconVerticalSolidList"/>
    <dgm:cxn modelId="{AC96AEAE-DD34-4640-9E4B-170FE8C82DE1}" type="presParOf" srcId="{EFE74ABE-3E86-4DF7-8C3C-D85F1A1817A0}" destId="{3105B0D1-06AB-40BA-A0C7-A8CE77E87695}" srcOrd="0" destOrd="0" presId="urn:microsoft.com/office/officeart/2018/2/layout/IconVerticalSolidList"/>
    <dgm:cxn modelId="{4B5539D7-7FD5-417F-87F3-404ECB84C7A7}" type="presParOf" srcId="{EFE74ABE-3E86-4DF7-8C3C-D85F1A1817A0}" destId="{D13D9166-0057-4304-811F-3200EE6D644D}" srcOrd="1" destOrd="0" presId="urn:microsoft.com/office/officeart/2018/2/layout/IconVerticalSolidList"/>
    <dgm:cxn modelId="{97DDA7A4-9CE4-4D58-B5DA-27A432B72000}" type="presParOf" srcId="{EFE74ABE-3E86-4DF7-8C3C-D85F1A1817A0}" destId="{FD120A97-61D3-4CEA-8F19-0CD46FADE2FB}" srcOrd="2" destOrd="0" presId="urn:microsoft.com/office/officeart/2018/2/layout/IconVerticalSolidList"/>
    <dgm:cxn modelId="{C8FFB07D-2EEF-4A22-A84F-30C439920AAA}" type="presParOf" srcId="{EFE74ABE-3E86-4DF7-8C3C-D85F1A1817A0}" destId="{2FE7F9D4-077F-46D0-A017-A569B4FFBC6A}" srcOrd="3" destOrd="0" presId="urn:microsoft.com/office/officeart/2018/2/layout/IconVerticalSolidList"/>
    <dgm:cxn modelId="{B11175F2-A4B3-4328-B973-CE3E80D017EE}" type="presParOf" srcId="{DDD762AB-199A-42B2-94C1-127020DFA125}" destId="{8973C40E-8C68-4985-AEAA-063182EC577A}" srcOrd="5" destOrd="0" presId="urn:microsoft.com/office/officeart/2018/2/layout/IconVerticalSolidList"/>
    <dgm:cxn modelId="{4BEB3621-2133-4AFD-95E2-FE285FDBF068}" type="presParOf" srcId="{DDD762AB-199A-42B2-94C1-127020DFA125}" destId="{1164166C-687B-4C24-8AF6-3863D6E4F8B5}" srcOrd="6" destOrd="0" presId="urn:microsoft.com/office/officeart/2018/2/layout/IconVerticalSolidList"/>
    <dgm:cxn modelId="{991D8287-E3A4-448D-8841-1F6BB2EE6DDD}" type="presParOf" srcId="{1164166C-687B-4C24-8AF6-3863D6E4F8B5}" destId="{CD0DAE34-5D55-4C46-A967-338FD1CD57B6}" srcOrd="0" destOrd="0" presId="urn:microsoft.com/office/officeart/2018/2/layout/IconVerticalSolidList"/>
    <dgm:cxn modelId="{5C5DEE2A-35A0-4782-A44E-A9ACC1ABFD06}" type="presParOf" srcId="{1164166C-687B-4C24-8AF6-3863D6E4F8B5}" destId="{0CE3CD99-8442-47B7-B9D2-EC2717DE5103}" srcOrd="1" destOrd="0" presId="urn:microsoft.com/office/officeart/2018/2/layout/IconVerticalSolidList"/>
    <dgm:cxn modelId="{BABAB11B-63F1-4B7B-A086-46F59DC5F61C}" type="presParOf" srcId="{1164166C-687B-4C24-8AF6-3863D6E4F8B5}" destId="{2C00DCCC-49A1-4AFE-81F1-BD7CD15C4561}" srcOrd="2" destOrd="0" presId="urn:microsoft.com/office/officeart/2018/2/layout/IconVerticalSolidList"/>
    <dgm:cxn modelId="{1D5F5D01-4927-4304-B44A-3BBAD3C05D60}" type="presParOf" srcId="{1164166C-687B-4C24-8AF6-3863D6E4F8B5}" destId="{B34F3BE4-7D44-4178-AE3C-5CA61B4D040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D519641-FF17-4F85-8AED-2D32F5BC993D}" type="doc">
      <dgm:prSet loTypeId="urn:microsoft.com/office/officeart/2005/8/layout/vList2" loCatId="list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AFEF9F6-A583-4349-B8C6-A0ACF40AAED8}">
      <dgm:prSet/>
      <dgm:spPr/>
      <dgm:t>
        <a:bodyPr/>
        <a:lstStyle/>
        <a:p>
          <a:r>
            <a:rPr lang="en-US" dirty="0"/>
            <a:t>Accomplishing</a:t>
          </a:r>
          <a:r>
            <a:rPr lang="en-US" baseline="0" dirty="0"/>
            <a:t> their mission statement</a:t>
          </a:r>
          <a:endParaRPr lang="en-US" dirty="0"/>
        </a:p>
      </dgm:t>
    </dgm:pt>
    <dgm:pt modelId="{D9CA0AA6-247F-4A61-90A6-4423E76874BD}" type="parTrans" cxnId="{822700E6-80BC-4E62-BC90-A5F03D995B51}">
      <dgm:prSet/>
      <dgm:spPr/>
      <dgm:t>
        <a:bodyPr/>
        <a:lstStyle/>
        <a:p>
          <a:endParaRPr lang="en-US"/>
        </a:p>
      </dgm:t>
    </dgm:pt>
    <dgm:pt modelId="{CF4E601D-F4B4-4008-BA75-3A463CCCC6B1}" type="sibTrans" cxnId="{822700E6-80BC-4E62-BC90-A5F03D995B51}">
      <dgm:prSet/>
      <dgm:spPr/>
      <dgm:t>
        <a:bodyPr/>
        <a:lstStyle/>
        <a:p>
          <a:endParaRPr lang="en-US"/>
        </a:p>
      </dgm:t>
    </dgm:pt>
    <dgm:pt modelId="{8412E686-67DE-48C2-9BB0-6E50AE41799A}">
      <dgm:prSet/>
      <dgm:spPr/>
      <dgm:t>
        <a:bodyPr/>
        <a:lstStyle/>
        <a:p>
          <a:r>
            <a:rPr lang="en-US" dirty="0"/>
            <a:t>Abiding by their promise of providing a sustainable lifestyle</a:t>
          </a:r>
        </a:p>
      </dgm:t>
    </dgm:pt>
    <dgm:pt modelId="{4F4F45D3-74FA-4BB7-897D-F95689CCA64A}" type="parTrans" cxnId="{CA0782C3-28D8-448A-B94C-33F3762142A7}">
      <dgm:prSet/>
      <dgm:spPr/>
      <dgm:t>
        <a:bodyPr/>
        <a:lstStyle/>
        <a:p>
          <a:endParaRPr lang="en-US"/>
        </a:p>
      </dgm:t>
    </dgm:pt>
    <dgm:pt modelId="{EE640169-0D6A-4E8F-99D5-E36B75D1CCE2}" type="sibTrans" cxnId="{CA0782C3-28D8-448A-B94C-33F3762142A7}">
      <dgm:prSet/>
      <dgm:spPr/>
      <dgm:t>
        <a:bodyPr/>
        <a:lstStyle/>
        <a:p>
          <a:endParaRPr lang="en-US"/>
        </a:p>
      </dgm:t>
    </dgm:pt>
    <dgm:pt modelId="{3EA8E605-3D06-4C0B-B46D-C7C025F74ADB}">
      <dgm:prSet/>
      <dgm:spPr/>
      <dgm:t>
        <a:bodyPr/>
        <a:lstStyle/>
        <a:p>
          <a:r>
            <a:rPr lang="en-US" dirty="0"/>
            <a:t>Global expansion</a:t>
          </a:r>
        </a:p>
      </dgm:t>
    </dgm:pt>
    <dgm:pt modelId="{B2279045-0DF2-4EDF-80B0-5AD6FCEEDBDF}" type="sibTrans" cxnId="{3FEB717F-AB49-4CEC-8D0B-0E35B17270B2}">
      <dgm:prSet/>
      <dgm:spPr/>
      <dgm:t>
        <a:bodyPr/>
        <a:lstStyle/>
        <a:p>
          <a:endParaRPr lang="en-US"/>
        </a:p>
      </dgm:t>
    </dgm:pt>
    <dgm:pt modelId="{6B427082-BEB4-4D4B-9E25-07DF10291865}" type="parTrans" cxnId="{3FEB717F-AB49-4CEC-8D0B-0E35B17270B2}">
      <dgm:prSet/>
      <dgm:spPr/>
      <dgm:t>
        <a:bodyPr/>
        <a:lstStyle/>
        <a:p>
          <a:endParaRPr lang="en-US"/>
        </a:p>
      </dgm:t>
    </dgm:pt>
    <dgm:pt modelId="{E0288389-D2F0-46B8-893E-B6FB4220AAFC}" type="pres">
      <dgm:prSet presAssocID="{6D519641-FF17-4F85-8AED-2D32F5BC993D}" presName="linear" presStyleCnt="0">
        <dgm:presLayoutVars>
          <dgm:animLvl val="lvl"/>
          <dgm:resizeHandles val="exact"/>
        </dgm:presLayoutVars>
      </dgm:prSet>
      <dgm:spPr/>
    </dgm:pt>
    <dgm:pt modelId="{EEBC5797-CF9D-4EE2-9D72-2A43A9EA0E27}" type="pres">
      <dgm:prSet presAssocID="{3EA8E605-3D06-4C0B-B46D-C7C025F74AD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4E21A2D-BE41-4109-B033-3A74DF43F5E6}" type="pres">
      <dgm:prSet presAssocID="{B2279045-0DF2-4EDF-80B0-5AD6FCEEDBDF}" presName="spacer" presStyleCnt="0"/>
      <dgm:spPr/>
    </dgm:pt>
    <dgm:pt modelId="{4987029E-47F2-4C40-AEEF-9CD6E9957362}" type="pres">
      <dgm:prSet presAssocID="{AAFEF9F6-A583-4349-B8C6-A0ACF40AAED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90A4C77-3B4E-4712-ADD3-8E082FBC668C}" type="pres">
      <dgm:prSet presAssocID="{CF4E601D-F4B4-4008-BA75-3A463CCCC6B1}" presName="spacer" presStyleCnt="0"/>
      <dgm:spPr/>
    </dgm:pt>
    <dgm:pt modelId="{1EC6887A-B80B-4F3A-AF3D-8E18C4AE5669}" type="pres">
      <dgm:prSet presAssocID="{8412E686-67DE-48C2-9BB0-6E50AE41799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1AA2A5F-AC1D-437E-9F1A-47AD2AB85F5B}" type="presOf" srcId="{6D519641-FF17-4F85-8AED-2D32F5BC993D}" destId="{E0288389-D2F0-46B8-893E-B6FB4220AAFC}" srcOrd="0" destOrd="0" presId="urn:microsoft.com/office/officeart/2005/8/layout/vList2"/>
    <dgm:cxn modelId="{85F0E966-4847-4597-97AD-4E31D9366709}" type="presOf" srcId="{3EA8E605-3D06-4C0B-B46D-C7C025F74ADB}" destId="{EEBC5797-CF9D-4EE2-9D72-2A43A9EA0E27}" srcOrd="0" destOrd="0" presId="urn:microsoft.com/office/officeart/2005/8/layout/vList2"/>
    <dgm:cxn modelId="{E66E024B-FC58-4DCD-8C74-129F9A4B1AE0}" type="presOf" srcId="{AAFEF9F6-A583-4349-B8C6-A0ACF40AAED8}" destId="{4987029E-47F2-4C40-AEEF-9CD6E9957362}" srcOrd="0" destOrd="0" presId="urn:microsoft.com/office/officeart/2005/8/layout/vList2"/>
    <dgm:cxn modelId="{3FEB717F-AB49-4CEC-8D0B-0E35B17270B2}" srcId="{6D519641-FF17-4F85-8AED-2D32F5BC993D}" destId="{3EA8E605-3D06-4C0B-B46D-C7C025F74ADB}" srcOrd="0" destOrd="0" parTransId="{6B427082-BEB4-4D4B-9E25-07DF10291865}" sibTransId="{B2279045-0DF2-4EDF-80B0-5AD6FCEEDBDF}"/>
    <dgm:cxn modelId="{CA0782C3-28D8-448A-B94C-33F3762142A7}" srcId="{6D519641-FF17-4F85-8AED-2D32F5BC993D}" destId="{8412E686-67DE-48C2-9BB0-6E50AE41799A}" srcOrd="2" destOrd="0" parTransId="{4F4F45D3-74FA-4BB7-897D-F95689CCA64A}" sibTransId="{EE640169-0D6A-4E8F-99D5-E36B75D1CCE2}"/>
    <dgm:cxn modelId="{4620E7D2-72DE-49C8-B956-D7339ECC66E7}" type="presOf" srcId="{8412E686-67DE-48C2-9BB0-6E50AE41799A}" destId="{1EC6887A-B80B-4F3A-AF3D-8E18C4AE5669}" srcOrd="0" destOrd="0" presId="urn:microsoft.com/office/officeart/2005/8/layout/vList2"/>
    <dgm:cxn modelId="{822700E6-80BC-4E62-BC90-A5F03D995B51}" srcId="{6D519641-FF17-4F85-8AED-2D32F5BC993D}" destId="{AAFEF9F6-A583-4349-B8C6-A0ACF40AAED8}" srcOrd="1" destOrd="0" parTransId="{D9CA0AA6-247F-4A61-90A6-4423E76874BD}" sibTransId="{CF4E601D-F4B4-4008-BA75-3A463CCCC6B1}"/>
    <dgm:cxn modelId="{708E065C-336E-498A-A519-0FB19707C7DA}" type="presParOf" srcId="{E0288389-D2F0-46B8-893E-B6FB4220AAFC}" destId="{EEBC5797-CF9D-4EE2-9D72-2A43A9EA0E27}" srcOrd="0" destOrd="0" presId="urn:microsoft.com/office/officeart/2005/8/layout/vList2"/>
    <dgm:cxn modelId="{BA76033C-9164-4B96-A79E-EE1660F98045}" type="presParOf" srcId="{E0288389-D2F0-46B8-893E-B6FB4220AAFC}" destId="{64E21A2D-BE41-4109-B033-3A74DF43F5E6}" srcOrd="1" destOrd="0" presId="urn:microsoft.com/office/officeart/2005/8/layout/vList2"/>
    <dgm:cxn modelId="{134C6FE1-FE08-47FC-8F50-57EB6B9ACF26}" type="presParOf" srcId="{E0288389-D2F0-46B8-893E-B6FB4220AAFC}" destId="{4987029E-47F2-4C40-AEEF-9CD6E9957362}" srcOrd="2" destOrd="0" presId="urn:microsoft.com/office/officeart/2005/8/layout/vList2"/>
    <dgm:cxn modelId="{D12C5E95-FB54-4ABD-B69C-F019C3FD57AF}" type="presParOf" srcId="{E0288389-D2F0-46B8-893E-B6FB4220AAFC}" destId="{B90A4C77-3B4E-4712-ADD3-8E082FBC668C}" srcOrd="3" destOrd="0" presId="urn:microsoft.com/office/officeart/2005/8/layout/vList2"/>
    <dgm:cxn modelId="{FA39605A-7D26-4929-A809-2CE19C9164AB}" type="presParOf" srcId="{E0288389-D2F0-46B8-893E-B6FB4220AAFC}" destId="{1EC6887A-B80B-4F3A-AF3D-8E18C4AE566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B8FB14-EB15-4D25-9CDD-76DE039B0D80}">
      <dsp:nvSpPr>
        <dsp:cNvPr id="0" name=""/>
        <dsp:cNvSpPr/>
      </dsp:nvSpPr>
      <dsp:spPr>
        <a:xfrm>
          <a:off x="0" y="2211"/>
          <a:ext cx="6208437" cy="11209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688C38-AB15-4B64-827C-92D00706BE1A}">
      <dsp:nvSpPr>
        <dsp:cNvPr id="0" name=""/>
        <dsp:cNvSpPr/>
      </dsp:nvSpPr>
      <dsp:spPr>
        <a:xfrm>
          <a:off x="339072" y="254414"/>
          <a:ext cx="616496" cy="6164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36CF98-3E41-4598-9C36-4D74A87C8BAD}">
      <dsp:nvSpPr>
        <dsp:cNvPr id="0" name=""/>
        <dsp:cNvSpPr/>
      </dsp:nvSpPr>
      <dsp:spPr>
        <a:xfrm>
          <a:off x="1294641" y="2211"/>
          <a:ext cx="4913795" cy="11209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629" tIns="118629" rIns="118629" bIns="118629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Adaptation to diverse cultures</a:t>
          </a:r>
          <a:endParaRPr lang="en-US" sz="2200" kern="1200" dirty="0"/>
        </a:p>
      </dsp:txBody>
      <dsp:txXfrm>
        <a:off x="1294641" y="2211"/>
        <a:ext cx="4913795" cy="1120902"/>
      </dsp:txXfrm>
    </dsp:sp>
    <dsp:sp modelId="{DAFB6A1C-88EE-484A-B58F-88919083665D}">
      <dsp:nvSpPr>
        <dsp:cNvPr id="0" name=""/>
        <dsp:cNvSpPr/>
      </dsp:nvSpPr>
      <dsp:spPr>
        <a:xfrm>
          <a:off x="0" y="1403339"/>
          <a:ext cx="6208437" cy="11209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2588C6-BFAF-428D-98AA-371D79F26273}">
      <dsp:nvSpPr>
        <dsp:cNvPr id="0" name=""/>
        <dsp:cNvSpPr/>
      </dsp:nvSpPr>
      <dsp:spPr>
        <a:xfrm>
          <a:off x="339072" y="1655542"/>
          <a:ext cx="616496" cy="6164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C3AD2D-9409-4D9A-B08C-C034A3D4E5C1}">
      <dsp:nvSpPr>
        <dsp:cNvPr id="0" name=""/>
        <dsp:cNvSpPr/>
      </dsp:nvSpPr>
      <dsp:spPr>
        <a:xfrm>
          <a:off x="1294641" y="1403339"/>
          <a:ext cx="4913795" cy="11209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629" tIns="118629" rIns="118629" bIns="118629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Impact" panose="020B0806030902050204"/>
            </a:rPr>
            <a:t>Sustainability</a:t>
          </a:r>
        </a:p>
      </dsp:txBody>
      <dsp:txXfrm>
        <a:off x="1294641" y="1403339"/>
        <a:ext cx="4913795" cy="1120902"/>
      </dsp:txXfrm>
    </dsp:sp>
    <dsp:sp modelId="{3105B0D1-06AB-40BA-A0C7-A8CE77E87695}">
      <dsp:nvSpPr>
        <dsp:cNvPr id="0" name=""/>
        <dsp:cNvSpPr/>
      </dsp:nvSpPr>
      <dsp:spPr>
        <a:xfrm>
          <a:off x="0" y="2804466"/>
          <a:ext cx="6208437" cy="11209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3D9166-0057-4304-811F-3200EE6D644D}">
      <dsp:nvSpPr>
        <dsp:cNvPr id="0" name=""/>
        <dsp:cNvSpPr/>
      </dsp:nvSpPr>
      <dsp:spPr>
        <a:xfrm>
          <a:off x="339072" y="3056669"/>
          <a:ext cx="616496" cy="6164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E7F9D4-077F-46D0-A017-A569B4FFBC6A}">
      <dsp:nvSpPr>
        <dsp:cNvPr id="0" name=""/>
        <dsp:cNvSpPr/>
      </dsp:nvSpPr>
      <dsp:spPr>
        <a:xfrm>
          <a:off x="1294641" y="2804466"/>
          <a:ext cx="4913795" cy="11209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629" tIns="118629" rIns="118629" bIns="118629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latin typeface="Impact" panose="020B0806030902050204"/>
            </a:rPr>
            <a:t>Marketing </a:t>
          </a:r>
          <a:endParaRPr lang="en-GB" sz="2200" kern="1200"/>
        </a:p>
      </dsp:txBody>
      <dsp:txXfrm>
        <a:off x="1294641" y="2804466"/>
        <a:ext cx="4913795" cy="1120902"/>
      </dsp:txXfrm>
    </dsp:sp>
    <dsp:sp modelId="{CD0DAE34-5D55-4C46-A967-338FD1CD57B6}">
      <dsp:nvSpPr>
        <dsp:cNvPr id="0" name=""/>
        <dsp:cNvSpPr/>
      </dsp:nvSpPr>
      <dsp:spPr>
        <a:xfrm>
          <a:off x="0" y="4205594"/>
          <a:ext cx="6208437" cy="11209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E3CD99-8442-47B7-B9D2-EC2717DE5103}">
      <dsp:nvSpPr>
        <dsp:cNvPr id="0" name=""/>
        <dsp:cNvSpPr/>
      </dsp:nvSpPr>
      <dsp:spPr>
        <a:xfrm>
          <a:off x="339072" y="4457797"/>
          <a:ext cx="616496" cy="61649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4F3BE4-7D44-4178-AE3C-5CA61B4D040F}">
      <dsp:nvSpPr>
        <dsp:cNvPr id="0" name=""/>
        <dsp:cNvSpPr/>
      </dsp:nvSpPr>
      <dsp:spPr>
        <a:xfrm>
          <a:off x="1294641" y="4205594"/>
          <a:ext cx="4913795" cy="11209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629" tIns="118629" rIns="118629" bIns="118629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latin typeface="Impact" panose="020B0806030902050204"/>
            </a:rPr>
            <a:t>Sales Tactics</a:t>
          </a:r>
        </a:p>
      </dsp:txBody>
      <dsp:txXfrm>
        <a:off x="1294641" y="4205594"/>
        <a:ext cx="4913795" cy="11209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BC5797-CF9D-4EE2-9D72-2A43A9EA0E27}">
      <dsp:nvSpPr>
        <dsp:cNvPr id="0" name=""/>
        <dsp:cNvSpPr/>
      </dsp:nvSpPr>
      <dsp:spPr>
        <a:xfrm>
          <a:off x="0" y="424515"/>
          <a:ext cx="5759656" cy="127120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Global expansion</a:t>
          </a:r>
        </a:p>
      </dsp:txBody>
      <dsp:txXfrm>
        <a:off x="62055" y="486570"/>
        <a:ext cx="5635546" cy="1147095"/>
      </dsp:txXfrm>
    </dsp:sp>
    <dsp:sp modelId="{4987029E-47F2-4C40-AEEF-9CD6E9957362}">
      <dsp:nvSpPr>
        <dsp:cNvPr id="0" name=""/>
        <dsp:cNvSpPr/>
      </dsp:nvSpPr>
      <dsp:spPr>
        <a:xfrm>
          <a:off x="0" y="1787881"/>
          <a:ext cx="5759656" cy="1271205"/>
        </a:xfrm>
        <a:prstGeom prst="roundRect">
          <a:avLst/>
        </a:prstGeom>
        <a:solidFill>
          <a:schemeClr val="accent2">
            <a:hueOff val="1799994"/>
            <a:satOff val="-925"/>
            <a:lumOff val="-235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Accomplishing</a:t>
          </a:r>
          <a:r>
            <a:rPr lang="en-US" sz="3200" kern="1200" baseline="0" dirty="0"/>
            <a:t> their mission statement</a:t>
          </a:r>
          <a:endParaRPr lang="en-US" sz="3200" kern="1200" dirty="0"/>
        </a:p>
      </dsp:txBody>
      <dsp:txXfrm>
        <a:off x="62055" y="1849936"/>
        <a:ext cx="5635546" cy="1147095"/>
      </dsp:txXfrm>
    </dsp:sp>
    <dsp:sp modelId="{1EC6887A-B80B-4F3A-AF3D-8E18C4AE5669}">
      <dsp:nvSpPr>
        <dsp:cNvPr id="0" name=""/>
        <dsp:cNvSpPr/>
      </dsp:nvSpPr>
      <dsp:spPr>
        <a:xfrm>
          <a:off x="0" y="3151246"/>
          <a:ext cx="5759656" cy="1271205"/>
        </a:xfrm>
        <a:prstGeom prst="roundRect">
          <a:avLst/>
        </a:prstGeom>
        <a:solidFill>
          <a:schemeClr val="accent2">
            <a:hueOff val="3599988"/>
            <a:satOff val="-1850"/>
            <a:lumOff val="-470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Abiding by their promise of providing a sustainable lifestyle</a:t>
          </a:r>
        </a:p>
      </dsp:txBody>
      <dsp:txXfrm>
        <a:off x="62055" y="3213301"/>
        <a:ext cx="5635546" cy="11470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22888E4-D32B-44AF-A539-CFD3D20DB7D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D79C16C-E0ED-43AD-8A1D-8C0215157F8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448270-09B6-481A-AC02-353A6D15398B}" type="datetime1">
              <a:rPr lang="en-GB" smtClean="0"/>
              <a:t>02/11/2021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86DFD2-7AC5-47F5-89DC-6AA2CFD3B8F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C3EDFD-ECBC-491F-83E9-1163C49E5C8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F8E710-C8C4-44C7-9640-E0FC230098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11877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62.13592" units="1/cm"/>
          <inkml:channelProperty channel="Y" name="resolution" value="62.42775" units="1/cm"/>
          <inkml:channelProperty channel="T" name="resolution" value="1" units="1/dev"/>
        </inkml:channelProperties>
      </inkml:inkSource>
      <inkml:timestamp xml:id="ts0" timeString="2021-10-28T18:57:54.469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22273 14459 0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4958C3-B6BA-4AFE-8551-1B472A9A8B12}" type="datetime1">
              <a:rPr lang="en-GB" smtClean="0"/>
              <a:pPr/>
              <a:t>02/11/2021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3BE22C-2DC9-4D9D-BE2D-CAADD292D7F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9412302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3BE22C-2DC9-4D9D-BE2D-CAADD292D7F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481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rtlCol="0" anchor="b">
            <a:normAutofit/>
          </a:bodyPr>
          <a:lstStyle>
            <a:lvl1pPr algn="r">
              <a:defRPr sz="80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rtlCol="0"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 rtlCol="0"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rtl="0"/>
            <a:fld id="{6F797928-7017-4DFA-B2C1-5CC948C9E03B}" type="datetime1">
              <a:rPr lang="en-GB" noProof="0" smtClean="0"/>
              <a:t>02/11/2021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 rtlCol="0"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C52B8EB-A9C4-40F0-8632-8E2919029F97}" type="datetime1">
              <a:rPr lang="en-GB" noProof="0" smtClean="0"/>
              <a:t>02/11/2021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rtlCol="0" anchor="b">
            <a:normAutofit/>
          </a:bodyPr>
          <a:lstStyle>
            <a:lvl1pPr algn="l">
              <a:defRPr sz="54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4A43456-6ABF-4C47-95EA-FF74AFB19557}" type="datetime1">
              <a:rPr lang="en-GB" noProof="0" smtClean="0"/>
              <a:t>02/11/2021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rtlCol="0" anchor="t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rtlCol="0" anchor="t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878440B-49DB-4878-A3A6-B56FAB805E20}" type="datetime1">
              <a:rPr lang="en-GB" noProof="0" smtClean="0"/>
              <a:t>02/11/2021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rtlCol="0"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rtlCol="0" anchor="t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rtlCol="0"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rtlCol="0" anchor="t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7D00B0A-B027-44A8-928C-A5729A106463}" type="datetime1">
              <a:rPr lang="en-GB" noProof="0" smtClean="0"/>
              <a:t>02/11/2021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26D97B9-76F7-4FC9-AAA7-02FBC9D0532C}" type="datetime1">
              <a:rPr lang="en-GB" noProof="0" smtClean="0"/>
              <a:t>02/11/2021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D452408-FDB2-4585-AB02-C721010D45E0}" type="datetime1">
              <a:rPr lang="en-GB" noProof="0" smtClean="0"/>
              <a:t>02/11/2021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rtlCol="0" anchor="b">
            <a:normAutofit/>
          </a:bodyPr>
          <a:lstStyle>
            <a:lvl1pPr algn="ctr"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694880D-5746-4246-A9A1-D68E984D7116}" type="datetime1">
              <a:rPr lang="en-GB" noProof="0" smtClean="0"/>
              <a:t>02/11/2021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rtlCol="0" anchor="b">
            <a:normAutofit/>
          </a:bodyPr>
          <a:lstStyle>
            <a:lvl1pPr algn="ctr"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rtlCol="0"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BD6C1F4-B7CE-4FBD-B046-AF21D0598D64}" type="datetime1">
              <a:rPr lang="en-GB" noProof="0" smtClean="0"/>
              <a:t>02/11/2021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rtlCol="0"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rtlCol="0"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814FFCF-85D1-4179-969F-611ED883B945}" type="datetime1">
              <a:rPr lang="en-GB" noProof="0" smtClean="0"/>
              <a:t>02/11/2021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rtlCol="0" anchor="ctr">
            <a:normAutofit/>
          </a:bodyPr>
          <a:lstStyle>
            <a:lvl1pPr algn="ctr">
              <a:defRPr sz="48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BC4BC29-3B7A-4E5F-8AED-440BCD123E8F}" type="datetime1">
              <a:rPr lang="en-GB" noProof="0" smtClean="0"/>
              <a:t>02/11/2021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rtlCol="0" anchor="ctr">
            <a:normAutofit/>
          </a:bodyPr>
          <a:lstStyle>
            <a:lvl1pPr algn="ctr">
              <a:defRPr sz="48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rtlCol="0"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5E8EB59-4998-4B18-B69A-373BB135019D}" type="datetime1">
              <a:rPr lang="en-GB" noProof="0" smtClean="0"/>
              <a:t>02/11/2021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rtl="0"/>
            <a:r>
              <a:rPr lang="en-GB" sz="8000" noProof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en-GB" sz="8000" noProof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rtlCol="0" anchor="b">
            <a:normAutofit/>
          </a:bodyPr>
          <a:lstStyle>
            <a:lvl1pPr algn="l">
              <a:defRPr sz="48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08BFBB6-2902-4F72-8AED-C3DD51649F1A}" type="datetime1">
              <a:rPr lang="en-GB" noProof="0" smtClean="0"/>
              <a:t>02/11/2021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DAE5B7F-5598-43CA-8E6F-3DFAE03ACA77}" type="datetime1">
              <a:rPr lang="en-GB" noProof="0" smtClean="0"/>
              <a:t>02/11/2021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2923C43-CD21-4B1E-A307-36AE098A1F4A}" type="datetime1">
              <a:rPr lang="en-GB" noProof="0" smtClean="0"/>
              <a:t>02/11/2021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r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rtlCol="0" anchor="t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BF99D96-2EDA-41F6-8222-230DE9ED433A}" type="datetime1">
              <a:rPr lang="en-GB" noProof="0" smtClean="0"/>
              <a:t>02/11/2021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 rtlCol="0"/>
          <a:lstStyle>
            <a:lvl1pPr algn="l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rtlCol="0" anchor="t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98A3536-16CF-4A44-A440-EBA85F9B0B96}" type="datetime1">
              <a:rPr lang="en-GB" noProof="0" smtClean="0"/>
              <a:t>02/11/2021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rtl="0"/>
            <a:fld id="{040F0776-7323-45C8-B7C4-BE12DB2278CC}" type="datetime1">
              <a:rPr lang="en-GB" noProof="0" smtClean="0"/>
              <a:t>02/11/2021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5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4.jpeg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media2.m4a"/><Relationship Id="rId7" Type="http://schemas.openxmlformats.org/officeDocument/2006/relationships/image" Target="../media/image5.png"/><Relationship Id="rId2" Type="http://schemas.microsoft.com/office/2007/relationships/media" Target="../media/media2.m4a"/><Relationship Id="rId1" Type="http://schemas.openxmlformats.org/officeDocument/2006/relationships/tags" Target="../tags/tag1.xml"/><Relationship Id="rId6" Type="http://schemas.openxmlformats.org/officeDocument/2006/relationships/image" Target="../media/image6.png"/><Relationship Id="rId5" Type="http://schemas.openxmlformats.org/officeDocument/2006/relationships/image" Target="../media/image2.jpeg"/><Relationship Id="rId4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eliableembeddedsystems.com/index.php/newsflash/285-tesla-on-thir-way-to-gpl-compliance" TargetMode="External"/><Relationship Id="rId3" Type="http://schemas.openxmlformats.org/officeDocument/2006/relationships/audio" Target="../media/media3.m4a"/><Relationship Id="rId7" Type="http://schemas.openxmlformats.org/officeDocument/2006/relationships/image" Target="../media/image7.jpeg"/><Relationship Id="rId2" Type="http://schemas.microsoft.com/office/2007/relationships/media" Target="../media/media3.m4a"/><Relationship Id="rId1" Type="http://schemas.openxmlformats.org/officeDocument/2006/relationships/tags" Target="../tags/tag2.xml"/><Relationship Id="rId6" Type="http://schemas.openxmlformats.org/officeDocument/2006/relationships/image" Target="../media/image3.jpg"/><Relationship Id="rId5" Type="http://schemas.openxmlformats.org/officeDocument/2006/relationships/image" Target="../media/image2.jpeg"/><Relationship Id="rId4" Type="http://schemas.openxmlformats.org/officeDocument/2006/relationships/slideLayout" Target="../slideLayouts/slideLayout9.xml"/><Relationship Id="rId9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audio" Target="../media/media4.m4a"/><Relationship Id="rId7" Type="http://schemas.openxmlformats.org/officeDocument/2006/relationships/customXml" Target="../ink/ink1.xml"/><Relationship Id="rId2" Type="http://schemas.microsoft.com/office/2007/relationships/media" Target="../media/media4.m4a"/><Relationship Id="rId1" Type="http://schemas.openxmlformats.org/officeDocument/2006/relationships/tags" Target="../tags/tag3.xml"/><Relationship Id="rId6" Type="http://schemas.openxmlformats.org/officeDocument/2006/relationships/image" Target="../media/image8.jpeg"/><Relationship Id="rId5" Type="http://schemas.openxmlformats.org/officeDocument/2006/relationships/image" Target="../media/image3.jpg"/><Relationship Id="rId4" Type="http://schemas.openxmlformats.org/officeDocument/2006/relationships/slideLayout" Target="../slideLayouts/slideLayout6.xml"/><Relationship Id="rId9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3" Type="http://schemas.openxmlformats.org/officeDocument/2006/relationships/audio" Target="../media/media5.m4a"/><Relationship Id="rId7" Type="http://schemas.openxmlformats.org/officeDocument/2006/relationships/diagramData" Target="../diagrams/data1.xml"/><Relationship Id="rId12" Type="http://schemas.openxmlformats.org/officeDocument/2006/relationships/image" Target="../media/image5.png"/><Relationship Id="rId2" Type="http://schemas.microsoft.com/office/2007/relationships/media" Target="../media/media5.m4a"/><Relationship Id="rId1" Type="http://schemas.openxmlformats.org/officeDocument/2006/relationships/tags" Target="../tags/tag4.xml"/><Relationship Id="rId6" Type="http://schemas.openxmlformats.org/officeDocument/2006/relationships/image" Target="../media/image3.jpg"/><Relationship Id="rId11" Type="http://schemas.microsoft.com/office/2007/relationships/diagramDrawing" Target="../diagrams/drawing1.xml"/><Relationship Id="rId5" Type="http://schemas.openxmlformats.org/officeDocument/2006/relationships/image" Target="../media/image2.jpeg"/><Relationship Id="rId10" Type="http://schemas.openxmlformats.org/officeDocument/2006/relationships/diagramColors" Target="../diagrams/colors1.xml"/><Relationship Id="rId4" Type="http://schemas.openxmlformats.org/officeDocument/2006/relationships/slideLayout" Target="../slideLayouts/slideLayout9.xml"/><Relationship Id="rId9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researchoutreach.org/articles/what-team-communication-can-tell-us-about-team-effectiveness/" TargetMode="External"/><Relationship Id="rId13" Type="http://schemas.openxmlformats.org/officeDocument/2006/relationships/image" Target="../media/image5.png"/><Relationship Id="rId3" Type="http://schemas.openxmlformats.org/officeDocument/2006/relationships/audio" Target="../media/media6.m4a"/><Relationship Id="rId7" Type="http://schemas.openxmlformats.org/officeDocument/2006/relationships/image" Target="../media/image18.jpg"/><Relationship Id="rId12" Type="http://schemas.openxmlformats.org/officeDocument/2006/relationships/hyperlink" Target="https://www.freepngimg.com/png/64083-golden-united-symbol-dollar-sign-states-currency" TargetMode="External"/><Relationship Id="rId2" Type="http://schemas.microsoft.com/office/2007/relationships/media" Target="../media/media6.m4a"/><Relationship Id="rId1" Type="http://schemas.openxmlformats.org/officeDocument/2006/relationships/tags" Target="../tags/tag5.xml"/><Relationship Id="rId6" Type="http://schemas.openxmlformats.org/officeDocument/2006/relationships/image" Target="../media/image3.jpg"/><Relationship Id="rId11" Type="http://schemas.openxmlformats.org/officeDocument/2006/relationships/image" Target="../media/image20.png"/><Relationship Id="rId5" Type="http://schemas.openxmlformats.org/officeDocument/2006/relationships/image" Target="../media/image2.jpeg"/><Relationship Id="rId10" Type="http://schemas.openxmlformats.org/officeDocument/2006/relationships/hyperlink" Target="http://www.pngall.com/sports-car-png" TargetMode="External"/><Relationship Id="rId4" Type="http://schemas.openxmlformats.org/officeDocument/2006/relationships/slideLayout" Target="../slideLayouts/slideLayout6.xml"/><Relationship Id="rId9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esheninger.blogspot.com/2017/09/get-your-swot-on.html" TargetMode="External"/><Relationship Id="rId3" Type="http://schemas.openxmlformats.org/officeDocument/2006/relationships/audio" Target="../media/media7.m4a"/><Relationship Id="rId7" Type="http://schemas.openxmlformats.org/officeDocument/2006/relationships/image" Target="../media/image21.png"/><Relationship Id="rId2" Type="http://schemas.microsoft.com/office/2007/relationships/media" Target="../media/media7.m4a"/><Relationship Id="rId1" Type="http://schemas.openxmlformats.org/officeDocument/2006/relationships/tags" Target="../tags/tag6.xml"/><Relationship Id="rId6" Type="http://schemas.openxmlformats.org/officeDocument/2006/relationships/image" Target="../media/image3.jpg"/><Relationship Id="rId5" Type="http://schemas.openxmlformats.org/officeDocument/2006/relationships/image" Target="../media/image2.jpeg"/><Relationship Id="rId4" Type="http://schemas.openxmlformats.org/officeDocument/2006/relationships/slideLayout" Target="../slideLayouts/slideLayout8.xml"/><Relationship Id="rId9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audio" Target="../media/media8.m4a"/><Relationship Id="rId7" Type="http://schemas.openxmlformats.org/officeDocument/2006/relationships/image" Target="../media/image22.png"/><Relationship Id="rId2" Type="http://schemas.microsoft.com/office/2007/relationships/media" Target="../media/media8.m4a"/><Relationship Id="rId1" Type="http://schemas.openxmlformats.org/officeDocument/2006/relationships/tags" Target="../tags/tag7.xml"/><Relationship Id="rId6" Type="http://schemas.openxmlformats.org/officeDocument/2006/relationships/image" Target="../media/image3.jpg"/><Relationship Id="rId5" Type="http://schemas.openxmlformats.org/officeDocument/2006/relationships/image" Target="../media/image2.jpeg"/><Relationship Id="rId10" Type="http://schemas.openxmlformats.org/officeDocument/2006/relationships/image" Target="../media/image5.png"/><Relationship Id="rId4" Type="http://schemas.openxmlformats.org/officeDocument/2006/relationships/slideLayout" Target="../slideLayouts/slideLayout8.xml"/><Relationship Id="rId9" Type="http://schemas.openxmlformats.org/officeDocument/2006/relationships/hyperlink" Target="https://www.reliableembeddedsystems.com/index.php/newsflash/285-tesla-on-thir-way-to-gpl-compliance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media9.m4a"/><Relationship Id="rId7" Type="http://schemas.openxmlformats.org/officeDocument/2006/relationships/image" Target="../media/image5.png"/><Relationship Id="rId2" Type="http://schemas.microsoft.com/office/2007/relationships/media" Target="../media/media9.m4a"/><Relationship Id="rId1" Type="http://schemas.openxmlformats.org/officeDocument/2006/relationships/tags" Target="../tags/tag8.xml"/><Relationship Id="rId6" Type="http://schemas.openxmlformats.org/officeDocument/2006/relationships/hyperlink" Target="https://blog.titansoft.com.sg/2016/05/19/3-tips-to-managing-your-projects-better/" TargetMode="External"/><Relationship Id="rId5" Type="http://schemas.openxmlformats.org/officeDocument/2006/relationships/image" Target="../media/image23.jpeg"/><Relationship Id="rId4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audio" Target="../media/media10.m4a"/><Relationship Id="rId7" Type="http://schemas.openxmlformats.org/officeDocument/2006/relationships/image" Target="../media/image24.png"/><Relationship Id="rId2" Type="http://schemas.microsoft.com/office/2007/relationships/media" Target="../media/media10.m4a"/><Relationship Id="rId1" Type="http://schemas.openxmlformats.org/officeDocument/2006/relationships/tags" Target="../tags/tag9.xml"/><Relationship Id="rId6" Type="http://schemas.openxmlformats.org/officeDocument/2006/relationships/image" Target="../media/image3.jpg"/><Relationship Id="rId5" Type="http://schemas.openxmlformats.org/officeDocument/2006/relationships/image" Target="../media/image2.jpeg"/><Relationship Id="rId4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audio" Target="../media/media11.m4a"/><Relationship Id="rId7" Type="http://schemas.openxmlformats.org/officeDocument/2006/relationships/image" Target="../media/image25.jpeg"/><Relationship Id="rId2" Type="http://schemas.microsoft.com/office/2007/relationships/media" Target="../media/media11.m4a"/><Relationship Id="rId1" Type="http://schemas.openxmlformats.org/officeDocument/2006/relationships/tags" Target="../tags/tag10.xml"/><Relationship Id="rId6" Type="http://schemas.openxmlformats.org/officeDocument/2006/relationships/image" Target="../media/image3.jpg"/><Relationship Id="rId5" Type="http://schemas.openxmlformats.org/officeDocument/2006/relationships/image" Target="../media/image2.jpeg"/><Relationship Id="rId4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audio" Target="../media/media12.m4a"/><Relationship Id="rId7" Type="http://schemas.openxmlformats.org/officeDocument/2006/relationships/diagramData" Target="../diagrams/data2.xml"/><Relationship Id="rId12" Type="http://schemas.openxmlformats.org/officeDocument/2006/relationships/image" Target="../media/image5.png"/><Relationship Id="rId2" Type="http://schemas.microsoft.com/office/2007/relationships/media" Target="../media/media12.m4a"/><Relationship Id="rId1" Type="http://schemas.openxmlformats.org/officeDocument/2006/relationships/tags" Target="../tags/tag11.xml"/><Relationship Id="rId6" Type="http://schemas.openxmlformats.org/officeDocument/2006/relationships/image" Target="../media/image3.jpg"/><Relationship Id="rId11" Type="http://schemas.microsoft.com/office/2007/relationships/diagramDrawing" Target="../diagrams/drawing2.xml"/><Relationship Id="rId5" Type="http://schemas.openxmlformats.org/officeDocument/2006/relationships/image" Target="../media/image2.jpeg"/><Relationship Id="rId10" Type="http://schemas.openxmlformats.org/officeDocument/2006/relationships/diagramColors" Target="../diagrams/colors2.xml"/><Relationship Id="rId4" Type="http://schemas.openxmlformats.org/officeDocument/2006/relationships/slideLayout" Target="../slideLayouts/slideLayout2.xml"/><Relationship Id="rId9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6.jpeg"/><Relationship Id="rId5" Type="http://schemas.openxmlformats.org/officeDocument/2006/relationships/image" Target="../media/image3.jpg"/><Relationship Id="rId4" Type="http://schemas.openxmlformats.org/officeDocument/2006/relationships/image" Target="../media/image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rategyskills.com/" TargetMode="External"/><Relationship Id="rId2" Type="http://schemas.openxmlformats.org/officeDocument/2006/relationships/hyperlink" Target="http://www.newageleadership.com/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ww.tesla.com/about#:~:text=Tesla%E2%80%99s%20mission%20is%20to%20accelerate%20the%20world%E2%80%99s%20transition,and%20more%20fun%20to%20drive%20than%20gasoline%20cars." TargetMode="External"/><Relationship Id="rId4" Type="http://schemas.openxmlformats.org/officeDocument/2006/relationships/hyperlink" Target="https://www.mindtools.com/pages/article/newTMC_05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4959072" y="390182"/>
            <a:ext cx="5683314" cy="3284924"/>
          </a:xfrm>
        </p:spPr>
        <p:txBody>
          <a:bodyPr rtlCol="0">
            <a:normAutofit/>
          </a:bodyPr>
          <a:lstStyle/>
          <a:p>
            <a:r>
              <a:rPr lang="en-GB" sz="5600" dirty="0"/>
              <a:t>Strategic management for resilience and prosperity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5065715" y="3674838"/>
            <a:ext cx="5681180" cy="621792"/>
          </a:xfrm>
        </p:spPr>
        <p:txBody>
          <a:bodyPr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100"/>
              <a:t>BMSP6006 SINEAD JAMES 1910154</a:t>
            </a:r>
          </a:p>
          <a:p>
            <a:pPr>
              <a:lnSpc>
                <a:spcPct val="110000"/>
              </a:lnSpc>
            </a:pPr>
            <a:r>
              <a:rPr lang="en-GB" sz="1100"/>
              <a:t>MODULE TUTOR: GLENN BEHENNA</a:t>
            </a:r>
          </a:p>
        </p:txBody>
      </p:sp>
      <p:pic>
        <p:nvPicPr>
          <p:cNvPr id="5" name="Picture 4" descr="White bulbs with a yellow one standing out">
            <a:extLst>
              <a:ext uri="{FF2B5EF4-FFF2-40B4-BE49-F238E27FC236}">
                <a16:creationId xmlns:a16="http://schemas.microsoft.com/office/drawing/2014/main" id="{44712824-0400-4EF0-B9D0-FCE23D4B8E3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5781" r="5871" b="-2"/>
          <a:stretch/>
        </p:blipFill>
        <p:spPr>
          <a:xfrm rot="21420000">
            <a:off x="-118586" y="237518"/>
            <a:ext cx="4633277" cy="4518254"/>
          </a:xfrm>
          <a:custGeom>
            <a:avLst/>
            <a:gdLst/>
            <a:ahLst/>
            <a:cxnLst/>
            <a:rect l="l" t="t" r="r" b="b"/>
            <a:pathLst>
              <a:path w="4633277" h="4410442">
                <a:moveTo>
                  <a:pt x="4633277" y="0"/>
                </a:moveTo>
                <a:lnTo>
                  <a:pt x="4633277" y="4410442"/>
                </a:lnTo>
                <a:lnTo>
                  <a:pt x="0" y="4410442"/>
                </a:lnTo>
                <a:lnTo>
                  <a:pt x="231142" y="0"/>
                </a:lnTo>
                <a:close/>
              </a:path>
            </a:pathLst>
          </a:custGeom>
        </p:spPr>
      </p:pic>
      <p:sp>
        <p:nvSpPr>
          <p:cNvPr id="9" name="Freeform 25">
            <a:extLst>
              <a:ext uri="{FF2B5EF4-FFF2-40B4-BE49-F238E27FC236}">
                <a16:creationId xmlns:a16="http://schemas.microsoft.com/office/drawing/2014/main" id="{07280DB5-560C-4CF6-A5D0-61550AAA6E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33CFF13F-FFF0-4087-904D-F88B5068BE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1345911"/>
      </p:ext>
    </p:extLst>
  </p:cSld>
  <p:clrMapOvr>
    <a:masterClrMapping/>
  </p:clrMapOvr>
  <p:transition spd="slow" advTm="1325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9A2262-908A-4582-BDA2-83C938E4C6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9812" y="685800"/>
            <a:ext cx="3072869" cy="1151965"/>
          </a:xfrm>
        </p:spPr>
        <p:txBody>
          <a:bodyPr>
            <a:normAutofit/>
          </a:bodyPr>
          <a:lstStyle/>
          <a:p>
            <a:r>
              <a:rPr lang="en-GB" sz="2800"/>
              <a:t>DEFINITIONS OF STRAT MANAGEMENT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0EBDF3C-61A6-450C-8532-9276D9A1E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0240" y="457200"/>
            <a:ext cx="7045932" cy="4686138"/>
          </a:xfrm>
          <a:prstGeom prst="rect">
            <a:avLst/>
          </a:prstGeom>
          <a:solidFill>
            <a:schemeClr val="bg1"/>
          </a:solidFill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33724F21-91C0-49DE-B1F9-B0FE651FFD4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5533" y="689358"/>
            <a:ext cx="6228244" cy="421963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8F1F4-168A-48B0-AD31-8BC8DD0BBC5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006592" y="2071048"/>
            <a:ext cx="3076090" cy="3072290"/>
          </a:xfrm>
        </p:spPr>
        <p:txBody>
          <a:bodyPr anchor="t">
            <a:normAutofit/>
          </a:bodyPr>
          <a:lstStyle/>
          <a:p>
            <a:r>
              <a:rPr lang="en-GB" sz="1800" dirty="0"/>
              <a:t>Howarth (2006)</a:t>
            </a:r>
          </a:p>
          <a:p>
            <a:r>
              <a:rPr lang="en-GB" sz="1800" dirty="0"/>
              <a:t>Johnson &amp; Scholes (2004)</a:t>
            </a:r>
          </a:p>
          <a:p>
            <a:r>
              <a:rPr lang="en-GB" sz="1800" dirty="0"/>
              <a:t>Mintzberg (1985)</a:t>
            </a:r>
          </a:p>
          <a:p>
            <a:endParaRPr lang="en-GB" sz="1800" dirty="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3C0A0265-EAB2-4AC1-9EA8-0399C6B563BD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731626359"/>
      </p:ext>
    </p:extLst>
  </p:cSld>
  <p:clrMapOvr>
    <a:masterClrMapping/>
  </p:clrMapOvr>
  <p:transition spd="slow" advTm="44313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Picture 33">
            <a:extLst>
              <a:ext uri="{FF2B5EF4-FFF2-40B4-BE49-F238E27FC236}">
                <a16:creationId xmlns:a16="http://schemas.microsoft.com/office/drawing/2014/main" id="{4C886762-16F0-4868-B83A-261746214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36" name="Freeform 11">
            <a:extLst>
              <a:ext uri="{FF2B5EF4-FFF2-40B4-BE49-F238E27FC236}">
                <a16:creationId xmlns:a16="http://schemas.microsoft.com/office/drawing/2014/main" id="{D2B54B4E-3454-4B76-B85A-8512B7729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Freeform 13">
            <a:extLst>
              <a:ext uri="{FF2B5EF4-FFF2-40B4-BE49-F238E27FC236}">
                <a16:creationId xmlns:a16="http://schemas.microsoft.com/office/drawing/2014/main" id="{7EFFE965-5586-4889-A74D-3A6080D04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0" name="Freeform 25">
            <a:extLst>
              <a:ext uri="{FF2B5EF4-FFF2-40B4-BE49-F238E27FC236}">
                <a16:creationId xmlns:a16="http://schemas.microsoft.com/office/drawing/2014/main" id="{5BC4125D-18D9-4A65-82B6-C24FE9434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2" name="Freeform 14">
            <a:extLst>
              <a:ext uri="{FF2B5EF4-FFF2-40B4-BE49-F238E27FC236}">
                <a16:creationId xmlns:a16="http://schemas.microsoft.com/office/drawing/2014/main" id="{A86DE327-0F45-4F54-BB6C-68A093CE5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44" name="5-Point Star 24">
            <a:extLst>
              <a:ext uri="{FF2B5EF4-FFF2-40B4-BE49-F238E27FC236}">
                <a16:creationId xmlns:a16="http://schemas.microsoft.com/office/drawing/2014/main" id="{795857C2-E6E7-405A-B5A3-4DE3B50A7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9A2BA0B-6CD2-4836-B7E0-D4251A554225}"/>
              </a:ext>
            </a:extLst>
          </p:cNvPr>
          <p:cNvSpPr txBox="1"/>
          <p:nvPr/>
        </p:nvSpPr>
        <p:spPr>
          <a:xfrm rot="21420000">
            <a:off x="4959072" y="390182"/>
            <a:ext cx="5683314" cy="328492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cap="all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"ACCELERATE THE WORLD'S TRANSITION TO SUSTAINABLE ENERGY" </a:t>
            </a:r>
          </a:p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cap="all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TESLA, (2021).</a:t>
            </a:r>
          </a:p>
        </p:txBody>
      </p:sp>
      <p:pic>
        <p:nvPicPr>
          <p:cNvPr id="5" name="Picture 5" descr="Logo&#10;&#10;Description automatically generated">
            <a:extLst>
              <a:ext uri="{FF2B5EF4-FFF2-40B4-BE49-F238E27FC236}">
                <a16:creationId xmlns:a16="http://schemas.microsoft.com/office/drawing/2014/main" id="{DB8EDAD6-4152-4760-A924-5B7FC1EA93B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6646" r="6705" b="3"/>
          <a:stretch/>
        </p:blipFill>
        <p:spPr>
          <a:xfrm rot="21420000">
            <a:off x="-118586" y="237518"/>
            <a:ext cx="4633277" cy="4518254"/>
          </a:xfrm>
          <a:custGeom>
            <a:avLst/>
            <a:gdLst/>
            <a:ahLst/>
            <a:cxnLst/>
            <a:rect l="l" t="t" r="r" b="b"/>
            <a:pathLst>
              <a:path w="4633277" h="4410442">
                <a:moveTo>
                  <a:pt x="4633277" y="0"/>
                </a:moveTo>
                <a:lnTo>
                  <a:pt x="4633277" y="4410442"/>
                </a:lnTo>
                <a:lnTo>
                  <a:pt x="0" y="4410442"/>
                </a:lnTo>
                <a:lnTo>
                  <a:pt x="231142" y="0"/>
                </a:lnTo>
                <a:close/>
              </a:path>
            </a:pathLst>
          </a:custGeom>
        </p:spPr>
      </p:pic>
      <p:sp>
        <p:nvSpPr>
          <p:cNvPr id="46" name="Freeform 25">
            <a:extLst>
              <a:ext uri="{FF2B5EF4-FFF2-40B4-BE49-F238E27FC236}">
                <a16:creationId xmlns:a16="http://schemas.microsoft.com/office/drawing/2014/main" id="{07280DB5-560C-4CF6-A5D0-61550AAA6E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B54C6317-DDB8-436E-BEE2-0FE90E4D9876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536701045"/>
      </p:ext>
    </p:extLst>
  </p:cSld>
  <p:clrMapOvr>
    <a:masterClrMapping/>
  </p:clrMapOvr>
  <p:transition spd="slow" advTm="29661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4C886762-16F0-4868-B83A-261746214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0" name="Freeform 11">
            <a:extLst>
              <a:ext uri="{FF2B5EF4-FFF2-40B4-BE49-F238E27FC236}">
                <a16:creationId xmlns:a16="http://schemas.microsoft.com/office/drawing/2014/main" id="{D2B54B4E-3454-4B76-B85A-8512B7729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7EFFE965-5586-4889-A74D-3A6080D04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25">
            <a:extLst>
              <a:ext uri="{FF2B5EF4-FFF2-40B4-BE49-F238E27FC236}">
                <a16:creationId xmlns:a16="http://schemas.microsoft.com/office/drawing/2014/main" id="{5BC4125D-18D9-4A65-82B6-C24FE9434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Freeform 14">
            <a:extLst>
              <a:ext uri="{FF2B5EF4-FFF2-40B4-BE49-F238E27FC236}">
                <a16:creationId xmlns:a16="http://schemas.microsoft.com/office/drawing/2014/main" id="{A86DE327-0F45-4F54-BB6C-68A093CE5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8" name="5-Point Star 24">
            <a:extLst>
              <a:ext uri="{FF2B5EF4-FFF2-40B4-BE49-F238E27FC236}">
                <a16:creationId xmlns:a16="http://schemas.microsoft.com/office/drawing/2014/main" id="{795857C2-E6E7-405A-B5A3-4DE3B50A7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F776733-A05B-4A45-903C-A77D9DEBD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One in a crowd">
            <a:extLst>
              <a:ext uri="{FF2B5EF4-FFF2-40B4-BE49-F238E27FC236}">
                <a16:creationId xmlns:a16="http://schemas.microsoft.com/office/drawing/2014/main" id="{43B29B1A-0CD4-4CE5-90D9-605F558948C8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alphaModFix amt="35000"/>
          </a:blip>
          <a:srcRect t="7734" b="1726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05327B9-71D4-4722-849E-9A720C5C4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7695" y="1966816"/>
            <a:ext cx="9616610" cy="248150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 dirty="0">
                <a:solidFill>
                  <a:schemeClr val="tx1"/>
                </a:solidFill>
              </a:rPr>
              <a:t>competitors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4128B8EB-A470-4434-87D9-C2E80DD83F77}"/>
                  </a:ext>
                </a:extLst>
              </p14:cNvPr>
              <p14:cNvContentPartPr/>
              <p14:nvPr/>
            </p14:nvContentPartPr>
            <p14:xfrm>
              <a:off x="8018280" y="5205240"/>
              <a:ext cx="360" cy="36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4128B8EB-A470-4434-87D9-C2E80DD83F77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8008920" y="5195880"/>
                <a:ext cx="19080" cy="19080"/>
              </a:xfrm>
              <a:prstGeom prst="rect">
                <a:avLst/>
              </a:prstGeom>
            </p:spPr>
          </p:pic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B01C170B-B443-48AF-A1BD-48E77516AB36}"/>
              </a:ext>
            </a:extLst>
          </p:cNvPr>
          <p:cNvSpPr txBox="1"/>
          <p:nvPr/>
        </p:nvSpPr>
        <p:spPr>
          <a:xfrm>
            <a:off x="1562100" y="5305424"/>
            <a:ext cx="1428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IEA, (2021)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78E0C761-06CB-4128-9DAC-4D2E1AB17ECC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1230384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 advTm="62198">
        <p:split orient="vert"/>
      </p:transition>
    </mc:Choice>
    <mc:Fallback xmlns="">
      <p:transition spd="slow" advTm="62198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2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Picture 53">
            <a:extLst>
              <a:ext uri="{FF2B5EF4-FFF2-40B4-BE49-F238E27FC236}">
                <a16:creationId xmlns:a16="http://schemas.microsoft.com/office/drawing/2014/main" id="{5691BDF7-74ED-406A-8A22-22721EE5F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56" name="Group 55">
            <a:extLst>
              <a:ext uri="{FF2B5EF4-FFF2-40B4-BE49-F238E27FC236}">
                <a16:creationId xmlns:a16="http://schemas.microsoft.com/office/drawing/2014/main" id="{13544B1A-9E28-4189-AE12-8CDBA2C0F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57" name="Rectangle 56">
              <a:extLst>
                <a:ext uri="{FF2B5EF4-FFF2-40B4-BE49-F238E27FC236}">
                  <a16:creationId xmlns:a16="http://schemas.microsoft.com/office/drawing/2014/main" id="{2B6A25A0-6CD9-45B3-A42D-509D3E2F2C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8" name="Freeform 11">
              <a:extLst>
                <a:ext uri="{FF2B5EF4-FFF2-40B4-BE49-F238E27FC236}">
                  <a16:creationId xmlns:a16="http://schemas.microsoft.com/office/drawing/2014/main" id="{28AFC8E5-EE69-4EDA-9BAA-D9650668BF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59" name="Rectangle 58">
              <a:extLst>
                <a:ext uri="{FF2B5EF4-FFF2-40B4-BE49-F238E27FC236}">
                  <a16:creationId xmlns:a16="http://schemas.microsoft.com/office/drawing/2014/main" id="{F71EE848-149F-4FB9-B7EF-229308554F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61" name="Rectangle 60">
            <a:extLst>
              <a:ext uri="{FF2B5EF4-FFF2-40B4-BE49-F238E27FC236}">
                <a16:creationId xmlns:a16="http://schemas.microsoft.com/office/drawing/2014/main" id="{5C0934DB-9F1A-48E6-9566-081FE345ED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2E886C7D-C382-493B-ADAD-58CB79E7C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537704" y="0"/>
            <a:ext cx="4654296" cy="6858000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6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457E86-7463-4268-A846-E173D059B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5515" y="685800"/>
            <a:ext cx="3103122" cy="540089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5400">
                <a:solidFill>
                  <a:srgbClr val="FFFFFF"/>
                </a:solidFill>
              </a:rPr>
              <a:t>Tesla's existing strategic position</a:t>
            </a:r>
          </a:p>
        </p:txBody>
      </p:sp>
      <p:graphicFrame>
        <p:nvGraphicFramePr>
          <p:cNvPr id="6" name="Text Placeholder 3">
            <a:extLst>
              <a:ext uri="{FF2B5EF4-FFF2-40B4-BE49-F238E27FC236}">
                <a16:creationId xmlns:a16="http://schemas.microsoft.com/office/drawing/2014/main" id="{980943F9-AC0B-47F6-8734-52384A99535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00368757"/>
              </p:ext>
            </p:extLst>
          </p:nvPr>
        </p:nvGraphicFramePr>
        <p:xfrm>
          <a:off x="685800" y="643468"/>
          <a:ext cx="6208437" cy="53287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34DE885A-822B-4B3F-A6AA-F6CE9C688C29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675317622"/>
      </p:ext>
    </p:extLst>
  </p:cSld>
  <p:clrMapOvr>
    <a:masterClrMapping/>
  </p:clrMapOvr>
  <p:transition spd="slow" advTm="131759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0B8FB14-EB15-4D25-9CDD-76DE039B0D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>
                                            <p:graphicEl>
                                              <a:dgm id="{90B8FB14-EB15-4D25-9CDD-76DE039B0D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>
                                            <p:graphicEl>
                                              <a:dgm id="{90B8FB14-EB15-4D25-9CDD-76DE039B0D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graphicEl>
                                              <a:dgm id="{90B8FB14-EB15-4D25-9CDD-76DE039B0D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graphicEl>
                                              <a:dgm id="{90B8FB14-EB15-4D25-9CDD-76DE039B0D8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0688C38-AB15-4B64-827C-92D00706BE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>
                                            <p:graphicEl>
                                              <a:dgm id="{C0688C38-AB15-4B64-827C-92D00706BE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graphicEl>
                                              <a:dgm id="{C0688C38-AB15-4B64-827C-92D00706BE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graphicEl>
                                              <a:dgm id="{C0688C38-AB15-4B64-827C-92D00706BE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>
                                            <p:graphicEl>
                                              <a:dgm id="{C0688C38-AB15-4B64-827C-92D00706BE1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536CF98-3E41-4598-9C36-4D74A87C8B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graphicEl>
                                              <a:dgm id="{C536CF98-3E41-4598-9C36-4D74A87C8B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graphicEl>
                                              <a:dgm id="{C536CF98-3E41-4598-9C36-4D74A87C8B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graphicEl>
                                              <a:dgm id="{C536CF98-3E41-4598-9C36-4D74A87C8B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>
                                            <p:graphicEl>
                                              <a:dgm id="{C536CF98-3E41-4598-9C36-4D74A87C8BA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AFB6A1C-88EE-484A-B58F-8891908366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graphicEl>
                                              <a:dgm id="{DAFB6A1C-88EE-484A-B58F-8891908366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graphicEl>
                                              <a:dgm id="{DAFB6A1C-88EE-484A-B58F-8891908366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graphicEl>
                                              <a:dgm id="{DAFB6A1C-88EE-484A-B58F-8891908366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>
                                            <p:graphicEl>
                                              <a:dgm id="{DAFB6A1C-88EE-484A-B58F-8891908366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D2588C6-BFAF-428D-98AA-371D79F262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graphicEl>
                                              <a:dgm id="{DD2588C6-BFAF-428D-98AA-371D79F262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graphicEl>
                                              <a:dgm id="{DD2588C6-BFAF-428D-98AA-371D79F262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graphicEl>
                                              <a:dgm id="{DD2588C6-BFAF-428D-98AA-371D79F262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>
                                            <p:graphicEl>
                                              <a:dgm id="{DD2588C6-BFAF-428D-98AA-371D79F2627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B9C3AD2D-9409-4D9A-B08C-C034A3D4E5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graphicEl>
                                              <a:dgm id="{B9C3AD2D-9409-4D9A-B08C-C034A3D4E5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graphicEl>
                                              <a:dgm id="{B9C3AD2D-9409-4D9A-B08C-C034A3D4E5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>
                                            <p:graphicEl>
                                              <a:dgm id="{B9C3AD2D-9409-4D9A-B08C-C034A3D4E5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6">
                                            <p:graphicEl>
                                              <a:dgm id="{B9C3AD2D-9409-4D9A-B08C-C034A3D4E5C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13D9166-0057-4304-811F-3200EE6D64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graphicEl>
                                              <a:dgm id="{D13D9166-0057-4304-811F-3200EE6D64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>
                                            <p:graphicEl>
                                              <a:dgm id="{D13D9166-0057-4304-811F-3200EE6D64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>
                                            <p:graphicEl>
                                              <a:dgm id="{D13D9166-0057-4304-811F-3200EE6D64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">
                                            <p:graphicEl>
                                              <a:dgm id="{D13D9166-0057-4304-811F-3200EE6D64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105B0D1-06AB-40BA-A0C7-A8CE77E876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graphicEl>
                                              <a:dgm id="{3105B0D1-06AB-40BA-A0C7-A8CE77E876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graphicEl>
                                              <a:dgm id="{3105B0D1-06AB-40BA-A0C7-A8CE77E876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">
                                            <p:graphicEl>
                                              <a:dgm id="{3105B0D1-06AB-40BA-A0C7-A8CE77E876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6">
                                            <p:graphicEl>
                                              <a:dgm id="{3105B0D1-06AB-40BA-A0C7-A8CE77E8769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FE7F9D4-077F-46D0-A017-A569B4FFBC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>
                                            <p:graphicEl>
                                              <a:dgm id="{2FE7F9D4-077F-46D0-A017-A569B4FFBC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graphicEl>
                                              <a:dgm id="{2FE7F9D4-077F-46D0-A017-A569B4FFBC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graphicEl>
                                              <a:dgm id="{2FE7F9D4-077F-46D0-A017-A569B4FFBC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6">
                                            <p:graphicEl>
                                              <a:dgm id="{2FE7F9D4-077F-46D0-A017-A569B4FFBC6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D0DAE34-5D55-4C46-A967-338FD1CD57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>
                                            <p:graphicEl>
                                              <a:dgm id="{CD0DAE34-5D55-4C46-A967-338FD1CD57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graphicEl>
                                              <a:dgm id="{CD0DAE34-5D55-4C46-A967-338FD1CD57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">
                                            <p:graphicEl>
                                              <a:dgm id="{CD0DAE34-5D55-4C46-A967-338FD1CD57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6">
                                            <p:graphicEl>
                                              <a:dgm id="{CD0DAE34-5D55-4C46-A967-338FD1CD57B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0CE3CD99-8442-47B7-B9D2-EC2717DE51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6">
                                            <p:graphicEl>
                                              <a:dgm id="{0CE3CD99-8442-47B7-B9D2-EC2717DE51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">
                                            <p:graphicEl>
                                              <a:dgm id="{0CE3CD99-8442-47B7-B9D2-EC2717DE51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>
                                            <p:graphicEl>
                                              <a:dgm id="{0CE3CD99-8442-47B7-B9D2-EC2717DE51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6">
                                            <p:graphicEl>
                                              <a:dgm id="{0CE3CD99-8442-47B7-B9D2-EC2717DE510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B34F3BE4-7D44-4178-AE3C-5CA61B4D04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6">
                                            <p:graphicEl>
                                              <a:dgm id="{B34F3BE4-7D44-4178-AE3C-5CA61B4D04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6">
                                            <p:graphicEl>
                                              <a:dgm id="{B34F3BE4-7D44-4178-AE3C-5CA61B4D04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6">
                                            <p:graphicEl>
                                              <a:dgm id="{B34F3BE4-7D44-4178-AE3C-5CA61B4D04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6">
                                            <p:graphicEl>
                                              <a:dgm id="{B34F3BE4-7D44-4178-AE3C-5CA61B4D040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8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E0CC70BA-3B27-4D37-9E55-9F566B3FB4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9" name="Freeform 11">
            <a:extLst>
              <a:ext uri="{FF2B5EF4-FFF2-40B4-BE49-F238E27FC236}">
                <a16:creationId xmlns:a16="http://schemas.microsoft.com/office/drawing/2014/main" id="{8E54E5FE-6A50-43B2-979B-BE2474F45D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Freeform 13">
            <a:extLst>
              <a:ext uri="{FF2B5EF4-FFF2-40B4-BE49-F238E27FC236}">
                <a16:creationId xmlns:a16="http://schemas.microsoft.com/office/drawing/2014/main" id="{1732545C-0790-47A1-B809-8A25315860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Freeform 25">
            <a:extLst>
              <a:ext uri="{FF2B5EF4-FFF2-40B4-BE49-F238E27FC236}">
                <a16:creationId xmlns:a16="http://schemas.microsoft.com/office/drawing/2014/main" id="{22C9706F-5320-4C8E-91AE-1A9025E9CA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Freeform 14">
            <a:extLst>
              <a:ext uri="{FF2B5EF4-FFF2-40B4-BE49-F238E27FC236}">
                <a16:creationId xmlns:a16="http://schemas.microsoft.com/office/drawing/2014/main" id="{307E1BB0-6022-40FB-8C25-E20C51DC54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7" name="5-Point Star 24">
            <a:extLst>
              <a:ext uri="{FF2B5EF4-FFF2-40B4-BE49-F238E27FC236}">
                <a16:creationId xmlns:a16="http://schemas.microsoft.com/office/drawing/2014/main" id="{0FA51A0F-B103-49AB-BD7A-A4545B98A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30DA633B-92EB-4B60-9923-569561004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6448A3C3-EB01-4B07-A230-2273FBEA56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954" y="457201"/>
            <a:ext cx="11261749" cy="3343894"/>
          </a:xfrm>
          <a:prstGeom prst="rect">
            <a:avLst/>
          </a:prstGeom>
          <a:solidFill>
            <a:schemeClr val="bg1"/>
          </a:solidFill>
          <a:ln w="57150" cmpd="thinThick">
            <a:noFill/>
            <a:miter lim="800000"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093D7238-9B57-4D5E-B8A1-6E9AB7ED4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56974"/>
            <a:ext cx="12188952" cy="2601025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E626346F-26E6-4664-AE9F-F1C8E542CA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12134" y="4491323"/>
            <a:ext cx="12201086" cy="0"/>
          </a:xfrm>
          <a:prstGeom prst="line">
            <a:avLst/>
          </a:pr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2DA7FDC5-6AA7-436E-AAFE-1FCB7F5F9B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912" y="4714814"/>
            <a:ext cx="10818199" cy="107521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800"/>
              <a:t>Statistics of tesla</a:t>
            </a:r>
          </a:p>
        </p:txBody>
      </p:sp>
      <p:sp>
        <p:nvSpPr>
          <p:cNvPr id="37" name="5-Point Star 8">
            <a:extLst>
              <a:ext uri="{FF2B5EF4-FFF2-40B4-BE49-F238E27FC236}">
                <a16:creationId xmlns:a16="http://schemas.microsoft.com/office/drawing/2014/main" id="{3A4C8985-32CF-4C63-AA39-3A8629E7E3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03408" y="6388943"/>
            <a:ext cx="373049" cy="373049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lumMod val="65000"/>
              <a:lumOff val="35000"/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2EB1773F-1A69-4243-A8EC-ECC4A98FED6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4672131" y="578617"/>
            <a:ext cx="2845759" cy="2874505"/>
          </a:xfrm>
          <a:prstGeom prst="rect">
            <a:avLst/>
          </a:prstGeom>
        </p:spPr>
      </p:pic>
      <p:pic>
        <p:nvPicPr>
          <p:cNvPr id="11" name="Picture 10" descr="A red car with white wheels&#10;&#10;Description automatically generated with medium confidence">
            <a:extLst>
              <a:ext uri="{FF2B5EF4-FFF2-40B4-BE49-F238E27FC236}">
                <a16:creationId xmlns:a16="http://schemas.microsoft.com/office/drawing/2014/main" id="{08D32B08-946E-4543-A15D-97E93D6E53D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7897200" y="1377428"/>
            <a:ext cx="3528876" cy="1076308"/>
          </a:xfrm>
          <a:prstGeom prst="rect">
            <a:avLst/>
          </a:prstGeom>
        </p:spPr>
      </p:pic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AE844CBE-88B9-4AB6-B09F-3856FEB92D57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1310326" y="692614"/>
            <a:ext cx="2033711" cy="2874505"/>
          </a:xfrm>
          <a:prstGeom prst="rect">
            <a:avLst/>
          </a:prstGeom>
        </p:spPr>
      </p:pic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01E72974-F7A9-4FB6-8B5F-94971173B85C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23978804"/>
      </p:ext>
    </p:extLst>
  </p:cSld>
  <p:clrMapOvr>
    <a:masterClrMapping/>
  </p:clrMapOvr>
  <p:transition spd="slow" advTm="43088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4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53CD781F-F935-4310-9C70-32C9B03A1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E389415A-F11F-49E4-B0C5-CF7FF9CE8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4" name="Rectangle 13">
              <a:extLst>
                <a:ext uri="{FF2B5EF4-FFF2-40B4-BE49-F238E27FC236}">
                  <a16:creationId xmlns:a16="http://schemas.microsoft.com/office/drawing/2014/main" id="{91A09D7C-72C0-44A7-95A9-038C62939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9B1A95B7-C468-4483-B6EA-858374AB57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2D68F968-C120-4C1E-B281-A62213BD21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18" name="Picture 17">
            <a:extLst>
              <a:ext uri="{FF2B5EF4-FFF2-40B4-BE49-F238E27FC236}">
                <a16:creationId xmlns:a16="http://schemas.microsoft.com/office/drawing/2014/main" id="{1D7BE49D-A34B-4F25-BC8C-CE9E2B37F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6DFDEE3-F2F4-48C9-8222-CA273412C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5" descr="A picture containing diagram&#10;&#10;Description automatically generated">
            <a:extLst>
              <a:ext uri="{FF2B5EF4-FFF2-40B4-BE49-F238E27FC236}">
                <a16:creationId xmlns:a16="http://schemas.microsoft.com/office/drawing/2014/main" id="{78C75F14-94AF-41C9-A720-8305F68325DC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26254" r="24846"/>
          <a:stretch/>
        </p:blipFill>
        <p:spPr>
          <a:xfrm>
            <a:off x="6327849" y="234347"/>
            <a:ext cx="5146360" cy="5903415"/>
          </a:xfrm>
          <a:prstGeom prst="rect">
            <a:avLst/>
          </a:prstGeom>
          <a:ln>
            <a:noFill/>
          </a:ln>
        </p:spPr>
      </p:pic>
      <p:sp>
        <p:nvSpPr>
          <p:cNvPr id="22" name="Freeform 9">
            <a:extLst>
              <a:ext uri="{FF2B5EF4-FFF2-40B4-BE49-F238E27FC236}">
                <a16:creationId xmlns:a16="http://schemas.microsoft.com/office/drawing/2014/main" id="{95A09B00-70D2-4998-8FA5-3A8ED576D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397" y="0"/>
            <a:ext cx="11773291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B5FB9F9-CCF5-4072-83C3-3B45E1409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094412" cy="6380796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6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4643DF-79C7-414C-9827-4587E2C2FA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690479"/>
            <a:ext cx="4957275" cy="11468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5400">
                <a:solidFill>
                  <a:schemeClr val="bg1"/>
                </a:solidFill>
              </a:rPr>
              <a:t>SWOT ANALYSIS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3B3639-1802-417A-BB0A-EC152606AC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5800" y="2063395"/>
            <a:ext cx="4957273" cy="344610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Strengths</a:t>
            </a: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Weaknesses</a:t>
            </a: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Opportunities</a:t>
            </a: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Threats</a:t>
            </a:r>
          </a:p>
          <a:p>
            <a:pPr marL="285750" indent="-228600" algn="l">
              <a:buFont typeface="Arial" panose="020B0604020202020204" pitchFamily="34" charset="0"/>
              <a:buChar char="•"/>
            </a:pPr>
            <a:endParaRPr lang="en-US">
              <a:solidFill>
                <a:schemeClr val="bg1"/>
              </a:solidFill>
            </a:endParaRPr>
          </a:p>
          <a:p>
            <a:pPr marL="57150" algn="l"/>
            <a:r>
              <a:rPr lang="en-US">
                <a:solidFill>
                  <a:schemeClr val="bg1"/>
                </a:solidFill>
              </a:rPr>
              <a:t>Mindtools, (2021).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1CB9242-241B-4ACB-A57B-A4B0897B9212}"/>
              </a:ext>
            </a:extLst>
          </p:cNvPr>
          <p:cNvSpPr txBox="1"/>
          <p:nvPr/>
        </p:nvSpPr>
        <p:spPr>
          <a:xfrm>
            <a:off x="5046663" y="4722813"/>
            <a:ext cx="6034087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A63B1F27-EB4F-4AE5-9E9D-99B520DE18C6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50546706"/>
      </p:ext>
    </p:extLst>
  </p:cSld>
  <p:clrMapOvr>
    <a:masterClrMapping/>
  </p:clrMapOvr>
  <p:transition spd="slow" advTm="52362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9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9">
            <a:extLst>
              <a:ext uri="{FF2B5EF4-FFF2-40B4-BE49-F238E27FC236}">
                <a16:creationId xmlns:a16="http://schemas.microsoft.com/office/drawing/2014/main" id="{82679E24-B442-48DA-91F5-D20C35276B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8" name="Group 11">
            <a:extLst>
              <a:ext uri="{FF2B5EF4-FFF2-40B4-BE49-F238E27FC236}">
                <a16:creationId xmlns:a16="http://schemas.microsoft.com/office/drawing/2014/main" id="{47FFD68E-AD03-4180-8BBB-B3E7DE0D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3" name="Rectangle 12">
              <a:extLst>
                <a:ext uri="{FF2B5EF4-FFF2-40B4-BE49-F238E27FC236}">
                  <a16:creationId xmlns:a16="http://schemas.microsoft.com/office/drawing/2014/main" id="{B36C81B8-0929-4B46-BCB0-00954C0E7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A771D040-DA75-4CDB-859B-07D4C8094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4C97C64C-CFCE-45F6-B8D4-4B46AB898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31B69F1-617E-4669-9A1B-3DA6FC932C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9812" y="685800"/>
            <a:ext cx="3072869" cy="1151965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/>
            <a:r>
              <a:rPr lang="en-US" sz="4400"/>
              <a:t>Bowman's clock</a:t>
            </a:r>
          </a:p>
        </p:txBody>
      </p:sp>
      <p:sp>
        <p:nvSpPr>
          <p:cNvPr id="9" name="Rectangle 16">
            <a:extLst>
              <a:ext uri="{FF2B5EF4-FFF2-40B4-BE49-F238E27FC236}">
                <a16:creationId xmlns:a16="http://schemas.microsoft.com/office/drawing/2014/main" id="{40EBDF3C-61A6-450C-8532-9276D9A1E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0240" y="457200"/>
            <a:ext cx="7045932" cy="4686138"/>
          </a:xfrm>
          <a:prstGeom prst="rect">
            <a:avLst/>
          </a:prstGeom>
          <a:solidFill>
            <a:schemeClr val="bg1"/>
          </a:solidFill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A picture containing text, clock&#10;&#10;Description automatically generated">
            <a:extLst>
              <a:ext uri="{FF2B5EF4-FFF2-40B4-BE49-F238E27FC236}">
                <a16:creationId xmlns:a16="http://schemas.microsoft.com/office/drawing/2014/main" id="{E21464F9-5A4F-4616-8078-4858C7F285EB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7"/>
          <a:stretch>
            <a:fillRect/>
          </a:stretch>
        </p:blipFill>
        <p:spPr>
          <a:xfrm>
            <a:off x="892381" y="689358"/>
            <a:ext cx="6274549" cy="4219634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DF9640-68C8-4990-8424-BFF0A88629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06592" y="2071048"/>
            <a:ext cx="3076090" cy="3072290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Bowman &amp; Faulkner, (1995)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7FB6074-E6CD-47DA-9517-171AACB41F99}"/>
              </a:ext>
            </a:extLst>
          </p:cNvPr>
          <p:cNvSpPr txBox="1"/>
          <p:nvPr/>
        </p:nvSpPr>
        <p:spPr>
          <a:xfrm>
            <a:off x="6660270" y="2071048"/>
            <a:ext cx="12453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RISKY MARGINS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198B875-D5B1-4CF6-B6F3-DC08A97289A0}"/>
              </a:ext>
            </a:extLst>
          </p:cNvPr>
          <p:cNvSpPr txBox="1"/>
          <p:nvPr/>
        </p:nvSpPr>
        <p:spPr>
          <a:xfrm>
            <a:off x="6191250" y="3428999"/>
            <a:ext cx="12453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MONOPOLY PRICING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B6B8CFE-7771-45F3-857B-A67DA86453B9}"/>
              </a:ext>
            </a:extLst>
          </p:cNvPr>
          <p:cNvSpPr txBox="1"/>
          <p:nvPr/>
        </p:nvSpPr>
        <p:spPr>
          <a:xfrm>
            <a:off x="5010150" y="3800475"/>
            <a:ext cx="12453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LOSS OF MARKET SHARES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7ED0BF3-D995-4615-A5EA-D146CC44509E}"/>
              </a:ext>
            </a:extLst>
          </p:cNvPr>
          <p:cNvSpPr txBox="1"/>
          <p:nvPr/>
        </p:nvSpPr>
        <p:spPr>
          <a:xfrm>
            <a:off x="2409825" y="3533775"/>
            <a:ext cx="92392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LOW PRICES &amp; LOW VALUE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BDA35C5-1468-4DC2-BAF6-19725D205AD0}"/>
              </a:ext>
            </a:extLst>
          </p:cNvPr>
          <p:cNvSpPr txBox="1"/>
          <p:nvPr/>
        </p:nvSpPr>
        <p:spPr>
          <a:xfrm>
            <a:off x="2409825" y="2533650"/>
            <a:ext cx="11620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LOW PRICES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7A620D6-4764-40D3-882A-B8987599D055}"/>
              </a:ext>
            </a:extLst>
          </p:cNvPr>
          <p:cNvSpPr txBox="1"/>
          <p:nvPr/>
        </p:nvSpPr>
        <p:spPr>
          <a:xfrm>
            <a:off x="1832556" y="914399"/>
            <a:ext cx="12821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HYBRID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54D7BD8-5EB2-4178-8E95-BC5E1BA4AC9E}"/>
              </a:ext>
            </a:extLst>
          </p:cNvPr>
          <p:cNvSpPr txBox="1"/>
          <p:nvPr/>
        </p:nvSpPr>
        <p:spPr>
          <a:xfrm>
            <a:off x="3819525" y="323849"/>
            <a:ext cx="16478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DIFFERENTIATED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A9B3599-1544-4CA3-B679-E1C61C5FC27B}"/>
              </a:ext>
            </a:extLst>
          </p:cNvPr>
          <p:cNvSpPr txBox="1"/>
          <p:nvPr/>
        </p:nvSpPr>
        <p:spPr>
          <a:xfrm>
            <a:off x="5995057" y="826531"/>
            <a:ext cx="18027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FOCUSED DIFFERENTIATION</a:t>
            </a:r>
          </a:p>
        </p:txBody>
      </p:sp>
      <p:pic>
        <p:nvPicPr>
          <p:cNvPr id="26" name="Picture 25" descr="Logo&#10;&#10;Description automatically generated">
            <a:extLst>
              <a:ext uri="{FF2B5EF4-FFF2-40B4-BE49-F238E27FC236}">
                <a16:creationId xmlns:a16="http://schemas.microsoft.com/office/drawing/2014/main" id="{7FAC00C7-C58E-4788-A2F6-1AE9C4E8661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4766110" y="1415227"/>
            <a:ext cx="806598" cy="682506"/>
          </a:xfrm>
          <a:prstGeom prst="rect">
            <a:avLst/>
          </a:prstGeom>
        </p:spPr>
      </p:pic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53A57091-6FD4-4207-BF8B-2EC4E415DADA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88264084"/>
      </p:ext>
    </p:extLst>
  </p:cSld>
  <p:clrMapOvr>
    <a:masterClrMapping/>
  </p:clrMapOvr>
  <p:transition spd="slow" advTm="38162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  <p:bldLst>
      <p:bldP spid="4" grpId="0" build="p"/>
      <p:bldP spid="11" grpId="0"/>
      <p:bldP spid="12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05A6902-2CF5-4607-90D6-22196FE99182}"/>
              </a:ext>
            </a:extLst>
          </p:cNvPr>
          <p:cNvSpPr txBox="1"/>
          <p:nvPr/>
        </p:nvSpPr>
        <p:spPr>
          <a:xfrm>
            <a:off x="4724400" y="4749800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/>
          </a:p>
        </p:txBody>
      </p:sp>
      <p:pic>
        <p:nvPicPr>
          <p:cNvPr id="5" name="Picture 5" descr="Chart, treemap chart&#10;&#10;Description automatically generated">
            <a:extLst>
              <a:ext uri="{FF2B5EF4-FFF2-40B4-BE49-F238E27FC236}">
                <a16:creationId xmlns:a16="http://schemas.microsoft.com/office/drawing/2014/main" id="{4FE5A261-BAA1-4EA5-9ECC-7B88587028B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045200" y="106172"/>
            <a:ext cx="5547360" cy="535533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5BC82EC-E3AA-497B-B062-F1B1AE13EBFE}"/>
              </a:ext>
            </a:extLst>
          </p:cNvPr>
          <p:cNvSpPr txBox="1"/>
          <p:nvPr/>
        </p:nvSpPr>
        <p:spPr>
          <a:xfrm>
            <a:off x="4724400" y="4749800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FACC483-039E-4254-BD7F-A339A0E1535D}"/>
              </a:ext>
            </a:extLst>
          </p:cNvPr>
          <p:cNvSpPr txBox="1"/>
          <p:nvPr/>
        </p:nvSpPr>
        <p:spPr>
          <a:xfrm>
            <a:off x="426720" y="457200"/>
            <a:ext cx="541528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FF0000"/>
                </a:solidFill>
              </a:rPr>
              <a:t>Power &amp; Interest Matrix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69F0FF4-B527-497A-8BBE-DAD014B4801F}"/>
              </a:ext>
            </a:extLst>
          </p:cNvPr>
          <p:cNvSpPr txBox="1"/>
          <p:nvPr/>
        </p:nvSpPr>
        <p:spPr>
          <a:xfrm>
            <a:off x="346075" y="130111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Mendelow, (1981)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A380791-904C-4FEF-8BD7-BB1988FC2146}"/>
              </a:ext>
            </a:extLst>
          </p:cNvPr>
          <p:cNvSpPr txBox="1"/>
          <p:nvPr/>
        </p:nvSpPr>
        <p:spPr>
          <a:xfrm>
            <a:off x="351183" y="1919356"/>
            <a:ext cx="2754243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/>
              <a:t>Government, CEO, Shareholders, Customers</a:t>
            </a:r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/>
              <a:t>Employees, Competitors, Media, Communities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EDB04B0B-81B3-47C7-B0B2-462E3CBDDDE9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42572544"/>
      </p:ext>
    </p:extLst>
  </p:cSld>
  <p:clrMapOvr>
    <a:masterClrMapping/>
  </p:clrMapOvr>
  <p:transition spd="slow" advTm="40767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82679E24-B442-48DA-91F5-D20C35276B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47FFD68E-AD03-4180-8BBB-B3E7DE0D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22" name="Rectangle 21">
              <a:extLst>
                <a:ext uri="{FF2B5EF4-FFF2-40B4-BE49-F238E27FC236}">
                  <a16:creationId xmlns:a16="http://schemas.microsoft.com/office/drawing/2014/main" id="{B36C81B8-0929-4B46-BCB0-00954C0E7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11">
              <a:extLst>
                <a:ext uri="{FF2B5EF4-FFF2-40B4-BE49-F238E27FC236}">
                  <a16:creationId xmlns:a16="http://schemas.microsoft.com/office/drawing/2014/main" id="{A771D040-DA75-4CDB-859B-07D4C8094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C97C64C-CFCE-45F6-B8D4-4B46AB898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26" name="Picture 25">
            <a:extLst>
              <a:ext uri="{FF2B5EF4-FFF2-40B4-BE49-F238E27FC236}">
                <a16:creationId xmlns:a16="http://schemas.microsoft.com/office/drawing/2014/main" id="{91AB8A88-A60F-421C-9564-D5A7639EA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832D3A04-3120-4CF3-8F9E-6DCF218BAC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4" name="Picture 13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1F32135A-ABE3-4A43-B888-FFD1CB98C3A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62455" y="2098717"/>
            <a:ext cx="4677405" cy="2198380"/>
          </a:xfrm>
          <a:prstGeom prst="rect">
            <a:avLst/>
          </a:prstGeom>
          <a:ln>
            <a:noFill/>
          </a:ln>
        </p:spPr>
      </p:pic>
      <p:sp>
        <p:nvSpPr>
          <p:cNvPr id="30" name="Freeform 9">
            <a:extLst>
              <a:ext uri="{FF2B5EF4-FFF2-40B4-BE49-F238E27FC236}">
                <a16:creationId xmlns:a16="http://schemas.microsoft.com/office/drawing/2014/main" id="{98D68143-E11F-49D9-A842-E52CB43645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397" y="0"/>
            <a:ext cx="11773291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70D81F57-CC57-46AD-86A2-54F697BD59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094412" cy="6380796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6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D7985B-150F-43E1-8367-8FB8D4F9E4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690479"/>
            <a:ext cx="4957275" cy="11468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700">
                <a:solidFill>
                  <a:schemeClr val="bg1"/>
                </a:solidFill>
              </a:rPr>
              <a:t>HOW TO BE RESILIENT USING THE 4 ‘S’ APPROACH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387406-A37D-42FD-9B03-42E004EDA3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5800" y="2063395"/>
            <a:ext cx="4957273" cy="344610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SUPPORT</a:t>
            </a: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STRATEGIES</a:t>
            </a: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SAGACITY</a:t>
            </a: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SOLUTIONS</a:t>
            </a:r>
          </a:p>
          <a:p>
            <a:pPr algn="l"/>
            <a:r>
              <a:rPr lang="en-US" dirty="0">
                <a:solidFill>
                  <a:schemeClr val="bg1"/>
                </a:solidFill>
              </a:rPr>
              <a:t>(POOLE, ALBERTS, 2021)</a:t>
            </a:r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8B4440D7-CD0F-45D5-A1BC-42244BF2F409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759911119"/>
      </p:ext>
    </p:extLst>
  </p:cSld>
  <p:clrMapOvr>
    <a:masterClrMapping/>
  </p:clrMapOvr>
  <p:transition spd="slow" advTm="70694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5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  <p:bldLst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C886762-16F0-4868-B83A-261746214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1" name="Freeform 11">
            <a:extLst>
              <a:ext uri="{FF2B5EF4-FFF2-40B4-BE49-F238E27FC236}">
                <a16:creationId xmlns:a16="http://schemas.microsoft.com/office/drawing/2014/main" id="{D2B54B4E-3454-4B76-B85A-8512B7729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Freeform 13">
            <a:extLst>
              <a:ext uri="{FF2B5EF4-FFF2-40B4-BE49-F238E27FC236}">
                <a16:creationId xmlns:a16="http://schemas.microsoft.com/office/drawing/2014/main" id="{7EFFE965-5586-4889-A74D-3A6080D04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25">
            <a:extLst>
              <a:ext uri="{FF2B5EF4-FFF2-40B4-BE49-F238E27FC236}">
                <a16:creationId xmlns:a16="http://schemas.microsoft.com/office/drawing/2014/main" id="{5BC4125D-18D9-4A65-82B6-C24FE9434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Freeform 14">
            <a:extLst>
              <a:ext uri="{FF2B5EF4-FFF2-40B4-BE49-F238E27FC236}">
                <a16:creationId xmlns:a16="http://schemas.microsoft.com/office/drawing/2014/main" id="{A86DE327-0F45-4F54-BB6C-68A093CE5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9" name="5-Point Star 24">
            <a:extLst>
              <a:ext uri="{FF2B5EF4-FFF2-40B4-BE49-F238E27FC236}">
                <a16:creationId xmlns:a16="http://schemas.microsoft.com/office/drawing/2014/main" id="{795857C2-E6E7-405A-B5A3-4DE3B50A7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F58C48-CC50-4F1C-9767-C5C18DFCB5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420000">
            <a:off x="271929" y="646000"/>
            <a:ext cx="6388651" cy="379435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r"/>
            <a:r>
              <a:rPr lang="en-US" sz="6800" dirty="0"/>
              <a:t>Recommendations to take tesla’s strategy plan in a new direction</a:t>
            </a:r>
          </a:p>
        </p:txBody>
      </p:sp>
      <p:pic>
        <p:nvPicPr>
          <p:cNvPr id="5" name="Picture 4" descr="Rolls of blueprints">
            <a:extLst>
              <a:ext uri="{FF2B5EF4-FFF2-40B4-BE49-F238E27FC236}">
                <a16:creationId xmlns:a16="http://schemas.microsoft.com/office/drawing/2014/main" id="{65AC69D1-92AB-4D31-AA84-8CFC4274D5B3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9621"/>
          <a:stretch/>
        </p:blipFill>
        <p:spPr>
          <a:xfrm rot="21420000">
            <a:off x="6662516" y="-10384"/>
            <a:ext cx="4438798" cy="4203655"/>
          </a:xfrm>
          <a:custGeom>
            <a:avLst/>
            <a:gdLst/>
            <a:ahLst/>
            <a:cxnLst/>
            <a:rect l="l" t="t" r="r" b="b"/>
            <a:pathLst>
              <a:path w="4672896" h="4425352">
                <a:moveTo>
                  <a:pt x="2262547" y="0"/>
                </a:moveTo>
                <a:lnTo>
                  <a:pt x="4672895" y="126321"/>
                </a:lnTo>
                <a:lnTo>
                  <a:pt x="4672896" y="4425352"/>
                </a:lnTo>
                <a:lnTo>
                  <a:pt x="0" y="4425352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BAB01F3-74F7-420F-B6DB-AB43A73EC0FE}"/>
              </a:ext>
            </a:extLst>
          </p:cNvPr>
          <p:cNvSpPr txBox="1"/>
          <p:nvPr/>
        </p:nvSpPr>
        <p:spPr>
          <a:xfrm>
            <a:off x="6657975" y="546898"/>
            <a:ext cx="34575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Global expansion with a  more affordable version of the vehicle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7A7747-0504-4DCF-807B-E83FC39A096E}"/>
              </a:ext>
            </a:extLst>
          </p:cNvPr>
          <p:cNvSpPr txBox="1"/>
          <p:nvPr/>
        </p:nvSpPr>
        <p:spPr>
          <a:xfrm>
            <a:off x="6657975" y="1724025"/>
            <a:ext cx="30861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Innovate new ways to create their batteries used within the automobiles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4EC176A-D79E-4158-93DA-E143AE934926}"/>
              </a:ext>
            </a:extLst>
          </p:cNvPr>
          <p:cNvSpPr txBox="1"/>
          <p:nvPr/>
        </p:nvSpPr>
        <p:spPr>
          <a:xfrm>
            <a:off x="6657975" y="3096946"/>
            <a:ext cx="26860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Review their position within Bowman’s clock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1841E303-3D37-4CA1-B4BC-5590F3F3E04E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16131183"/>
      </p:ext>
    </p:extLst>
  </p:cSld>
  <p:clrMapOvr>
    <a:masterClrMapping/>
  </p:clrMapOvr>
  <p:transition spd="slow" advTm="37278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  <p:bldLst>
      <p:bldP spid="3" grpId="0"/>
      <p:bldP spid="4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90A9C49B-76D8-4E9B-B430-D1ADF40F1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F88A5712-2FE0-4DD4-BDC6-099EA378A0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Freeform 9">
            <a:extLst>
              <a:ext uri="{FF2B5EF4-FFF2-40B4-BE49-F238E27FC236}">
                <a16:creationId xmlns:a16="http://schemas.microsoft.com/office/drawing/2014/main" id="{448E5503-E0F8-4B94-81A3-B1FA57623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397" y="0"/>
            <a:ext cx="11773291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E54F896-85E7-4403-9E37-1B004731F8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54296" cy="6380796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6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02AEDD-50BF-4735-9C16-9274F9F9A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2" y="685800"/>
            <a:ext cx="3381946" cy="4846967"/>
          </a:xfrm>
        </p:spPr>
        <p:txBody>
          <a:bodyPr>
            <a:normAutofit/>
          </a:bodyPr>
          <a:lstStyle/>
          <a:p>
            <a:r>
              <a:rPr lang="en-GB" sz="4800">
                <a:solidFill>
                  <a:srgbClr val="FFFFFF"/>
                </a:solidFill>
              </a:rPr>
              <a:t>How will this new strategy plan benefit tesla?</a:t>
            </a: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2EDCA764-9AB8-4226-B9DE-21BE29B9102E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347909962"/>
              </p:ext>
            </p:extLst>
          </p:nvPr>
        </p:nvGraphicFramePr>
        <p:xfrm>
          <a:off x="5294108" y="685800"/>
          <a:ext cx="5759656" cy="48469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A56158B1-F107-4C64-863E-42F7ADBDFE73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55488282"/>
      </p:ext>
    </p:extLst>
  </p:cSld>
  <p:clrMapOvr>
    <a:masterClrMapping/>
  </p:clrMapOvr>
  <p:transition spd="slow" advTm="55979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graphicEl>
                                              <a:dgm id="{EEBC5797-CF9D-4EE2-9D72-2A43A9EA0E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6">
                                            <p:graphicEl>
                                              <a:dgm id="{EEBC5797-CF9D-4EE2-9D72-2A43A9EA0E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">
                                            <p:graphicEl>
                                              <a:dgm id="{EEBC5797-CF9D-4EE2-9D72-2A43A9EA0E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graphicEl>
                                              <a:dgm id="{4987029E-47F2-4C40-AEEF-9CD6E99573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">
                                            <p:graphicEl>
                                              <a:dgm id="{4987029E-47F2-4C40-AEEF-9CD6E99573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>
                                            <p:graphicEl>
                                              <a:dgm id="{4987029E-47F2-4C40-AEEF-9CD6E99573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graphicEl>
                                              <a:dgm id="{1EC6887A-B80B-4F3A-AF3D-8E18C4AE56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">
                                            <p:graphicEl>
                                              <a:dgm id="{1EC6887A-B80B-4F3A-AF3D-8E18C4AE56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">
                                            <p:graphicEl>
                                              <a:dgm id="{1EC6887A-B80B-4F3A-AF3D-8E18C4AE56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Graphic spid="16" grpId="0">
        <p:bldSub>
          <a:bldDgm bld="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C886762-16F0-4868-B83A-261746214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1" name="Freeform 11">
            <a:extLst>
              <a:ext uri="{FF2B5EF4-FFF2-40B4-BE49-F238E27FC236}">
                <a16:creationId xmlns:a16="http://schemas.microsoft.com/office/drawing/2014/main" id="{D2B54B4E-3454-4B76-B85A-8512B7729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Freeform 13">
            <a:extLst>
              <a:ext uri="{FF2B5EF4-FFF2-40B4-BE49-F238E27FC236}">
                <a16:creationId xmlns:a16="http://schemas.microsoft.com/office/drawing/2014/main" id="{7EFFE965-5586-4889-A74D-3A6080D04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25">
            <a:extLst>
              <a:ext uri="{FF2B5EF4-FFF2-40B4-BE49-F238E27FC236}">
                <a16:creationId xmlns:a16="http://schemas.microsoft.com/office/drawing/2014/main" id="{5BC4125D-18D9-4A65-82B6-C24FE9434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Freeform 14">
            <a:extLst>
              <a:ext uri="{FF2B5EF4-FFF2-40B4-BE49-F238E27FC236}">
                <a16:creationId xmlns:a16="http://schemas.microsoft.com/office/drawing/2014/main" id="{A86DE327-0F45-4F54-BB6C-68A093CE5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9" name="5-Point Star 24">
            <a:extLst>
              <a:ext uri="{FF2B5EF4-FFF2-40B4-BE49-F238E27FC236}">
                <a16:creationId xmlns:a16="http://schemas.microsoft.com/office/drawing/2014/main" id="{795857C2-E6E7-405A-B5A3-4DE3B50A7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39BAC2-81BC-4B88-A611-6EFDB9752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420000">
            <a:off x="4959072" y="390182"/>
            <a:ext cx="5683314" cy="328492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400"/>
              <a:t>Thank-you for listening to my strategic management presentation!</a:t>
            </a:r>
          </a:p>
        </p:txBody>
      </p:sp>
      <p:pic>
        <p:nvPicPr>
          <p:cNvPr id="5" name="Picture 4" descr="Dark floating bulbs with one lit up brightly">
            <a:extLst>
              <a:ext uri="{FF2B5EF4-FFF2-40B4-BE49-F238E27FC236}">
                <a16:creationId xmlns:a16="http://schemas.microsoft.com/office/drawing/2014/main" id="{09B347E5-3A31-4F1E-8801-2F8BB6837CE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-15" b="2468"/>
          <a:stretch/>
        </p:blipFill>
        <p:spPr>
          <a:xfrm rot="21420000">
            <a:off x="-118586" y="237518"/>
            <a:ext cx="4633277" cy="4518254"/>
          </a:xfrm>
          <a:custGeom>
            <a:avLst/>
            <a:gdLst/>
            <a:ahLst/>
            <a:cxnLst/>
            <a:rect l="l" t="t" r="r" b="b"/>
            <a:pathLst>
              <a:path w="4633277" h="4410442">
                <a:moveTo>
                  <a:pt x="4633277" y="0"/>
                </a:moveTo>
                <a:lnTo>
                  <a:pt x="4633277" y="4410442"/>
                </a:lnTo>
                <a:lnTo>
                  <a:pt x="0" y="4410442"/>
                </a:lnTo>
                <a:lnTo>
                  <a:pt x="231142" y="0"/>
                </a:lnTo>
                <a:close/>
              </a:path>
            </a:pathLst>
          </a:custGeom>
        </p:spPr>
      </p:pic>
      <p:sp>
        <p:nvSpPr>
          <p:cNvPr id="21" name="Freeform 25">
            <a:extLst>
              <a:ext uri="{FF2B5EF4-FFF2-40B4-BE49-F238E27FC236}">
                <a16:creationId xmlns:a16="http://schemas.microsoft.com/office/drawing/2014/main" id="{07280DB5-560C-4CF6-A5D0-61550AAA6E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36BFEF6F-FB72-4D57-9FED-97E25CC8E7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63216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 advTm="660">
        <p15:prstTrans prst="curtains"/>
      </p:transition>
    </mc:Choice>
    <mc:Fallback xmlns="">
      <p:transition spd="slow" advTm="66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0F834-3E48-48A4-ACDA-209CEA3792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AAC0BE-AA0E-4C09-82A5-8654AAEFA637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sz="2200" dirty="0"/>
              <a:t>Bowman, c. &amp; </a:t>
            </a:r>
            <a:r>
              <a:rPr lang="en-GB" sz="2200" dirty="0" err="1"/>
              <a:t>faulkner</a:t>
            </a:r>
            <a:r>
              <a:rPr lang="en-GB" sz="2200" dirty="0"/>
              <a:t>, d. (1995). </a:t>
            </a:r>
            <a:r>
              <a:rPr lang="en-GB" sz="2200" i="1" dirty="0"/>
              <a:t>The essence of competitive strategy: bowman's clock.</a:t>
            </a:r>
            <a:r>
              <a:rPr lang="en-GB" sz="2200" dirty="0"/>
              <a:t> Prentice hall.</a:t>
            </a:r>
          </a:p>
          <a:p>
            <a:r>
              <a:rPr lang="en-GB" sz="2200" dirty="0"/>
              <a:t>Drucker, P. (2006). </a:t>
            </a:r>
            <a:r>
              <a:rPr lang="en-GB" sz="2200" i="1" dirty="0"/>
              <a:t>Culture eats strategy for breakfast. </a:t>
            </a:r>
            <a:r>
              <a:rPr lang="en-GB" sz="2200" dirty="0"/>
              <a:t>Retrieved from: </a:t>
            </a:r>
            <a:r>
              <a:rPr lang="en-GB" sz="2200" dirty="0">
                <a:hlinkClick r:id="rId2"/>
              </a:rPr>
              <a:t>www.newageleadership.com</a:t>
            </a:r>
            <a:endParaRPr lang="en-GB" sz="2200" dirty="0"/>
          </a:p>
          <a:p>
            <a:r>
              <a:rPr lang="en-GB" sz="2200" dirty="0"/>
              <a:t>Earth, (2021)</a:t>
            </a:r>
            <a:r>
              <a:rPr lang="en-GB" sz="2200" i="1" dirty="0"/>
              <a:t>. Are lithium batteries compatible with a sustainable future? </a:t>
            </a:r>
            <a:r>
              <a:rPr lang="en-GB" sz="2200" dirty="0"/>
              <a:t>Retrieved </a:t>
            </a:r>
            <a:r>
              <a:rPr lang="en-GB" sz="2200" dirty="0" err="1"/>
              <a:t>from:https</a:t>
            </a:r>
            <a:r>
              <a:rPr lang="en-GB" sz="2200" dirty="0"/>
              <a:t>://earth.org/</a:t>
            </a:r>
            <a:r>
              <a:rPr lang="en-GB" sz="2200" dirty="0" err="1"/>
              <a:t>data_visualization</a:t>
            </a:r>
            <a:r>
              <a:rPr lang="en-GB" sz="2200" dirty="0"/>
              <a:t>/are-lithium-ion-batteries-compatible-with-a-sustainable-future/ </a:t>
            </a:r>
          </a:p>
          <a:p>
            <a:r>
              <a:rPr lang="en-GB" sz="2200" dirty="0"/>
              <a:t>Horwath, (2006). </a:t>
            </a:r>
            <a:r>
              <a:rPr lang="en-GB" sz="2200" i="1" dirty="0"/>
              <a:t>The origin of strategy</a:t>
            </a:r>
            <a:r>
              <a:rPr lang="en-GB" sz="2200" dirty="0"/>
              <a:t>, retrieved from: </a:t>
            </a:r>
            <a:r>
              <a:rPr lang="en-GB" sz="2200" dirty="0">
                <a:hlinkClick r:id="rId3"/>
              </a:rPr>
              <a:t>www.strategyskills.com</a:t>
            </a:r>
            <a:endParaRPr lang="en-GB" sz="2200" dirty="0"/>
          </a:p>
          <a:p>
            <a:r>
              <a:rPr lang="en-US" sz="2200" dirty="0"/>
              <a:t>IEA, (2021). </a:t>
            </a:r>
            <a:r>
              <a:rPr lang="en-US" sz="2200" i="1" dirty="0"/>
              <a:t>Global electric vehicle outlook</a:t>
            </a:r>
            <a:r>
              <a:rPr lang="en-US" sz="2200" dirty="0"/>
              <a:t>. Retrieved from: www.IEA.COM</a:t>
            </a:r>
          </a:p>
          <a:p>
            <a:r>
              <a:rPr lang="en-GB" sz="2200" dirty="0"/>
              <a:t>Johnson, G. &amp; Scholes, K. (2004).</a:t>
            </a:r>
            <a:r>
              <a:rPr lang="en-GB" sz="2200" i="1" dirty="0"/>
              <a:t> Exploring corporate strategy</a:t>
            </a:r>
            <a:r>
              <a:rPr lang="en-GB" sz="2200" dirty="0"/>
              <a:t>. London: prentice hall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423A18-5B12-4EB9-8495-A411B4A8D3F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938754" y="1975048"/>
            <a:ext cx="5086538" cy="3311189"/>
          </a:xfrm>
        </p:spPr>
        <p:txBody>
          <a:bodyPr>
            <a:normAutofit fontScale="77500" lnSpcReduction="20000"/>
          </a:bodyPr>
          <a:lstStyle/>
          <a:p>
            <a:r>
              <a:rPr lang="en-GB" sz="1600" dirty="0">
                <a:ea typeface="+mn-lt"/>
                <a:cs typeface="+mn-lt"/>
              </a:rPr>
              <a:t>Mendelow, A, L. (1981). </a:t>
            </a:r>
            <a:r>
              <a:rPr lang="en-GB" sz="1600" i="1" dirty="0">
                <a:ea typeface="+mn-lt"/>
                <a:cs typeface="+mn-lt"/>
              </a:rPr>
              <a:t>Environmental scanning: the impact of the stakeholder concept</a:t>
            </a:r>
            <a:r>
              <a:rPr lang="en-GB" sz="1600" dirty="0">
                <a:ea typeface="+mn-lt"/>
                <a:cs typeface="+mn-lt"/>
              </a:rPr>
              <a:t>. Retrieved from: "Environmental Scanning--The Impact of the Stakeholder Concept" by A. L. Mendelow (aisnet.org)</a:t>
            </a:r>
          </a:p>
          <a:p>
            <a:r>
              <a:rPr lang="en-GB" sz="1600" dirty="0">
                <a:ea typeface="+mn-lt"/>
                <a:cs typeface="+mn-lt"/>
              </a:rPr>
              <a:t>MINDTOOLS, (2021). </a:t>
            </a:r>
            <a:r>
              <a:rPr lang="en-GB" sz="1600" i="1" dirty="0">
                <a:ea typeface="+mn-lt"/>
                <a:cs typeface="+mn-lt"/>
              </a:rPr>
              <a:t>SWOT ANALYSIS</a:t>
            </a:r>
            <a:r>
              <a:rPr lang="en-GB" sz="1600" dirty="0">
                <a:ea typeface="+mn-lt"/>
                <a:cs typeface="+mn-lt"/>
              </a:rPr>
              <a:t>. RETRIEVED FROM: </a:t>
            </a:r>
            <a:r>
              <a:rPr lang="en-GB" sz="1600" dirty="0">
                <a:hlinkClick r:id="rId4"/>
              </a:rPr>
              <a:t>SWOT ANALYSIS MODEL AND EXAMPLES - STRATEGY SKILLS (MINDTOOLS.COM)</a:t>
            </a:r>
            <a:endParaRPr lang="en-GB" sz="1600" dirty="0">
              <a:ea typeface="+mn-lt"/>
              <a:cs typeface="+mn-lt"/>
            </a:endParaRPr>
          </a:p>
          <a:p>
            <a:r>
              <a:rPr lang="en-GB" sz="1600" dirty="0">
                <a:ea typeface="+mn-lt"/>
                <a:cs typeface="+mn-lt"/>
              </a:rPr>
              <a:t>MINTZBERG, H. &amp; WATERS, J, A, (1985).</a:t>
            </a:r>
            <a:r>
              <a:rPr lang="en-GB" sz="1600" i="1" dirty="0">
                <a:ea typeface="+mn-lt"/>
                <a:cs typeface="+mn-lt"/>
              </a:rPr>
              <a:t> DELIBERATE &amp; EMERGENT STRATEGIES</a:t>
            </a:r>
            <a:r>
              <a:rPr lang="en-GB" sz="1600" dirty="0">
                <a:ea typeface="+mn-lt"/>
                <a:cs typeface="+mn-lt"/>
              </a:rPr>
              <a:t>. P257-272, STRATEGIC MANAGEMENT JOURNAL</a:t>
            </a:r>
          </a:p>
          <a:p>
            <a:r>
              <a:rPr lang="en-GB" sz="1600" dirty="0"/>
              <a:t>POOLE, L. ALBERTS, H. (2021). </a:t>
            </a:r>
            <a:r>
              <a:rPr lang="en-GB" sz="1600" i="1" dirty="0"/>
              <a:t>POSITIVE PHSYCOLOGY</a:t>
            </a:r>
            <a:r>
              <a:rPr lang="en-GB" sz="1600" dirty="0"/>
              <a:t>. RETRIEVED FROM: https://www.linkedin.com/pulse/note-resilience-useful-model-lawrence-darvill</a:t>
            </a:r>
          </a:p>
          <a:p>
            <a:r>
              <a:rPr lang="en-GB" sz="1600" dirty="0"/>
              <a:t>TESLA, (2021).</a:t>
            </a:r>
            <a:r>
              <a:rPr lang="en-GB" sz="1600" i="1" dirty="0"/>
              <a:t> ABOUT TESLA</a:t>
            </a:r>
            <a:r>
              <a:rPr lang="en-GB" sz="1600" dirty="0"/>
              <a:t>. RETRIEVED </a:t>
            </a:r>
            <a:r>
              <a:rPr lang="en-GB" sz="1600" dirty="0" err="1"/>
              <a:t>FROM:</a:t>
            </a:r>
            <a:r>
              <a:rPr lang="en-GB" sz="1600" dirty="0" err="1">
                <a:ea typeface="+mn-lt"/>
                <a:cs typeface="+mn-lt"/>
                <a:hlinkClick r:id="rId5"/>
              </a:rPr>
              <a:t>About</a:t>
            </a:r>
            <a:r>
              <a:rPr lang="en-GB" sz="1600" dirty="0">
                <a:ea typeface="+mn-lt"/>
                <a:cs typeface="+mn-lt"/>
                <a:hlinkClick r:id="rId5"/>
              </a:rPr>
              <a:t> Tesla | Tesla</a:t>
            </a:r>
            <a:r>
              <a:rPr lang="en-GB" sz="160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51828111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20.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5|20.6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4|45.4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4.9|26.3|22.5|22.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3|24.9|3.2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7|3.8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2.9|10.5|1.2|1.2|7.6|1|1.3|1.4|1|3.8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1|4.6|20.7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4.8|4.5|2.4|3.3|3.6|3.5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6|7.8|14.6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.9|6.2|16.7"/>
</p:tagLst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Main Event</Template>
  <TotalTime>314</TotalTime>
  <Words>491</Words>
  <Application>Microsoft Office PowerPoint</Application>
  <PresentationFormat>Widescreen</PresentationFormat>
  <Paragraphs>67</Paragraphs>
  <Slides>14</Slides>
  <Notes>1</Notes>
  <HiddenSlides>0</HiddenSlides>
  <MMClips>13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Impact</vt:lpstr>
      <vt:lpstr>Main Event</vt:lpstr>
      <vt:lpstr>Strategic management for resilience and prosperity</vt:lpstr>
      <vt:lpstr>DEFINITIONS OF STRAT MANAGEMENT</vt:lpstr>
      <vt:lpstr>PowerPoint Presentation</vt:lpstr>
      <vt:lpstr>competitors</vt:lpstr>
      <vt:lpstr>Tesla's existing strategic position</vt:lpstr>
      <vt:lpstr>Statistics of tesla</vt:lpstr>
      <vt:lpstr>SWOT ANALYSIS</vt:lpstr>
      <vt:lpstr>Bowman's clock</vt:lpstr>
      <vt:lpstr>PowerPoint Presentation</vt:lpstr>
      <vt:lpstr>HOW TO BE RESILIENT USING THE 4 ‘S’ APPROACH</vt:lpstr>
      <vt:lpstr>Recommendations to take tesla’s strategy plan in a new direction</vt:lpstr>
      <vt:lpstr>How will this new strategy plan benefit tesla?</vt:lpstr>
      <vt:lpstr>Thank-you for listening to my strategic management presentation!</vt:lpstr>
      <vt:lpstr>Reference list: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sinead james</cp:lastModifiedBy>
  <cp:revision>36</cp:revision>
  <dcterms:created xsi:type="dcterms:W3CDTF">2021-10-28T11:13:03Z</dcterms:created>
  <dcterms:modified xsi:type="dcterms:W3CDTF">2021-11-02T13:43:45Z</dcterms:modified>
</cp:coreProperties>
</file>