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9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5143500" cx="9144000"/>
  <p:notesSz cx="6858000" cy="9144000"/>
  <p:embeddedFontLst>
    <p:embeddedFont>
      <p:font typeface="IBM Plex Sans"/>
      <p:regular r:id="rId19"/>
      <p:bold r:id="rId20"/>
      <p:italic r:id="rId21"/>
      <p:boldItalic r:id="rId22"/>
    </p:embeddedFont>
    <p:embeddedFont>
      <p:font typeface="Sora SemiBold"/>
      <p:regular r:id="rId23"/>
      <p:bold r:id="rId24"/>
    </p:embeddedFont>
    <p:embeddedFont>
      <p:font typeface="IBM Plex Sans Medium"/>
      <p:regular r:id="rId25"/>
      <p:bold r:id="rId26"/>
      <p:italic r:id="rId27"/>
      <p:boldItalic r:id="rId28"/>
    </p:embeddedFont>
    <p:embeddedFont>
      <p:font typeface="Sora Light"/>
      <p:regular r:id="rId29"/>
      <p:bold r:id="rId30"/>
    </p:embeddedFont>
    <p:embeddedFont>
      <p:font typeface="Sora ExtraLight"/>
      <p:regular r:id="rId31"/>
      <p:bold r:id="rId32"/>
    </p:embeddedFont>
    <p:embeddedFont>
      <p:font typeface="Sora"/>
      <p:regular r:id="rId33"/>
      <p:bold r:id="rId34"/>
    </p:embeddedFont>
    <p:embeddedFont>
      <p:font typeface="Sora Medium"/>
      <p:regular r:id="rId35"/>
      <p:bold r:id="rId36"/>
    </p:embeddedFont>
    <p:embeddedFont>
      <p:font typeface="IBM Plex Sans SemiBold"/>
      <p:regular r:id="rId37"/>
      <p:bold r:id="rId38"/>
      <p:italic r:id="rId39"/>
      <p:boldItalic r:id="rId40"/>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IBMPlexSansSemiBold-bold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SoraExtraLight-regular.fntdata"/><Relationship Id="rId30" Type="http://schemas.openxmlformats.org/officeDocument/2006/relationships/font" Target="fonts/SoraLight-bold.fntdata"/><Relationship Id="rId33" Type="http://schemas.openxmlformats.org/officeDocument/2006/relationships/font" Target="fonts/Sora-regular.fntdata"/><Relationship Id="rId32" Type="http://schemas.openxmlformats.org/officeDocument/2006/relationships/font" Target="fonts/SoraExtraLight-bold.fntdata"/><Relationship Id="rId35" Type="http://schemas.openxmlformats.org/officeDocument/2006/relationships/font" Target="fonts/SoraMedium-regular.fntdata"/><Relationship Id="rId34" Type="http://schemas.openxmlformats.org/officeDocument/2006/relationships/font" Target="fonts/Sora-bold.fntdata"/><Relationship Id="rId37" Type="http://schemas.openxmlformats.org/officeDocument/2006/relationships/font" Target="fonts/IBMPlexSansSemiBold-regular.fntdata"/><Relationship Id="rId36" Type="http://schemas.openxmlformats.org/officeDocument/2006/relationships/font" Target="fonts/SoraMedium-bold.fntdata"/><Relationship Id="rId39" Type="http://schemas.openxmlformats.org/officeDocument/2006/relationships/font" Target="fonts/IBMPlexSansSemiBold-italic.fntdata"/><Relationship Id="rId38" Type="http://schemas.openxmlformats.org/officeDocument/2006/relationships/font" Target="fonts/IBMPlexSansSemiBold-bold.fntdata"/><Relationship Id="rId20" Type="http://schemas.openxmlformats.org/officeDocument/2006/relationships/font" Target="fonts/IBMPlexSans-bold.fntdata"/><Relationship Id="rId22" Type="http://schemas.openxmlformats.org/officeDocument/2006/relationships/font" Target="fonts/IBMPlexSans-boldItalic.fntdata"/><Relationship Id="rId21" Type="http://schemas.openxmlformats.org/officeDocument/2006/relationships/font" Target="fonts/IBMPlexSans-italic.fntdata"/><Relationship Id="rId24" Type="http://schemas.openxmlformats.org/officeDocument/2006/relationships/font" Target="fonts/SoraSemiBold-bold.fntdata"/><Relationship Id="rId23" Type="http://schemas.openxmlformats.org/officeDocument/2006/relationships/font" Target="fonts/SoraSemiBold-regular.fntdata"/><Relationship Id="rId26" Type="http://schemas.openxmlformats.org/officeDocument/2006/relationships/font" Target="fonts/IBMPlexSansMedium-bold.fntdata"/><Relationship Id="rId25" Type="http://schemas.openxmlformats.org/officeDocument/2006/relationships/font" Target="fonts/IBMPlexSansMedium-regular.fntdata"/><Relationship Id="rId28" Type="http://schemas.openxmlformats.org/officeDocument/2006/relationships/font" Target="fonts/IBMPlexSansMedium-boldItalic.fntdata"/><Relationship Id="rId27" Type="http://schemas.openxmlformats.org/officeDocument/2006/relationships/font" Target="fonts/IBMPlexSansMedium-italic.fntdata"/><Relationship Id="rId29" Type="http://schemas.openxmlformats.org/officeDocument/2006/relationships/font" Target="fonts/SoraLight-regular.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font" Target="fonts/IBMPlexSans-regular.fntdata"/><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1" name="Shape 891"/>
        <p:cNvGrpSpPr/>
        <p:nvPr/>
      </p:nvGrpSpPr>
      <p:grpSpPr>
        <a:xfrm>
          <a:off x="0" y="0"/>
          <a:ext cx="0" cy="0"/>
          <a:chOff x="0" y="0"/>
          <a:chExt cx="0" cy="0"/>
        </a:xfrm>
      </p:grpSpPr>
      <p:sp>
        <p:nvSpPr>
          <p:cNvPr id="892" name="Google Shape;892;g3dada75402f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3" name="Google Shape;893;g3dada75402f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6" name="Shape 896"/>
        <p:cNvGrpSpPr/>
        <p:nvPr/>
      </p:nvGrpSpPr>
      <p:grpSpPr>
        <a:xfrm>
          <a:off x="0" y="0"/>
          <a:ext cx="0" cy="0"/>
          <a:chOff x="0" y="0"/>
          <a:chExt cx="0" cy="0"/>
        </a:xfrm>
      </p:grpSpPr>
      <p:sp>
        <p:nvSpPr>
          <p:cNvPr id="897" name="Google Shape;897;g3d975c82526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8" name="Google Shape;898;g3d975c82526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2" name="Shape 902"/>
        <p:cNvGrpSpPr/>
        <p:nvPr/>
      </p:nvGrpSpPr>
      <p:grpSpPr>
        <a:xfrm>
          <a:off x="0" y="0"/>
          <a:ext cx="0" cy="0"/>
          <a:chOff x="0" y="0"/>
          <a:chExt cx="0" cy="0"/>
        </a:xfrm>
      </p:grpSpPr>
      <p:sp>
        <p:nvSpPr>
          <p:cNvPr id="903" name="Google Shape;903;g3d975c82526_0_20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04" name="Google Shape;904;g3d975c82526_0_20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1" name="Shape 911"/>
        <p:cNvGrpSpPr/>
        <p:nvPr/>
      </p:nvGrpSpPr>
      <p:grpSpPr>
        <a:xfrm>
          <a:off x="0" y="0"/>
          <a:ext cx="0" cy="0"/>
          <a:chOff x="0" y="0"/>
          <a:chExt cx="0" cy="0"/>
        </a:xfrm>
      </p:grpSpPr>
      <p:sp>
        <p:nvSpPr>
          <p:cNvPr id="912" name="Google Shape;912;g3d975c82526_0_2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13" name="Google Shape;913;g3d975c82526_0_2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1" name="Shape 921"/>
        <p:cNvGrpSpPr/>
        <p:nvPr/>
      </p:nvGrpSpPr>
      <p:grpSpPr>
        <a:xfrm>
          <a:off x="0" y="0"/>
          <a:ext cx="0" cy="0"/>
          <a:chOff x="0" y="0"/>
          <a:chExt cx="0" cy="0"/>
        </a:xfrm>
      </p:grpSpPr>
      <p:sp>
        <p:nvSpPr>
          <p:cNvPr id="922" name="Google Shape;922;g3d975c82526_1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3" name="Google Shape;923;g3d975c82526_1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7" name="Shape 937"/>
        <p:cNvGrpSpPr/>
        <p:nvPr/>
      </p:nvGrpSpPr>
      <p:grpSpPr>
        <a:xfrm>
          <a:off x="0" y="0"/>
          <a:ext cx="0" cy="0"/>
          <a:chOff x="0" y="0"/>
          <a:chExt cx="0" cy="0"/>
        </a:xfrm>
      </p:grpSpPr>
      <p:sp>
        <p:nvSpPr>
          <p:cNvPr id="938" name="Google Shape;938;g3d975c82526_0_22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39" name="Google Shape;939;g3d975c82526_0_22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6" name="Shape 946"/>
        <p:cNvGrpSpPr/>
        <p:nvPr/>
      </p:nvGrpSpPr>
      <p:grpSpPr>
        <a:xfrm>
          <a:off x="0" y="0"/>
          <a:ext cx="0" cy="0"/>
          <a:chOff x="0" y="0"/>
          <a:chExt cx="0" cy="0"/>
        </a:xfrm>
      </p:grpSpPr>
      <p:sp>
        <p:nvSpPr>
          <p:cNvPr id="947" name="Google Shape;947;g3d975c82526_0_23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48" name="Google Shape;948;g3d975c82526_0_23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6" name="Shape 956"/>
        <p:cNvGrpSpPr/>
        <p:nvPr/>
      </p:nvGrpSpPr>
      <p:grpSpPr>
        <a:xfrm>
          <a:off x="0" y="0"/>
          <a:ext cx="0" cy="0"/>
          <a:chOff x="0" y="0"/>
          <a:chExt cx="0" cy="0"/>
        </a:xfrm>
      </p:grpSpPr>
      <p:sp>
        <p:nvSpPr>
          <p:cNvPr id="957" name="Google Shape;957;g3d975c82526_0_22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58" name="Google Shape;958;g3d975c82526_0_22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3" name="Shape 963"/>
        <p:cNvGrpSpPr/>
        <p:nvPr/>
      </p:nvGrpSpPr>
      <p:grpSpPr>
        <a:xfrm>
          <a:off x="0" y="0"/>
          <a:ext cx="0" cy="0"/>
          <a:chOff x="0" y="0"/>
          <a:chExt cx="0" cy="0"/>
        </a:xfrm>
      </p:grpSpPr>
      <p:sp>
        <p:nvSpPr>
          <p:cNvPr id="964" name="Google Shape;964;g3d975c82526_0_21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5" name="Google Shape;965;g3d975c82526_0_21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0" name="Shape 980"/>
        <p:cNvGrpSpPr/>
        <p:nvPr/>
      </p:nvGrpSpPr>
      <p:grpSpPr>
        <a:xfrm>
          <a:off x="0" y="0"/>
          <a:ext cx="0" cy="0"/>
          <a:chOff x="0" y="0"/>
          <a:chExt cx="0" cy="0"/>
        </a:xfrm>
      </p:grpSpPr>
      <p:sp>
        <p:nvSpPr>
          <p:cNvPr id="981" name="Google Shape;981;g3d975c82526_0_5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2" name="Google Shape;982;g3d975c82526_0_5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5" name="Shape 985"/>
        <p:cNvGrpSpPr/>
        <p:nvPr/>
      </p:nvGrpSpPr>
      <p:grpSpPr>
        <a:xfrm>
          <a:off x="0" y="0"/>
          <a:ext cx="0" cy="0"/>
          <a:chOff x="0" y="0"/>
          <a:chExt cx="0" cy="0"/>
        </a:xfrm>
      </p:grpSpPr>
      <p:sp>
        <p:nvSpPr>
          <p:cNvPr id="986" name="Google Shape;986;g3d975c82526_0_2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7" name="Google Shape;987;g3d975c82526_0_2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1" name="Shape 991"/>
        <p:cNvGrpSpPr/>
        <p:nvPr/>
      </p:nvGrpSpPr>
      <p:grpSpPr>
        <a:xfrm>
          <a:off x="0" y="0"/>
          <a:ext cx="0" cy="0"/>
          <a:chOff x="0" y="0"/>
          <a:chExt cx="0" cy="0"/>
        </a:xfrm>
      </p:grpSpPr>
      <p:sp>
        <p:nvSpPr>
          <p:cNvPr id="992" name="Google Shape;992;g3dada75402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3" name="Google Shape;993;g3dada75402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7" name="Shape 997"/>
        <p:cNvGrpSpPr/>
        <p:nvPr/>
      </p:nvGrpSpPr>
      <p:grpSpPr>
        <a:xfrm>
          <a:off x="0" y="0"/>
          <a:ext cx="0" cy="0"/>
          <a:chOff x="0" y="0"/>
          <a:chExt cx="0" cy="0"/>
        </a:xfrm>
      </p:grpSpPr>
      <p:sp>
        <p:nvSpPr>
          <p:cNvPr id="998" name="Google Shape;998;g3dada75402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99" name="Google Shape;999;g3dada75402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 Alt 2">
  <p:cSld name="BLANK_2">
    <p:bg>
      <p:bgPr>
        <a:solidFill>
          <a:schemeClr val="lt1"/>
        </a:solidFill>
      </p:bgPr>
    </p:bg>
    <p:spTree>
      <p:nvGrpSpPr>
        <p:cNvPr id="9" name="Shape 9"/>
        <p:cNvGrpSpPr/>
        <p:nvPr/>
      </p:nvGrpSpPr>
      <p:grpSpPr>
        <a:xfrm>
          <a:off x="0" y="0"/>
          <a:ext cx="0" cy="0"/>
          <a:chOff x="0" y="0"/>
          <a:chExt cx="0" cy="0"/>
        </a:xfrm>
      </p:grpSpPr>
      <p:sp>
        <p:nvSpPr>
          <p:cNvPr id="10" name="Google Shape;10;p2"/>
          <p:cNvSpPr txBox="1"/>
          <p:nvPr>
            <p:ph idx="1" type="subTitle"/>
          </p:nvPr>
        </p:nvSpPr>
        <p:spPr>
          <a:xfrm>
            <a:off x="130200" y="4291350"/>
            <a:ext cx="4922100" cy="739200"/>
          </a:xfrm>
          <a:prstGeom prst="rect">
            <a:avLst/>
          </a:prstGeom>
        </p:spPr>
        <p:txBody>
          <a:bodyPr anchorCtr="0" anchor="b" bIns="91425" lIns="91425" spcFirstLastPara="1" rIns="91425" wrap="square" tIns="91425">
            <a:noAutofit/>
          </a:bodyPr>
          <a:lstStyle>
            <a:lvl1pPr lvl="0">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1pPr>
            <a:lvl2pPr lvl="1">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2pPr>
            <a:lvl3pPr lvl="2">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3pPr>
            <a:lvl4pPr lvl="3">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4pPr>
            <a:lvl5pPr lvl="4">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5pPr>
            <a:lvl6pPr lvl="5">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6pPr>
            <a:lvl7pPr lvl="6">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7pPr>
            <a:lvl8pPr lvl="7">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8pPr>
            <a:lvl9pPr lvl="8">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9pPr>
          </a:lstStyle>
          <a:p/>
        </p:txBody>
      </p:sp>
      <p:sp>
        <p:nvSpPr>
          <p:cNvPr id="11" name="Google Shape;11;p2"/>
          <p:cNvSpPr/>
          <p:nvPr/>
        </p:nvSpPr>
        <p:spPr>
          <a:xfrm rot="-900003">
            <a:off x="2618331" y="-723216"/>
            <a:ext cx="4001240" cy="1687704"/>
          </a:xfrm>
          <a:prstGeom prst="chord">
            <a:avLst>
              <a:gd fmla="val 694140" name="adj1"/>
              <a:gd fmla="val 11948531" name="adj2"/>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 name="Google Shape;12;p2"/>
          <p:cNvSpPr txBox="1"/>
          <p:nvPr>
            <p:ph idx="2" type="subTitle"/>
          </p:nvPr>
        </p:nvSpPr>
        <p:spPr>
          <a:xfrm>
            <a:off x="138475" y="228600"/>
            <a:ext cx="2164500" cy="3387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latin typeface="Sora Light"/>
                <a:ea typeface="Sora Light"/>
                <a:cs typeface="Sora Light"/>
                <a:sym typeface="Sora Light"/>
              </a:defRPr>
            </a:lvl1pPr>
            <a:lvl2pPr lvl="1">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2pPr>
            <a:lvl3pPr lvl="2">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3pPr>
            <a:lvl4pPr lvl="3">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4pPr>
            <a:lvl5pPr lvl="4">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5pPr>
            <a:lvl6pPr lvl="5">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6pPr>
            <a:lvl7pPr lvl="6">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7pPr>
            <a:lvl8pPr lvl="7">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8pPr>
            <a:lvl9pPr lvl="8">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9pPr>
          </a:lstStyle>
          <a:p/>
        </p:txBody>
      </p:sp>
      <p:sp>
        <p:nvSpPr>
          <p:cNvPr id="13" name="Google Shape;13;p2"/>
          <p:cNvSpPr/>
          <p:nvPr/>
        </p:nvSpPr>
        <p:spPr>
          <a:xfrm>
            <a:off x="228600" y="4445350"/>
            <a:ext cx="4823700" cy="21000"/>
          </a:xfrm>
          <a:prstGeom prst="rect">
            <a:avLst/>
          </a:prstGeom>
          <a:solidFill>
            <a:schemeClr val="lt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nvGrpSpPr>
          <p:cNvPr id="14" name="Google Shape;14;p2"/>
          <p:cNvGrpSpPr/>
          <p:nvPr/>
        </p:nvGrpSpPr>
        <p:grpSpPr>
          <a:xfrm flipH="1" rot="10800000">
            <a:off x="4395238" y="-11"/>
            <a:ext cx="4748757" cy="2797859"/>
            <a:chOff x="3200875" y="1642950"/>
            <a:chExt cx="5970275" cy="3517550"/>
          </a:xfrm>
        </p:grpSpPr>
        <p:sp>
          <p:nvSpPr>
            <p:cNvPr id="15" name="Google Shape;15;p2"/>
            <p:cNvSpPr/>
            <p:nvPr/>
          </p:nvSpPr>
          <p:spPr>
            <a:xfrm>
              <a:off x="4208325" y="1644500"/>
              <a:ext cx="4962825" cy="3516000"/>
            </a:xfrm>
            <a:custGeom>
              <a:rect b="b" l="l" r="r" t="t"/>
              <a:pathLst>
                <a:path extrusionOk="0" h="140640" w="198513">
                  <a:moveTo>
                    <a:pt x="31387" y="0"/>
                  </a:moveTo>
                  <a:lnTo>
                    <a:pt x="0" y="140640"/>
                  </a:lnTo>
                  <a:lnTo>
                    <a:pt x="198513" y="140640"/>
                  </a:lnTo>
                  <a:lnTo>
                    <a:pt x="198513" y="63700"/>
                  </a:lnTo>
                  <a:close/>
                </a:path>
              </a:pathLst>
            </a:custGeom>
            <a:gradFill>
              <a:gsLst>
                <a:gs pos="0">
                  <a:schemeClr val="accent2"/>
                </a:gs>
                <a:gs pos="21000">
                  <a:schemeClr val="lt2"/>
                </a:gs>
                <a:gs pos="51000">
                  <a:schemeClr val="accent1"/>
                </a:gs>
                <a:gs pos="79000">
                  <a:schemeClr val="accent1"/>
                </a:gs>
                <a:gs pos="91000">
                  <a:schemeClr val="accent3"/>
                </a:gs>
                <a:gs pos="100000">
                  <a:schemeClr val="accent4"/>
                </a:gs>
              </a:gsLst>
              <a:lin ang="5400012" scaled="0"/>
            </a:gradFill>
            <a:ln>
              <a:noFill/>
            </a:ln>
          </p:spPr>
        </p:sp>
        <p:sp>
          <p:nvSpPr>
            <p:cNvPr id="16" name="Google Shape;16;p2"/>
            <p:cNvSpPr/>
            <p:nvPr/>
          </p:nvSpPr>
          <p:spPr>
            <a:xfrm>
              <a:off x="3200875" y="1642950"/>
              <a:ext cx="1795975" cy="3517550"/>
            </a:xfrm>
            <a:custGeom>
              <a:rect b="b" l="l" r="r" t="t"/>
              <a:pathLst>
                <a:path extrusionOk="0" h="140702" w="71839">
                  <a:moveTo>
                    <a:pt x="71839" y="0"/>
                  </a:moveTo>
                  <a:lnTo>
                    <a:pt x="40808" y="140702"/>
                  </a:lnTo>
                  <a:lnTo>
                    <a:pt x="0" y="140702"/>
                  </a:lnTo>
                  <a:close/>
                </a:path>
              </a:pathLst>
            </a:custGeom>
            <a:solidFill>
              <a:schemeClr val="accent5"/>
            </a:solidFill>
            <a:ln>
              <a:noFill/>
            </a:ln>
          </p:spPr>
        </p:sp>
      </p:grpSp>
      <p:grpSp>
        <p:nvGrpSpPr>
          <p:cNvPr id="17" name="Google Shape;17;p2"/>
          <p:cNvGrpSpPr/>
          <p:nvPr/>
        </p:nvGrpSpPr>
        <p:grpSpPr>
          <a:xfrm flipH="1">
            <a:off x="6309311" y="2793726"/>
            <a:ext cx="2834695" cy="1890116"/>
            <a:chOff x="312900" y="2793625"/>
            <a:chExt cx="2221200" cy="1481050"/>
          </a:xfrm>
        </p:grpSpPr>
        <p:grpSp>
          <p:nvGrpSpPr>
            <p:cNvPr id="18" name="Google Shape;18;p2"/>
            <p:cNvGrpSpPr/>
            <p:nvPr/>
          </p:nvGrpSpPr>
          <p:grpSpPr>
            <a:xfrm>
              <a:off x="312900" y="2793625"/>
              <a:ext cx="1851000" cy="1481050"/>
              <a:chOff x="461225" y="3249175"/>
              <a:chExt cx="1851000" cy="1481050"/>
            </a:xfrm>
          </p:grpSpPr>
          <p:grpSp>
            <p:nvGrpSpPr>
              <p:cNvPr id="19" name="Google Shape;19;p2"/>
              <p:cNvGrpSpPr/>
              <p:nvPr/>
            </p:nvGrpSpPr>
            <p:grpSpPr>
              <a:xfrm>
                <a:off x="461225" y="3249175"/>
                <a:ext cx="1851000" cy="370200"/>
                <a:chOff x="461225" y="3249175"/>
                <a:chExt cx="1851000" cy="370200"/>
              </a:xfrm>
            </p:grpSpPr>
            <p:sp>
              <p:nvSpPr>
                <p:cNvPr id="20" name="Google Shape;20;p2"/>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1" name="Google Shape;21;p2"/>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2" name="Google Shape;22;p2"/>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23" name="Google Shape;23;p2"/>
              <p:cNvGrpSpPr/>
              <p:nvPr/>
            </p:nvGrpSpPr>
            <p:grpSpPr>
              <a:xfrm>
                <a:off x="461225" y="3619500"/>
                <a:ext cx="1480800" cy="370200"/>
                <a:chOff x="461225" y="3249175"/>
                <a:chExt cx="1480800" cy="370200"/>
              </a:xfrm>
            </p:grpSpPr>
            <p:sp>
              <p:nvSpPr>
                <p:cNvPr id="24" name="Google Shape;24;p2"/>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5" name="Google Shape;25;p2"/>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6" name="Google Shape;26;p2"/>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7" name="Google Shape;27;p2"/>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28" name="Google Shape;28;p2"/>
              <p:cNvGrpSpPr/>
              <p:nvPr/>
            </p:nvGrpSpPr>
            <p:grpSpPr>
              <a:xfrm>
                <a:off x="461225" y="3989700"/>
                <a:ext cx="1851000" cy="370200"/>
                <a:chOff x="461225" y="3249175"/>
                <a:chExt cx="1851000" cy="370200"/>
              </a:xfrm>
            </p:grpSpPr>
            <p:sp>
              <p:nvSpPr>
                <p:cNvPr id="29" name="Google Shape;29;p2"/>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0" name="Google Shape;30;p2"/>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1" name="Google Shape;31;p2"/>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2" name="Google Shape;32;p2"/>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33" name="Google Shape;33;p2"/>
              <p:cNvGrpSpPr/>
              <p:nvPr/>
            </p:nvGrpSpPr>
            <p:grpSpPr>
              <a:xfrm>
                <a:off x="461225" y="4360025"/>
                <a:ext cx="1480800" cy="370200"/>
                <a:chOff x="461225" y="3249175"/>
                <a:chExt cx="1480800" cy="370200"/>
              </a:xfrm>
            </p:grpSpPr>
            <p:sp>
              <p:nvSpPr>
                <p:cNvPr id="34" name="Google Shape;34;p2"/>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5" name="Google Shape;35;p2"/>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36" name="Google Shape;36;p2"/>
            <p:cNvSpPr/>
            <p:nvPr/>
          </p:nvSpPr>
          <p:spPr>
            <a:xfrm>
              <a:off x="2163900" y="390358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37" name="Google Shape;37;p2"/>
          <p:cNvSpPr txBox="1"/>
          <p:nvPr>
            <p:ph type="title"/>
          </p:nvPr>
        </p:nvSpPr>
        <p:spPr>
          <a:xfrm>
            <a:off x="74600" y="2891050"/>
            <a:ext cx="5876700" cy="1440000"/>
          </a:xfrm>
          <a:prstGeom prst="rect">
            <a:avLst/>
          </a:prstGeom>
        </p:spPr>
        <p:txBody>
          <a:bodyPr anchorCtr="0" anchor="b" bIns="91425" lIns="91425" spcFirstLastPara="1" rIns="91425" wrap="square" tIns="91425">
            <a:noAutofit/>
          </a:bodyPr>
          <a:lstStyle>
            <a:lvl1pPr lvl="0">
              <a:lnSpc>
                <a:spcPct val="70000"/>
              </a:lnSpc>
              <a:spcBef>
                <a:spcPts val="0"/>
              </a:spcBef>
              <a:spcAft>
                <a:spcPts val="0"/>
              </a:spcAft>
              <a:buNone/>
              <a:defRPr sz="5500">
                <a:solidFill>
                  <a:schemeClr val="dk1"/>
                </a:solidFill>
              </a:defRPr>
            </a:lvl1pPr>
            <a:lvl2pPr lvl="1">
              <a:spcBef>
                <a:spcPts val="0"/>
              </a:spcBef>
              <a:spcAft>
                <a:spcPts val="0"/>
              </a:spcAft>
              <a:buClr>
                <a:schemeClr val="dk1"/>
              </a:buClr>
              <a:buSzPts val="5500"/>
              <a:buFont typeface="IBM Plex Sans"/>
              <a:buNone/>
              <a:defRPr sz="5500">
                <a:solidFill>
                  <a:schemeClr val="dk1"/>
                </a:solidFill>
              </a:defRPr>
            </a:lvl2pPr>
            <a:lvl3pPr lvl="2">
              <a:spcBef>
                <a:spcPts val="0"/>
              </a:spcBef>
              <a:spcAft>
                <a:spcPts val="0"/>
              </a:spcAft>
              <a:buClr>
                <a:schemeClr val="dk1"/>
              </a:buClr>
              <a:buSzPts val="5500"/>
              <a:buFont typeface="IBM Plex Sans"/>
              <a:buNone/>
              <a:defRPr sz="5500">
                <a:solidFill>
                  <a:schemeClr val="dk1"/>
                </a:solidFill>
              </a:defRPr>
            </a:lvl3pPr>
            <a:lvl4pPr lvl="3">
              <a:spcBef>
                <a:spcPts val="0"/>
              </a:spcBef>
              <a:spcAft>
                <a:spcPts val="0"/>
              </a:spcAft>
              <a:buClr>
                <a:schemeClr val="dk1"/>
              </a:buClr>
              <a:buSzPts val="5500"/>
              <a:buFont typeface="IBM Plex Sans"/>
              <a:buNone/>
              <a:defRPr sz="5500">
                <a:solidFill>
                  <a:schemeClr val="dk1"/>
                </a:solidFill>
              </a:defRPr>
            </a:lvl4pPr>
            <a:lvl5pPr lvl="4">
              <a:spcBef>
                <a:spcPts val="0"/>
              </a:spcBef>
              <a:spcAft>
                <a:spcPts val="0"/>
              </a:spcAft>
              <a:buClr>
                <a:schemeClr val="dk1"/>
              </a:buClr>
              <a:buSzPts val="5500"/>
              <a:buFont typeface="IBM Plex Sans"/>
              <a:buNone/>
              <a:defRPr sz="5500">
                <a:solidFill>
                  <a:schemeClr val="dk1"/>
                </a:solidFill>
              </a:defRPr>
            </a:lvl5pPr>
            <a:lvl6pPr lvl="5">
              <a:spcBef>
                <a:spcPts val="0"/>
              </a:spcBef>
              <a:spcAft>
                <a:spcPts val="0"/>
              </a:spcAft>
              <a:buClr>
                <a:schemeClr val="dk1"/>
              </a:buClr>
              <a:buSzPts val="5500"/>
              <a:buFont typeface="IBM Plex Sans"/>
              <a:buNone/>
              <a:defRPr sz="5500">
                <a:solidFill>
                  <a:schemeClr val="dk1"/>
                </a:solidFill>
              </a:defRPr>
            </a:lvl6pPr>
            <a:lvl7pPr lvl="6">
              <a:spcBef>
                <a:spcPts val="0"/>
              </a:spcBef>
              <a:spcAft>
                <a:spcPts val="0"/>
              </a:spcAft>
              <a:buClr>
                <a:schemeClr val="dk1"/>
              </a:buClr>
              <a:buSzPts val="5500"/>
              <a:buFont typeface="IBM Plex Sans"/>
              <a:buNone/>
              <a:defRPr sz="5500">
                <a:solidFill>
                  <a:schemeClr val="dk1"/>
                </a:solidFill>
              </a:defRPr>
            </a:lvl7pPr>
            <a:lvl8pPr lvl="7">
              <a:spcBef>
                <a:spcPts val="0"/>
              </a:spcBef>
              <a:spcAft>
                <a:spcPts val="0"/>
              </a:spcAft>
              <a:buClr>
                <a:schemeClr val="dk1"/>
              </a:buClr>
              <a:buSzPts val="5500"/>
              <a:buFont typeface="IBM Plex Sans"/>
              <a:buNone/>
              <a:defRPr sz="5500">
                <a:solidFill>
                  <a:schemeClr val="dk1"/>
                </a:solidFill>
              </a:defRPr>
            </a:lvl8pPr>
            <a:lvl9pPr lvl="8">
              <a:spcBef>
                <a:spcPts val="0"/>
              </a:spcBef>
              <a:spcAft>
                <a:spcPts val="0"/>
              </a:spcAft>
              <a:buClr>
                <a:schemeClr val="dk1"/>
              </a:buClr>
              <a:buSzPts val="5500"/>
              <a:buFont typeface="IBM Plex Sans"/>
              <a:buNone/>
              <a:defRPr sz="5500">
                <a:solidFill>
                  <a:schemeClr val="dk1"/>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 Alt 1">
  <p:cSld name="BLANK_1_1_3">
    <p:spTree>
      <p:nvGrpSpPr>
        <p:cNvPr id="38" name="Shape 38"/>
        <p:cNvGrpSpPr/>
        <p:nvPr/>
      </p:nvGrpSpPr>
      <p:grpSpPr>
        <a:xfrm>
          <a:off x="0" y="0"/>
          <a:ext cx="0" cy="0"/>
          <a:chOff x="0" y="0"/>
          <a:chExt cx="0" cy="0"/>
        </a:xfrm>
      </p:grpSpPr>
      <p:grpSp>
        <p:nvGrpSpPr>
          <p:cNvPr id="39" name="Google Shape;39;p3"/>
          <p:cNvGrpSpPr/>
          <p:nvPr/>
        </p:nvGrpSpPr>
        <p:grpSpPr>
          <a:xfrm flipH="1">
            <a:off x="6169505" y="2816179"/>
            <a:ext cx="2979740" cy="1986829"/>
            <a:chOff x="312900" y="2793625"/>
            <a:chExt cx="2221200" cy="1481050"/>
          </a:xfrm>
        </p:grpSpPr>
        <p:grpSp>
          <p:nvGrpSpPr>
            <p:cNvPr id="40" name="Google Shape;40;p3"/>
            <p:cNvGrpSpPr/>
            <p:nvPr/>
          </p:nvGrpSpPr>
          <p:grpSpPr>
            <a:xfrm>
              <a:off x="312900" y="2793625"/>
              <a:ext cx="1851000" cy="1481050"/>
              <a:chOff x="461225" y="3249175"/>
              <a:chExt cx="1851000" cy="1481050"/>
            </a:xfrm>
          </p:grpSpPr>
          <p:grpSp>
            <p:nvGrpSpPr>
              <p:cNvPr id="41" name="Google Shape;41;p3"/>
              <p:cNvGrpSpPr/>
              <p:nvPr/>
            </p:nvGrpSpPr>
            <p:grpSpPr>
              <a:xfrm>
                <a:off x="461225" y="3249175"/>
                <a:ext cx="1851000" cy="370200"/>
                <a:chOff x="461225" y="3249175"/>
                <a:chExt cx="1851000" cy="370200"/>
              </a:xfrm>
            </p:grpSpPr>
            <p:sp>
              <p:nvSpPr>
                <p:cNvPr id="42" name="Google Shape;42;p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3" name="Google Shape;43;p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 name="Google Shape;44;p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5" name="Google Shape;45;p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 name="Google Shape;46;p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47" name="Google Shape;47;p3"/>
              <p:cNvGrpSpPr/>
              <p:nvPr/>
            </p:nvGrpSpPr>
            <p:grpSpPr>
              <a:xfrm>
                <a:off x="461225" y="3619500"/>
                <a:ext cx="1851000" cy="370200"/>
                <a:chOff x="461225" y="3249175"/>
                <a:chExt cx="1851000" cy="370200"/>
              </a:xfrm>
            </p:grpSpPr>
            <p:sp>
              <p:nvSpPr>
                <p:cNvPr id="48" name="Google Shape;48;p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9" name="Google Shape;49;p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 name="Google Shape;50;p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 name="Google Shape;51;p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2" name="Google Shape;52;p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3" name="Google Shape;53;p3"/>
              <p:cNvGrpSpPr/>
              <p:nvPr/>
            </p:nvGrpSpPr>
            <p:grpSpPr>
              <a:xfrm>
                <a:off x="461225" y="3989700"/>
                <a:ext cx="1851000" cy="370200"/>
                <a:chOff x="461225" y="3249175"/>
                <a:chExt cx="1851000" cy="370200"/>
              </a:xfrm>
            </p:grpSpPr>
            <p:sp>
              <p:nvSpPr>
                <p:cNvPr id="54" name="Google Shape;54;p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5" name="Google Shape;55;p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6" name="Google Shape;56;p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7" name="Google Shape;57;p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8" name="Google Shape;58;p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9" name="Google Shape;59;p3"/>
              <p:cNvGrpSpPr/>
              <p:nvPr/>
            </p:nvGrpSpPr>
            <p:grpSpPr>
              <a:xfrm>
                <a:off x="461225" y="4360025"/>
                <a:ext cx="1851000" cy="370200"/>
                <a:chOff x="461225" y="3249175"/>
                <a:chExt cx="1851000" cy="370200"/>
              </a:xfrm>
            </p:grpSpPr>
            <p:sp>
              <p:nvSpPr>
                <p:cNvPr id="60" name="Google Shape;60;p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1" name="Google Shape;61;p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2" name="Google Shape;62;p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3" name="Google Shape;63;p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4" name="Google Shape;64;p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65" name="Google Shape;65;p3"/>
            <p:cNvSpPr/>
            <p:nvPr/>
          </p:nvSpPr>
          <p:spPr>
            <a:xfrm>
              <a:off x="2163900" y="279362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66" name="Google Shape;66;p3"/>
          <p:cNvSpPr/>
          <p:nvPr/>
        </p:nvSpPr>
        <p:spPr>
          <a:xfrm flipH="1">
            <a:off x="12" y="3308203"/>
            <a:ext cx="9143963" cy="1835315"/>
          </a:xfrm>
          <a:custGeom>
            <a:rect b="b" l="l" r="r" t="t"/>
            <a:pathLst>
              <a:path extrusionOk="0" h="29205" w="61561">
                <a:moveTo>
                  <a:pt x="61560" y="1"/>
                </a:moveTo>
                <a:lnTo>
                  <a:pt x="60172" y="120"/>
                </a:lnTo>
                <a:lnTo>
                  <a:pt x="58745" y="258"/>
                </a:lnTo>
                <a:lnTo>
                  <a:pt x="57318" y="417"/>
                </a:lnTo>
                <a:lnTo>
                  <a:pt x="55870" y="595"/>
                </a:lnTo>
                <a:lnTo>
                  <a:pt x="54403" y="814"/>
                </a:lnTo>
                <a:lnTo>
                  <a:pt x="52936" y="1051"/>
                </a:lnTo>
                <a:lnTo>
                  <a:pt x="51429" y="1309"/>
                </a:lnTo>
                <a:lnTo>
                  <a:pt x="49942" y="1587"/>
                </a:lnTo>
                <a:lnTo>
                  <a:pt x="48436" y="1884"/>
                </a:lnTo>
                <a:lnTo>
                  <a:pt x="46909" y="2221"/>
                </a:lnTo>
                <a:lnTo>
                  <a:pt x="45382" y="2578"/>
                </a:lnTo>
                <a:lnTo>
                  <a:pt x="43836" y="2955"/>
                </a:lnTo>
                <a:lnTo>
                  <a:pt x="42309" y="3351"/>
                </a:lnTo>
                <a:lnTo>
                  <a:pt x="40763" y="3787"/>
                </a:lnTo>
                <a:lnTo>
                  <a:pt x="39217" y="4224"/>
                </a:lnTo>
                <a:lnTo>
                  <a:pt x="37670" y="4699"/>
                </a:lnTo>
                <a:lnTo>
                  <a:pt x="35866" y="5274"/>
                </a:lnTo>
                <a:lnTo>
                  <a:pt x="34082" y="5869"/>
                </a:lnTo>
                <a:lnTo>
                  <a:pt x="32337" y="6484"/>
                </a:lnTo>
                <a:lnTo>
                  <a:pt x="30592" y="7118"/>
                </a:lnTo>
                <a:lnTo>
                  <a:pt x="28887" y="7792"/>
                </a:lnTo>
                <a:lnTo>
                  <a:pt x="27222" y="8466"/>
                </a:lnTo>
                <a:lnTo>
                  <a:pt x="25557" y="9160"/>
                </a:lnTo>
                <a:lnTo>
                  <a:pt x="23951" y="9894"/>
                </a:lnTo>
                <a:lnTo>
                  <a:pt x="22365" y="10627"/>
                </a:lnTo>
                <a:lnTo>
                  <a:pt x="20818" y="11381"/>
                </a:lnTo>
                <a:lnTo>
                  <a:pt x="19292" y="12154"/>
                </a:lnTo>
                <a:lnTo>
                  <a:pt x="17824" y="12927"/>
                </a:lnTo>
                <a:lnTo>
                  <a:pt x="16377" y="13740"/>
                </a:lnTo>
                <a:lnTo>
                  <a:pt x="14989" y="14553"/>
                </a:lnTo>
                <a:lnTo>
                  <a:pt x="13621" y="15386"/>
                </a:lnTo>
                <a:lnTo>
                  <a:pt x="12313" y="16218"/>
                </a:lnTo>
                <a:lnTo>
                  <a:pt x="11084" y="17051"/>
                </a:lnTo>
                <a:lnTo>
                  <a:pt x="9914" y="17884"/>
                </a:lnTo>
                <a:lnTo>
                  <a:pt x="8804" y="18716"/>
                </a:lnTo>
                <a:lnTo>
                  <a:pt x="7753" y="19549"/>
                </a:lnTo>
                <a:lnTo>
                  <a:pt x="6762" y="20382"/>
                </a:lnTo>
                <a:lnTo>
                  <a:pt x="5810" y="21214"/>
                </a:lnTo>
                <a:lnTo>
                  <a:pt x="4938" y="22027"/>
                </a:lnTo>
                <a:lnTo>
                  <a:pt x="4125" y="22860"/>
                </a:lnTo>
                <a:lnTo>
                  <a:pt x="3371" y="23693"/>
                </a:lnTo>
                <a:lnTo>
                  <a:pt x="2697" y="24505"/>
                </a:lnTo>
                <a:lnTo>
                  <a:pt x="2380" y="24902"/>
                </a:lnTo>
                <a:lnTo>
                  <a:pt x="2063" y="25298"/>
                </a:lnTo>
                <a:lnTo>
                  <a:pt x="1785" y="25715"/>
                </a:lnTo>
                <a:lnTo>
                  <a:pt x="1528" y="26111"/>
                </a:lnTo>
                <a:lnTo>
                  <a:pt x="1270" y="26508"/>
                </a:lnTo>
                <a:lnTo>
                  <a:pt x="1032" y="26904"/>
                </a:lnTo>
                <a:lnTo>
                  <a:pt x="814" y="27281"/>
                </a:lnTo>
                <a:lnTo>
                  <a:pt x="616" y="27678"/>
                </a:lnTo>
                <a:lnTo>
                  <a:pt x="437" y="28054"/>
                </a:lnTo>
                <a:lnTo>
                  <a:pt x="279" y="28451"/>
                </a:lnTo>
                <a:lnTo>
                  <a:pt x="120" y="28827"/>
                </a:lnTo>
                <a:lnTo>
                  <a:pt x="1" y="29204"/>
                </a:lnTo>
                <a:lnTo>
                  <a:pt x="61560" y="29204"/>
                </a:lnTo>
                <a:lnTo>
                  <a:pt x="61560"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67" name="Google Shape;67;p3"/>
          <p:cNvSpPr/>
          <p:nvPr/>
        </p:nvSpPr>
        <p:spPr>
          <a:xfrm>
            <a:off x="11" y="2611497"/>
            <a:ext cx="725708" cy="1448283"/>
          </a:xfrm>
          <a:custGeom>
            <a:rect b="b" l="l" r="r" t="t"/>
            <a:pathLst>
              <a:path extrusionOk="0" h="50476" w="25297">
                <a:moveTo>
                  <a:pt x="1" y="1"/>
                </a:moveTo>
                <a:lnTo>
                  <a:pt x="1" y="50475"/>
                </a:lnTo>
                <a:lnTo>
                  <a:pt x="2694" y="50358"/>
                </a:lnTo>
                <a:lnTo>
                  <a:pt x="5154" y="50007"/>
                </a:lnTo>
                <a:lnTo>
                  <a:pt x="7613" y="49304"/>
                </a:lnTo>
                <a:lnTo>
                  <a:pt x="9838" y="48484"/>
                </a:lnTo>
                <a:lnTo>
                  <a:pt x="12063" y="47430"/>
                </a:lnTo>
                <a:lnTo>
                  <a:pt x="14171" y="46142"/>
                </a:lnTo>
                <a:lnTo>
                  <a:pt x="16162" y="44737"/>
                </a:lnTo>
                <a:lnTo>
                  <a:pt x="17919" y="43097"/>
                </a:lnTo>
                <a:lnTo>
                  <a:pt x="19558" y="41341"/>
                </a:lnTo>
                <a:lnTo>
                  <a:pt x="20964" y="39350"/>
                </a:lnTo>
                <a:lnTo>
                  <a:pt x="22252" y="37242"/>
                </a:lnTo>
                <a:lnTo>
                  <a:pt x="23306" y="35017"/>
                </a:lnTo>
                <a:lnTo>
                  <a:pt x="24126" y="32792"/>
                </a:lnTo>
                <a:lnTo>
                  <a:pt x="24828" y="30332"/>
                </a:lnTo>
                <a:lnTo>
                  <a:pt x="25180" y="27873"/>
                </a:lnTo>
                <a:lnTo>
                  <a:pt x="25297" y="25296"/>
                </a:lnTo>
                <a:lnTo>
                  <a:pt x="25180" y="22720"/>
                </a:lnTo>
                <a:lnTo>
                  <a:pt x="24828" y="20144"/>
                </a:lnTo>
                <a:lnTo>
                  <a:pt x="24126" y="17801"/>
                </a:lnTo>
                <a:lnTo>
                  <a:pt x="23306" y="15459"/>
                </a:lnTo>
                <a:lnTo>
                  <a:pt x="22252" y="13234"/>
                </a:lnTo>
                <a:lnTo>
                  <a:pt x="20964" y="11126"/>
                </a:lnTo>
                <a:lnTo>
                  <a:pt x="19558" y="9252"/>
                </a:lnTo>
                <a:lnTo>
                  <a:pt x="17919" y="7379"/>
                </a:lnTo>
                <a:lnTo>
                  <a:pt x="16162" y="5739"/>
                </a:lnTo>
                <a:lnTo>
                  <a:pt x="14171" y="4334"/>
                </a:lnTo>
                <a:lnTo>
                  <a:pt x="12063" y="3046"/>
                </a:lnTo>
                <a:lnTo>
                  <a:pt x="9838" y="1992"/>
                </a:lnTo>
                <a:lnTo>
                  <a:pt x="7613" y="1172"/>
                </a:lnTo>
                <a:lnTo>
                  <a:pt x="5154" y="586"/>
                </a:lnTo>
                <a:lnTo>
                  <a:pt x="2694" y="118"/>
                </a:lnTo>
                <a:lnTo>
                  <a:pt x="1" y="1"/>
                </a:lnTo>
                <a:close/>
              </a:path>
            </a:pathLst>
          </a:custGeom>
          <a:gradFill>
            <a:gsLst>
              <a:gs pos="0">
                <a:schemeClr val="accent3"/>
              </a:gs>
              <a:gs pos="56000">
                <a:schemeClr val="accent1"/>
              </a:gs>
              <a:gs pos="100000">
                <a:schemeClr val="accent1"/>
              </a:gs>
            </a:gsLst>
            <a:lin ang="1350003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8" name="Google Shape;68;p3"/>
          <p:cNvSpPr/>
          <p:nvPr/>
        </p:nvSpPr>
        <p:spPr>
          <a:xfrm flipH="1">
            <a:off x="3311207" y="2592556"/>
            <a:ext cx="1486200" cy="1486200"/>
          </a:xfrm>
          <a:prstGeom prst="ellipse">
            <a:avLst/>
          </a:prstGeom>
          <a:gradFill>
            <a:gsLst>
              <a:gs pos="0">
                <a:schemeClr val="accent3"/>
              </a:gs>
              <a:gs pos="56000">
                <a:schemeClr val="accent1"/>
              </a:gs>
              <a:gs pos="100000">
                <a:schemeClr val="accent1"/>
              </a:gs>
            </a:gsLst>
            <a:lin ang="1350003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 name="Google Shape;69;p3"/>
          <p:cNvSpPr/>
          <p:nvPr/>
        </p:nvSpPr>
        <p:spPr>
          <a:xfrm flipH="1" rot="-5400000">
            <a:off x="1299729" y="2592569"/>
            <a:ext cx="1486200" cy="1486200"/>
          </a:xfrm>
          <a:prstGeom prst="ellipse">
            <a:avLst/>
          </a:prstGeom>
          <a:gradFill>
            <a:gsLst>
              <a:gs pos="0">
                <a:schemeClr val="accent3"/>
              </a:gs>
              <a:gs pos="35000">
                <a:schemeClr val="accent3"/>
              </a:gs>
              <a:gs pos="100000">
                <a:schemeClr val="accent1"/>
              </a:gs>
            </a:gsLst>
            <a:lin ang="8099331"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0" name="Google Shape;70;p3"/>
          <p:cNvSpPr txBox="1"/>
          <p:nvPr>
            <p:ph type="title"/>
          </p:nvPr>
        </p:nvSpPr>
        <p:spPr>
          <a:xfrm>
            <a:off x="115025" y="502775"/>
            <a:ext cx="4183800" cy="5877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71" name="Google Shape;71;p3"/>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72" name="Google Shape;72;p3"/>
          <p:cNvSpPr txBox="1"/>
          <p:nvPr>
            <p:ph idx="1" type="body"/>
          </p:nvPr>
        </p:nvSpPr>
        <p:spPr>
          <a:xfrm>
            <a:off x="3511550" y="587150"/>
            <a:ext cx="4371600" cy="2526300"/>
          </a:xfrm>
          <a:prstGeom prst="rect">
            <a:avLst/>
          </a:prstGeom>
        </p:spPr>
        <p:txBody>
          <a:bodyPr anchorCtr="0" anchor="t" bIns="91425" lIns="91425" spcFirstLastPara="1" rIns="91425" wrap="square" tIns="91425">
            <a:noAutofit/>
          </a:bodyPr>
          <a:lstStyle>
            <a:lvl1pPr indent="-292100" lvl="0" marL="457200">
              <a:lnSpc>
                <a:spcPct val="115000"/>
              </a:lnSpc>
              <a:spcBef>
                <a:spcPts val="0"/>
              </a:spcBef>
              <a:spcAft>
                <a:spcPts val="0"/>
              </a:spcAft>
              <a:buClr>
                <a:schemeClr val="lt1"/>
              </a:buClr>
              <a:buSzPts val="1000"/>
              <a:buFont typeface="Sora"/>
              <a:buChar char="●"/>
              <a:defRPr sz="1000"/>
            </a:lvl1pPr>
            <a:lvl2pPr indent="-292100" lvl="1" marL="914400">
              <a:lnSpc>
                <a:spcPct val="115000"/>
              </a:lnSpc>
              <a:spcBef>
                <a:spcPts val="800"/>
              </a:spcBef>
              <a:spcAft>
                <a:spcPts val="0"/>
              </a:spcAft>
              <a:buClr>
                <a:schemeClr val="lt1"/>
              </a:buClr>
              <a:buSzPts val="1000"/>
              <a:buFont typeface="Sora"/>
              <a:buChar char="○"/>
              <a:defRPr sz="1000"/>
            </a:lvl2pPr>
            <a:lvl3pPr indent="-292100" lvl="2" marL="1371600">
              <a:lnSpc>
                <a:spcPct val="115000"/>
              </a:lnSpc>
              <a:spcBef>
                <a:spcPts val="800"/>
              </a:spcBef>
              <a:spcAft>
                <a:spcPts val="0"/>
              </a:spcAft>
              <a:buClr>
                <a:schemeClr val="lt1"/>
              </a:buClr>
              <a:buSzPts val="1000"/>
              <a:buFont typeface="Sora"/>
              <a:buChar char="■"/>
              <a:defRPr sz="1000"/>
            </a:lvl3pPr>
            <a:lvl4pPr indent="-292100" lvl="3" marL="1828800">
              <a:lnSpc>
                <a:spcPct val="115000"/>
              </a:lnSpc>
              <a:spcBef>
                <a:spcPts val="800"/>
              </a:spcBef>
              <a:spcAft>
                <a:spcPts val="0"/>
              </a:spcAft>
              <a:buClr>
                <a:schemeClr val="lt1"/>
              </a:buClr>
              <a:buSzPts val="1000"/>
              <a:buFont typeface="Sora"/>
              <a:buChar char="●"/>
              <a:defRPr sz="1000"/>
            </a:lvl4pPr>
            <a:lvl5pPr indent="-292100" lvl="4" marL="2286000">
              <a:lnSpc>
                <a:spcPct val="115000"/>
              </a:lnSpc>
              <a:spcBef>
                <a:spcPts val="800"/>
              </a:spcBef>
              <a:spcAft>
                <a:spcPts val="0"/>
              </a:spcAft>
              <a:buClr>
                <a:schemeClr val="lt1"/>
              </a:buClr>
              <a:buSzPts val="1000"/>
              <a:buFont typeface="Sora"/>
              <a:buChar char="○"/>
              <a:defRPr sz="1000"/>
            </a:lvl5pPr>
            <a:lvl6pPr indent="-292100" lvl="5" marL="2743200">
              <a:lnSpc>
                <a:spcPct val="115000"/>
              </a:lnSpc>
              <a:spcBef>
                <a:spcPts val="800"/>
              </a:spcBef>
              <a:spcAft>
                <a:spcPts val="0"/>
              </a:spcAft>
              <a:buClr>
                <a:schemeClr val="lt1"/>
              </a:buClr>
              <a:buSzPts val="1000"/>
              <a:buFont typeface="Sora"/>
              <a:buChar char="■"/>
              <a:defRPr sz="1000"/>
            </a:lvl6pPr>
            <a:lvl7pPr indent="-292100" lvl="6" marL="3200400">
              <a:lnSpc>
                <a:spcPct val="115000"/>
              </a:lnSpc>
              <a:spcBef>
                <a:spcPts val="800"/>
              </a:spcBef>
              <a:spcAft>
                <a:spcPts val="0"/>
              </a:spcAft>
              <a:buClr>
                <a:schemeClr val="lt1"/>
              </a:buClr>
              <a:buSzPts val="1000"/>
              <a:buFont typeface="Sora"/>
              <a:buChar char="●"/>
              <a:defRPr sz="1000"/>
            </a:lvl7pPr>
            <a:lvl8pPr indent="-292100" lvl="7" marL="3657600">
              <a:lnSpc>
                <a:spcPct val="115000"/>
              </a:lnSpc>
              <a:spcBef>
                <a:spcPts val="800"/>
              </a:spcBef>
              <a:spcAft>
                <a:spcPts val="0"/>
              </a:spcAft>
              <a:buClr>
                <a:schemeClr val="lt1"/>
              </a:buClr>
              <a:buSzPts val="1000"/>
              <a:buFont typeface="Sora"/>
              <a:buChar char="○"/>
              <a:defRPr sz="1000"/>
            </a:lvl8pPr>
            <a:lvl9pPr indent="-292100" lvl="8" marL="4114800">
              <a:lnSpc>
                <a:spcPct val="115000"/>
              </a:lnSpc>
              <a:spcBef>
                <a:spcPts val="800"/>
              </a:spcBef>
              <a:spcAft>
                <a:spcPts val="800"/>
              </a:spcAft>
              <a:buClr>
                <a:schemeClr val="lt1"/>
              </a:buClr>
              <a:buSzPts val="1000"/>
              <a:buFont typeface="Sora"/>
              <a:buChar char="■"/>
              <a:defRPr sz="1000"/>
            </a:lvl9pPr>
          </a:lstStyle>
          <a:p/>
        </p:txBody>
      </p:sp>
      <p:sp>
        <p:nvSpPr>
          <p:cNvPr id="73" name="Google Shape;73;p3"/>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 Alt 2">
  <p:cSld name="BLANK_1_1_2">
    <p:spTree>
      <p:nvGrpSpPr>
        <p:cNvPr id="74" name="Shape 74"/>
        <p:cNvGrpSpPr/>
        <p:nvPr/>
      </p:nvGrpSpPr>
      <p:grpSpPr>
        <a:xfrm>
          <a:off x="0" y="0"/>
          <a:ext cx="0" cy="0"/>
          <a:chOff x="0" y="0"/>
          <a:chExt cx="0" cy="0"/>
        </a:xfrm>
      </p:grpSpPr>
      <p:grpSp>
        <p:nvGrpSpPr>
          <p:cNvPr id="75" name="Google Shape;75;p4"/>
          <p:cNvGrpSpPr/>
          <p:nvPr/>
        </p:nvGrpSpPr>
        <p:grpSpPr>
          <a:xfrm flipH="1">
            <a:off x="6169505" y="228779"/>
            <a:ext cx="2979740" cy="1986829"/>
            <a:chOff x="312900" y="2793625"/>
            <a:chExt cx="2221200" cy="1481050"/>
          </a:xfrm>
        </p:grpSpPr>
        <p:grpSp>
          <p:nvGrpSpPr>
            <p:cNvPr id="76" name="Google Shape;76;p4"/>
            <p:cNvGrpSpPr/>
            <p:nvPr/>
          </p:nvGrpSpPr>
          <p:grpSpPr>
            <a:xfrm>
              <a:off x="312900" y="2793625"/>
              <a:ext cx="1851000" cy="1481050"/>
              <a:chOff x="461225" y="3249175"/>
              <a:chExt cx="1851000" cy="1481050"/>
            </a:xfrm>
          </p:grpSpPr>
          <p:grpSp>
            <p:nvGrpSpPr>
              <p:cNvPr id="77" name="Google Shape;77;p4"/>
              <p:cNvGrpSpPr/>
              <p:nvPr/>
            </p:nvGrpSpPr>
            <p:grpSpPr>
              <a:xfrm>
                <a:off x="461225" y="3249175"/>
                <a:ext cx="1851000" cy="370200"/>
                <a:chOff x="461225" y="3249175"/>
                <a:chExt cx="1851000" cy="370200"/>
              </a:xfrm>
            </p:grpSpPr>
            <p:sp>
              <p:nvSpPr>
                <p:cNvPr id="78" name="Google Shape;78;p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9" name="Google Shape;79;p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0" name="Google Shape;80;p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1" name="Google Shape;81;p4"/>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2" name="Google Shape;82;p4"/>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83" name="Google Shape;83;p4"/>
              <p:cNvGrpSpPr/>
              <p:nvPr/>
            </p:nvGrpSpPr>
            <p:grpSpPr>
              <a:xfrm>
                <a:off x="461225" y="3619500"/>
                <a:ext cx="1851000" cy="370200"/>
                <a:chOff x="461225" y="3249175"/>
                <a:chExt cx="1851000" cy="370200"/>
              </a:xfrm>
            </p:grpSpPr>
            <p:sp>
              <p:nvSpPr>
                <p:cNvPr id="84" name="Google Shape;84;p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5" name="Google Shape;85;p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6" name="Google Shape;86;p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7" name="Google Shape;87;p4"/>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88" name="Google Shape;88;p4"/>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89" name="Google Shape;89;p4"/>
              <p:cNvGrpSpPr/>
              <p:nvPr/>
            </p:nvGrpSpPr>
            <p:grpSpPr>
              <a:xfrm>
                <a:off x="461225" y="3989700"/>
                <a:ext cx="1851000" cy="370200"/>
                <a:chOff x="461225" y="3249175"/>
                <a:chExt cx="1851000" cy="370200"/>
              </a:xfrm>
            </p:grpSpPr>
            <p:sp>
              <p:nvSpPr>
                <p:cNvPr id="90" name="Google Shape;90;p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1" name="Google Shape;91;p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2" name="Google Shape;92;p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3" name="Google Shape;93;p4"/>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4" name="Google Shape;94;p4"/>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95" name="Google Shape;95;p4"/>
              <p:cNvGrpSpPr/>
              <p:nvPr/>
            </p:nvGrpSpPr>
            <p:grpSpPr>
              <a:xfrm>
                <a:off x="461225" y="4360025"/>
                <a:ext cx="1851000" cy="370200"/>
                <a:chOff x="461225" y="3249175"/>
                <a:chExt cx="1851000" cy="370200"/>
              </a:xfrm>
            </p:grpSpPr>
            <p:sp>
              <p:nvSpPr>
                <p:cNvPr id="96" name="Google Shape;96;p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7" name="Google Shape;97;p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8" name="Google Shape;98;p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99" name="Google Shape;99;p4"/>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00" name="Google Shape;100;p4"/>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101" name="Google Shape;101;p4"/>
            <p:cNvSpPr/>
            <p:nvPr/>
          </p:nvSpPr>
          <p:spPr>
            <a:xfrm>
              <a:off x="2163900" y="279362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102" name="Google Shape;102;p4"/>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103" name="Google Shape;103;p4"/>
          <p:cNvSpPr/>
          <p:nvPr/>
        </p:nvSpPr>
        <p:spPr>
          <a:xfrm flipH="1">
            <a:off x="8423546" y="3087297"/>
            <a:ext cx="725708" cy="1448283"/>
          </a:xfrm>
          <a:custGeom>
            <a:rect b="b" l="l" r="r" t="t"/>
            <a:pathLst>
              <a:path extrusionOk="0" h="50476" w="25297">
                <a:moveTo>
                  <a:pt x="1" y="1"/>
                </a:moveTo>
                <a:lnTo>
                  <a:pt x="1" y="50475"/>
                </a:lnTo>
                <a:lnTo>
                  <a:pt x="2694" y="50358"/>
                </a:lnTo>
                <a:lnTo>
                  <a:pt x="5154" y="50007"/>
                </a:lnTo>
                <a:lnTo>
                  <a:pt x="7613" y="49304"/>
                </a:lnTo>
                <a:lnTo>
                  <a:pt x="9838" y="48484"/>
                </a:lnTo>
                <a:lnTo>
                  <a:pt x="12063" y="47430"/>
                </a:lnTo>
                <a:lnTo>
                  <a:pt x="14171" y="46142"/>
                </a:lnTo>
                <a:lnTo>
                  <a:pt x="16162" y="44737"/>
                </a:lnTo>
                <a:lnTo>
                  <a:pt x="17919" y="43097"/>
                </a:lnTo>
                <a:lnTo>
                  <a:pt x="19558" y="41341"/>
                </a:lnTo>
                <a:lnTo>
                  <a:pt x="20964" y="39350"/>
                </a:lnTo>
                <a:lnTo>
                  <a:pt x="22252" y="37242"/>
                </a:lnTo>
                <a:lnTo>
                  <a:pt x="23306" y="35017"/>
                </a:lnTo>
                <a:lnTo>
                  <a:pt x="24126" y="32792"/>
                </a:lnTo>
                <a:lnTo>
                  <a:pt x="24828" y="30332"/>
                </a:lnTo>
                <a:lnTo>
                  <a:pt x="25180" y="27873"/>
                </a:lnTo>
                <a:lnTo>
                  <a:pt x="25297" y="25296"/>
                </a:lnTo>
                <a:lnTo>
                  <a:pt x="25180" y="22720"/>
                </a:lnTo>
                <a:lnTo>
                  <a:pt x="24828" y="20144"/>
                </a:lnTo>
                <a:lnTo>
                  <a:pt x="24126" y="17801"/>
                </a:lnTo>
                <a:lnTo>
                  <a:pt x="23306" y="15459"/>
                </a:lnTo>
                <a:lnTo>
                  <a:pt x="22252" y="13234"/>
                </a:lnTo>
                <a:lnTo>
                  <a:pt x="20964" y="11126"/>
                </a:lnTo>
                <a:lnTo>
                  <a:pt x="19558" y="9252"/>
                </a:lnTo>
                <a:lnTo>
                  <a:pt x="17919" y="7379"/>
                </a:lnTo>
                <a:lnTo>
                  <a:pt x="16162" y="5739"/>
                </a:lnTo>
                <a:lnTo>
                  <a:pt x="14171" y="4334"/>
                </a:lnTo>
                <a:lnTo>
                  <a:pt x="12063" y="3046"/>
                </a:lnTo>
                <a:lnTo>
                  <a:pt x="9838" y="1992"/>
                </a:lnTo>
                <a:lnTo>
                  <a:pt x="7613" y="1172"/>
                </a:lnTo>
                <a:lnTo>
                  <a:pt x="5154" y="586"/>
                </a:lnTo>
                <a:lnTo>
                  <a:pt x="2694" y="118"/>
                </a:lnTo>
                <a:lnTo>
                  <a:pt x="1" y="1"/>
                </a:lnTo>
                <a:close/>
              </a:path>
            </a:pathLst>
          </a:custGeom>
          <a:gradFill>
            <a:gsLst>
              <a:gs pos="0">
                <a:schemeClr val="accent3"/>
              </a:gs>
              <a:gs pos="56000">
                <a:schemeClr val="accent1"/>
              </a:gs>
              <a:gs pos="100000">
                <a:schemeClr val="accent1"/>
              </a:gs>
            </a:gsLst>
            <a:lin ang="13500032" scaled="0"/>
          </a:gradFill>
          <a:ln>
            <a:noFill/>
          </a:ln>
          <a:effectLst>
            <a:outerShdw blurRad="485775" rotWithShape="0" algn="bl" dir="7800000" dist="76200">
              <a:schemeClr val="accent1">
                <a:alpha val="27000"/>
              </a:scheme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04" name="Google Shape;104;p4"/>
          <p:cNvSpPr/>
          <p:nvPr/>
        </p:nvSpPr>
        <p:spPr>
          <a:xfrm rot="-5400000">
            <a:off x="4618961" y="3068375"/>
            <a:ext cx="1486200" cy="1486200"/>
          </a:xfrm>
          <a:prstGeom prst="ellipse">
            <a:avLst/>
          </a:prstGeom>
          <a:gradFill>
            <a:gsLst>
              <a:gs pos="0">
                <a:schemeClr val="accent3"/>
              </a:gs>
              <a:gs pos="56000">
                <a:schemeClr val="accent1"/>
              </a:gs>
              <a:gs pos="100000">
                <a:schemeClr val="accent1"/>
              </a:gs>
            </a:gsLst>
            <a:lin ang="13500032" scaled="0"/>
          </a:gradFill>
          <a:ln>
            <a:noFill/>
          </a:ln>
          <a:effectLst>
            <a:outerShdw blurRad="328613" rotWithShape="0" algn="bl" dir="2700000" dist="28575">
              <a:schemeClr val="accent1">
                <a:alpha val="28000"/>
              </a:scheme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05" name="Google Shape;105;p4"/>
          <p:cNvSpPr/>
          <p:nvPr/>
        </p:nvSpPr>
        <p:spPr>
          <a:xfrm>
            <a:off x="6521248" y="3068375"/>
            <a:ext cx="1486200" cy="1486200"/>
          </a:xfrm>
          <a:prstGeom prst="ellipse">
            <a:avLst/>
          </a:prstGeom>
          <a:gradFill>
            <a:gsLst>
              <a:gs pos="0">
                <a:schemeClr val="accent3"/>
              </a:gs>
              <a:gs pos="35000">
                <a:schemeClr val="accent3"/>
              </a:gs>
              <a:gs pos="100000">
                <a:schemeClr val="accent1"/>
              </a:gs>
            </a:gsLst>
            <a:lin ang="8099331" scaled="0"/>
          </a:gradFill>
          <a:ln>
            <a:noFill/>
          </a:ln>
          <a:effectLst>
            <a:outerShdw blurRad="342900" rotWithShape="0" algn="bl" dir="5400000" dist="38100">
              <a:schemeClr val="accent3">
                <a:alpha val="30000"/>
              </a:schemeClr>
            </a:outerShdw>
          </a:effectLst>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06" name="Google Shape;106;p4"/>
          <p:cNvSpPr txBox="1"/>
          <p:nvPr>
            <p:ph idx="1" type="body"/>
          </p:nvPr>
        </p:nvSpPr>
        <p:spPr>
          <a:xfrm>
            <a:off x="115025" y="908975"/>
            <a:ext cx="5369100" cy="2478000"/>
          </a:xfrm>
          <a:prstGeom prst="rect">
            <a:avLst/>
          </a:prstGeom>
        </p:spPr>
        <p:txBody>
          <a:bodyPr anchorCtr="0" anchor="t" bIns="91425" lIns="91425" spcFirstLastPara="1" rIns="91425" wrap="square" tIns="0">
            <a:noAutofit/>
          </a:bodyPr>
          <a:lstStyle>
            <a:lvl1pPr indent="-457200" lvl="0" marL="457200">
              <a:spcBef>
                <a:spcPts val="0"/>
              </a:spcBef>
              <a:spcAft>
                <a:spcPts val="0"/>
              </a:spcAft>
              <a:buClr>
                <a:schemeClr val="lt1"/>
              </a:buClr>
              <a:buSzPts val="3600"/>
              <a:buFont typeface="IBM Plex Sans"/>
              <a:buChar char="●"/>
              <a:defRPr sz="3600">
                <a:latin typeface="IBM Plex Sans"/>
                <a:ea typeface="IBM Plex Sans"/>
                <a:cs typeface="IBM Plex Sans"/>
                <a:sym typeface="IBM Plex Sans"/>
              </a:defRPr>
            </a:lvl1pPr>
            <a:lvl2pPr indent="-457200" lvl="1" marL="9144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2pPr>
            <a:lvl3pPr indent="-457200" lvl="2" marL="13716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3pPr>
            <a:lvl4pPr indent="-457200" lvl="3" marL="18288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4pPr>
            <a:lvl5pPr indent="-457200" lvl="4" marL="22860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5pPr>
            <a:lvl6pPr indent="-457200" lvl="5" marL="27432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6pPr>
            <a:lvl7pPr indent="-457200" lvl="6" marL="32004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7pPr>
            <a:lvl8pPr indent="-457200" lvl="7" marL="3657600">
              <a:spcBef>
                <a:spcPts val="800"/>
              </a:spcBef>
              <a:spcAft>
                <a:spcPts val="0"/>
              </a:spcAft>
              <a:buClr>
                <a:schemeClr val="lt1"/>
              </a:buClr>
              <a:buSzPts val="3600"/>
              <a:buFont typeface="IBM Plex Sans"/>
              <a:buChar char="○"/>
              <a:defRPr sz="3600">
                <a:latin typeface="IBM Plex Sans"/>
                <a:ea typeface="IBM Plex Sans"/>
                <a:cs typeface="IBM Plex Sans"/>
                <a:sym typeface="IBM Plex Sans"/>
              </a:defRPr>
            </a:lvl8pPr>
            <a:lvl9pPr indent="-457200" lvl="8" marL="4114800">
              <a:spcBef>
                <a:spcPts val="800"/>
              </a:spcBef>
              <a:spcAft>
                <a:spcPts val="800"/>
              </a:spcAft>
              <a:buClr>
                <a:schemeClr val="lt1"/>
              </a:buClr>
              <a:buSzPts val="3600"/>
              <a:buFont typeface="IBM Plex Sans"/>
              <a:buChar char="■"/>
              <a:defRPr sz="3600">
                <a:latin typeface="IBM Plex Sans"/>
                <a:ea typeface="IBM Plex Sans"/>
                <a:cs typeface="IBM Plex Sans"/>
                <a:sym typeface="IBM Plex Sans"/>
              </a:defRPr>
            </a:lvl9pPr>
          </a:lstStyle>
          <a:p/>
        </p:txBody>
      </p:sp>
      <p:sp>
        <p:nvSpPr>
          <p:cNvPr id="107" name="Google Shape;107;p4"/>
          <p:cNvSpPr txBox="1"/>
          <p:nvPr>
            <p:ph idx="2" type="title"/>
          </p:nvPr>
        </p:nvSpPr>
        <p:spPr>
          <a:xfrm>
            <a:off x="115025" y="502775"/>
            <a:ext cx="4183800" cy="4062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1600">
                <a:solidFill>
                  <a:schemeClr val="accent3"/>
                </a:solidFill>
                <a:latin typeface="IBM Plex Sans Medium"/>
                <a:ea typeface="IBM Plex Sans Medium"/>
                <a:cs typeface="IBM Plex Sans Medium"/>
                <a:sym typeface="IBM Plex Sans Medium"/>
              </a:defRPr>
            </a:lvl1pPr>
            <a:lvl2pPr lvl="1">
              <a:lnSpc>
                <a:spcPct val="115000"/>
              </a:lnSpc>
              <a:spcBef>
                <a:spcPts val="0"/>
              </a:spcBef>
              <a:spcAft>
                <a:spcPts val="0"/>
              </a:spcAft>
              <a:buNone/>
              <a:defRPr sz="3600">
                <a:solidFill>
                  <a:schemeClr val="accent3"/>
                </a:solidFill>
              </a:defRPr>
            </a:lvl2pPr>
            <a:lvl3pPr lvl="2">
              <a:lnSpc>
                <a:spcPct val="115000"/>
              </a:lnSpc>
              <a:spcBef>
                <a:spcPts val="0"/>
              </a:spcBef>
              <a:spcAft>
                <a:spcPts val="0"/>
              </a:spcAft>
              <a:buNone/>
              <a:defRPr sz="3600">
                <a:solidFill>
                  <a:schemeClr val="accent3"/>
                </a:solidFill>
              </a:defRPr>
            </a:lvl3pPr>
            <a:lvl4pPr lvl="3">
              <a:lnSpc>
                <a:spcPct val="115000"/>
              </a:lnSpc>
              <a:spcBef>
                <a:spcPts val="0"/>
              </a:spcBef>
              <a:spcAft>
                <a:spcPts val="0"/>
              </a:spcAft>
              <a:buNone/>
              <a:defRPr sz="3600">
                <a:solidFill>
                  <a:schemeClr val="accent3"/>
                </a:solidFill>
              </a:defRPr>
            </a:lvl4pPr>
            <a:lvl5pPr lvl="4">
              <a:lnSpc>
                <a:spcPct val="115000"/>
              </a:lnSpc>
              <a:spcBef>
                <a:spcPts val="0"/>
              </a:spcBef>
              <a:spcAft>
                <a:spcPts val="0"/>
              </a:spcAft>
              <a:buNone/>
              <a:defRPr sz="3600">
                <a:solidFill>
                  <a:schemeClr val="accent3"/>
                </a:solidFill>
              </a:defRPr>
            </a:lvl5pPr>
            <a:lvl6pPr lvl="5">
              <a:lnSpc>
                <a:spcPct val="115000"/>
              </a:lnSpc>
              <a:spcBef>
                <a:spcPts val="0"/>
              </a:spcBef>
              <a:spcAft>
                <a:spcPts val="0"/>
              </a:spcAft>
              <a:buNone/>
              <a:defRPr sz="3600">
                <a:solidFill>
                  <a:schemeClr val="accent3"/>
                </a:solidFill>
              </a:defRPr>
            </a:lvl6pPr>
            <a:lvl7pPr lvl="6">
              <a:lnSpc>
                <a:spcPct val="115000"/>
              </a:lnSpc>
              <a:spcBef>
                <a:spcPts val="0"/>
              </a:spcBef>
              <a:spcAft>
                <a:spcPts val="0"/>
              </a:spcAft>
              <a:buNone/>
              <a:defRPr sz="3600">
                <a:solidFill>
                  <a:schemeClr val="accent3"/>
                </a:solidFill>
              </a:defRPr>
            </a:lvl7pPr>
            <a:lvl8pPr lvl="7">
              <a:lnSpc>
                <a:spcPct val="115000"/>
              </a:lnSpc>
              <a:spcBef>
                <a:spcPts val="0"/>
              </a:spcBef>
              <a:spcAft>
                <a:spcPts val="0"/>
              </a:spcAft>
              <a:buNone/>
              <a:defRPr sz="3600">
                <a:solidFill>
                  <a:schemeClr val="accent3"/>
                </a:solidFill>
              </a:defRPr>
            </a:lvl8pPr>
            <a:lvl9pPr lvl="8">
              <a:lnSpc>
                <a:spcPct val="115000"/>
              </a:lnSpc>
              <a:spcBef>
                <a:spcPts val="0"/>
              </a:spcBef>
              <a:spcAft>
                <a:spcPts val="0"/>
              </a:spcAft>
              <a:buNone/>
              <a:defRPr sz="3600">
                <a:solidFill>
                  <a:schemeClr val="accent3"/>
                </a:solidFill>
              </a:defRPr>
            </a:lvl9pPr>
          </a:lstStyle>
          <a:p/>
        </p:txBody>
      </p:sp>
      <p:sp>
        <p:nvSpPr>
          <p:cNvPr id="108" name="Google Shape;108;p4"/>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 Alt 1">
  <p:cSld name="BLANK_1_1_1">
    <p:spTree>
      <p:nvGrpSpPr>
        <p:cNvPr id="109" name="Shape 109"/>
        <p:cNvGrpSpPr/>
        <p:nvPr/>
      </p:nvGrpSpPr>
      <p:grpSpPr>
        <a:xfrm>
          <a:off x="0" y="0"/>
          <a:ext cx="0" cy="0"/>
          <a:chOff x="0" y="0"/>
          <a:chExt cx="0" cy="0"/>
        </a:xfrm>
      </p:grpSpPr>
      <p:grpSp>
        <p:nvGrpSpPr>
          <p:cNvPr id="110" name="Google Shape;110;p5"/>
          <p:cNvGrpSpPr/>
          <p:nvPr/>
        </p:nvGrpSpPr>
        <p:grpSpPr>
          <a:xfrm>
            <a:off x="228600" y="2793625"/>
            <a:ext cx="2221200" cy="1481050"/>
            <a:chOff x="312900" y="2793625"/>
            <a:chExt cx="2221200" cy="1481050"/>
          </a:xfrm>
        </p:grpSpPr>
        <p:grpSp>
          <p:nvGrpSpPr>
            <p:cNvPr id="111" name="Google Shape;111;p5"/>
            <p:cNvGrpSpPr/>
            <p:nvPr/>
          </p:nvGrpSpPr>
          <p:grpSpPr>
            <a:xfrm>
              <a:off x="312900" y="2793625"/>
              <a:ext cx="1851000" cy="1481050"/>
              <a:chOff x="461225" y="3249175"/>
              <a:chExt cx="1851000" cy="1481050"/>
            </a:xfrm>
          </p:grpSpPr>
          <p:grpSp>
            <p:nvGrpSpPr>
              <p:cNvPr id="112" name="Google Shape;112;p5"/>
              <p:cNvGrpSpPr/>
              <p:nvPr/>
            </p:nvGrpSpPr>
            <p:grpSpPr>
              <a:xfrm>
                <a:off x="461225" y="3249175"/>
                <a:ext cx="1851000" cy="370200"/>
                <a:chOff x="461225" y="3249175"/>
                <a:chExt cx="1851000" cy="370200"/>
              </a:xfrm>
            </p:grpSpPr>
            <p:sp>
              <p:nvSpPr>
                <p:cNvPr id="113" name="Google Shape;113;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14" name="Google Shape;114;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15" name="Google Shape;115;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16" name="Google Shape;116;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17" name="Google Shape;117;p5"/>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18" name="Google Shape;118;p5"/>
              <p:cNvGrpSpPr/>
              <p:nvPr/>
            </p:nvGrpSpPr>
            <p:grpSpPr>
              <a:xfrm>
                <a:off x="461225" y="3619500"/>
                <a:ext cx="1851000" cy="370200"/>
                <a:chOff x="461225" y="3249175"/>
                <a:chExt cx="1851000" cy="370200"/>
              </a:xfrm>
            </p:grpSpPr>
            <p:sp>
              <p:nvSpPr>
                <p:cNvPr id="119" name="Google Shape;119;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0" name="Google Shape;120;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1" name="Google Shape;121;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2" name="Google Shape;122;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3" name="Google Shape;123;p5"/>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24" name="Google Shape;124;p5"/>
              <p:cNvGrpSpPr/>
              <p:nvPr/>
            </p:nvGrpSpPr>
            <p:grpSpPr>
              <a:xfrm>
                <a:off x="461225" y="3989700"/>
                <a:ext cx="1851000" cy="370200"/>
                <a:chOff x="461225" y="3249175"/>
                <a:chExt cx="1851000" cy="370200"/>
              </a:xfrm>
            </p:grpSpPr>
            <p:sp>
              <p:nvSpPr>
                <p:cNvPr id="125" name="Google Shape;125;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6" name="Google Shape;126;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7" name="Google Shape;127;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8" name="Google Shape;128;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29" name="Google Shape;129;p5"/>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30" name="Google Shape;130;p5"/>
              <p:cNvGrpSpPr/>
              <p:nvPr/>
            </p:nvGrpSpPr>
            <p:grpSpPr>
              <a:xfrm>
                <a:off x="461225" y="4360025"/>
                <a:ext cx="1851000" cy="370200"/>
                <a:chOff x="461225" y="3249175"/>
                <a:chExt cx="1851000" cy="370200"/>
              </a:xfrm>
            </p:grpSpPr>
            <p:sp>
              <p:nvSpPr>
                <p:cNvPr id="131" name="Google Shape;131;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32" name="Google Shape;132;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33" name="Google Shape;133;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34" name="Google Shape;134;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35" name="Google Shape;135;p5"/>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136" name="Google Shape;136;p5"/>
            <p:cNvSpPr/>
            <p:nvPr/>
          </p:nvSpPr>
          <p:spPr>
            <a:xfrm>
              <a:off x="2163900" y="279362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37" name="Google Shape;137;p5"/>
          <p:cNvGrpSpPr/>
          <p:nvPr/>
        </p:nvGrpSpPr>
        <p:grpSpPr>
          <a:xfrm>
            <a:off x="7663200" y="-725"/>
            <a:ext cx="1480800" cy="1396025"/>
            <a:chOff x="461225" y="3334200"/>
            <a:chExt cx="1480800" cy="1396025"/>
          </a:xfrm>
        </p:grpSpPr>
        <p:grpSp>
          <p:nvGrpSpPr>
            <p:cNvPr id="138" name="Google Shape;138;p5"/>
            <p:cNvGrpSpPr/>
            <p:nvPr/>
          </p:nvGrpSpPr>
          <p:grpSpPr>
            <a:xfrm>
              <a:off x="461225" y="3334200"/>
              <a:ext cx="1480800" cy="285300"/>
              <a:chOff x="461225" y="3334200"/>
              <a:chExt cx="1480800" cy="285300"/>
            </a:xfrm>
          </p:grpSpPr>
          <p:sp>
            <p:nvSpPr>
              <p:cNvPr id="139" name="Google Shape;139;p5"/>
              <p:cNvSpPr/>
              <p:nvPr/>
            </p:nvSpPr>
            <p:spPr>
              <a:xfrm>
                <a:off x="461225" y="3334200"/>
                <a:ext cx="370200" cy="28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40" name="Google Shape;140;p5"/>
              <p:cNvSpPr/>
              <p:nvPr/>
            </p:nvSpPr>
            <p:spPr>
              <a:xfrm>
                <a:off x="831425" y="3334200"/>
                <a:ext cx="370200" cy="28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41" name="Google Shape;141;p5"/>
              <p:cNvSpPr/>
              <p:nvPr/>
            </p:nvSpPr>
            <p:spPr>
              <a:xfrm>
                <a:off x="1201625" y="3334200"/>
                <a:ext cx="370200" cy="28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42" name="Google Shape;142;p5"/>
              <p:cNvSpPr/>
              <p:nvPr/>
            </p:nvSpPr>
            <p:spPr>
              <a:xfrm>
                <a:off x="1571825" y="3334200"/>
                <a:ext cx="370200" cy="28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43" name="Google Shape;143;p5"/>
            <p:cNvGrpSpPr/>
            <p:nvPr/>
          </p:nvGrpSpPr>
          <p:grpSpPr>
            <a:xfrm>
              <a:off x="461225" y="3619500"/>
              <a:ext cx="1480800" cy="370200"/>
              <a:chOff x="461225" y="3249175"/>
              <a:chExt cx="1480800" cy="370200"/>
            </a:xfrm>
          </p:grpSpPr>
          <p:sp>
            <p:nvSpPr>
              <p:cNvPr id="144" name="Google Shape;144;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45" name="Google Shape;145;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46" name="Google Shape;146;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47" name="Google Shape;147;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48" name="Google Shape;148;p5"/>
            <p:cNvGrpSpPr/>
            <p:nvPr/>
          </p:nvGrpSpPr>
          <p:grpSpPr>
            <a:xfrm>
              <a:off x="461225" y="3989700"/>
              <a:ext cx="1480800" cy="370200"/>
              <a:chOff x="461225" y="3249175"/>
              <a:chExt cx="1480800" cy="370200"/>
            </a:xfrm>
          </p:grpSpPr>
          <p:sp>
            <p:nvSpPr>
              <p:cNvPr id="149" name="Google Shape;149;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50" name="Google Shape;150;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51" name="Google Shape;151;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52" name="Google Shape;152;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153" name="Google Shape;153;p5"/>
            <p:cNvGrpSpPr/>
            <p:nvPr/>
          </p:nvGrpSpPr>
          <p:grpSpPr>
            <a:xfrm>
              <a:off x="461225" y="4360025"/>
              <a:ext cx="1480800" cy="370200"/>
              <a:chOff x="461225" y="3249175"/>
              <a:chExt cx="1480800" cy="370200"/>
            </a:xfrm>
          </p:grpSpPr>
          <p:sp>
            <p:nvSpPr>
              <p:cNvPr id="154" name="Google Shape;154;p5"/>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55" name="Google Shape;155;p5"/>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56" name="Google Shape;156;p5"/>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57" name="Google Shape;157;p5"/>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grpSp>
        <p:nvGrpSpPr>
          <p:cNvPr id="158" name="Google Shape;158;p5"/>
          <p:cNvGrpSpPr/>
          <p:nvPr/>
        </p:nvGrpSpPr>
        <p:grpSpPr>
          <a:xfrm>
            <a:off x="1843925" y="-725"/>
            <a:ext cx="7300075" cy="5144088"/>
            <a:chOff x="1870575" y="-635"/>
            <a:chExt cx="7300075" cy="5174097"/>
          </a:xfrm>
        </p:grpSpPr>
        <p:sp>
          <p:nvSpPr>
            <p:cNvPr id="159" name="Google Shape;159;p5"/>
            <p:cNvSpPr/>
            <p:nvPr/>
          </p:nvSpPr>
          <p:spPr>
            <a:xfrm>
              <a:off x="1870575" y="-635"/>
              <a:ext cx="7300075" cy="4989625"/>
            </a:xfrm>
            <a:custGeom>
              <a:rect b="b" l="l" r="r" t="t"/>
              <a:pathLst>
                <a:path extrusionOk="0" h="199585" w="292003">
                  <a:moveTo>
                    <a:pt x="76429" y="0"/>
                  </a:moveTo>
                  <a:lnTo>
                    <a:pt x="0" y="163603"/>
                  </a:lnTo>
                  <a:lnTo>
                    <a:pt x="250486" y="199585"/>
                  </a:lnTo>
                  <a:lnTo>
                    <a:pt x="292003" y="107785"/>
                  </a:lnTo>
                  <a:lnTo>
                    <a:pt x="292003" y="52891"/>
                  </a:lnTo>
                  <a:lnTo>
                    <a:pt x="234162" y="0"/>
                  </a:lnTo>
                  <a:close/>
                </a:path>
              </a:pathLst>
            </a:custGeom>
            <a:gradFill>
              <a:gsLst>
                <a:gs pos="0">
                  <a:schemeClr val="accent3"/>
                </a:gs>
                <a:gs pos="77000">
                  <a:schemeClr val="accent1"/>
                </a:gs>
                <a:gs pos="100000">
                  <a:schemeClr val="accent1"/>
                </a:gs>
              </a:gsLst>
              <a:lin ang="8099331" scaled="0"/>
            </a:gradFill>
            <a:ln>
              <a:noFill/>
            </a:ln>
          </p:spPr>
        </p:sp>
        <p:sp>
          <p:nvSpPr>
            <p:cNvPr id="160" name="Google Shape;160;p5"/>
            <p:cNvSpPr/>
            <p:nvPr/>
          </p:nvSpPr>
          <p:spPr>
            <a:xfrm>
              <a:off x="1870575" y="4089437"/>
              <a:ext cx="6285225" cy="1084025"/>
            </a:xfrm>
            <a:custGeom>
              <a:rect b="b" l="l" r="r" t="t"/>
              <a:pathLst>
                <a:path extrusionOk="0" h="43361" w="251409">
                  <a:moveTo>
                    <a:pt x="0" y="0"/>
                  </a:moveTo>
                  <a:lnTo>
                    <a:pt x="6458" y="43361"/>
                  </a:lnTo>
                  <a:lnTo>
                    <a:pt x="251409" y="43361"/>
                  </a:lnTo>
                  <a:lnTo>
                    <a:pt x="250494" y="35931"/>
                  </a:lnTo>
                  <a:close/>
                </a:path>
              </a:pathLst>
            </a:custGeom>
            <a:solidFill>
              <a:schemeClr val="accent5"/>
            </a:solidFill>
            <a:ln>
              <a:noFill/>
            </a:ln>
          </p:spPr>
        </p:sp>
      </p:grpSp>
      <p:sp>
        <p:nvSpPr>
          <p:cNvPr id="161" name="Google Shape;161;p5"/>
          <p:cNvSpPr txBox="1"/>
          <p:nvPr>
            <p:ph idx="1" type="body"/>
          </p:nvPr>
        </p:nvSpPr>
        <p:spPr>
          <a:xfrm>
            <a:off x="4631450" y="2170025"/>
            <a:ext cx="2896200" cy="1887600"/>
          </a:xfrm>
          <a:prstGeom prst="rect">
            <a:avLst/>
          </a:prstGeom>
        </p:spPr>
        <p:txBody>
          <a:bodyPr anchorCtr="0" anchor="t" bIns="91425" lIns="91425" spcFirstLastPara="1" rIns="91425" wrap="square" tIns="91425">
            <a:noAutofit/>
          </a:bodyPr>
          <a:lstStyle>
            <a:lvl1pPr indent="-292100" lvl="0" marL="457200">
              <a:lnSpc>
                <a:spcPct val="115000"/>
              </a:lnSpc>
              <a:spcBef>
                <a:spcPts val="0"/>
              </a:spcBef>
              <a:spcAft>
                <a:spcPts val="0"/>
              </a:spcAft>
              <a:buClr>
                <a:schemeClr val="lt1"/>
              </a:buClr>
              <a:buSzPts val="1000"/>
              <a:buFont typeface="Sora"/>
              <a:buChar char="●"/>
              <a:defRPr sz="1000"/>
            </a:lvl1pPr>
            <a:lvl2pPr indent="-292100" lvl="1" marL="914400">
              <a:lnSpc>
                <a:spcPct val="115000"/>
              </a:lnSpc>
              <a:spcBef>
                <a:spcPts val="800"/>
              </a:spcBef>
              <a:spcAft>
                <a:spcPts val="0"/>
              </a:spcAft>
              <a:buClr>
                <a:schemeClr val="lt1"/>
              </a:buClr>
              <a:buSzPts val="1000"/>
              <a:buFont typeface="Sora"/>
              <a:buChar char="○"/>
              <a:defRPr sz="1000"/>
            </a:lvl2pPr>
            <a:lvl3pPr indent="-228600" lvl="2" marL="1371600">
              <a:lnSpc>
                <a:spcPct val="115000"/>
              </a:lnSpc>
              <a:spcBef>
                <a:spcPts val="800"/>
              </a:spcBef>
              <a:spcAft>
                <a:spcPts val="0"/>
              </a:spcAft>
              <a:buNone/>
              <a:defRPr sz="1000"/>
            </a:lvl3pPr>
            <a:lvl4pPr indent="-292100" lvl="3" marL="1828800">
              <a:lnSpc>
                <a:spcPct val="115000"/>
              </a:lnSpc>
              <a:spcBef>
                <a:spcPts val="0"/>
              </a:spcBef>
              <a:spcAft>
                <a:spcPts val="0"/>
              </a:spcAft>
              <a:buClr>
                <a:schemeClr val="lt1"/>
              </a:buClr>
              <a:buSzPts val="1000"/>
              <a:buFont typeface="Sora"/>
              <a:buChar char="●"/>
              <a:defRPr sz="1000"/>
            </a:lvl4pPr>
            <a:lvl5pPr indent="-292100" lvl="4" marL="2286000">
              <a:lnSpc>
                <a:spcPct val="115000"/>
              </a:lnSpc>
              <a:spcBef>
                <a:spcPts val="800"/>
              </a:spcBef>
              <a:spcAft>
                <a:spcPts val="0"/>
              </a:spcAft>
              <a:buClr>
                <a:schemeClr val="lt1"/>
              </a:buClr>
              <a:buSzPts val="1000"/>
              <a:buFont typeface="Sora"/>
              <a:buChar char="○"/>
              <a:defRPr sz="1000"/>
            </a:lvl5pPr>
            <a:lvl6pPr indent="-292100" lvl="5" marL="2743200">
              <a:lnSpc>
                <a:spcPct val="115000"/>
              </a:lnSpc>
              <a:spcBef>
                <a:spcPts val="800"/>
              </a:spcBef>
              <a:spcAft>
                <a:spcPts val="0"/>
              </a:spcAft>
              <a:buClr>
                <a:schemeClr val="lt1"/>
              </a:buClr>
              <a:buSzPts val="1000"/>
              <a:buFont typeface="Sora"/>
              <a:buChar char="■"/>
              <a:defRPr sz="1000"/>
            </a:lvl6pPr>
            <a:lvl7pPr indent="-292100" lvl="6" marL="3200400">
              <a:lnSpc>
                <a:spcPct val="115000"/>
              </a:lnSpc>
              <a:spcBef>
                <a:spcPts val="800"/>
              </a:spcBef>
              <a:spcAft>
                <a:spcPts val="0"/>
              </a:spcAft>
              <a:buClr>
                <a:schemeClr val="lt1"/>
              </a:buClr>
              <a:buSzPts val="1000"/>
              <a:buFont typeface="Sora"/>
              <a:buChar char="●"/>
              <a:defRPr sz="1000"/>
            </a:lvl7pPr>
            <a:lvl8pPr indent="-292100" lvl="7" marL="3657600">
              <a:lnSpc>
                <a:spcPct val="115000"/>
              </a:lnSpc>
              <a:spcBef>
                <a:spcPts val="800"/>
              </a:spcBef>
              <a:spcAft>
                <a:spcPts val="0"/>
              </a:spcAft>
              <a:buClr>
                <a:schemeClr val="lt1"/>
              </a:buClr>
              <a:buSzPts val="1000"/>
              <a:buFont typeface="Sora"/>
              <a:buChar char="○"/>
              <a:defRPr sz="1000"/>
            </a:lvl8pPr>
            <a:lvl9pPr indent="-228600" lvl="8" marL="4114800">
              <a:lnSpc>
                <a:spcPct val="115000"/>
              </a:lnSpc>
              <a:spcBef>
                <a:spcPts val="800"/>
              </a:spcBef>
              <a:spcAft>
                <a:spcPts val="0"/>
              </a:spcAft>
              <a:buNone/>
              <a:defRPr sz="1000"/>
            </a:lvl9pPr>
          </a:lstStyle>
          <a:p/>
        </p:txBody>
      </p:sp>
      <p:sp>
        <p:nvSpPr>
          <p:cNvPr id="162" name="Google Shape;162;p5"/>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163" name="Google Shape;163;p5"/>
          <p:cNvSpPr txBox="1"/>
          <p:nvPr>
            <p:ph idx="2" type="body"/>
          </p:nvPr>
        </p:nvSpPr>
        <p:spPr>
          <a:xfrm>
            <a:off x="4631450" y="827575"/>
            <a:ext cx="2896200" cy="12003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Font typeface="Sora"/>
              <a:buChar char="●"/>
              <a:defRPr sz="1000"/>
            </a:lvl1pPr>
            <a:lvl2pPr indent="-292100" lvl="1" marL="914400">
              <a:spcBef>
                <a:spcPts val="800"/>
              </a:spcBef>
              <a:spcAft>
                <a:spcPts val="0"/>
              </a:spcAft>
              <a:buSzPts val="1000"/>
              <a:buFont typeface="Sora"/>
              <a:buChar char="○"/>
              <a:defRPr sz="1000"/>
            </a:lvl2pPr>
            <a:lvl3pPr indent="-292100" lvl="2" marL="1371600">
              <a:spcBef>
                <a:spcPts val="800"/>
              </a:spcBef>
              <a:spcAft>
                <a:spcPts val="0"/>
              </a:spcAft>
              <a:buSzPts val="1000"/>
              <a:buFont typeface="Sora"/>
              <a:buChar char="■"/>
              <a:defRPr sz="1000"/>
            </a:lvl3pPr>
            <a:lvl4pPr indent="-292100" lvl="3" marL="1828800">
              <a:spcBef>
                <a:spcPts val="800"/>
              </a:spcBef>
              <a:spcAft>
                <a:spcPts val="0"/>
              </a:spcAft>
              <a:buSzPts val="1000"/>
              <a:buFont typeface="Sora"/>
              <a:buChar char="●"/>
              <a:defRPr sz="1000"/>
            </a:lvl4pPr>
            <a:lvl5pPr indent="-292100" lvl="4" marL="2286000">
              <a:spcBef>
                <a:spcPts val="800"/>
              </a:spcBef>
              <a:spcAft>
                <a:spcPts val="0"/>
              </a:spcAft>
              <a:buSzPts val="1000"/>
              <a:buFont typeface="Sora"/>
              <a:buChar char="○"/>
              <a:defRPr sz="1000"/>
            </a:lvl5pPr>
            <a:lvl6pPr indent="-292100" lvl="5" marL="2743200">
              <a:spcBef>
                <a:spcPts val="800"/>
              </a:spcBef>
              <a:spcAft>
                <a:spcPts val="0"/>
              </a:spcAft>
              <a:buSzPts val="1000"/>
              <a:buFont typeface="Sora"/>
              <a:buChar char="■"/>
              <a:defRPr sz="1000"/>
            </a:lvl6pPr>
            <a:lvl7pPr indent="-292100" lvl="6" marL="3200400">
              <a:spcBef>
                <a:spcPts val="800"/>
              </a:spcBef>
              <a:spcAft>
                <a:spcPts val="0"/>
              </a:spcAft>
              <a:buSzPts val="1000"/>
              <a:buFont typeface="Sora"/>
              <a:buChar char="●"/>
              <a:defRPr sz="1000"/>
            </a:lvl7pPr>
            <a:lvl8pPr indent="-292100" lvl="7" marL="3657600">
              <a:spcBef>
                <a:spcPts val="800"/>
              </a:spcBef>
              <a:spcAft>
                <a:spcPts val="0"/>
              </a:spcAft>
              <a:buSzPts val="1000"/>
              <a:buFont typeface="Sora"/>
              <a:buChar char="○"/>
              <a:defRPr sz="1000"/>
            </a:lvl8pPr>
            <a:lvl9pPr indent="-292100" lvl="8" marL="4114800">
              <a:spcBef>
                <a:spcPts val="800"/>
              </a:spcBef>
              <a:spcAft>
                <a:spcPts val="800"/>
              </a:spcAft>
              <a:buSzPts val="1000"/>
              <a:buFont typeface="Sora"/>
              <a:buChar char="■"/>
              <a:defRPr sz="1000"/>
            </a:lvl9pPr>
          </a:lstStyle>
          <a:p/>
        </p:txBody>
      </p:sp>
      <p:sp>
        <p:nvSpPr>
          <p:cNvPr id="164" name="Google Shape;164;p5"/>
          <p:cNvSpPr txBox="1"/>
          <p:nvPr>
            <p:ph idx="3" type="title"/>
          </p:nvPr>
        </p:nvSpPr>
        <p:spPr>
          <a:xfrm>
            <a:off x="115025" y="502775"/>
            <a:ext cx="3905400" cy="5877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165" name="Google Shape;165;p5"/>
          <p:cNvSpPr txBox="1"/>
          <p:nvPr>
            <p:ph idx="4"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3 images">
  <p:cSld name="BLANK_1_1_1_1_2">
    <p:bg>
      <p:bgPr>
        <a:solidFill>
          <a:schemeClr val="lt1"/>
        </a:solidFill>
      </p:bgPr>
    </p:bg>
    <p:spTree>
      <p:nvGrpSpPr>
        <p:cNvPr id="166" name="Shape 166"/>
        <p:cNvGrpSpPr/>
        <p:nvPr/>
      </p:nvGrpSpPr>
      <p:grpSpPr>
        <a:xfrm>
          <a:off x="0" y="0"/>
          <a:ext cx="0" cy="0"/>
          <a:chOff x="0" y="0"/>
          <a:chExt cx="0" cy="0"/>
        </a:xfrm>
      </p:grpSpPr>
      <p:sp>
        <p:nvSpPr>
          <p:cNvPr id="167" name="Google Shape;167;p6"/>
          <p:cNvSpPr/>
          <p:nvPr/>
        </p:nvSpPr>
        <p:spPr>
          <a:xfrm flipH="1" rot="10800000">
            <a:off x="4482600" y="741600"/>
            <a:ext cx="4640400" cy="18900"/>
          </a:xfrm>
          <a:prstGeom prst="rect">
            <a:avLst/>
          </a:prstGeom>
          <a:gradFill>
            <a:gsLst>
              <a:gs pos="0">
                <a:schemeClr val="accent2"/>
              </a:gs>
              <a:gs pos="21000">
                <a:schemeClr val="lt2"/>
              </a:gs>
              <a:gs pos="49000">
                <a:schemeClr val="accent1"/>
              </a:gs>
              <a:gs pos="75000">
                <a:schemeClr val="accent3"/>
              </a:gs>
              <a:gs pos="100000">
                <a:schemeClr val="accent4"/>
              </a:gs>
            </a:gsLst>
            <a:lin ang="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68" name="Google Shape;168;p6"/>
          <p:cNvSpPr/>
          <p:nvPr/>
        </p:nvSpPr>
        <p:spPr>
          <a:xfrm flipH="1" rot="10800000">
            <a:off x="4482600" y="1014475"/>
            <a:ext cx="4640400" cy="18900"/>
          </a:xfrm>
          <a:prstGeom prst="rect">
            <a:avLst/>
          </a:prstGeom>
          <a:gradFill>
            <a:gsLst>
              <a:gs pos="0">
                <a:schemeClr val="accent2"/>
              </a:gs>
              <a:gs pos="21000">
                <a:schemeClr val="lt2"/>
              </a:gs>
              <a:gs pos="49000">
                <a:schemeClr val="accent1"/>
              </a:gs>
              <a:gs pos="75000">
                <a:schemeClr val="accent3"/>
              </a:gs>
              <a:gs pos="100000">
                <a:schemeClr val="accent4"/>
              </a:gs>
            </a:gsLst>
            <a:lin ang="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69" name="Google Shape;169;p6"/>
          <p:cNvSpPr/>
          <p:nvPr/>
        </p:nvSpPr>
        <p:spPr>
          <a:xfrm flipH="1" rot="10800000">
            <a:off x="4482600" y="1594038"/>
            <a:ext cx="4640400" cy="18900"/>
          </a:xfrm>
          <a:prstGeom prst="rect">
            <a:avLst/>
          </a:prstGeom>
          <a:gradFill>
            <a:gsLst>
              <a:gs pos="0">
                <a:schemeClr val="accent2"/>
              </a:gs>
              <a:gs pos="21000">
                <a:schemeClr val="lt2"/>
              </a:gs>
              <a:gs pos="49000">
                <a:schemeClr val="accent1"/>
              </a:gs>
              <a:gs pos="75000">
                <a:schemeClr val="accent3"/>
              </a:gs>
              <a:gs pos="100000">
                <a:schemeClr val="accent4"/>
              </a:gs>
            </a:gsLst>
            <a:lin ang="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70" name="Google Shape;170;p6"/>
          <p:cNvSpPr/>
          <p:nvPr/>
        </p:nvSpPr>
        <p:spPr>
          <a:xfrm flipH="1" rot="10800000">
            <a:off x="4482600" y="1291263"/>
            <a:ext cx="4640400" cy="18900"/>
          </a:xfrm>
          <a:prstGeom prst="rect">
            <a:avLst/>
          </a:prstGeom>
          <a:gradFill>
            <a:gsLst>
              <a:gs pos="0">
                <a:schemeClr val="accent2"/>
              </a:gs>
              <a:gs pos="21000">
                <a:schemeClr val="lt2"/>
              </a:gs>
              <a:gs pos="49000">
                <a:schemeClr val="accent1"/>
              </a:gs>
              <a:gs pos="75000">
                <a:schemeClr val="accent3"/>
              </a:gs>
              <a:gs pos="100000">
                <a:schemeClr val="accent4"/>
              </a:gs>
            </a:gsLst>
            <a:lin ang="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71" name="Google Shape;171;p6"/>
          <p:cNvSpPr txBox="1"/>
          <p:nvPr>
            <p:ph type="title"/>
          </p:nvPr>
        </p:nvSpPr>
        <p:spPr>
          <a:xfrm>
            <a:off x="91950" y="292050"/>
            <a:ext cx="4390500" cy="1603500"/>
          </a:xfrm>
          <a:prstGeom prst="rect">
            <a:avLst/>
          </a:prstGeom>
        </p:spPr>
        <p:txBody>
          <a:bodyPr anchorCtr="0" anchor="t" bIns="91425" lIns="91425" spcFirstLastPara="1" rIns="91425" wrap="square" tIns="91425">
            <a:noAutofit/>
          </a:bodyPr>
          <a:lstStyle>
            <a:lvl1pPr lvl="0">
              <a:lnSpc>
                <a:spcPct val="90000"/>
              </a:lnSpc>
              <a:spcBef>
                <a:spcPts val="0"/>
              </a:spcBef>
              <a:spcAft>
                <a:spcPts val="0"/>
              </a:spcAft>
              <a:buNone/>
              <a:defRPr sz="5500">
                <a:solidFill>
                  <a:schemeClr val="dk2"/>
                </a:solidFill>
              </a:defRPr>
            </a:lvl1pPr>
            <a:lvl2pPr lvl="1">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2pPr>
            <a:lvl3pPr lvl="2">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3pPr>
            <a:lvl4pPr lvl="3">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4pPr>
            <a:lvl5pPr lvl="4">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5pPr>
            <a:lvl6pPr lvl="5">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6pPr>
            <a:lvl7pPr lvl="6">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7pPr>
            <a:lvl8pPr lvl="7">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8pPr>
            <a:lvl9pPr lvl="8">
              <a:lnSpc>
                <a:spcPct val="115000"/>
              </a:lnSpc>
              <a:spcBef>
                <a:spcPts val="0"/>
              </a:spcBef>
              <a:spcAft>
                <a:spcPts val="0"/>
              </a:spcAft>
              <a:buNone/>
              <a:defRPr sz="3600">
                <a:solidFill>
                  <a:schemeClr val="dk2"/>
                </a:solidFill>
                <a:latin typeface="IBM Plex Sans Medium"/>
                <a:ea typeface="IBM Plex Sans Medium"/>
                <a:cs typeface="IBM Plex Sans Medium"/>
                <a:sym typeface="IBM Plex Sans Medium"/>
              </a:defRPr>
            </a:lvl9pPr>
          </a:lstStyle>
          <a:p/>
        </p:txBody>
      </p:sp>
      <p:sp>
        <p:nvSpPr>
          <p:cNvPr id="172" name="Google Shape;172;p6"/>
          <p:cNvSpPr/>
          <p:nvPr>
            <p:ph idx="2" type="pic"/>
          </p:nvPr>
        </p:nvSpPr>
        <p:spPr>
          <a:xfrm>
            <a:off x="225300" y="3132125"/>
            <a:ext cx="1849800" cy="1770300"/>
          </a:xfrm>
          <a:prstGeom prst="rect">
            <a:avLst/>
          </a:prstGeom>
          <a:noFill/>
          <a:ln>
            <a:noFill/>
          </a:ln>
        </p:spPr>
      </p:sp>
      <p:sp>
        <p:nvSpPr>
          <p:cNvPr id="173" name="Google Shape;173;p6"/>
          <p:cNvSpPr/>
          <p:nvPr>
            <p:ph idx="3" type="pic"/>
          </p:nvPr>
        </p:nvSpPr>
        <p:spPr>
          <a:xfrm>
            <a:off x="5262525" y="228600"/>
            <a:ext cx="1865100" cy="1790100"/>
          </a:xfrm>
          <a:prstGeom prst="rect">
            <a:avLst/>
          </a:prstGeom>
          <a:noFill/>
          <a:ln>
            <a:noFill/>
          </a:ln>
        </p:spPr>
      </p:sp>
      <p:sp>
        <p:nvSpPr>
          <p:cNvPr id="174" name="Google Shape;174;p6"/>
          <p:cNvSpPr/>
          <p:nvPr>
            <p:ph idx="4" type="pic"/>
          </p:nvPr>
        </p:nvSpPr>
        <p:spPr>
          <a:xfrm>
            <a:off x="7281675" y="228600"/>
            <a:ext cx="1849800" cy="1790100"/>
          </a:xfrm>
          <a:prstGeom prst="rect">
            <a:avLst/>
          </a:prstGeom>
          <a:noFill/>
          <a:ln>
            <a:noFill/>
          </a:ln>
        </p:spPr>
      </p:sp>
      <p:sp>
        <p:nvSpPr>
          <p:cNvPr id="175" name="Google Shape;175;p6"/>
          <p:cNvSpPr txBox="1"/>
          <p:nvPr>
            <p:ph idx="1" type="subTitle"/>
          </p:nvPr>
        </p:nvSpPr>
        <p:spPr>
          <a:xfrm>
            <a:off x="5262525" y="2153019"/>
            <a:ext cx="1566900" cy="480900"/>
          </a:xfrm>
          <a:prstGeom prst="rect">
            <a:avLst/>
          </a:prstGeom>
        </p:spPr>
        <p:txBody>
          <a:bodyPr anchorCtr="0" anchor="t" bIns="91425" lIns="0" spcFirstLastPara="1" rIns="91425" wrap="square" tIns="0">
            <a:noAutofit/>
          </a:bodyPr>
          <a:lstStyle>
            <a:lvl1pPr lvl="0">
              <a:spcBef>
                <a:spcPts val="0"/>
              </a:spcBef>
              <a:spcAft>
                <a:spcPts val="0"/>
              </a:spcAft>
              <a:buClr>
                <a:schemeClr val="dk2"/>
              </a:buClr>
              <a:buSzPts val="1000"/>
              <a:buFont typeface="Sora"/>
              <a:buNone/>
              <a:defRPr sz="1000">
                <a:solidFill>
                  <a:schemeClr val="dk2"/>
                </a:solidFill>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176" name="Google Shape;176;p6"/>
          <p:cNvSpPr txBox="1"/>
          <p:nvPr>
            <p:ph idx="5" type="subTitle"/>
          </p:nvPr>
        </p:nvSpPr>
        <p:spPr>
          <a:xfrm>
            <a:off x="7281675" y="2153019"/>
            <a:ext cx="1566900" cy="480900"/>
          </a:xfrm>
          <a:prstGeom prst="rect">
            <a:avLst/>
          </a:prstGeom>
        </p:spPr>
        <p:txBody>
          <a:bodyPr anchorCtr="0" anchor="t" bIns="91425" lIns="0" spcFirstLastPara="1" rIns="91425" wrap="square" tIns="0">
            <a:noAutofit/>
          </a:bodyPr>
          <a:lstStyle>
            <a:lvl1pPr lvl="0">
              <a:spcBef>
                <a:spcPts val="0"/>
              </a:spcBef>
              <a:spcAft>
                <a:spcPts val="0"/>
              </a:spcAft>
              <a:buClr>
                <a:schemeClr val="dk2"/>
              </a:buClr>
              <a:buSzPts val="1000"/>
              <a:buFont typeface="Sora"/>
              <a:buNone/>
              <a:defRPr sz="1000">
                <a:solidFill>
                  <a:schemeClr val="dk2"/>
                </a:solidFill>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177" name="Google Shape;177;p6"/>
          <p:cNvSpPr txBox="1"/>
          <p:nvPr>
            <p:ph idx="6"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178" name="Google Shape;178;p6"/>
          <p:cNvSpPr txBox="1"/>
          <p:nvPr>
            <p:ph idx="7" type="title"/>
          </p:nvPr>
        </p:nvSpPr>
        <p:spPr>
          <a:xfrm>
            <a:off x="7420225" y="4723025"/>
            <a:ext cx="1583400" cy="189300"/>
          </a:xfrm>
          <a:prstGeom prst="rect">
            <a:avLst/>
          </a:prstGeom>
        </p:spPr>
        <p:txBody>
          <a:bodyPr anchorCtr="0" anchor="b" bIns="0" lIns="182875" spcFirstLastPara="1" rIns="91425" wrap="square" tIns="91425">
            <a:noAutofit/>
          </a:bodyPr>
          <a:lstStyle>
            <a:lvl1pPr lvl="0" algn="r">
              <a:spcBef>
                <a:spcPts val="0"/>
              </a:spcBef>
              <a:spcAft>
                <a:spcPts val="0"/>
              </a:spcAft>
              <a:buNone/>
              <a:defRPr sz="900">
                <a:solidFill>
                  <a:schemeClr val="dk2"/>
                </a:solidFill>
                <a:latin typeface="Sora"/>
                <a:ea typeface="Sora"/>
                <a:cs typeface="Sora"/>
                <a:sym typeface="Sora"/>
              </a:defRPr>
            </a:lvl1pPr>
            <a:lvl2pPr lvl="1"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lgn="r">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
        <p:nvSpPr>
          <p:cNvPr id="179" name="Google Shape;179;p6"/>
          <p:cNvSpPr txBox="1"/>
          <p:nvPr>
            <p:ph idx="8" type="subTitle"/>
          </p:nvPr>
        </p:nvSpPr>
        <p:spPr>
          <a:xfrm>
            <a:off x="2216381" y="3132125"/>
            <a:ext cx="1566900" cy="480900"/>
          </a:xfrm>
          <a:prstGeom prst="rect">
            <a:avLst/>
          </a:prstGeom>
        </p:spPr>
        <p:txBody>
          <a:bodyPr anchorCtr="0" anchor="t" bIns="91425" lIns="0" spcFirstLastPara="1" rIns="91425" wrap="square" tIns="0">
            <a:noAutofit/>
          </a:bodyPr>
          <a:lstStyle>
            <a:lvl1pPr lvl="0">
              <a:spcBef>
                <a:spcPts val="0"/>
              </a:spcBef>
              <a:spcAft>
                <a:spcPts val="0"/>
              </a:spcAft>
              <a:buClr>
                <a:schemeClr val="dk2"/>
              </a:buClr>
              <a:buSzPts val="1000"/>
              <a:buFont typeface="Sora"/>
              <a:buNone/>
              <a:defRPr sz="1000">
                <a:solidFill>
                  <a:schemeClr val="dk2"/>
                </a:solidFill>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grpSp>
        <p:nvGrpSpPr>
          <p:cNvPr id="180" name="Google Shape;180;p6"/>
          <p:cNvGrpSpPr/>
          <p:nvPr/>
        </p:nvGrpSpPr>
        <p:grpSpPr>
          <a:xfrm>
            <a:off x="4308382" y="2704009"/>
            <a:ext cx="4833127" cy="2437045"/>
            <a:chOff x="4308382" y="2704009"/>
            <a:chExt cx="4833127" cy="2437045"/>
          </a:xfrm>
        </p:grpSpPr>
        <p:sp>
          <p:nvSpPr>
            <p:cNvPr id="181" name="Google Shape;181;p6"/>
            <p:cNvSpPr/>
            <p:nvPr/>
          </p:nvSpPr>
          <p:spPr>
            <a:xfrm>
              <a:off x="4308382" y="4487840"/>
              <a:ext cx="4833127" cy="653214"/>
            </a:xfrm>
            <a:custGeom>
              <a:rect b="b" l="l" r="r" t="t"/>
              <a:pathLst>
                <a:path extrusionOk="0" h="12128" w="89735">
                  <a:moveTo>
                    <a:pt x="6834" y="1"/>
                  </a:moveTo>
                  <a:lnTo>
                    <a:pt x="6030" y="336"/>
                  </a:lnTo>
                  <a:lnTo>
                    <a:pt x="5271" y="671"/>
                  </a:lnTo>
                  <a:lnTo>
                    <a:pt x="4556" y="1006"/>
                  </a:lnTo>
                  <a:lnTo>
                    <a:pt x="3887" y="1363"/>
                  </a:lnTo>
                  <a:lnTo>
                    <a:pt x="3284" y="1720"/>
                  </a:lnTo>
                  <a:lnTo>
                    <a:pt x="2703" y="2078"/>
                  </a:lnTo>
                  <a:lnTo>
                    <a:pt x="2212" y="2457"/>
                  </a:lnTo>
                  <a:lnTo>
                    <a:pt x="1743" y="2815"/>
                  </a:lnTo>
                  <a:lnTo>
                    <a:pt x="1341" y="3194"/>
                  </a:lnTo>
                  <a:lnTo>
                    <a:pt x="983" y="3574"/>
                  </a:lnTo>
                  <a:lnTo>
                    <a:pt x="693" y="3954"/>
                  </a:lnTo>
                  <a:lnTo>
                    <a:pt x="447" y="4333"/>
                  </a:lnTo>
                  <a:lnTo>
                    <a:pt x="246" y="4713"/>
                  </a:lnTo>
                  <a:lnTo>
                    <a:pt x="112" y="5093"/>
                  </a:lnTo>
                  <a:lnTo>
                    <a:pt x="68" y="5294"/>
                  </a:lnTo>
                  <a:lnTo>
                    <a:pt x="45" y="5495"/>
                  </a:lnTo>
                  <a:lnTo>
                    <a:pt x="23" y="5673"/>
                  </a:lnTo>
                  <a:lnTo>
                    <a:pt x="1" y="5874"/>
                  </a:lnTo>
                  <a:lnTo>
                    <a:pt x="23" y="6098"/>
                  </a:lnTo>
                  <a:lnTo>
                    <a:pt x="45" y="6299"/>
                  </a:lnTo>
                  <a:lnTo>
                    <a:pt x="90" y="6500"/>
                  </a:lnTo>
                  <a:lnTo>
                    <a:pt x="135" y="6723"/>
                  </a:lnTo>
                  <a:lnTo>
                    <a:pt x="202" y="6924"/>
                  </a:lnTo>
                  <a:lnTo>
                    <a:pt x="291" y="7125"/>
                  </a:lnTo>
                  <a:lnTo>
                    <a:pt x="403" y="7326"/>
                  </a:lnTo>
                  <a:lnTo>
                    <a:pt x="514" y="7527"/>
                  </a:lnTo>
                  <a:lnTo>
                    <a:pt x="782" y="7951"/>
                  </a:lnTo>
                  <a:lnTo>
                    <a:pt x="1140" y="8353"/>
                  </a:lnTo>
                  <a:lnTo>
                    <a:pt x="1542" y="8755"/>
                  </a:lnTo>
                  <a:lnTo>
                    <a:pt x="2011" y="9157"/>
                  </a:lnTo>
                  <a:lnTo>
                    <a:pt x="2524" y="9537"/>
                  </a:lnTo>
                  <a:lnTo>
                    <a:pt x="3105" y="9939"/>
                  </a:lnTo>
                  <a:lnTo>
                    <a:pt x="3753" y="10319"/>
                  </a:lnTo>
                  <a:lnTo>
                    <a:pt x="4445" y="10698"/>
                  </a:lnTo>
                  <a:lnTo>
                    <a:pt x="5204" y="11056"/>
                  </a:lnTo>
                  <a:lnTo>
                    <a:pt x="6030" y="11435"/>
                  </a:lnTo>
                  <a:lnTo>
                    <a:pt x="6901" y="11793"/>
                  </a:lnTo>
                  <a:lnTo>
                    <a:pt x="7839" y="12128"/>
                  </a:lnTo>
                  <a:lnTo>
                    <a:pt x="84799" y="12128"/>
                  </a:lnTo>
                  <a:lnTo>
                    <a:pt x="89734" y="9783"/>
                  </a:lnTo>
                  <a:lnTo>
                    <a:pt x="89734" y="1966"/>
                  </a:lnTo>
                  <a:lnTo>
                    <a:pt x="89310" y="1698"/>
                  </a:lnTo>
                  <a:lnTo>
                    <a:pt x="88886" y="1452"/>
                  </a:lnTo>
                  <a:lnTo>
                    <a:pt x="88439" y="1207"/>
                  </a:lnTo>
                  <a:lnTo>
                    <a:pt x="87948" y="961"/>
                  </a:lnTo>
                  <a:lnTo>
                    <a:pt x="86920" y="470"/>
                  </a:lnTo>
                  <a:lnTo>
                    <a:pt x="85781" y="1"/>
                  </a:lnTo>
                  <a:lnTo>
                    <a:pt x="84977" y="314"/>
                  </a:lnTo>
                  <a:lnTo>
                    <a:pt x="84106" y="604"/>
                  </a:lnTo>
                  <a:lnTo>
                    <a:pt x="83235" y="917"/>
                  </a:lnTo>
                  <a:lnTo>
                    <a:pt x="82297" y="1185"/>
                  </a:lnTo>
                  <a:lnTo>
                    <a:pt x="81359" y="1475"/>
                  </a:lnTo>
                  <a:lnTo>
                    <a:pt x="80355" y="1743"/>
                  </a:lnTo>
                  <a:lnTo>
                    <a:pt x="79350" y="2011"/>
                  </a:lnTo>
                  <a:lnTo>
                    <a:pt x="78300" y="2256"/>
                  </a:lnTo>
                  <a:lnTo>
                    <a:pt x="77228" y="2502"/>
                  </a:lnTo>
                  <a:lnTo>
                    <a:pt x="76111" y="2725"/>
                  </a:lnTo>
                  <a:lnTo>
                    <a:pt x="74972" y="2971"/>
                  </a:lnTo>
                  <a:lnTo>
                    <a:pt x="73811" y="3172"/>
                  </a:lnTo>
                  <a:lnTo>
                    <a:pt x="72627" y="3395"/>
                  </a:lnTo>
                  <a:lnTo>
                    <a:pt x="71421" y="3574"/>
                  </a:lnTo>
                  <a:lnTo>
                    <a:pt x="68920" y="3954"/>
                  </a:lnTo>
                  <a:lnTo>
                    <a:pt x="66329" y="4266"/>
                  </a:lnTo>
                  <a:lnTo>
                    <a:pt x="63672" y="4557"/>
                  </a:lnTo>
                  <a:lnTo>
                    <a:pt x="60925" y="4802"/>
                  </a:lnTo>
                  <a:lnTo>
                    <a:pt x="58111" y="5003"/>
                  </a:lnTo>
                  <a:lnTo>
                    <a:pt x="55230" y="5160"/>
                  </a:lnTo>
                  <a:lnTo>
                    <a:pt x="52304" y="5271"/>
                  </a:lnTo>
                  <a:lnTo>
                    <a:pt x="49334" y="5361"/>
                  </a:lnTo>
                  <a:lnTo>
                    <a:pt x="46319" y="5383"/>
                  </a:lnTo>
                  <a:lnTo>
                    <a:pt x="43282" y="5361"/>
                  </a:lnTo>
                  <a:lnTo>
                    <a:pt x="40312" y="5271"/>
                  </a:lnTo>
                  <a:lnTo>
                    <a:pt x="37386" y="5160"/>
                  </a:lnTo>
                  <a:lnTo>
                    <a:pt x="34505" y="5003"/>
                  </a:lnTo>
                  <a:lnTo>
                    <a:pt x="31691" y="4802"/>
                  </a:lnTo>
                  <a:lnTo>
                    <a:pt x="28944" y="4557"/>
                  </a:lnTo>
                  <a:lnTo>
                    <a:pt x="26286" y="4266"/>
                  </a:lnTo>
                  <a:lnTo>
                    <a:pt x="23696" y="3954"/>
                  </a:lnTo>
                  <a:lnTo>
                    <a:pt x="21195" y="3574"/>
                  </a:lnTo>
                  <a:lnTo>
                    <a:pt x="19989" y="3395"/>
                  </a:lnTo>
                  <a:lnTo>
                    <a:pt x="18805" y="3172"/>
                  </a:lnTo>
                  <a:lnTo>
                    <a:pt x="17644" y="2971"/>
                  </a:lnTo>
                  <a:lnTo>
                    <a:pt x="16505" y="2725"/>
                  </a:lnTo>
                  <a:lnTo>
                    <a:pt x="15410" y="2502"/>
                  </a:lnTo>
                  <a:lnTo>
                    <a:pt x="14316" y="2256"/>
                  </a:lnTo>
                  <a:lnTo>
                    <a:pt x="13266" y="2011"/>
                  </a:lnTo>
                  <a:lnTo>
                    <a:pt x="12261" y="1743"/>
                  </a:lnTo>
                  <a:lnTo>
                    <a:pt x="11279" y="1475"/>
                  </a:lnTo>
                  <a:lnTo>
                    <a:pt x="10318" y="1185"/>
                  </a:lnTo>
                  <a:lnTo>
                    <a:pt x="9403" y="917"/>
                  </a:lnTo>
                  <a:lnTo>
                    <a:pt x="8509" y="604"/>
                  </a:lnTo>
                  <a:lnTo>
                    <a:pt x="7661" y="314"/>
                  </a:lnTo>
                  <a:lnTo>
                    <a:pt x="6834" y="1"/>
                  </a:lnTo>
                  <a:close/>
                </a:path>
              </a:pathLst>
            </a:cu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182" name="Google Shape;182;p6"/>
            <p:cNvSpPr/>
            <p:nvPr/>
          </p:nvSpPr>
          <p:spPr>
            <a:xfrm>
              <a:off x="4308382" y="3740892"/>
              <a:ext cx="4833127" cy="741006"/>
            </a:xfrm>
            <a:custGeom>
              <a:rect b="b" l="l" r="r" t="t"/>
              <a:pathLst>
                <a:path extrusionOk="0" h="13758" w="89735">
                  <a:moveTo>
                    <a:pt x="13289" y="0"/>
                  </a:moveTo>
                  <a:lnTo>
                    <a:pt x="11725" y="402"/>
                  </a:lnTo>
                  <a:lnTo>
                    <a:pt x="10251" y="826"/>
                  </a:lnTo>
                  <a:lnTo>
                    <a:pt x="8889" y="1251"/>
                  </a:lnTo>
                  <a:lnTo>
                    <a:pt x="7594" y="1697"/>
                  </a:lnTo>
                  <a:lnTo>
                    <a:pt x="6410" y="2166"/>
                  </a:lnTo>
                  <a:lnTo>
                    <a:pt x="5316" y="2635"/>
                  </a:lnTo>
                  <a:lnTo>
                    <a:pt x="4333" y="3127"/>
                  </a:lnTo>
                  <a:lnTo>
                    <a:pt x="3864" y="3372"/>
                  </a:lnTo>
                  <a:lnTo>
                    <a:pt x="3440" y="3618"/>
                  </a:lnTo>
                  <a:lnTo>
                    <a:pt x="3038" y="3886"/>
                  </a:lnTo>
                  <a:lnTo>
                    <a:pt x="2636" y="4132"/>
                  </a:lnTo>
                  <a:lnTo>
                    <a:pt x="2279" y="4377"/>
                  </a:lnTo>
                  <a:lnTo>
                    <a:pt x="1944" y="4645"/>
                  </a:lnTo>
                  <a:lnTo>
                    <a:pt x="1653" y="4913"/>
                  </a:lnTo>
                  <a:lnTo>
                    <a:pt x="1363" y="5159"/>
                  </a:lnTo>
                  <a:lnTo>
                    <a:pt x="1117" y="5427"/>
                  </a:lnTo>
                  <a:lnTo>
                    <a:pt x="872" y="5695"/>
                  </a:lnTo>
                  <a:lnTo>
                    <a:pt x="671" y="5963"/>
                  </a:lnTo>
                  <a:lnTo>
                    <a:pt x="492" y="6231"/>
                  </a:lnTo>
                  <a:lnTo>
                    <a:pt x="358" y="6499"/>
                  </a:lnTo>
                  <a:lnTo>
                    <a:pt x="224" y="6789"/>
                  </a:lnTo>
                  <a:lnTo>
                    <a:pt x="135" y="7057"/>
                  </a:lnTo>
                  <a:lnTo>
                    <a:pt x="68" y="7325"/>
                  </a:lnTo>
                  <a:lnTo>
                    <a:pt x="23" y="7616"/>
                  </a:lnTo>
                  <a:lnTo>
                    <a:pt x="1" y="7884"/>
                  </a:lnTo>
                  <a:lnTo>
                    <a:pt x="23" y="8085"/>
                  </a:lnTo>
                  <a:lnTo>
                    <a:pt x="45" y="8263"/>
                  </a:lnTo>
                  <a:lnTo>
                    <a:pt x="68" y="8464"/>
                  </a:lnTo>
                  <a:lnTo>
                    <a:pt x="112" y="8665"/>
                  </a:lnTo>
                  <a:lnTo>
                    <a:pt x="246" y="9045"/>
                  </a:lnTo>
                  <a:lnTo>
                    <a:pt x="447" y="9425"/>
                  </a:lnTo>
                  <a:lnTo>
                    <a:pt x="693" y="9804"/>
                  </a:lnTo>
                  <a:lnTo>
                    <a:pt x="983" y="10184"/>
                  </a:lnTo>
                  <a:lnTo>
                    <a:pt x="1341" y="10564"/>
                  </a:lnTo>
                  <a:lnTo>
                    <a:pt x="1743" y="10943"/>
                  </a:lnTo>
                  <a:lnTo>
                    <a:pt x="2212" y="11301"/>
                  </a:lnTo>
                  <a:lnTo>
                    <a:pt x="2703" y="11680"/>
                  </a:lnTo>
                  <a:lnTo>
                    <a:pt x="3284" y="12038"/>
                  </a:lnTo>
                  <a:lnTo>
                    <a:pt x="3887" y="12395"/>
                  </a:lnTo>
                  <a:lnTo>
                    <a:pt x="4556" y="12752"/>
                  </a:lnTo>
                  <a:lnTo>
                    <a:pt x="5271" y="13087"/>
                  </a:lnTo>
                  <a:lnTo>
                    <a:pt x="6030" y="13422"/>
                  </a:lnTo>
                  <a:lnTo>
                    <a:pt x="6834" y="13757"/>
                  </a:lnTo>
                  <a:lnTo>
                    <a:pt x="7661" y="13445"/>
                  </a:lnTo>
                  <a:lnTo>
                    <a:pt x="8509" y="13154"/>
                  </a:lnTo>
                  <a:lnTo>
                    <a:pt x="9403" y="12864"/>
                  </a:lnTo>
                  <a:lnTo>
                    <a:pt x="10318" y="12574"/>
                  </a:lnTo>
                  <a:lnTo>
                    <a:pt x="11279" y="12283"/>
                  </a:lnTo>
                  <a:lnTo>
                    <a:pt x="12261" y="12015"/>
                  </a:lnTo>
                  <a:lnTo>
                    <a:pt x="13266" y="11747"/>
                  </a:lnTo>
                  <a:lnTo>
                    <a:pt x="14316" y="11502"/>
                  </a:lnTo>
                  <a:lnTo>
                    <a:pt x="15410" y="11256"/>
                  </a:lnTo>
                  <a:lnTo>
                    <a:pt x="16505" y="11033"/>
                  </a:lnTo>
                  <a:lnTo>
                    <a:pt x="17644" y="10809"/>
                  </a:lnTo>
                  <a:lnTo>
                    <a:pt x="18805" y="10586"/>
                  </a:lnTo>
                  <a:lnTo>
                    <a:pt x="19989" y="10385"/>
                  </a:lnTo>
                  <a:lnTo>
                    <a:pt x="21195" y="10184"/>
                  </a:lnTo>
                  <a:lnTo>
                    <a:pt x="23696" y="9804"/>
                  </a:lnTo>
                  <a:lnTo>
                    <a:pt x="26286" y="9492"/>
                  </a:lnTo>
                  <a:lnTo>
                    <a:pt x="28944" y="9201"/>
                  </a:lnTo>
                  <a:lnTo>
                    <a:pt x="31691" y="8956"/>
                  </a:lnTo>
                  <a:lnTo>
                    <a:pt x="34505" y="8755"/>
                  </a:lnTo>
                  <a:lnTo>
                    <a:pt x="37386" y="8598"/>
                  </a:lnTo>
                  <a:lnTo>
                    <a:pt x="40312" y="8487"/>
                  </a:lnTo>
                  <a:lnTo>
                    <a:pt x="43282" y="8420"/>
                  </a:lnTo>
                  <a:lnTo>
                    <a:pt x="46319" y="8397"/>
                  </a:lnTo>
                  <a:lnTo>
                    <a:pt x="49334" y="8420"/>
                  </a:lnTo>
                  <a:lnTo>
                    <a:pt x="52304" y="8487"/>
                  </a:lnTo>
                  <a:lnTo>
                    <a:pt x="55230" y="8598"/>
                  </a:lnTo>
                  <a:lnTo>
                    <a:pt x="58111" y="8755"/>
                  </a:lnTo>
                  <a:lnTo>
                    <a:pt x="60925" y="8956"/>
                  </a:lnTo>
                  <a:lnTo>
                    <a:pt x="63672" y="9201"/>
                  </a:lnTo>
                  <a:lnTo>
                    <a:pt x="66329" y="9492"/>
                  </a:lnTo>
                  <a:lnTo>
                    <a:pt x="68920" y="9804"/>
                  </a:lnTo>
                  <a:lnTo>
                    <a:pt x="71421" y="10184"/>
                  </a:lnTo>
                  <a:lnTo>
                    <a:pt x="72627" y="10385"/>
                  </a:lnTo>
                  <a:lnTo>
                    <a:pt x="73811" y="10586"/>
                  </a:lnTo>
                  <a:lnTo>
                    <a:pt x="74972" y="10809"/>
                  </a:lnTo>
                  <a:lnTo>
                    <a:pt x="76111" y="11033"/>
                  </a:lnTo>
                  <a:lnTo>
                    <a:pt x="77228" y="11256"/>
                  </a:lnTo>
                  <a:lnTo>
                    <a:pt x="78300" y="11502"/>
                  </a:lnTo>
                  <a:lnTo>
                    <a:pt x="79350" y="11747"/>
                  </a:lnTo>
                  <a:lnTo>
                    <a:pt x="80355" y="12015"/>
                  </a:lnTo>
                  <a:lnTo>
                    <a:pt x="81359" y="12283"/>
                  </a:lnTo>
                  <a:lnTo>
                    <a:pt x="82297" y="12574"/>
                  </a:lnTo>
                  <a:lnTo>
                    <a:pt x="83235" y="12864"/>
                  </a:lnTo>
                  <a:lnTo>
                    <a:pt x="84106" y="13154"/>
                  </a:lnTo>
                  <a:lnTo>
                    <a:pt x="84977" y="13445"/>
                  </a:lnTo>
                  <a:lnTo>
                    <a:pt x="85781" y="13757"/>
                  </a:lnTo>
                  <a:lnTo>
                    <a:pt x="86920" y="13288"/>
                  </a:lnTo>
                  <a:lnTo>
                    <a:pt x="87948" y="12797"/>
                  </a:lnTo>
                  <a:lnTo>
                    <a:pt x="88439" y="12551"/>
                  </a:lnTo>
                  <a:lnTo>
                    <a:pt x="88886" y="12306"/>
                  </a:lnTo>
                  <a:lnTo>
                    <a:pt x="89310" y="12060"/>
                  </a:lnTo>
                  <a:lnTo>
                    <a:pt x="89734" y="11792"/>
                  </a:lnTo>
                  <a:lnTo>
                    <a:pt x="89734" y="3975"/>
                  </a:lnTo>
                  <a:lnTo>
                    <a:pt x="89288" y="3685"/>
                  </a:lnTo>
                  <a:lnTo>
                    <a:pt x="88819" y="3417"/>
                  </a:lnTo>
                  <a:lnTo>
                    <a:pt x="88305" y="3149"/>
                  </a:lnTo>
                  <a:lnTo>
                    <a:pt x="87791" y="2881"/>
                  </a:lnTo>
                  <a:lnTo>
                    <a:pt x="87233" y="2613"/>
                  </a:lnTo>
                  <a:lnTo>
                    <a:pt x="86652" y="2367"/>
                  </a:lnTo>
                  <a:lnTo>
                    <a:pt x="86049" y="2099"/>
                  </a:lnTo>
                  <a:lnTo>
                    <a:pt x="85402" y="1854"/>
                  </a:lnTo>
                  <a:lnTo>
                    <a:pt x="84039" y="1362"/>
                  </a:lnTo>
                  <a:lnTo>
                    <a:pt x="82588" y="893"/>
                  </a:lnTo>
                  <a:lnTo>
                    <a:pt x="81002" y="424"/>
                  </a:lnTo>
                  <a:lnTo>
                    <a:pt x="79327" y="0"/>
                  </a:lnTo>
                  <a:lnTo>
                    <a:pt x="77652" y="380"/>
                  </a:lnTo>
                  <a:lnTo>
                    <a:pt x="75910" y="759"/>
                  </a:lnTo>
                  <a:lnTo>
                    <a:pt x="74101" y="1117"/>
                  </a:lnTo>
                  <a:lnTo>
                    <a:pt x="72225" y="1429"/>
                  </a:lnTo>
                  <a:lnTo>
                    <a:pt x="70305" y="1742"/>
                  </a:lnTo>
                  <a:lnTo>
                    <a:pt x="68317" y="2010"/>
                  </a:lnTo>
                  <a:lnTo>
                    <a:pt x="66307" y="2278"/>
                  </a:lnTo>
                  <a:lnTo>
                    <a:pt x="64230" y="2501"/>
                  </a:lnTo>
                  <a:lnTo>
                    <a:pt x="62108" y="2702"/>
                  </a:lnTo>
                  <a:lnTo>
                    <a:pt x="59942" y="2881"/>
                  </a:lnTo>
                  <a:lnTo>
                    <a:pt x="57754" y="3015"/>
                  </a:lnTo>
                  <a:lnTo>
                    <a:pt x="55520" y="3149"/>
                  </a:lnTo>
                  <a:lnTo>
                    <a:pt x="53242" y="3238"/>
                  </a:lnTo>
                  <a:lnTo>
                    <a:pt x="50964" y="3305"/>
                  </a:lnTo>
                  <a:lnTo>
                    <a:pt x="48642" y="3350"/>
                  </a:lnTo>
                  <a:lnTo>
                    <a:pt x="46319" y="3372"/>
                  </a:lnTo>
                  <a:lnTo>
                    <a:pt x="43974" y="3350"/>
                  </a:lnTo>
                  <a:lnTo>
                    <a:pt x="41652" y="3305"/>
                  </a:lnTo>
                  <a:lnTo>
                    <a:pt x="39374" y="3238"/>
                  </a:lnTo>
                  <a:lnTo>
                    <a:pt x="37096" y="3149"/>
                  </a:lnTo>
                  <a:lnTo>
                    <a:pt x="34885" y="3015"/>
                  </a:lnTo>
                  <a:lnTo>
                    <a:pt x="32674" y="2881"/>
                  </a:lnTo>
                  <a:lnTo>
                    <a:pt x="30507" y="2702"/>
                  </a:lnTo>
                  <a:lnTo>
                    <a:pt x="28408" y="2501"/>
                  </a:lnTo>
                  <a:lnTo>
                    <a:pt x="26331" y="2278"/>
                  </a:lnTo>
                  <a:lnTo>
                    <a:pt x="24299" y="2010"/>
                  </a:lnTo>
                  <a:lnTo>
                    <a:pt x="22311" y="1742"/>
                  </a:lnTo>
                  <a:lnTo>
                    <a:pt x="20391" y="1429"/>
                  </a:lnTo>
                  <a:lnTo>
                    <a:pt x="18515" y="1117"/>
                  </a:lnTo>
                  <a:lnTo>
                    <a:pt x="16706" y="759"/>
                  </a:lnTo>
                  <a:lnTo>
                    <a:pt x="14964" y="380"/>
                  </a:lnTo>
                  <a:lnTo>
                    <a:pt x="13289" y="0"/>
                  </a:lnTo>
                  <a:close/>
                </a:path>
              </a:pathLst>
            </a:cu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183" name="Google Shape;183;p6"/>
            <p:cNvSpPr/>
            <p:nvPr/>
          </p:nvSpPr>
          <p:spPr>
            <a:xfrm>
              <a:off x="4308382" y="2704009"/>
              <a:ext cx="4833127" cy="1032065"/>
            </a:xfrm>
            <a:custGeom>
              <a:rect b="b" l="l" r="r" t="t"/>
              <a:pathLst>
                <a:path extrusionOk="0" h="19162" w="89735">
                  <a:moveTo>
                    <a:pt x="43929" y="0"/>
                  </a:moveTo>
                  <a:lnTo>
                    <a:pt x="41585" y="45"/>
                  </a:lnTo>
                  <a:lnTo>
                    <a:pt x="39262" y="134"/>
                  </a:lnTo>
                  <a:lnTo>
                    <a:pt x="36984" y="224"/>
                  </a:lnTo>
                  <a:lnTo>
                    <a:pt x="34751" y="358"/>
                  </a:lnTo>
                  <a:lnTo>
                    <a:pt x="32562" y="492"/>
                  </a:lnTo>
                  <a:lnTo>
                    <a:pt x="30396" y="670"/>
                  </a:lnTo>
                  <a:lnTo>
                    <a:pt x="28296" y="871"/>
                  </a:lnTo>
                  <a:lnTo>
                    <a:pt x="26264" y="1117"/>
                  </a:lnTo>
                  <a:lnTo>
                    <a:pt x="24254" y="1363"/>
                  </a:lnTo>
                  <a:lnTo>
                    <a:pt x="22311" y="1631"/>
                  </a:lnTo>
                  <a:lnTo>
                    <a:pt x="20435" y="1921"/>
                  </a:lnTo>
                  <a:lnTo>
                    <a:pt x="18626" y="2233"/>
                  </a:lnTo>
                  <a:lnTo>
                    <a:pt x="16884" y="2568"/>
                  </a:lnTo>
                  <a:lnTo>
                    <a:pt x="15187" y="2926"/>
                  </a:lnTo>
                  <a:lnTo>
                    <a:pt x="13579" y="3305"/>
                  </a:lnTo>
                  <a:lnTo>
                    <a:pt x="12060" y="3685"/>
                  </a:lnTo>
                  <a:lnTo>
                    <a:pt x="10586" y="4087"/>
                  </a:lnTo>
                  <a:lnTo>
                    <a:pt x="9224" y="4534"/>
                  </a:lnTo>
                  <a:lnTo>
                    <a:pt x="7929" y="4958"/>
                  </a:lnTo>
                  <a:lnTo>
                    <a:pt x="6723" y="5427"/>
                  </a:lnTo>
                  <a:lnTo>
                    <a:pt x="5606" y="5896"/>
                  </a:lnTo>
                  <a:lnTo>
                    <a:pt x="4579" y="6387"/>
                  </a:lnTo>
                  <a:lnTo>
                    <a:pt x="4110" y="6633"/>
                  </a:lnTo>
                  <a:lnTo>
                    <a:pt x="3663" y="6879"/>
                  </a:lnTo>
                  <a:lnTo>
                    <a:pt x="3217" y="7124"/>
                  </a:lnTo>
                  <a:lnTo>
                    <a:pt x="2815" y="7392"/>
                  </a:lnTo>
                  <a:lnTo>
                    <a:pt x="2435" y="7660"/>
                  </a:lnTo>
                  <a:lnTo>
                    <a:pt x="2100" y="7906"/>
                  </a:lnTo>
                  <a:lnTo>
                    <a:pt x="1765" y="8174"/>
                  </a:lnTo>
                  <a:lnTo>
                    <a:pt x="1475" y="8442"/>
                  </a:lnTo>
                  <a:lnTo>
                    <a:pt x="1207" y="8710"/>
                  </a:lnTo>
                  <a:lnTo>
                    <a:pt x="961" y="9000"/>
                  </a:lnTo>
                  <a:lnTo>
                    <a:pt x="738" y="9268"/>
                  </a:lnTo>
                  <a:lnTo>
                    <a:pt x="537" y="9559"/>
                  </a:lnTo>
                  <a:lnTo>
                    <a:pt x="380" y="9827"/>
                  </a:lnTo>
                  <a:lnTo>
                    <a:pt x="246" y="10117"/>
                  </a:lnTo>
                  <a:lnTo>
                    <a:pt x="135" y="10385"/>
                  </a:lnTo>
                  <a:lnTo>
                    <a:pt x="68" y="10675"/>
                  </a:lnTo>
                  <a:lnTo>
                    <a:pt x="23" y="10966"/>
                  </a:lnTo>
                  <a:lnTo>
                    <a:pt x="1" y="11256"/>
                  </a:lnTo>
                  <a:lnTo>
                    <a:pt x="23" y="11546"/>
                  </a:lnTo>
                  <a:lnTo>
                    <a:pt x="68" y="11814"/>
                  </a:lnTo>
                  <a:lnTo>
                    <a:pt x="135" y="12082"/>
                  </a:lnTo>
                  <a:lnTo>
                    <a:pt x="224" y="12373"/>
                  </a:lnTo>
                  <a:lnTo>
                    <a:pt x="358" y="12641"/>
                  </a:lnTo>
                  <a:lnTo>
                    <a:pt x="492" y="12909"/>
                  </a:lnTo>
                  <a:lnTo>
                    <a:pt x="671" y="13177"/>
                  </a:lnTo>
                  <a:lnTo>
                    <a:pt x="872" y="13445"/>
                  </a:lnTo>
                  <a:lnTo>
                    <a:pt x="1117" y="13713"/>
                  </a:lnTo>
                  <a:lnTo>
                    <a:pt x="1363" y="13981"/>
                  </a:lnTo>
                  <a:lnTo>
                    <a:pt x="1653" y="14249"/>
                  </a:lnTo>
                  <a:lnTo>
                    <a:pt x="1944" y="14494"/>
                  </a:lnTo>
                  <a:lnTo>
                    <a:pt x="2279" y="14762"/>
                  </a:lnTo>
                  <a:lnTo>
                    <a:pt x="2636" y="15008"/>
                  </a:lnTo>
                  <a:lnTo>
                    <a:pt x="3038" y="15276"/>
                  </a:lnTo>
                  <a:lnTo>
                    <a:pt x="3440" y="15522"/>
                  </a:lnTo>
                  <a:lnTo>
                    <a:pt x="3864" y="15767"/>
                  </a:lnTo>
                  <a:lnTo>
                    <a:pt x="4333" y="16013"/>
                  </a:lnTo>
                  <a:lnTo>
                    <a:pt x="5316" y="16504"/>
                  </a:lnTo>
                  <a:lnTo>
                    <a:pt x="6410" y="16973"/>
                  </a:lnTo>
                  <a:lnTo>
                    <a:pt x="7594" y="17442"/>
                  </a:lnTo>
                  <a:lnTo>
                    <a:pt x="8889" y="17889"/>
                  </a:lnTo>
                  <a:lnTo>
                    <a:pt x="10251" y="18335"/>
                  </a:lnTo>
                  <a:lnTo>
                    <a:pt x="11725" y="18737"/>
                  </a:lnTo>
                  <a:lnTo>
                    <a:pt x="13289" y="19162"/>
                  </a:lnTo>
                  <a:lnTo>
                    <a:pt x="14964" y="18760"/>
                  </a:lnTo>
                  <a:lnTo>
                    <a:pt x="16706" y="18380"/>
                  </a:lnTo>
                  <a:lnTo>
                    <a:pt x="18515" y="18023"/>
                  </a:lnTo>
                  <a:lnTo>
                    <a:pt x="20391" y="17710"/>
                  </a:lnTo>
                  <a:lnTo>
                    <a:pt x="22311" y="17398"/>
                  </a:lnTo>
                  <a:lnTo>
                    <a:pt x="24299" y="17130"/>
                  </a:lnTo>
                  <a:lnTo>
                    <a:pt x="26331" y="16884"/>
                  </a:lnTo>
                  <a:lnTo>
                    <a:pt x="28408" y="16638"/>
                  </a:lnTo>
                  <a:lnTo>
                    <a:pt x="30507" y="16437"/>
                  </a:lnTo>
                  <a:lnTo>
                    <a:pt x="32674" y="16281"/>
                  </a:lnTo>
                  <a:lnTo>
                    <a:pt x="34885" y="16125"/>
                  </a:lnTo>
                  <a:lnTo>
                    <a:pt x="37096" y="15991"/>
                  </a:lnTo>
                  <a:lnTo>
                    <a:pt x="39374" y="15901"/>
                  </a:lnTo>
                  <a:lnTo>
                    <a:pt x="41652" y="15834"/>
                  </a:lnTo>
                  <a:lnTo>
                    <a:pt x="43974" y="15790"/>
                  </a:lnTo>
                  <a:lnTo>
                    <a:pt x="46319" y="15767"/>
                  </a:lnTo>
                  <a:lnTo>
                    <a:pt x="48642" y="15790"/>
                  </a:lnTo>
                  <a:lnTo>
                    <a:pt x="50964" y="15834"/>
                  </a:lnTo>
                  <a:lnTo>
                    <a:pt x="53242" y="15901"/>
                  </a:lnTo>
                  <a:lnTo>
                    <a:pt x="55520" y="15991"/>
                  </a:lnTo>
                  <a:lnTo>
                    <a:pt x="57754" y="16125"/>
                  </a:lnTo>
                  <a:lnTo>
                    <a:pt x="59942" y="16281"/>
                  </a:lnTo>
                  <a:lnTo>
                    <a:pt x="62108" y="16437"/>
                  </a:lnTo>
                  <a:lnTo>
                    <a:pt x="64230" y="16638"/>
                  </a:lnTo>
                  <a:lnTo>
                    <a:pt x="66307" y="16884"/>
                  </a:lnTo>
                  <a:lnTo>
                    <a:pt x="68317" y="17130"/>
                  </a:lnTo>
                  <a:lnTo>
                    <a:pt x="70305" y="17398"/>
                  </a:lnTo>
                  <a:lnTo>
                    <a:pt x="72225" y="17710"/>
                  </a:lnTo>
                  <a:lnTo>
                    <a:pt x="74101" y="18023"/>
                  </a:lnTo>
                  <a:lnTo>
                    <a:pt x="75910" y="18380"/>
                  </a:lnTo>
                  <a:lnTo>
                    <a:pt x="77652" y="18760"/>
                  </a:lnTo>
                  <a:lnTo>
                    <a:pt x="79327" y="19162"/>
                  </a:lnTo>
                  <a:lnTo>
                    <a:pt x="81002" y="18715"/>
                  </a:lnTo>
                  <a:lnTo>
                    <a:pt x="82588" y="18269"/>
                  </a:lnTo>
                  <a:lnTo>
                    <a:pt x="84039" y="17777"/>
                  </a:lnTo>
                  <a:lnTo>
                    <a:pt x="85402" y="17286"/>
                  </a:lnTo>
                  <a:lnTo>
                    <a:pt x="86049" y="17040"/>
                  </a:lnTo>
                  <a:lnTo>
                    <a:pt x="86652" y="16795"/>
                  </a:lnTo>
                  <a:lnTo>
                    <a:pt x="87233" y="16527"/>
                  </a:lnTo>
                  <a:lnTo>
                    <a:pt x="87791" y="16259"/>
                  </a:lnTo>
                  <a:lnTo>
                    <a:pt x="88305" y="15991"/>
                  </a:lnTo>
                  <a:lnTo>
                    <a:pt x="88819" y="15723"/>
                  </a:lnTo>
                  <a:lnTo>
                    <a:pt x="89288" y="15455"/>
                  </a:lnTo>
                  <a:lnTo>
                    <a:pt x="89734" y="15187"/>
                  </a:lnTo>
                  <a:lnTo>
                    <a:pt x="89734" y="7348"/>
                  </a:lnTo>
                  <a:lnTo>
                    <a:pt x="89087" y="6946"/>
                  </a:lnTo>
                  <a:lnTo>
                    <a:pt x="88394" y="6566"/>
                  </a:lnTo>
                  <a:lnTo>
                    <a:pt x="87635" y="6186"/>
                  </a:lnTo>
                  <a:lnTo>
                    <a:pt x="86809" y="5807"/>
                  </a:lnTo>
                  <a:lnTo>
                    <a:pt x="85960" y="5449"/>
                  </a:lnTo>
                  <a:lnTo>
                    <a:pt x="85022" y="5092"/>
                  </a:lnTo>
                  <a:lnTo>
                    <a:pt x="84062" y="4735"/>
                  </a:lnTo>
                  <a:lnTo>
                    <a:pt x="83034" y="4400"/>
                  </a:lnTo>
                  <a:lnTo>
                    <a:pt x="81962" y="4065"/>
                  </a:lnTo>
                  <a:lnTo>
                    <a:pt x="80824" y="3752"/>
                  </a:lnTo>
                  <a:lnTo>
                    <a:pt x="79640" y="3439"/>
                  </a:lnTo>
                  <a:lnTo>
                    <a:pt x="78412" y="3149"/>
                  </a:lnTo>
                  <a:lnTo>
                    <a:pt x="77139" y="2859"/>
                  </a:lnTo>
                  <a:lnTo>
                    <a:pt x="75821" y="2591"/>
                  </a:lnTo>
                  <a:lnTo>
                    <a:pt x="74459" y="2323"/>
                  </a:lnTo>
                  <a:lnTo>
                    <a:pt x="73052" y="2055"/>
                  </a:lnTo>
                  <a:lnTo>
                    <a:pt x="71555" y="1809"/>
                  </a:lnTo>
                  <a:lnTo>
                    <a:pt x="70037" y="1586"/>
                  </a:lnTo>
                  <a:lnTo>
                    <a:pt x="68496" y="1363"/>
                  </a:lnTo>
                  <a:lnTo>
                    <a:pt x="66910" y="1162"/>
                  </a:lnTo>
                  <a:lnTo>
                    <a:pt x="65302" y="983"/>
                  </a:lnTo>
                  <a:lnTo>
                    <a:pt x="63672" y="804"/>
                  </a:lnTo>
                  <a:lnTo>
                    <a:pt x="62019" y="670"/>
                  </a:lnTo>
                  <a:lnTo>
                    <a:pt x="60344" y="514"/>
                  </a:lnTo>
                  <a:lnTo>
                    <a:pt x="58647" y="402"/>
                  </a:lnTo>
                  <a:lnTo>
                    <a:pt x="56950" y="291"/>
                  </a:lnTo>
                  <a:lnTo>
                    <a:pt x="55208" y="201"/>
                  </a:lnTo>
                  <a:lnTo>
                    <a:pt x="53443" y="134"/>
                  </a:lnTo>
                  <a:lnTo>
                    <a:pt x="51679" y="67"/>
                  </a:lnTo>
                  <a:lnTo>
                    <a:pt x="49915" y="23"/>
                  </a:lnTo>
                  <a:lnTo>
                    <a:pt x="48106" y="0"/>
                  </a:lnTo>
                  <a:close/>
                </a:path>
              </a:pathLst>
            </a:cu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Alt 1">
  <p:cSld name="BLANK_1_1_1_1_1_1_1">
    <p:spTree>
      <p:nvGrpSpPr>
        <p:cNvPr id="184" name="Shape 184"/>
        <p:cNvGrpSpPr/>
        <p:nvPr/>
      </p:nvGrpSpPr>
      <p:grpSpPr>
        <a:xfrm>
          <a:off x="0" y="0"/>
          <a:ext cx="0" cy="0"/>
          <a:chOff x="0" y="0"/>
          <a:chExt cx="0" cy="0"/>
        </a:xfrm>
      </p:grpSpPr>
      <p:sp>
        <p:nvSpPr>
          <p:cNvPr id="185" name="Google Shape;185;p7"/>
          <p:cNvSpPr/>
          <p:nvPr/>
        </p:nvSpPr>
        <p:spPr>
          <a:xfrm>
            <a:off x="6519500" y="2216800"/>
            <a:ext cx="4728600" cy="1604700"/>
          </a:xfrm>
          <a:prstGeom prst="chord">
            <a:avLst>
              <a:gd fmla="val 4346562" name="adj1"/>
              <a:gd fmla="val 17254322"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86" name="Google Shape;186;p7"/>
          <p:cNvSpPr/>
          <p:nvPr/>
        </p:nvSpPr>
        <p:spPr>
          <a:xfrm rot="1800032">
            <a:off x="6670150" y="2309109"/>
            <a:ext cx="4728524" cy="1869582"/>
          </a:xfrm>
          <a:prstGeom prst="chord">
            <a:avLst>
              <a:gd fmla="val 3282930" name="adj1"/>
              <a:gd fmla="val 14744228"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87" name="Google Shape;187;p7"/>
          <p:cNvSpPr/>
          <p:nvPr/>
        </p:nvSpPr>
        <p:spPr>
          <a:xfrm>
            <a:off x="6008850" y="3120100"/>
            <a:ext cx="3135148" cy="2023395"/>
          </a:xfrm>
          <a:custGeom>
            <a:rect b="b" l="l" r="r" t="t"/>
            <a:pathLst>
              <a:path extrusionOk="0" h="29205" w="61561">
                <a:moveTo>
                  <a:pt x="61560" y="1"/>
                </a:moveTo>
                <a:lnTo>
                  <a:pt x="60172" y="120"/>
                </a:lnTo>
                <a:lnTo>
                  <a:pt x="58745" y="258"/>
                </a:lnTo>
                <a:lnTo>
                  <a:pt x="57318" y="417"/>
                </a:lnTo>
                <a:lnTo>
                  <a:pt x="55870" y="595"/>
                </a:lnTo>
                <a:lnTo>
                  <a:pt x="54403" y="814"/>
                </a:lnTo>
                <a:lnTo>
                  <a:pt x="52936" y="1051"/>
                </a:lnTo>
                <a:lnTo>
                  <a:pt x="51429" y="1309"/>
                </a:lnTo>
                <a:lnTo>
                  <a:pt x="49942" y="1587"/>
                </a:lnTo>
                <a:lnTo>
                  <a:pt x="48436" y="1884"/>
                </a:lnTo>
                <a:lnTo>
                  <a:pt x="46909" y="2221"/>
                </a:lnTo>
                <a:lnTo>
                  <a:pt x="45382" y="2578"/>
                </a:lnTo>
                <a:lnTo>
                  <a:pt x="43836" y="2955"/>
                </a:lnTo>
                <a:lnTo>
                  <a:pt x="42309" y="3351"/>
                </a:lnTo>
                <a:lnTo>
                  <a:pt x="40763" y="3787"/>
                </a:lnTo>
                <a:lnTo>
                  <a:pt x="39217" y="4224"/>
                </a:lnTo>
                <a:lnTo>
                  <a:pt x="37670" y="4699"/>
                </a:lnTo>
                <a:lnTo>
                  <a:pt x="35866" y="5274"/>
                </a:lnTo>
                <a:lnTo>
                  <a:pt x="34082" y="5869"/>
                </a:lnTo>
                <a:lnTo>
                  <a:pt x="32337" y="6484"/>
                </a:lnTo>
                <a:lnTo>
                  <a:pt x="30592" y="7118"/>
                </a:lnTo>
                <a:lnTo>
                  <a:pt x="28887" y="7792"/>
                </a:lnTo>
                <a:lnTo>
                  <a:pt x="27222" y="8466"/>
                </a:lnTo>
                <a:lnTo>
                  <a:pt x="25557" y="9160"/>
                </a:lnTo>
                <a:lnTo>
                  <a:pt x="23951" y="9894"/>
                </a:lnTo>
                <a:lnTo>
                  <a:pt x="22365" y="10627"/>
                </a:lnTo>
                <a:lnTo>
                  <a:pt x="20818" y="11381"/>
                </a:lnTo>
                <a:lnTo>
                  <a:pt x="19292" y="12154"/>
                </a:lnTo>
                <a:lnTo>
                  <a:pt x="17824" y="12927"/>
                </a:lnTo>
                <a:lnTo>
                  <a:pt x="16377" y="13740"/>
                </a:lnTo>
                <a:lnTo>
                  <a:pt x="14989" y="14553"/>
                </a:lnTo>
                <a:lnTo>
                  <a:pt x="13621" y="15386"/>
                </a:lnTo>
                <a:lnTo>
                  <a:pt x="12313" y="16218"/>
                </a:lnTo>
                <a:lnTo>
                  <a:pt x="11084" y="17051"/>
                </a:lnTo>
                <a:lnTo>
                  <a:pt x="9914" y="17884"/>
                </a:lnTo>
                <a:lnTo>
                  <a:pt x="8804" y="18716"/>
                </a:lnTo>
                <a:lnTo>
                  <a:pt x="7753" y="19549"/>
                </a:lnTo>
                <a:lnTo>
                  <a:pt x="6762" y="20382"/>
                </a:lnTo>
                <a:lnTo>
                  <a:pt x="5810" y="21214"/>
                </a:lnTo>
                <a:lnTo>
                  <a:pt x="4938" y="22027"/>
                </a:lnTo>
                <a:lnTo>
                  <a:pt x="4125" y="22860"/>
                </a:lnTo>
                <a:lnTo>
                  <a:pt x="3371" y="23693"/>
                </a:lnTo>
                <a:lnTo>
                  <a:pt x="2697" y="24505"/>
                </a:lnTo>
                <a:lnTo>
                  <a:pt x="2380" y="24902"/>
                </a:lnTo>
                <a:lnTo>
                  <a:pt x="2063" y="25298"/>
                </a:lnTo>
                <a:lnTo>
                  <a:pt x="1785" y="25715"/>
                </a:lnTo>
                <a:lnTo>
                  <a:pt x="1528" y="26111"/>
                </a:lnTo>
                <a:lnTo>
                  <a:pt x="1270" y="26508"/>
                </a:lnTo>
                <a:lnTo>
                  <a:pt x="1032" y="26904"/>
                </a:lnTo>
                <a:lnTo>
                  <a:pt x="814" y="27281"/>
                </a:lnTo>
                <a:lnTo>
                  <a:pt x="616" y="27678"/>
                </a:lnTo>
                <a:lnTo>
                  <a:pt x="437" y="28054"/>
                </a:lnTo>
                <a:lnTo>
                  <a:pt x="279" y="28451"/>
                </a:lnTo>
                <a:lnTo>
                  <a:pt x="120" y="28827"/>
                </a:lnTo>
                <a:lnTo>
                  <a:pt x="1" y="29204"/>
                </a:lnTo>
                <a:lnTo>
                  <a:pt x="61560" y="29204"/>
                </a:lnTo>
                <a:lnTo>
                  <a:pt x="61560" y="1"/>
                </a:lnTo>
                <a:close/>
              </a:path>
            </a:pathLst>
          </a:custGeom>
          <a:gradFill>
            <a:gsLst>
              <a:gs pos="0">
                <a:schemeClr val="accent2"/>
              </a:gs>
              <a:gs pos="37000">
                <a:schemeClr val="lt2"/>
              </a:gs>
              <a:gs pos="92000">
                <a:schemeClr val="accent1"/>
              </a:gs>
              <a:gs pos="100000">
                <a:schemeClr val="accent1"/>
              </a:gs>
            </a:gsLst>
            <a:lin ang="10800025"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188" name="Google Shape;188;p7"/>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189" name="Google Shape;189;p7"/>
          <p:cNvSpPr txBox="1"/>
          <p:nvPr>
            <p:ph idx="2" type="title"/>
          </p:nvPr>
        </p:nvSpPr>
        <p:spPr>
          <a:xfrm>
            <a:off x="115025" y="406250"/>
            <a:ext cx="6507000" cy="2656800"/>
          </a:xfrm>
          <a:prstGeom prst="rect">
            <a:avLst/>
          </a:prstGeom>
        </p:spPr>
        <p:txBody>
          <a:bodyPr anchorCtr="0" anchor="t" bIns="91425" lIns="91425" spcFirstLastPara="1" rIns="91425" wrap="square" tIns="0">
            <a:noAutofit/>
          </a:bodyPr>
          <a:lstStyle>
            <a:lvl1pPr lvl="0">
              <a:lnSpc>
                <a:spcPct val="90000"/>
              </a:lnSpc>
              <a:spcBef>
                <a:spcPts val="0"/>
              </a:spcBef>
              <a:spcAft>
                <a:spcPts val="0"/>
              </a:spcAft>
              <a:buNone/>
              <a:defRPr sz="5500"/>
            </a:lvl1pPr>
            <a:lvl2pPr lvl="1">
              <a:lnSpc>
                <a:spcPct val="90000"/>
              </a:lnSpc>
              <a:spcBef>
                <a:spcPts val="0"/>
              </a:spcBef>
              <a:spcAft>
                <a:spcPts val="0"/>
              </a:spcAft>
              <a:buNone/>
              <a:defRPr sz="5500"/>
            </a:lvl2pPr>
            <a:lvl3pPr lvl="2">
              <a:lnSpc>
                <a:spcPct val="90000"/>
              </a:lnSpc>
              <a:spcBef>
                <a:spcPts val="0"/>
              </a:spcBef>
              <a:spcAft>
                <a:spcPts val="0"/>
              </a:spcAft>
              <a:buNone/>
              <a:defRPr sz="5500"/>
            </a:lvl3pPr>
            <a:lvl4pPr lvl="3">
              <a:lnSpc>
                <a:spcPct val="90000"/>
              </a:lnSpc>
              <a:spcBef>
                <a:spcPts val="0"/>
              </a:spcBef>
              <a:spcAft>
                <a:spcPts val="0"/>
              </a:spcAft>
              <a:buNone/>
              <a:defRPr sz="5500"/>
            </a:lvl4pPr>
            <a:lvl5pPr lvl="4">
              <a:lnSpc>
                <a:spcPct val="90000"/>
              </a:lnSpc>
              <a:spcBef>
                <a:spcPts val="0"/>
              </a:spcBef>
              <a:spcAft>
                <a:spcPts val="0"/>
              </a:spcAft>
              <a:buNone/>
              <a:defRPr sz="5500"/>
            </a:lvl5pPr>
            <a:lvl6pPr lvl="5">
              <a:lnSpc>
                <a:spcPct val="90000"/>
              </a:lnSpc>
              <a:spcBef>
                <a:spcPts val="0"/>
              </a:spcBef>
              <a:spcAft>
                <a:spcPts val="0"/>
              </a:spcAft>
              <a:buNone/>
              <a:defRPr sz="5500"/>
            </a:lvl6pPr>
            <a:lvl7pPr lvl="6">
              <a:lnSpc>
                <a:spcPct val="90000"/>
              </a:lnSpc>
              <a:spcBef>
                <a:spcPts val="0"/>
              </a:spcBef>
              <a:spcAft>
                <a:spcPts val="0"/>
              </a:spcAft>
              <a:buNone/>
              <a:defRPr sz="5500"/>
            </a:lvl7pPr>
            <a:lvl8pPr lvl="7">
              <a:lnSpc>
                <a:spcPct val="90000"/>
              </a:lnSpc>
              <a:spcBef>
                <a:spcPts val="0"/>
              </a:spcBef>
              <a:spcAft>
                <a:spcPts val="0"/>
              </a:spcAft>
              <a:buNone/>
              <a:defRPr sz="5500"/>
            </a:lvl8pPr>
            <a:lvl9pPr lvl="8">
              <a:lnSpc>
                <a:spcPct val="90000"/>
              </a:lnSpc>
              <a:spcBef>
                <a:spcPts val="0"/>
              </a:spcBef>
              <a:spcAft>
                <a:spcPts val="0"/>
              </a:spcAft>
              <a:buNone/>
              <a:defRPr sz="5500"/>
            </a:lvl9pPr>
          </a:lstStyle>
          <a:p/>
        </p:txBody>
      </p:sp>
      <p:sp>
        <p:nvSpPr>
          <p:cNvPr id="190" name="Google Shape;190;p7"/>
          <p:cNvSpPr txBox="1"/>
          <p:nvPr>
            <p:ph idx="1" type="subTitle"/>
          </p:nvPr>
        </p:nvSpPr>
        <p:spPr>
          <a:xfrm>
            <a:off x="115025" y="3062925"/>
            <a:ext cx="3759600" cy="1659900"/>
          </a:xfrm>
          <a:prstGeom prst="rect">
            <a:avLst/>
          </a:prstGeom>
        </p:spPr>
        <p:txBody>
          <a:bodyPr anchorCtr="0" anchor="b" bIns="91425" lIns="91425" spcFirstLastPara="1" rIns="91425" wrap="square" tIns="91425">
            <a:noAutofit/>
          </a:bodyPr>
          <a:lstStyle>
            <a:lvl1pPr lvl="0">
              <a:lnSpc>
                <a:spcPct val="115000"/>
              </a:lnSpc>
              <a:spcBef>
                <a:spcPts val="0"/>
              </a:spcBef>
              <a:spcAft>
                <a:spcPts val="0"/>
              </a:spcAft>
              <a:buClr>
                <a:schemeClr val="lt1"/>
              </a:buClr>
              <a:buSzPts val="1000"/>
              <a:buFont typeface="Sora"/>
              <a:buNone/>
              <a:defRPr sz="1000"/>
            </a:lvl1pPr>
            <a:lvl2pPr lvl="1">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2pPr>
            <a:lvl3pPr lvl="2">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3pPr>
            <a:lvl4pPr lvl="3">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4pPr>
            <a:lvl5pPr lvl="4">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5pPr>
            <a:lvl6pPr lvl="5">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6pPr>
            <a:lvl7pPr lvl="6">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7pPr>
            <a:lvl8pPr lvl="7">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8pPr>
            <a:lvl9pPr lvl="8">
              <a:lnSpc>
                <a:spcPct val="115000"/>
              </a:lnSpc>
              <a:spcBef>
                <a:spcPts val="1000"/>
              </a:spcBef>
              <a:spcAft>
                <a:spcPts val="1000"/>
              </a:spcAft>
              <a:buClr>
                <a:schemeClr val="lt1"/>
              </a:buClr>
              <a:buSzPts val="1000"/>
              <a:buFont typeface="Sora"/>
              <a:buNone/>
              <a:defRPr sz="1000">
                <a:solidFill>
                  <a:schemeClr val="lt1"/>
                </a:solidFill>
                <a:latin typeface="Sora"/>
                <a:ea typeface="Sora"/>
                <a:cs typeface="Sora"/>
                <a:sym typeface="Sora"/>
              </a:defRPr>
            </a:lvl9pPr>
          </a:lstStyle>
          <a:p/>
        </p:txBody>
      </p:sp>
      <p:sp>
        <p:nvSpPr>
          <p:cNvPr id="191" name="Google Shape;191;p7"/>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Alt 2">
  <p:cSld name="BLANK_1_1_1_1_1_1_1_2">
    <p:spTree>
      <p:nvGrpSpPr>
        <p:cNvPr id="192" name="Shape 192"/>
        <p:cNvGrpSpPr/>
        <p:nvPr/>
      </p:nvGrpSpPr>
      <p:grpSpPr>
        <a:xfrm>
          <a:off x="0" y="0"/>
          <a:ext cx="0" cy="0"/>
          <a:chOff x="0" y="0"/>
          <a:chExt cx="0" cy="0"/>
        </a:xfrm>
      </p:grpSpPr>
      <p:sp>
        <p:nvSpPr>
          <p:cNvPr id="193" name="Google Shape;193;p8"/>
          <p:cNvSpPr/>
          <p:nvPr/>
        </p:nvSpPr>
        <p:spPr>
          <a:xfrm>
            <a:off x="5861425" y="3065475"/>
            <a:ext cx="3282600" cy="2078950"/>
          </a:xfrm>
          <a:custGeom>
            <a:rect b="b" l="l" r="r" t="t"/>
            <a:pathLst>
              <a:path extrusionOk="0" h="83158" w="131304">
                <a:moveTo>
                  <a:pt x="131286" y="0"/>
                </a:moveTo>
                <a:lnTo>
                  <a:pt x="131304" y="83132"/>
                </a:lnTo>
                <a:lnTo>
                  <a:pt x="0" y="83158"/>
                </a:lnTo>
                <a:lnTo>
                  <a:pt x="55816" y="4343"/>
                </a:lnTo>
                <a:close/>
              </a:path>
            </a:pathLst>
          </a:custGeom>
          <a:solidFill>
            <a:schemeClr val="accent5"/>
          </a:solidFill>
          <a:ln>
            <a:noFill/>
          </a:ln>
        </p:spPr>
      </p:sp>
      <p:sp>
        <p:nvSpPr>
          <p:cNvPr id="194" name="Google Shape;194;p8"/>
          <p:cNvSpPr/>
          <p:nvPr/>
        </p:nvSpPr>
        <p:spPr>
          <a:xfrm>
            <a:off x="6818025" y="1675"/>
            <a:ext cx="2326300" cy="3183925"/>
          </a:xfrm>
          <a:custGeom>
            <a:rect b="b" l="l" r="r" t="t"/>
            <a:pathLst>
              <a:path extrusionOk="0" h="127357" w="93052">
                <a:moveTo>
                  <a:pt x="17353" y="127357"/>
                </a:moveTo>
                <a:lnTo>
                  <a:pt x="0" y="18662"/>
                </a:lnTo>
                <a:lnTo>
                  <a:pt x="93052" y="0"/>
                </a:lnTo>
                <a:lnTo>
                  <a:pt x="93019" y="122556"/>
                </a:lnTo>
                <a:close/>
              </a:path>
            </a:pathLst>
          </a:custGeom>
          <a:gradFill>
            <a:gsLst>
              <a:gs pos="0">
                <a:schemeClr val="accent2"/>
              </a:gs>
              <a:gs pos="37000">
                <a:schemeClr val="lt2"/>
              </a:gs>
              <a:gs pos="92000">
                <a:schemeClr val="accent1"/>
              </a:gs>
              <a:gs pos="100000">
                <a:schemeClr val="accent1"/>
              </a:gs>
            </a:gsLst>
            <a:lin ang="13500032" scaled="0"/>
          </a:gradFill>
          <a:ln>
            <a:noFill/>
          </a:ln>
        </p:spPr>
      </p:sp>
      <p:grpSp>
        <p:nvGrpSpPr>
          <p:cNvPr id="195" name="Google Shape;195;p8"/>
          <p:cNvGrpSpPr/>
          <p:nvPr/>
        </p:nvGrpSpPr>
        <p:grpSpPr>
          <a:xfrm>
            <a:off x="25" y="4625"/>
            <a:ext cx="2329791" cy="795413"/>
            <a:chOff x="21" y="-511"/>
            <a:chExt cx="2329791" cy="800617"/>
          </a:xfrm>
        </p:grpSpPr>
        <p:grpSp>
          <p:nvGrpSpPr>
            <p:cNvPr id="196" name="Google Shape;196;p8"/>
            <p:cNvGrpSpPr/>
            <p:nvPr/>
          </p:nvGrpSpPr>
          <p:grpSpPr>
            <a:xfrm flipH="1" rot="10800000">
              <a:off x="25" y="392516"/>
              <a:ext cx="1927788" cy="407590"/>
              <a:chOff x="537425" y="3249175"/>
              <a:chExt cx="1774800" cy="370200"/>
            </a:xfrm>
          </p:grpSpPr>
          <p:sp>
            <p:nvSpPr>
              <p:cNvPr id="197" name="Google Shape;197;p8"/>
              <p:cNvSpPr/>
              <p:nvPr/>
            </p:nvSpPr>
            <p:spPr>
              <a:xfrm>
                <a:off x="537425" y="3249175"/>
                <a:ext cx="2940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98" name="Google Shape;198;p8"/>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199" name="Google Shape;199;p8"/>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00" name="Google Shape;200;p8"/>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01" name="Google Shape;201;p8"/>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202" name="Google Shape;202;p8"/>
            <p:cNvGrpSpPr/>
            <p:nvPr/>
          </p:nvGrpSpPr>
          <p:grpSpPr>
            <a:xfrm flipH="1" rot="10800000">
              <a:off x="21" y="-511"/>
              <a:ext cx="1927788" cy="393115"/>
              <a:chOff x="537425" y="3249175"/>
              <a:chExt cx="1774800" cy="370200"/>
            </a:xfrm>
          </p:grpSpPr>
          <p:sp>
            <p:nvSpPr>
              <p:cNvPr id="203" name="Google Shape;203;p8"/>
              <p:cNvSpPr/>
              <p:nvPr/>
            </p:nvSpPr>
            <p:spPr>
              <a:xfrm>
                <a:off x="537425" y="3249175"/>
                <a:ext cx="2940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04" name="Google Shape;204;p8"/>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05" name="Google Shape;205;p8"/>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06" name="Google Shape;206;p8"/>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07" name="Google Shape;207;p8"/>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208" name="Google Shape;208;p8"/>
            <p:cNvSpPr/>
            <p:nvPr/>
          </p:nvSpPr>
          <p:spPr>
            <a:xfrm flipH="1" rot="10800000">
              <a:off x="1927813" y="392406"/>
              <a:ext cx="402000" cy="407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209" name="Google Shape;209;p8"/>
          <p:cNvSpPr txBox="1"/>
          <p:nvPr>
            <p:ph type="title"/>
          </p:nvPr>
        </p:nvSpPr>
        <p:spPr>
          <a:xfrm>
            <a:off x="96025" y="1206300"/>
            <a:ext cx="6507000" cy="1876200"/>
          </a:xfrm>
          <a:prstGeom prst="rect">
            <a:avLst/>
          </a:prstGeom>
        </p:spPr>
        <p:txBody>
          <a:bodyPr anchorCtr="0" anchor="t" bIns="91425" lIns="91425" spcFirstLastPara="1" rIns="91425" wrap="square" tIns="91425">
            <a:noAutofit/>
          </a:bodyPr>
          <a:lstStyle>
            <a:lvl1pPr lvl="0">
              <a:spcBef>
                <a:spcPts val="0"/>
              </a:spcBef>
              <a:spcAft>
                <a:spcPts val="0"/>
              </a:spcAft>
              <a:buNone/>
              <a:defRPr sz="3600"/>
            </a:lvl1pPr>
            <a:lvl2pPr lvl="1">
              <a:spcBef>
                <a:spcPts val="0"/>
              </a:spcBef>
              <a:spcAft>
                <a:spcPts val="0"/>
              </a:spcAft>
              <a:buClr>
                <a:schemeClr val="lt1"/>
              </a:buClr>
              <a:buSzPts val="3600"/>
              <a:buFont typeface="IBM Plex Sans"/>
              <a:buNone/>
              <a:defRPr sz="3600">
                <a:solidFill>
                  <a:schemeClr val="lt1"/>
                </a:solidFill>
              </a:defRPr>
            </a:lvl2pPr>
            <a:lvl3pPr lvl="2">
              <a:spcBef>
                <a:spcPts val="0"/>
              </a:spcBef>
              <a:spcAft>
                <a:spcPts val="0"/>
              </a:spcAft>
              <a:buClr>
                <a:schemeClr val="lt1"/>
              </a:buClr>
              <a:buSzPts val="3600"/>
              <a:buFont typeface="IBM Plex Sans"/>
              <a:buNone/>
              <a:defRPr sz="3600">
                <a:solidFill>
                  <a:schemeClr val="lt1"/>
                </a:solidFill>
              </a:defRPr>
            </a:lvl3pPr>
            <a:lvl4pPr lvl="3">
              <a:spcBef>
                <a:spcPts val="0"/>
              </a:spcBef>
              <a:spcAft>
                <a:spcPts val="0"/>
              </a:spcAft>
              <a:buClr>
                <a:schemeClr val="lt1"/>
              </a:buClr>
              <a:buSzPts val="3600"/>
              <a:buFont typeface="IBM Plex Sans"/>
              <a:buNone/>
              <a:defRPr sz="3600">
                <a:solidFill>
                  <a:schemeClr val="lt1"/>
                </a:solidFill>
              </a:defRPr>
            </a:lvl4pPr>
            <a:lvl5pPr lvl="4">
              <a:spcBef>
                <a:spcPts val="0"/>
              </a:spcBef>
              <a:spcAft>
                <a:spcPts val="0"/>
              </a:spcAft>
              <a:buClr>
                <a:schemeClr val="lt1"/>
              </a:buClr>
              <a:buSzPts val="3600"/>
              <a:buFont typeface="IBM Plex Sans"/>
              <a:buNone/>
              <a:defRPr sz="3600">
                <a:solidFill>
                  <a:schemeClr val="lt1"/>
                </a:solidFill>
              </a:defRPr>
            </a:lvl5pPr>
            <a:lvl6pPr lvl="5">
              <a:spcBef>
                <a:spcPts val="0"/>
              </a:spcBef>
              <a:spcAft>
                <a:spcPts val="0"/>
              </a:spcAft>
              <a:buClr>
                <a:schemeClr val="lt1"/>
              </a:buClr>
              <a:buSzPts val="3600"/>
              <a:buFont typeface="IBM Plex Sans"/>
              <a:buNone/>
              <a:defRPr sz="3600">
                <a:solidFill>
                  <a:schemeClr val="lt1"/>
                </a:solidFill>
              </a:defRPr>
            </a:lvl6pPr>
            <a:lvl7pPr lvl="6">
              <a:spcBef>
                <a:spcPts val="0"/>
              </a:spcBef>
              <a:spcAft>
                <a:spcPts val="0"/>
              </a:spcAft>
              <a:buClr>
                <a:schemeClr val="lt1"/>
              </a:buClr>
              <a:buSzPts val="3600"/>
              <a:buFont typeface="IBM Plex Sans"/>
              <a:buNone/>
              <a:defRPr sz="3600">
                <a:solidFill>
                  <a:schemeClr val="lt1"/>
                </a:solidFill>
              </a:defRPr>
            </a:lvl7pPr>
            <a:lvl8pPr lvl="7">
              <a:spcBef>
                <a:spcPts val="0"/>
              </a:spcBef>
              <a:spcAft>
                <a:spcPts val="0"/>
              </a:spcAft>
              <a:buClr>
                <a:schemeClr val="lt1"/>
              </a:buClr>
              <a:buSzPts val="3600"/>
              <a:buFont typeface="IBM Plex Sans"/>
              <a:buNone/>
              <a:defRPr sz="3600">
                <a:solidFill>
                  <a:schemeClr val="lt1"/>
                </a:solidFill>
              </a:defRPr>
            </a:lvl8pPr>
            <a:lvl9pPr lvl="8">
              <a:spcBef>
                <a:spcPts val="0"/>
              </a:spcBef>
              <a:spcAft>
                <a:spcPts val="0"/>
              </a:spcAft>
              <a:buClr>
                <a:schemeClr val="lt1"/>
              </a:buClr>
              <a:buSzPts val="3600"/>
              <a:buFont typeface="IBM Plex Sans"/>
              <a:buNone/>
              <a:defRPr sz="3600">
                <a:solidFill>
                  <a:schemeClr val="lt1"/>
                </a:solidFill>
              </a:defRPr>
            </a:lvl9pPr>
          </a:lstStyle>
          <a:p/>
        </p:txBody>
      </p:sp>
      <p:sp>
        <p:nvSpPr>
          <p:cNvPr id="210" name="Google Shape;210;p8"/>
          <p:cNvSpPr/>
          <p:nvPr/>
        </p:nvSpPr>
        <p:spPr>
          <a:xfrm rot="386111">
            <a:off x="5422314" y="2861786"/>
            <a:ext cx="5875319" cy="1732905"/>
          </a:xfrm>
          <a:prstGeom prst="chord">
            <a:avLst>
              <a:gd fmla="val 2600939" name="adj1"/>
              <a:gd fmla="val 1856118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11" name="Google Shape;211;p8"/>
          <p:cNvSpPr/>
          <p:nvPr/>
        </p:nvSpPr>
        <p:spPr>
          <a:xfrm rot="1800094">
            <a:off x="5534438" y="2649896"/>
            <a:ext cx="4427191" cy="1750358"/>
          </a:xfrm>
          <a:prstGeom prst="chord">
            <a:avLst>
              <a:gd fmla="val 837048" name="adj1"/>
              <a:gd fmla="val 19665286"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12" name="Google Shape;212;p8"/>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213" name="Google Shape;213;p8"/>
          <p:cNvSpPr txBox="1"/>
          <p:nvPr>
            <p:ph idx="1" type="subTitle"/>
          </p:nvPr>
        </p:nvSpPr>
        <p:spPr>
          <a:xfrm>
            <a:off x="115025" y="3062925"/>
            <a:ext cx="3759600" cy="1659900"/>
          </a:xfrm>
          <a:prstGeom prst="rect">
            <a:avLst/>
          </a:prstGeom>
        </p:spPr>
        <p:txBody>
          <a:bodyPr anchorCtr="0" anchor="b" bIns="91425" lIns="91425" spcFirstLastPara="1" rIns="91425" wrap="square" tIns="91425">
            <a:noAutofit/>
          </a:bodyPr>
          <a:lstStyle>
            <a:lvl1pPr lvl="0">
              <a:lnSpc>
                <a:spcPct val="115000"/>
              </a:lnSpc>
              <a:spcBef>
                <a:spcPts val="0"/>
              </a:spcBef>
              <a:spcAft>
                <a:spcPts val="0"/>
              </a:spcAft>
              <a:buClr>
                <a:schemeClr val="lt1"/>
              </a:buClr>
              <a:buSzPts val="1000"/>
              <a:buFont typeface="Sora"/>
              <a:buNone/>
              <a:defRPr sz="1000"/>
            </a:lvl1pPr>
            <a:lvl2pPr lvl="1">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2pPr>
            <a:lvl3pPr lvl="2">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3pPr>
            <a:lvl4pPr lvl="3">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4pPr>
            <a:lvl5pPr lvl="4">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5pPr>
            <a:lvl6pPr lvl="5">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6pPr>
            <a:lvl7pPr lvl="6">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7pPr>
            <a:lvl8pPr lvl="7">
              <a:lnSpc>
                <a:spcPct val="115000"/>
              </a:lnSpc>
              <a:spcBef>
                <a:spcPts val="1000"/>
              </a:spcBef>
              <a:spcAft>
                <a:spcPts val="0"/>
              </a:spcAft>
              <a:buClr>
                <a:schemeClr val="lt1"/>
              </a:buClr>
              <a:buSzPts val="1000"/>
              <a:buFont typeface="Sora"/>
              <a:buNone/>
              <a:defRPr sz="1000">
                <a:solidFill>
                  <a:schemeClr val="lt1"/>
                </a:solidFill>
                <a:latin typeface="Sora"/>
                <a:ea typeface="Sora"/>
                <a:cs typeface="Sora"/>
                <a:sym typeface="Sora"/>
              </a:defRPr>
            </a:lvl8pPr>
            <a:lvl9pPr lvl="8">
              <a:lnSpc>
                <a:spcPct val="115000"/>
              </a:lnSpc>
              <a:spcBef>
                <a:spcPts val="1000"/>
              </a:spcBef>
              <a:spcAft>
                <a:spcPts val="1000"/>
              </a:spcAft>
              <a:buClr>
                <a:schemeClr val="lt1"/>
              </a:buClr>
              <a:buSzPts val="1000"/>
              <a:buFont typeface="Sora"/>
              <a:buNone/>
              <a:defRPr sz="1000">
                <a:solidFill>
                  <a:schemeClr val="lt1"/>
                </a:solidFill>
                <a:latin typeface="Sora"/>
                <a:ea typeface="Sora"/>
                <a:cs typeface="Sora"/>
                <a:sym typeface="Sora"/>
              </a:defRPr>
            </a:lvl9pPr>
          </a:lstStyle>
          <a:p/>
        </p:txBody>
      </p:sp>
      <p:sp>
        <p:nvSpPr>
          <p:cNvPr id="214" name="Google Shape;214;p8"/>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LANK_1_1_1_1_1_1_1_1_1_1_10">
    <p:spTree>
      <p:nvGrpSpPr>
        <p:cNvPr id="215" name="Shape 215"/>
        <p:cNvGrpSpPr/>
        <p:nvPr/>
      </p:nvGrpSpPr>
      <p:grpSpPr>
        <a:xfrm>
          <a:off x="0" y="0"/>
          <a:ext cx="0" cy="0"/>
          <a:chOff x="0" y="0"/>
          <a:chExt cx="0" cy="0"/>
        </a:xfrm>
      </p:grpSpPr>
      <p:sp>
        <p:nvSpPr>
          <p:cNvPr id="216" name="Google Shape;216;p9"/>
          <p:cNvSpPr/>
          <p:nvPr/>
        </p:nvSpPr>
        <p:spPr>
          <a:xfrm flipH="1" rot="-900031">
            <a:off x="1792020" y="1182391"/>
            <a:ext cx="5560068" cy="1963507"/>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17" name="Google Shape;217;p9"/>
          <p:cNvSpPr/>
          <p:nvPr/>
        </p:nvSpPr>
        <p:spPr>
          <a:xfrm rot="10800000">
            <a:off x="1792025" y="1182400"/>
            <a:ext cx="5559900" cy="1963500"/>
          </a:xfrm>
          <a:prstGeom prst="ellipse">
            <a:avLst/>
          </a:prstGeom>
          <a:gradFill>
            <a:gsLst>
              <a:gs pos="0">
                <a:schemeClr val="accent2"/>
              </a:gs>
              <a:gs pos="37000">
                <a:schemeClr val="lt2"/>
              </a:gs>
              <a:gs pos="92000">
                <a:schemeClr val="accent1"/>
              </a:gs>
              <a:gs pos="100000">
                <a:schemeClr val="accent1"/>
              </a:gs>
            </a:gsLst>
            <a:lin ang="10800025"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18" name="Google Shape;218;p9"/>
          <p:cNvSpPr txBox="1"/>
          <p:nvPr>
            <p:ph idx="1" type="body"/>
          </p:nvPr>
        </p:nvSpPr>
        <p:spPr>
          <a:xfrm>
            <a:off x="2351750" y="3857450"/>
            <a:ext cx="4346700" cy="4527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Clr>
                <a:schemeClr val="lt1"/>
              </a:buClr>
              <a:buSzPts val="1200"/>
              <a:buFont typeface="Sora"/>
              <a:buChar char="●"/>
              <a:defRPr/>
            </a:lvl1pPr>
            <a:lvl2pPr indent="-304800" lvl="1" marL="914400">
              <a:spcBef>
                <a:spcPts val="0"/>
              </a:spcBef>
              <a:spcAft>
                <a:spcPts val="0"/>
              </a:spcAft>
              <a:buClr>
                <a:schemeClr val="lt1"/>
              </a:buClr>
              <a:buSzPts val="1200"/>
              <a:buFont typeface="Sora"/>
              <a:buChar char="○"/>
              <a:defRPr/>
            </a:lvl2pPr>
            <a:lvl3pPr indent="-304800" lvl="2" marL="1371600">
              <a:spcBef>
                <a:spcPts val="0"/>
              </a:spcBef>
              <a:spcAft>
                <a:spcPts val="0"/>
              </a:spcAft>
              <a:buClr>
                <a:schemeClr val="lt1"/>
              </a:buClr>
              <a:buSzPts val="1200"/>
              <a:buFont typeface="Sora"/>
              <a:buChar char="■"/>
              <a:defRPr/>
            </a:lvl3pPr>
            <a:lvl4pPr indent="-304800" lvl="3" marL="1828800">
              <a:spcBef>
                <a:spcPts val="0"/>
              </a:spcBef>
              <a:spcAft>
                <a:spcPts val="0"/>
              </a:spcAft>
              <a:buClr>
                <a:schemeClr val="lt1"/>
              </a:buClr>
              <a:buSzPts val="1200"/>
              <a:buFont typeface="Sora"/>
              <a:buChar char="●"/>
              <a:defRPr/>
            </a:lvl4pPr>
            <a:lvl5pPr indent="-304800" lvl="4" marL="2286000">
              <a:spcBef>
                <a:spcPts val="0"/>
              </a:spcBef>
              <a:spcAft>
                <a:spcPts val="0"/>
              </a:spcAft>
              <a:buClr>
                <a:schemeClr val="lt1"/>
              </a:buClr>
              <a:buSzPts val="1200"/>
              <a:buFont typeface="Sora"/>
              <a:buChar char="○"/>
              <a:defRPr/>
            </a:lvl5pPr>
            <a:lvl6pPr indent="-304800" lvl="5" marL="2743200">
              <a:spcBef>
                <a:spcPts val="0"/>
              </a:spcBef>
              <a:spcAft>
                <a:spcPts val="0"/>
              </a:spcAft>
              <a:buClr>
                <a:schemeClr val="lt1"/>
              </a:buClr>
              <a:buSzPts val="1200"/>
              <a:buFont typeface="Sora"/>
              <a:buChar char="■"/>
              <a:defRPr/>
            </a:lvl6pPr>
            <a:lvl7pPr indent="-304800" lvl="6" marL="3200400">
              <a:spcBef>
                <a:spcPts val="0"/>
              </a:spcBef>
              <a:spcAft>
                <a:spcPts val="0"/>
              </a:spcAft>
              <a:buClr>
                <a:schemeClr val="lt1"/>
              </a:buClr>
              <a:buSzPts val="1200"/>
              <a:buFont typeface="Sora"/>
              <a:buChar char="●"/>
              <a:defRPr/>
            </a:lvl7pPr>
            <a:lvl8pPr indent="-304800" lvl="7" marL="3657600">
              <a:spcBef>
                <a:spcPts val="0"/>
              </a:spcBef>
              <a:spcAft>
                <a:spcPts val="0"/>
              </a:spcAft>
              <a:buClr>
                <a:schemeClr val="lt1"/>
              </a:buClr>
              <a:buSzPts val="1200"/>
              <a:buFont typeface="Sora"/>
              <a:buChar char="○"/>
              <a:defRPr/>
            </a:lvl8pPr>
            <a:lvl9pPr indent="-304800" lvl="8" marL="4114800">
              <a:spcBef>
                <a:spcPts val="0"/>
              </a:spcBef>
              <a:spcAft>
                <a:spcPts val="0"/>
              </a:spcAft>
              <a:buClr>
                <a:schemeClr val="lt1"/>
              </a:buClr>
              <a:buSzPts val="1200"/>
              <a:buFont typeface="Sora"/>
              <a:buChar char="■"/>
              <a:defRPr/>
            </a:lvl9pPr>
          </a:lstStyle>
          <a:p/>
        </p:txBody>
      </p:sp>
      <p:sp>
        <p:nvSpPr>
          <p:cNvPr id="219" name="Google Shape;219;p9"/>
          <p:cNvSpPr txBox="1"/>
          <p:nvPr>
            <p:ph hasCustomPrompt="1" type="title"/>
          </p:nvPr>
        </p:nvSpPr>
        <p:spPr>
          <a:xfrm>
            <a:off x="2662050" y="1182350"/>
            <a:ext cx="3819900" cy="1963500"/>
          </a:xfrm>
          <a:prstGeom prst="rect">
            <a:avLst/>
          </a:prstGeom>
        </p:spPr>
        <p:txBody>
          <a:bodyPr anchorCtr="0" anchor="t" bIns="91425" lIns="91425" spcFirstLastPara="1" rIns="91425" wrap="square" tIns="91425">
            <a:spAutoFit/>
          </a:bodyPr>
          <a:lstStyle>
            <a:lvl1pPr lvl="0" algn="ctr">
              <a:spcBef>
                <a:spcPts val="0"/>
              </a:spcBef>
              <a:spcAft>
                <a:spcPts val="0"/>
              </a:spcAft>
              <a:buClr>
                <a:schemeClr val="lt1"/>
              </a:buClr>
              <a:buSzPts val="5500"/>
              <a:buFont typeface="IBM Plex Sans"/>
              <a:buNone/>
              <a:defRPr sz="5500"/>
            </a:lvl1pPr>
            <a:lvl2pPr lvl="1" algn="ctr">
              <a:spcBef>
                <a:spcPts val="0"/>
              </a:spcBef>
              <a:spcAft>
                <a:spcPts val="0"/>
              </a:spcAft>
              <a:buClr>
                <a:schemeClr val="lt1"/>
              </a:buClr>
              <a:buSzPts val="5500"/>
              <a:buFont typeface="IBM Plex Sans"/>
              <a:buNone/>
              <a:defRPr sz="5500">
                <a:solidFill>
                  <a:schemeClr val="lt1"/>
                </a:solidFill>
              </a:defRPr>
            </a:lvl2pPr>
            <a:lvl3pPr lvl="2" algn="ctr">
              <a:spcBef>
                <a:spcPts val="0"/>
              </a:spcBef>
              <a:spcAft>
                <a:spcPts val="0"/>
              </a:spcAft>
              <a:buClr>
                <a:schemeClr val="lt1"/>
              </a:buClr>
              <a:buSzPts val="5500"/>
              <a:buFont typeface="IBM Plex Sans"/>
              <a:buNone/>
              <a:defRPr sz="5500">
                <a:solidFill>
                  <a:schemeClr val="lt1"/>
                </a:solidFill>
              </a:defRPr>
            </a:lvl3pPr>
            <a:lvl4pPr lvl="3" algn="ctr">
              <a:spcBef>
                <a:spcPts val="0"/>
              </a:spcBef>
              <a:spcAft>
                <a:spcPts val="0"/>
              </a:spcAft>
              <a:buClr>
                <a:schemeClr val="lt1"/>
              </a:buClr>
              <a:buSzPts val="5500"/>
              <a:buFont typeface="IBM Plex Sans"/>
              <a:buNone/>
              <a:defRPr sz="5500">
                <a:solidFill>
                  <a:schemeClr val="lt1"/>
                </a:solidFill>
              </a:defRPr>
            </a:lvl4pPr>
            <a:lvl5pPr lvl="4" algn="ctr">
              <a:spcBef>
                <a:spcPts val="0"/>
              </a:spcBef>
              <a:spcAft>
                <a:spcPts val="0"/>
              </a:spcAft>
              <a:buClr>
                <a:schemeClr val="lt1"/>
              </a:buClr>
              <a:buSzPts val="5500"/>
              <a:buFont typeface="IBM Plex Sans"/>
              <a:buNone/>
              <a:defRPr sz="5500">
                <a:solidFill>
                  <a:schemeClr val="lt1"/>
                </a:solidFill>
              </a:defRPr>
            </a:lvl5pPr>
            <a:lvl6pPr lvl="5" algn="ctr">
              <a:spcBef>
                <a:spcPts val="0"/>
              </a:spcBef>
              <a:spcAft>
                <a:spcPts val="0"/>
              </a:spcAft>
              <a:buClr>
                <a:schemeClr val="lt1"/>
              </a:buClr>
              <a:buSzPts val="5500"/>
              <a:buFont typeface="IBM Plex Sans"/>
              <a:buNone/>
              <a:defRPr sz="5500">
                <a:solidFill>
                  <a:schemeClr val="lt1"/>
                </a:solidFill>
              </a:defRPr>
            </a:lvl6pPr>
            <a:lvl7pPr lvl="6" algn="ctr">
              <a:spcBef>
                <a:spcPts val="0"/>
              </a:spcBef>
              <a:spcAft>
                <a:spcPts val="0"/>
              </a:spcAft>
              <a:buClr>
                <a:schemeClr val="lt1"/>
              </a:buClr>
              <a:buSzPts val="5500"/>
              <a:buFont typeface="IBM Plex Sans"/>
              <a:buNone/>
              <a:defRPr sz="5500">
                <a:solidFill>
                  <a:schemeClr val="lt1"/>
                </a:solidFill>
              </a:defRPr>
            </a:lvl7pPr>
            <a:lvl8pPr lvl="7" algn="ctr">
              <a:spcBef>
                <a:spcPts val="0"/>
              </a:spcBef>
              <a:spcAft>
                <a:spcPts val="0"/>
              </a:spcAft>
              <a:buClr>
                <a:schemeClr val="lt1"/>
              </a:buClr>
              <a:buSzPts val="5500"/>
              <a:buFont typeface="IBM Plex Sans"/>
              <a:buNone/>
              <a:defRPr sz="5500">
                <a:solidFill>
                  <a:schemeClr val="lt1"/>
                </a:solidFill>
              </a:defRPr>
            </a:lvl8pPr>
            <a:lvl9pPr lvl="8" algn="ctr">
              <a:spcBef>
                <a:spcPts val="0"/>
              </a:spcBef>
              <a:spcAft>
                <a:spcPts val="0"/>
              </a:spcAft>
              <a:buClr>
                <a:schemeClr val="lt1"/>
              </a:buClr>
              <a:buSzPts val="5500"/>
              <a:buFont typeface="IBM Plex Sans"/>
              <a:buNone/>
              <a:defRPr sz="5500">
                <a:solidFill>
                  <a:schemeClr val="lt1"/>
                </a:solidFill>
              </a:defRPr>
            </a:lvl9pPr>
          </a:lstStyle>
          <a:p>
            <a:r>
              <a:t>xx%</a:t>
            </a:r>
          </a:p>
        </p:txBody>
      </p:sp>
      <p:sp>
        <p:nvSpPr>
          <p:cNvPr id="220" name="Google Shape;220;p9"/>
          <p:cNvSpPr/>
          <p:nvPr/>
        </p:nvSpPr>
        <p:spPr>
          <a:xfrm flipH="1" rot="900031">
            <a:off x="1791931" y="1182353"/>
            <a:ext cx="5560068" cy="1963507"/>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 Alt 2">
  <p:cSld name="BLANK_1_1_1_1_1_1_1_1_1_1_9">
    <p:spTree>
      <p:nvGrpSpPr>
        <p:cNvPr id="221" name="Shape 221"/>
        <p:cNvGrpSpPr/>
        <p:nvPr/>
      </p:nvGrpSpPr>
      <p:grpSpPr>
        <a:xfrm>
          <a:off x="0" y="0"/>
          <a:ext cx="0" cy="0"/>
          <a:chOff x="0" y="0"/>
          <a:chExt cx="0" cy="0"/>
        </a:xfrm>
      </p:grpSpPr>
      <p:grpSp>
        <p:nvGrpSpPr>
          <p:cNvPr id="222" name="Google Shape;222;p10"/>
          <p:cNvGrpSpPr/>
          <p:nvPr/>
        </p:nvGrpSpPr>
        <p:grpSpPr>
          <a:xfrm flipH="1">
            <a:off x="3212200" y="0"/>
            <a:ext cx="1851000" cy="1225325"/>
            <a:chOff x="461225" y="3875100"/>
            <a:chExt cx="1851000" cy="1225325"/>
          </a:xfrm>
        </p:grpSpPr>
        <p:grpSp>
          <p:nvGrpSpPr>
            <p:cNvPr id="223" name="Google Shape;223;p10"/>
            <p:cNvGrpSpPr/>
            <p:nvPr/>
          </p:nvGrpSpPr>
          <p:grpSpPr>
            <a:xfrm>
              <a:off x="461225" y="3875100"/>
              <a:ext cx="1851000" cy="114600"/>
              <a:chOff x="461225" y="3504775"/>
              <a:chExt cx="1851000" cy="114600"/>
            </a:xfrm>
          </p:grpSpPr>
          <p:sp>
            <p:nvSpPr>
              <p:cNvPr id="224" name="Google Shape;224;p10"/>
              <p:cNvSpPr/>
              <p:nvPr/>
            </p:nvSpPr>
            <p:spPr>
              <a:xfrm>
                <a:off x="4612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25" name="Google Shape;225;p10"/>
              <p:cNvSpPr/>
              <p:nvPr/>
            </p:nvSpPr>
            <p:spPr>
              <a:xfrm>
                <a:off x="8314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26" name="Google Shape;226;p10"/>
              <p:cNvSpPr/>
              <p:nvPr/>
            </p:nvSpPr>
            <p:spPr>
              <a:xfrm>
                <a:off x="12016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27" name="Google Shape;227;p10"/>
              <p:cNvSpPr/>
              <p:nvPr/>
            </p:nvSpPr>
            <p:spPr>
              <a:xfrm>
                <a:off x="15718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28" name="Google Shape;228;p10"/>
              <p:cNvSpPr/>
              <p:nvPr/>
            </p:nvSpPr>
            <p:spPr>
              <a:xfrm>
                <a:off x="19420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229" name="Google Shape;229;p10"/>
            <p:cNvGrpSpPr/>
            <p:nvPr/>
          </p:nvGrpSpPr>
          <p:grpSpPr>
            <a:xfrm>
              <a:off x="461225" y="3989700"/>
              <a:ext cx="1480800" cy="1110725"/>
              <a:chOff x="461225" y="3249175"/>
              <a:chExt cx="1480800" cy="1110725"/>
            </a:xfrm>
          </p:grpSpPr>
          <p:sp>
            <p:nvSpPr>
              <p:cNvPr id="230" name="Google Shape;230;p10"/>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31" name="Google Shape;231;p10"/>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32" name="Google Shape;232;p10"/>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33" name="Google Shape;233;p10"/>
              <p:cNvSpPr/>
              <p:nvPr/>
            </p:nvSpPr>
            <p:spPr>
              <a:xfrm>
                <a:off x="1201625" y="3989700"/>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234" name="Google Shape;234;p10"/>
            <p:cNvGrpSpPr/>
            <p:nvPr/>
          </p:nvGrpSpPr>
          <p:grpSpPr>
            <a:xfrm>
              <a:off x="831425" y="4360025"/>
              <a:ext cx="1480800" cy="370200"/>
              <a:chOff x="831425" y="3249175"/>
              <a:chExt cx="1480800" cy="370200"/>
            </a:xfrm>
          </p:grpSpPr>
          <p:sp>
            <p:nvSpPr>
              <p:cNvPr id="235" name="Google Shape;235;p10"/>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36" name="Google Shape;236;p10"/>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37" name="Google Shape;237;p10"/>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38" name="Google Shape;238;p10"/>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239" name="Google Shape;239;p10"/>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240" name="Google Shape;240;p10"/>
          <p:cNvSpPr txBox="1"/>
          <p:nvPr>
            <p:ph idx="2" type="title"/>
          </p:nvPr>
        </p:nvSpPr>
        <p:spPr>
          <a:xfrm>
            <a:off x="115025" y="502775"/>
            <a:ext cx="58290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241" name="Google Shape;241;p10"/>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oadmap">
  <p:cSld name="CUSTOM_2">
    <p:spTree>
      <p:nvGrpSpPr>
        <p:cNvPr id="242" name="Shape 242"/>
        <p:cNvGrpSpPr/>
        <p:nvPr/>
      </p:nvGrpSpPr>
      <p:grpSpPr>
        <a:xfrm>
          <a:off x="0" y="0"/>
          <a:ext cx="0" cy="0"/>
          <a:chOff x="0" y="0"/>
          <a:chExt cx="0" cy="0"/>
        </a:xfrm>
      </p:grpSpPr>
      <p:sp>
        <p:nvSpPr>
          <p:cNvPr id="243" name="Google Shape;243;p11"/>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244" name="Google Shape;244;p11"/>
          <p:cNvSpPr txBox="1"/>
          <p:nvPr>
            <p:ph idx="2" type="title"/>
          </p:nvPr>
        </p:nvSpPr>
        <p:spPr>
          <a:xfrm>
            <a:off x="115025" y="502775"/>
            <a:ext cx="5400000" cy="6888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grpSp>
        <p:nvGrpSpPr>
          <p:cNvPr id="245" name="Google Shape;245;p11"/>
          <p:cNvGrpSpPr/>
          <p:nvPr/>
        </p:nvGrpSpPr>
        <p:grpSpPr>
          <a:xfrm flipH="1" rot="10800000">
            <a:off x="6179902" y="24"/>
            <a:ext cx="2963226" cy="1495659"/>
            <a:chOff x="4306084" y="2701610"/>
            <a:chExt cx="4837921" cy="2441893"/>
          </a:xfrm>
        </p:grpSpPr>
        <p:sp>
          <p:nvSpPr>
            <p:cNvPr id="246" name="Google Shape;246;p11"/>
            <p:cNvSpPr/>
            <p:nvPr/>
          </p:nvSpPr>
          <p:spPr>
            <a:xfrm>
              <a:off x="4306084" y="4485495"/>
              <a:ext cx="4837921" cy="658008"/>
            </a:xfrm>
            <a:custGeom>
              <a:rect b="b" l="l" r="r" t="t"/>
              <a:pathLst>
                <a:path extrusionOk="0" fill="none" h="12217" w="89824">
                  <a:moveTo>
                    <a:pt x="85826" y="0"/>
                  </a:moveTo>
                  <a:lnTo>
                    <a:pt x="85826" y="0"/>
                  </a:lnTo>
                  <a:lnTo>
                    <a:pt x="85045" y="291"/>
                  </a:lnTo>
                  <a:lnTo>
                    <a:pt x="84218" y="581"/>
                  </a:lnTo>
                  <a:lnTo>
                    <a:pt x="83370" y="871"/>
                  </a:lnTo>
                  <a:lnTo>
                    <a:pt x="82476" y="1139"/>
                  </a:lnTo>
                  <a:lnTo>
                    <a:pt x="81538" y="1430"/>
                  </a:lnTo>
                  <a:lnTo>
                    <a:pt x="80578" y="1697"/>
                  </a:lnTo>
                  <a:lnTo>
                    <a:pt x="79596" y="1943"/>
                  </a:lnTo>
                  <a:lnTo>
                    <a:pt x="78568" y="2189"/>
                  </a:lnTo>
                  <a:lnTo>
                    <a:pt x="77496" y="2434"/>
                  </a:lnTo>
                  <a:lnTo>
                    <a:pt x="76424" y="2680"/>
                  </a:lnTo>
                  <a:lnTo>
                    <a:pt x="75308" y="2903"/>
                  </a:lnTo>
                  <a:lnTo>
                    <a:pt x="74146" y="3104"/>
                  </a:lnTo>
                  <a:lnTo>
                    <a:pt x="71779" y="3529"/>
                  </a:lnTo>
                  <a:lnTo>
                    <a:pt x="69278" y="3886"/>
                  </a:lnTo>
                  <a:lnTo>
                    <a:pt x="66709" y="4221"/>
                  </a:lnTo>
                  <a:lnTo>
                    <a:pt x="64029" y="4511"/>
                  </a:lnTo>
                  <a:lnTo>
                    <a:pt x="61260" y="4779"/>
                  </a:lnTo>
                  <a:lnTo>
                    <a:pt x="58424" y="4980"/>
                  </a:lnTo>
                  <a:lnTo>
                    <a:pt x="55498" y="5159"/>
                  </a:lnTo>
                  <a:lnTo>
                    <a:pt x="52506" y="5271"/>
                  </a:lnTo>
                  <a:lnTo>
                    <a:pt x="49468" y="5338"/>
                  </a:lnTo>
                  <a:lnTo>
                    <a:pt x="46364" y="5382"/>
                  </a:lnTo>
                  <a:lnTo>
                    <a:pt x="46364" y="5382"/>
                  </a:lnTo>
                  <a:lnTo>
                    <a:pt x="43260" y="5338"/>
                  </a:lnTo>
                  <a:lnTo>
                    <a:pt x="40200" y="5271"/>
                  </a:lnTo>
                  <a:lnTo>
                    <a:pt x="37208" y="5159"/>
                  </a:lnTo>
                  <a:lnTo>
                    <a:pt x="34304" y="4980"/>
                  </a:lnTo>
                  <a:lnTo>
                    <a:pt x="31446" y="4779"/>
                  </a:lnTo>
                  <a:lnTo>
                    <a:pt x="28676" y="4511"/>
                  </a:lnTo>
                  <a:lnTo>
                    <a:pt x="25996" y="4221"/>
                  </a:lnTo>
                  <a:lnTo>
                    <a:pt x="23428" y="3886"/>
                  </a:lnTo>
                  <a:lnTo>
                    <a:pt x="20927" y="3529"/>
                  </a:lnTo>
                  <a:lnTo>
                    <a:pt x="18560" y="3104"/>
                  </a:lnTo>
                  <a:lnTo>
                    <a:pt x="17421" y="2903"/>
                  </a:lnTo>
                  <a:lnTo>
                    <a:pt x="16282" y="2680"/>
                  </a:lnTo>
                  <a:lnTo>
                    <a:pt x="15210" y="2434"/>
                  </a:lnTo>
                  <a:lnTo>
                    <a:pt x="14138" y="2189"/>
                  </a:lnTo>
                  <a:lnTo>
                    <a:pt x="13110" y="1943"/>
                  </a:lnTo>
                  <a:lnTo>
                    <a:pt x="12128" y="1697"/>
                  </a:lnTo>
                  <a:lnTo>
                    <a:pt x="11167" y="1430"/>
                  </a:lnTo>
                  <a:lnTo>
                    <a:pt x="10229" y="1139"/>
                  </a:lnTo>
                  <a:lnTo>
                    <a:pt x="9336" y="871"/>
                  </a:lnTo>
                  <a:lnTo>
                    <a:pt x="8487" y="581"/>
                  </a:lnTo>
                  <a:lnTo>
                    <a:pt x="7661" y="291"/>
                  </a:lnTo>
                  <a:lnTo>
                    <a:pt x="6879" y="0"/>
                  </a:lnTo>
                  <a:lnTo>
                    <a:pt x="6879" y="0"/>
                  </a:lnTo>
                  <a:lnTo>
                    <a:pt x="6075" y="313"/>
                  </a:lnTo>
                  <a:lnTo>
                    <a:pt x="5338" y="648"/>
                  </a:lnTo>
                  <a:lnTo>
                    <a:pt x="4624" y="983"/>
                  </a:lnTo>
                  <a:lnTo>
                    <a:pt x="3976" y="1340"/>
                  </a:lnTo>
                  <a:lnTo>
                    <a:pt x="3351" y="1697"/>
                  </a:lnTo>
                  <a:lnTo>
                    <a:pt x="2793" y="2055"/>
                  </a:lnTo>
                  <a:lnTo>
                    <a:pt x="2279" y="2412"/>
                  </a:lnTo>
                  <a:lnTo>
                    <a:pt x="1810" y="2792"/>
                  </a:lnTo>
                  <a:lnTo>
                    <a:pt x="1386" y="3171"/>
                  </a:lnTo>
                  <a:lnTo>
                    <a:pt x="1028" y="3551"/>
                  </a:lnTo>
                  <a:lnTo>
                    <a:pt x="716" y="3931"/>
                  </a:lnTo>
                  <a:lnTo>
                    <a:pt x="470" y="4310"/>
                  </a:lnTo>
                  <a:lnTo>
                    <a:pt x="269" y="4712"/>
                  </a:lnTo>
                  <a:lnTo>
                    <a:pt x="180" y="4913"/>
                  </a:lnTo>
                  <a:lnTo>
                    <a:pt x="135" y="5114"/>
                  </a:lnTo>
                  <a:lnTo>
                    <a:pt x="68" y="5315"/>
                  </a:lnTo>
                  <a:lnTo>
                    <a:pt x="46" y="5516"/>
                  </a:lnTo>
                  <a:lnTo>
                    <a:pt x="23" y="5717"/>
                  </a:lnTo>
                  <a:lnTo>
                    <a:pt x="1" y="5918"/>
                  </a:lnTo>
                  <a:lnTo>
                    <a:pt x="1" y="5918"/>
                  </a:lnTo>
                  <a:lnTo>
                    <a:pt x="23" y="6142"/>
                  </a:lnTo>
                  <a:lnTo>
                    <a:pt x="46" y="6365"/>
                  </a:lnTo>
                  <a:lnTo>
                    <a:pt x="90" y="6566"/>
                  </a:lnTo>
                  <a:lnTo>
                    <a:pt x="135" y="6789"/>
                  </a:lnTo>
                  <a:lnTo>
                    <a:pt x="224" y="7013"/>
                  </a:lnTo>
                  <a:lnTo>
                    <a:pt x="314" y="7214"/>
                  </a:lnTo>
                  <a:lnTo>
                    <a:pt x="425" y="7437"/>
                  </a:lnTo>
                  <a:lnTo>
                    <a:pt x="537" y="7638"/>
                  </a:lnTo>
                  <a:lnTo>
                    <a:pt x="671" y="7839"/>
                  </a:lnTo>
                  <a:lnTo>
                    <a:pt x="827" y="8062"/>
                  </a:lnTo>
                  <a:lnTo>
                    <a:pt x="1185" y="8464"/>
                  </a:lnTo>
                  <a:lnTo>
                    <a:pt x="1609" y="8866"/>
                  </a:lnTo>
                  <a:lnTo>
                    <a:pt x="2078" y="9268"/>
                  </a:lnTo>
                  <a:lnTo>
                    <a:pt x="2614" y="9670"/>
                  </a:lnTo>
                  <a:lnTo>
                    <a:pt x="3195" y="10050"/>
                  </a:lnTo>
                  <a:lnTo>
                    <a:pt x="3842" y="10430"/>
                  </a:lnTo>
                  <a:lnTo>
                    <a:pt x="4557" y="10809"/>
                  </a:lnTo>
                  <a:lnTo>
                    <a:pt x="5294" y="11167"/>
                  </a:lnTo>
                  <a:lnTo>
                    <a:pt x="6098" y="11524"/>
                  </a:lnTo>
                  <a:lnTo>
                    <a:pt x="6969" y="11881"/>
                  </a:lnTo>
                  <a:lnTo>
                    <a:pt x="7862" y="12216"/>
                  </a:lnTo>
                  <a:lnTo>
                    <a:pt x="84844" y="12216"/>
                  </a:lnTo>
                  <a:lnTo>
                    <a:pt x="89824" y="9871"/>
                  </a:lnTo>
                  <a:lnTo>
                    <a:pt x="89824" y="1988"/>
                  </a:lnTo>
                  <a:lnTo>
                    <a:pt x="89824" y="1988"/>
                  </a:lnTo>
                  <a:lnTo>
                    <a:pt x="89400" y="1720"/>
                  </a:lnTo>
                  <a:lnTo>
                    <a:pt x="88975" y="1474"/>
                  </a:lnTo>
                  <a:lnTo>
                    <a:pt x="88506" y="1206"/>
                  </a:lnTo>
                  <a:lnTo>
                    <a:pt x="88015" y="961"/>
                  </a:lnTo>
                  <a:lnTo>
                    <a:pt x="87501" y="715"/>
                  </a:lnTo>
                  <a:lnTo>
                    <a:pt x="86965" y="469"/>
                  </a:lnTo>
                  <a:lnTo>
                    <a:pt x="85826" y="0"/>
                  </a:lnTo>
                  <a:lnTo>
                    <a:pt x="85826" y="0"/>
                  </a:ln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247" name="Google Shape;247;p11"/>
            <p:cNvSpPr/>
            <p:nvPr/>
          </p:nvSpPr>
          <p:spPr>
            <a:xfrm>
              <a:off x="4306084" y="3738493"/>
              <a:ext cx="4837921" cy="747038"/>
            </a:xfrm>
            <a:custGeom>
              <a:rect b="b" l="l" r="r" t="t"/>
              <a:pathLst>
                <a:path extrusionOk="0" fill="none" h="13870" w="89824">
                  <a:moveTo>
                    <a:pt x="79372" y="0"/>
                  </a:moveTo>
                  <a:lnTo>
                    <a:pt x="79372" y="0"/>
                  </a:lnTo>
                  <a:lnTo>
                    <a:pt x="77764" y="380"/>
                  </a:lnTo>
                  <a:lnTo>
                    <a:pt x="76067" y="737"/>
                  </a:lnTo>
                  <a:lnTo>
                    <a:pt x="74325" y="1072"/>
                  </a:lnTo>
                  <a:lnTo>
                    <a:pt x="72494" y="1407"/>
                  </a:lnTo>
                  <a:lnTo>
                    <a:pt x="70595" y="1698"/>
                  </a:lnTo>
                  <a:lnTo>
                    <a:pt x="68652" y="1966"/>
                  </a:lnTo>
                  <a:lnTo>
                    <a:pt x="66642" y="2234"/>
                  </a:lnTo>
                  <a:lnTo>
                    <a:pt x="64565" y="2457"/>
                  </a:lnTo>
                  <a:lnTo>
                    <a:pt x="62444" y="2658"/>
                  </a:lnTo>
                  <a:lnTo>
                    <a:pt x="60278" y="2859"/>
                  </a:lnTo>
                  <a:lnTo>
                    <a:pt x="58044" y="3015"/>
                  </a:lnTo>
                  <a:lnTo>
                    <a:pt x="55789" y="3127"/>
                  </a:lnTo>
                  <a:lnTo>
                    <a:pt x="53488" y="3239"/>
                  </a:lnTo>
                  <a:lnTo>
                    <a:pt x="51143" y="3306"/>
                  </a:lnTo>
                  <a:lnTo>
                    <a:pt x="48754" y="3350"/>
                  </a:lnTo>
                  <a:lnTo>
                    <a:pt x="46364" y="3373"/>
                  </a:lnTo>
                  <a:lnTo>
                    <a:pt x="46364" y="3373"/>
                  </a:lnTo>
                  <a:lnTo>
                    <a:pt x="43952" y="3350"/>
                  </a:lnTo>
                  <a:lnTo>
                    <a:pt x="41563" y="3306"/>
                  </a:lnTo>
                  <a:lnTo>
                    <a:pt x="39218" y="3239"/>
                  </a:lnTo>
                  <a:lnTo>
                    <a:pt x="36917" y="3127"/>
                  </a:lnTo>
                  <a:lnTo>
                    <a:pt x="34662" y="3015"/>
                  </a:lnTo>
                  <a:lnTo>
                    <a:pt x="32451" y="2859"/>
                  </a:lnTo>
                  <a:lnTo>
                    <a:pt x="30262" y="2658"/>
                  </a:lnTo>
                  <a:lnTo>
                    <a:pt x="28140" y="2457"/>
                  </a:lnTo>
                  <a:lnTo>
                    <a:pt x="26086" y="2234"/>
                  </a:lnTo>
                  <a:lnTo>
                    <a:pt x="24053" y="1966"/>
                  </a:lnTo>
                  <a:lnTo>
                    <a:pt x="22111" y="1698"/>
                  </a:lnTo>
                  <a:lnTo>
                    <a:pt x="20212" y="1407"/>
                  </a:lnTo>
                  <a:lnTo>
                    <a:pt x="18381" y="1072"/>
                  </a:lnTo>
                  <a:lnTo>
                    <a:pt x="16639" y="737"/>
                  </a:lnTo>
                  <a:lnTo>
                    <a:pt x="14942" y="380"/>
                  </a:lnTo>
                  <a:lnTo>
                    <a:pt x="13334" y="0"/>
                  </a:lnTo>
                  <a:lnTo>
                    <a:pt x="13334" y="0"/>
                  </a:lnTo>
                  <a:lnTo>
                    <a:pt x="11815" y="380"/>
                  </a:lnTo>
                  <a:lnTo>
                    <a:pt x="10386" y="782"/>
                  </a:lnTo>
                  <a:lnTo>
                    <a:pt x="9046" y="1229"/>
                  </a:lnTo>
                  <a:lnTo>
                    <a:pt x="7773" y="1653"/>
                  </a:lnTo>
                  <a:lnTo>
                    <a:pt x="6589" y="2122"/>
                  </a:lnTo>
                  <a:lnTo>
                    <a:pt x="5495" y="2591"/>
                  </a:lnTo>
                  <a:lnTo>
                    <a:pt x="4490" y="3060"/>
                  </a:lnTo>
                  <a:lnTo>
                    <a:pt x="4021" y="3328"/>
                  </a:lnTo>
                  <a:lnTo>
                    <a:pt x="3574" y="3574"/>
                  </a:lnTo>
                  <a:lnTo>
                    <a:pt x="3150" y="3819"/>
                  </a:lnTo>
                  <a:lnTo>
                    <a:pt x="2770" y="4087"/>
                  </a:lnTo>
                  <a:lnTo>
                    <a:pt x="2391" y="4333"/>
                  </a:lnTo>
                  <a:lnTo>
                    <a:pt x="2056" y="4601"/>
                  </a:lnTo>
                  <a:lnTo>
                    <a:pt x="1743" y="4869"/>
                  </a:lnTo>
                  <a:lnTo>
                    <a:pt x="1430" y="5137"/>
                  </a:lnTo>
                  <a:lnTo>
                    <a:pt x="1162" y="5405"/>
                  </a:lnTo>
                  <a:lnTo>
                    <a:pt x="939" y="5673"/>
                  </a:lnTo>
                  <a:lnTo>
                    <a:pt x="716" y="5941"/>
                  </a:lnTo>
                  <a:lnTo>
                    <a:pt x="537" y="6231"/>
                  </a:lnTo>
                  <a:lnTo>
                    <a:pt x="381" y="6499"/>
                  </a:lnTo>
                  <a:lnTo>
                    <a:pt x="247" y="6790"/>
                  </a:lnTo>
                  <a:lnTo>
                    <a:pt x="135" y="7058"/>
                  </a:lnTo>
                  <a:lnTo>
                    <a:pt x="68" y="7348"/>
                  </a:lnTo>
                  <a:lnTo>
                    <a:pt x="23" y="7638"/>
                  </a:lnTo>
                  <a:lnTo>
                    <a:pt x="1" y="7929"/>
                  </a:lnTo>
                  <a:lnTo>
                    <a:pt x="1" y="7929"/>
                  </a:lnTo>
                  <a:lnTo>
                    <a:pt x="23" y="8130"/>
                  </a:lnTo>
                  <a:lnTo>
                    <a:pt x="46" y="8331"/>
                  </a:lnTo>
                  <a:lnTo>
                    <a:pt x="68" y="8532"/>
                  </a:lnTo>
                  <a:lnTo>
                    <a:pt x="135" y="8733"/>
                  </a:lnTo>
                  <a:lnTo>
                    <a:pt x="180" y="8934"/>
                  </a:lnTo>
                  <a:lnTo>
                    <a:pt x="269" y="9135"/>
                  </a:lnTo>
                  <a:lnTo>
                    <a:pt x="470" y="9537"/>
                  </a:lnTo>
                  <a:lnTo>
                    <a:pt x="716" y="9916"/>
                  </a:lnTo>
                  <a:lnTo>
                    <a:pt x="1028" y="10318"/>
                  </a:lnTo>
                  <a:lnTo>
                    <a:pt x="1386" y="10698"/>
                  </a:lnTo>
                  <a:lnTo>
                    <a:pt x="1810" y="11055"/>
                  </a:lnTo>
                  <a:lnTo>
                    <a:pt x="2279" y="11435"/>
                  </a:lnTo>
                  <a:lnTo>
                    <a:pt x="2793" y="11792"/>
                  </a:lnTo>
                  <a:lnTo>
                    <a:pt x="3351" y="12150"/>
                  </a:lnTo>
                  <a:lnTo>
                    <a:pt x="3976" y="12507"/>
                  </a:lnTo>
                  <a:lnTo>
                    <a:pt x="4624" y="12864"/>
                  </a:lnTo>
                  <a:lnTo>
                    <a:pt x="5338" y="13199"/>
                  </a:lnTo>
                  <a:lnTo>
                    <a:pt x="6075" y="13534"/>
                  </a:lnTo>
                  <a:lnTo>
                    <a:pt x="6879" y="13869"/>
                  </a:lnTo>
                  <a:lnTo>
                    <a:pt x="6879" y="13869"/>
                  </a:lnTo>
                  <a:lnTo>
                    <a:pt x="7661" y="13557"/>
                  </a:lnTo>
                  <a:lnTo>
                    <a:pt x="8487" y="13266"/>
                  </a:lnTo>
                  <a:lnTo>
                    <a:pt x="9336" y="12976"/>
                  </a:lnTo>
                  <a:lnTo>
                    <a:pt x="10229" y="12708"/>
                  </a:lnTo>
                  <a:lnTo>
                    <a:pt x="11167" y="12440"/>
                  </a:lnTo>
                  <a:lnTo>
                    <a:pt x="12128" y="12172"/>
                  </a:lnTo>
                  <a:lnTo>
                    <a:pt x="13110" y="11904"/>
                  </a:lnTo>
                  <a:lnTo>
                    <a:pt x="14138" y="11658"/>
                  </a:lnTo>
                  <a:lnTo>
                    <a:pt x="15210" y="11413"/>
                  </a:lnTo>
                  <a:lnTo>
                    <a:pt x="16282" y="11189"/>
                  </a:lnTo>
                  <a:lnTo>
                    <a:pt x="17421" y="10966"/>
                  </a:lnTo>
                  <a:lnTo>
                    <a:pt x="18560" y="10743"/>
                  </a:lnTo>
                  <a:lnTo>
                    <a:pt x="20927" y="10318"/>
                  </a:lnTo>
                  <a:lnTo>
                    <a:pt x="23428" y="9961"/>
                  </a:lnTo>
                  <a:lnTo>
                    <a:pt x="25996" y="9626"/>
                  </a:lnTo>
                  <a:lnTo>
                    <a:pt x="28676" y="9336"/>
                  </a:lnTo>
                  <a:lnTo>
                    <a:pt x="31446" y="9068"/>
                  </a:lnTo>
                  <a:lnTo>
                    <a:pt x="34304" y="8867"/>
                  </a:lnTo>
                  <a:lnTo>
                    <a:pt x="37208" y="8688"/>
                  </a:lnTo>
                  <a:lnTo>
                    <a:pt x="40200" y="8576"/>
                  </a:lnTo>
                  <a:lnTo>
                    <a:pt x="43260" y="8509"/>
                  </a:lnTo>
                  <a:lnTo>
                    <a:pt x="46364" y="8487"/>
                  </a:lnTo>
                  <a:lnTo>
                    <a:pt x="46364" y="8487"/>
                  </a:lnTo>
                  <a:lnTo>
                    <a:pt x="49468" y="8509"/>
                  </a:lnTo>
                  <a:lnTo>
                    <a:pt x="52506" y="8576"/>
                  </a:lnTo>
                  <a:lnTo>
                    <a:pt x="55498" y="8688"/>
                  </a:lnTo>
                  <a:lnTo>
                    <a:pt x="58424" y="8867"/>
                  </a:lnTo>
                  <a:lnTo>
                    <a:pt x="61260" y="9068"/>
                  </a:lnTo>
                  <a:lnTo>
                    <a:pt x="64029" y="9336"/>
                  </a:lnTo>
                  <a:lnTo>
                    <a:pt x="66709" y="9626"/>
                  </a:lnTo>
                  <a:lnTo>
                    <a:pt x="69278" y="9961"/>
                  </a:lnTo>
                  <a:lnTo>
                    <a:pt x="71779" y="10318"/>
                  </a:lnTo>
                  <a:lnTo>
                    <a:pt x="74146" y="10743"/>
                  </a:lnTo>
                  <a:lnTo>
                    <a:pt x="75308" y="10966"/>
                  </a:lnTo>
                  <a:lnTo>
                    <a:pt x="76424" y="11189"/>
                  </a:lnTo>
                  <a:lnTo>
                    <a:pt x="77496" y="11413"/>
                  </a:lnTo>
                  <a:lnTo>
                    <a:pt x="78568" y="11658"/>
                  </a:lnTo>
                  <a:lnTo>
                    <a:pt x="79596" y="11904"/>
                  </a:lnTo>
                  <a:lnTo>
                    <a:pt x="80578" y="12172"/>
                  </a:lnTo>
                  <a:lnTo>
                    <a:pt x="81538" y="12440"/>
                  </a:lnTo>
                  <a:lnTo>
                    <a:pt x="82476" y="12708"/>
                  </a:lnTo>
                  <a:lnTo>
                    <a:pt x="83370" y="12976"/>
                  </a:lnTo>
                  <a:lnTo>
                    <a:pt x="84218" y="13266"/>
                  </a:lnTo>
                  <a:lnTo>
                    <a:pt x="85045" y="13557"/>
                  </a:lnTo>
                  <a:lnTo>
                    <a:pt x="85826" y="13869"/>
                  </a:lnTo>
                  <a:lnTo>
                    <a:pt x="85826" y="13869"/>
                  </a:lnTo>
                  <a:lnTo>
                    <a:pt x="86965" y="13378"/>
                  </a:lnTo>
                  <a:lnTo>
                    <a:pt x="88015" y="12887"/>
                  </a:lnTo>
                  <a:lnTo>
                    <a:pt x="88506" y="12641"/>
                  </a:lnTo>
                  <a:lnTo>
                    <a:pt x="88975" y="12395"/>
                  </a:lnTo>
                  <a:lnTo>
                    <a:pt x="89400" y="12127"/>
                  </a:lnTo>
                  <a:lnTo>
                    <a:pt x="89824" y="11859"/>
                  </a:lnTo>
                  <a:lnTo>
                    <a:pt x="89824" y="3998"/>
                  </a:lnTo>
                  <a:lnTo>
                    <a:pt x="89824" y="3998"/>
                  </a:lnTo>
                  <a:lnTo>
                    <a:pt x="89377" y="3708"/>
                  </a:lnTo>
                  <a:lnTo>
                    <a:pt x="88886" y="3440"/>
                  </a:lnTo>
                  <a:lnTo>
                    <a:pt x="88395" y="3149"/>
                  </a:lnTo>
                  <a:lnTo>
                    <a:pt x="87859" y="2881"/>
                  </a:lnTo>
                  <a:lnTo>
                    <a:pt x="87300" y="2613"/>
                  </a:lnTo>
                  <a:lnTo>
                    <a:pt x="86697" y="2368"/>
                  </a:lnTo>
                  <a:lnTo>
                    <a:pt x="86094" y="2100"/>
                  </a:lnTo>
                  <a:lnTo>
                    <a:pt x="85447" y="1854"/>
                  </a:lnTo>
                  <a:lnTo>
                    <a:pt x="84084" y="1363"/>
                  </a:lnTo>
                  <a:lnTo>
                    <a:pt x="82610" y="871"/>
                  </a:lnTo>
                  <a:lnTo>
                    <a:pt x="81047" y="425"/>
                  </a:lnTo>
                  <a:lnTo>
                    <a:pt x="79372" y="0"/>
                  </a:lnTo>
                  <a:lnTo>
                    <a:pt x="79372" y="0"/>
                  </a:ln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248" name="Google Shape;248;p11"/>
            <p:cNvSpPr/>
            <p:nvPr/>
          </p:nvSpPr>
          <p:spPr>
            <a:xfrm>
              <a:off x="4306084" y="2701610"/>
              <a:ext cx="4837921" cy="1036913"/>
            </a:xfrm>
            <a:custGeom>
              <a:rect b="b" l="l" r="r" t="t"/>
              <a:pathLst>
                <a:path extrusionOk="0" fill="none" h="19252" w="89824">
                  <a:moveTo>
                    <a:pt x="46364" y="1"/>
                  </a:moveTo>
                  <a:lnTo>
                    <a:pt x="46364" y="1"/>
                  </a:lnTo>
                  <a:lnTo>
                    <a:pt x="43974" y="1"/>
                  </a:lnTo>
                  <a:lnTo>
                    <a:pt x="41607" y="45"/>
                  </a:lnTo>
                  <a:lnTo>
                    <a:pt x="39307" y="135"/>
                  </a:lnTo>
                  <a:lnTo>
                    <a:pt x="37007" y="224"/>
                  </a:lnTo>
                  <a:lnTo>
                    <a:pt x="34773" y="358"/>
                  </a:lnTo>
                  <a:lnTo>
                    <a:pt x="32562" y="492"/>
                  </a:lnTo>
                  <a:lnTo>
                    <a:pt x="30418" y="671"/>
                  </a:lnTo>
                  <a:lnTo>
                    <a:pt x="28319" y="872"/>
                  </a:lnTo>
                  <a:lnTo>
                    <a:pt x="26264" y="1117"/>
                  </a:lnTo>
                  <a:lnTo>
                    <a:pt x="24254" y="1363"/>
                  </a:lnTo>
                  <a:lnTo>
                    <a:pt x="22334" y="1631"/>
                  </a:lnTo>
                  <a:lnTo>
                    <a:pt x="20436" y="1921"/>
                  </a:lnTo>
                  <a:lnTo>
                    <a:pt x="18627" y="2234"/>
                  </a:lnTo>
                  <a:lnTo>
                    <a:pt x="16885" y="2569"/>
                  </a:lnTo>
                  <a:lnTo>
                    <a:pt x="15187" y="2926"/>
                  </a:lnTo>
                  <a:lnTo>
                    <a:pt x="13579" y="3306"/>
                  </a:lnTo>
                  <a:lnTo>
                    <a:pt x="12038" y="3708"/>
                  </a:lnTo>
                  <a:lnTo>
                    <a:pt x="10587" y="4110"/>
                  </a:lnTo>
                  <a:lnTo>
                    <a:pt x="9224" y="4534"/>
                  </a:lnTo>
                  <a:lnTo>
                    <a:pt x="7929" y="4981"/>
                  </a:lnTo>
                  <a:lnTo>
                    <a:pt x="6723" y="5450"/>
                  </a:lnTo>
                  <a:lnTo>
                    <a:pt x="5606" y="5919"/>
                  </a:lnTo>
                  <a:lnTo>
                    <a:pt x="4579" y="6410"/>
                  </a:lnTo>
                  <a:lnTo>
                    <a:pt x="4110" y="6656"/>
                  </a:lnTo>
                  <a:lnTo>
                    <a:pt x="3641" y="6901"/>
                  </a:lnTo>
                  <a:lnTo>
                    <a:pt x="3217" y="7169"/>
                  </a:lnTo>
                  <a:lnTo>
                    <a:pt x="2815" y="7415"/>
                  </a:lnTo>
                  <a:lnTo>
                    <a:pt x="2435" y="7683"/>
                  </a:lnTo>
                  <a:lnTo>
                    <a:pt x="2100" y="7951"/>
                  </a:lnTo>
                  <a:lnTo>
                    <a:pt x="1765" y="8219"/>
                  </a:lnTo>
                  <a:lnTo>
                    <a:pt x="1475" y="8487"/>
                  </a:lnTo>
                  <a:lnTo>
                    <a:pt x="1185" y="8755"/>
                  </a:lnTo>
                  <a:lnTo>
                    <a:pt x="961" y="9023"/>
                  </a:lnTo>
                  <a:lnTo>
                    <a:pt x="738" y="9313"/>
                  </a:lnTo>
                  <a:lnTo>
                    <a:pt x="537" y="9581"/>
                  </a:lnTo>
                  <a:lnTo>
                    <a:pt x="381" y="9872"/>
                  </a:lnTo>
                  <a:lnTo>
                    <a:pt x="247" y="10140"/>
                  </a:lnTo>
                  <a:lnTo>
                    <a:pt x="135" y="10430"/>
                  </a:lnTo>
                  <a:lnTo>
                    <a:pt x="68" y="10720"/>
                  </a:lnTo>
                  <a:lnTo>
                    <a:pt x="23" y="11011"/>
                  </a:lnTo>
                  <a:lnTo>
                    <a:pt x="1" y="11301"/>
                  </a:lnTo>
                  <a:lnTo>
                    <a:pt x="1" y="11301"/>
                  </a:lnTo>
                  <a:lnTo>
                    <a:pt x="23" y="11591"/>
                  </a:lnTo>
                  <a:lnTo>
                    <a:pt x="68" y="11882"/>
                  </a:lnTo>
                  <a:lnTo>
                    <a:pt x="135" y="12172"/>
                  </a:lnTo>
                  <a:lnTo>
                    <a:pt x="247" y="12462"/>
                  </a:lnTo>
                  <a:lnTo>
                    <a:pt x="381" y="12730"/>
                  </a:lnTo>
                  <a:lnTo>
                    <a:pt x="537" y="13021"/>
                  </a:lnTo>
                  <a:lnTo>
                    <a:pt x="716" y="13289"/>
                  </a:lnTo>
                  <a:lnTo>
                    <a:pt x="939" y="13557"/>
                  </a:lnTo>
                  <a:lnTo>
                    <a:pt x="1162" y="13847"/>
                  </a:lnTo>
                  <a:lnTo>
                    <a:pt x="1430" y="14115"/>
                  </a:lnTo>
                  <a:lnTo>
                    <a:pt x="1743" y="14383"/>
                  </a:lnTo>
                  <a:lnTo>
                    <a:pt x="2056" y="14629"/>
                  </a:lnTo>
                  <a:lnTo>
                    <a:pt x="2391" y="14897"/>
                  </a:lnTo>
                  <a:lnTo>
                    <a:pt x="2770" y="15165"/>
                  </a:lnTo>
                  <a:lnTo>
                    <a:pt x="3150" y="15410"/>
                  </a:lnTo>
                  <a:lnTo>
                    <a:pt x="3574" y="15678"/>
                  </a:lnTo>
                  <a:lnTo>
                    <a:pt x="4021" y="15924"/>
                  </a:lnTo>
                  <a:lnTo>
                    <a:pt x="4490" y="16170"/>
                  </a:lnTo>
                  <a:lnTo>
                    <a:pt x="5495" y="16661"/>
                  </a:lnTo>
                  <a:lnTo>
                    <a:pt x="6589" y="17130"/>
                  </a:lnTo>
                  <a:lnTo>
                    <a:pt x="7773" y="17577"/>
                  </a:lnTo>
                  <a:lnTo>
                    <a:pt x="9046" y="18023"/>
                  </a:lnTo>
                  <a:lnTo>
                    <a:pt x="10386" y="18447"/>
                  </a:lnTo>
                  <a:lnTo>
                    <a:pt x="11815" y="18849"/>
                  </a:lnTo>
                  <a:lnTo>
                    <a:pt x="13334" y="19251"/>
                  </a:lnTo>
                  <a:lnTo>
                    <a:pt x="13334" y="19251"/>
                  </a:lnTo>
                  <a:lnTo>
                    <a:pt x="14942" y="18872"/>
                  </a:lnTo>
                  <a:lnTo>
                    <a:pt x="16639" y="18492"/>
                  </a:lnTo>
                  <a:lnTo>
                    <a:pt x="18381" y="18157"/>
                  </a:lnTo>
                  <a:lnTo>
                    <a:pt x="20212" y="17845"/>
                  </a:lnTo>
                  <a:lnTo>
                    <a:pt x="22111" y="17532"/>
                  </a:lnTo>
                  <a:lnTo>
                    <a:pt x="24053" y="17264"/>
                  </a:lnTo>
                  <a:lnTo>
                    <a:pt x="26086" y="16996"/>
                  </a:lnTo>
                  <a:lnTo>
                    <a:pt x="28140" y="16773"/>
                  </a:lnTo>
                  <a:lnTo>
                    <a:pt x="30262" y="16572"/>
                  </a:lnTo>
                  <a:lnTo>
                    <a:pt x="32451" y="16393"/>
                  </a:lnTo>
                  <a:lnTo>
                    <a:pt x="34662" y="16237"/>
                  </a:lnTo>
                  <a:lnTo>
                    <a:pt x="36917" y="16103"/>
                  </a:lnTo>
                  <a:lnTo>
                    <a:pt x="39218" y="15991"/>
                  </a:lnTo>
                  <a:lnTo>
                    <a:pt x="41563" y="15924"/>
                  </a:lnTo>
                  <a:lnTo>
                    <a:pt x="43952" y="15879"/>
                  </a:lnTo>
                  <a:lnTo>
                    <a:pt x="46364" y="15857"/>
                  </a:lnTo>
                  <a:lnTo>
                    <a:pt x="46364" y="15857"/>
                  </a:lnTo>
                  <a:lnTo>
                    <a:pt x="48754" y="15879"/>
                  </a:lnTo>
                  <a:lnTo>
                    <a:pt x="51143" y="15924"/>
                  </a:lnTo>
                  <a:lnTo>
                    <a:pt x="53488" y="15991"/>
                  </a:lnTo>
                  <a:lnTo>
                    <a:pt x="55789" y="16103"/>
                  </a:lnTo>
                  <a:lnTo>
                    <a:pt x="58044" y="16237"/>
                  </a:lnTo>
                  <a:lnTo>
                    <a:pt x="60278" y="16393"/>
                  </a:lnTo>
                  <a:lnTo>
                    <a:pt x="62444" y="16572"/>
                  </a:lnTo>
                  <a:lnTo>
                    <a:pt x="64565" y="16773"/>
                  </a:lnTo>
                  <a:lnTo>
                    <a:pt x="66642" y="16996"/>
                  </a:lnTo>
                  <a:lnTo>
                    <a:pt x="68652" y="17264"/>
                  </a:lnTo>
                  <a:lnTo>
                    <a:pt x="70595" y="17532"/>
                  </a:lnTo>
                  <a:lnTo>
                    <a:pt x="72494" y="17845"/>
                  </a:lnTo>
                  <a:lnTo>
                    <a:pt x="74325" y="18157"/>
                  </a:lnTo>
                  <a:lnTo>
                    <a:pt x="76067" y="18492"/>
                  </a:lnTo>
                  <a:lnTo>
                    <a:pt x="77764" y="18872"/>
                  </a:lnTo>
                  <a:lnTo>
                    <a:pt x="79372" y="19251"/>
                  </a:lnTo>
                  <a:lnTo>
                    <a:pt x="79372" y="19251"/>
                  </a:lnTo>
                  <a:lnTo>
                    <a:pt x="81047" y="18805"/>
                  </a:lnTo>
                  <a:lnTo>
                    <a:pt x="82610" y="18358"/>
                  </a:lnTo>
                  <a:lnTo>
                    <a:pt x="84084" y="17889"/>
                  </a:lnTo>
                  <a:lnTo>
                    <a:pt x="85447" y="17398"/>
                  </a:lnTo>
                  <a:lnTo>
                    <a:pt x="86094" y="17130"/>
                  </a:lnTo>
                  <a:lnTo>
                    <a:pt x="86697" y="16884"/>
                  </a:lnTo>
                  <a:lnTo>
                    <a:pt x="87300" y="16616"/>
                  </a:lnTo>
                  <a:lnTo>
                    <a:pt x="87859" y="16348"/>
                  </a:lnTo>
                  <a:lnTo>
                    <a:pt x="88395" y="16080"/>
                  </a:lnTo>
                  <a:lnTo>
                    <a:pt x="88886" y="15812"/>
                  </a:lnTo>
                  <a:lnTo>
                    <a:pt x="89377" y="15522"/>
                  </a:lnTo>
                  <a:lnTo>
                    <a:pt x="89824" y="15254"/>
                  </a:lnTo>
                  <a:lnTo>
                    <a:pt x="89824" y="7370"/>
                  </a:lnTo>
                  <a:lnTo>
                    <a:pt x="89824" y="7370"/>
                  </a:lnTo>
                  <a:lnTo>
                    <a:pt x="89176" y="6968"/>
                  </a:lnTo>
                  <a:lnTo>
                    <a:pt x="88462" y="6566"/>
                  </a:lnTo>
                  <a:lnTo>
                    <a:pt x="87702" y="6187"/>
                  </a:lnTo>
                  <a:lnTo>
                    <a:pt x="86876" y="5807"/>
                  </a:lnTo>
                  <a:lnTo>
                    <a:pt x="86005" y="5450"/>
                  </a:lnTo>
                  <a:lnTo>
                    <a:pt x="85067" y="5092"/>
                  </a:lnTo>
                  <a:lnTo>
                    <a:pt x="84084" y="4735"/>
                  </a:lnTo>
                  <a:lnTo>
                    <a:pt x="83057" y="4400"/>
                  </a:lnTo>
                  <a:lnTo>
                    <a:pt x="81985" y="4065"/>
                  </a:lnTo>
                  <a:lnTo>
                    <a:pt x="80846" y="3752"/>
                  </a:lnTo>
                  <a:lnTo>
                    <a:pt x="79663" y="3440"/>
                  </a:lnTo>
                  <a:lnTo>
                    <a:pt x="78434" y="3149"/>
                  </a:lnTo>
                  <a:lnTo>
                    <a:pt x="77161" y="2859"/>
                  </a:lnTo>
                  <a:lnTo>
                    <a:pt x="75844" y="2569"/>
                  </a:lnTo>
                  <a:lnTo>
                    <a:pt x="74504" y="2323"/>
                  </a:lnTo>
                  <a:lnTo>
                    <a:pt x="73097" y="2055"/>
                  </a:lnTo>
                  <a:lnTo>
                    <a:pt x="71667" y="1832"/>
                  </a:lnTo>
                  <a:lnTo>
                    <a:pt x="70193" y="1609"/>
                  </a:lnTo>
                  <a:lnTo>
                    <a:pt x="68675" y="1385"/>
                  </a:lnTo>
                  <a:lnTo>
                    <a:pt x="67134" y="1184"/>
                  </a:lnTo>
                  <a:lnTo>
                    <a:pt x="65548" y="1006"/>
                  </a:lnTo>
                  <a:lnTo>
                    <a:pt x="63940" y="827"/>
                  </a:lnTo>
                  <a:lnTo>
                    <a:pt x="62310" y="671"/>
                  </a:lnTo>
                  <a:lnTo>
                    <a:pt x="60635" y="537"/>
                  </a:lnTo>
                  <a:lnTo>
                    <a:pt x="58938" y="425"/>
                  </a:lnTo>
                  <a:lnTo>
                    <a:pt x="57196" y="313"/>
                  </a:lnTo>
                  <a:lnTo>
                    <a:pt x="55454" y="202"/>
                  </a:lnTo>
                  <a:lnTo>
                    <a:pt x="53667" y="135"/>
                  </a:lnTo>
                  <a:lnTo>
                    <a:pt x="51880" y="68"/>
                  </a:lnTo>
                  <a:lnTo>
                    <a:pt x="50049" y="23"/>
                  </a:lnTo>
                  <a:lnTo>
                    <a:pt x="48218" y="1"/>
                  </a:lnTo>
                  <a:lnTo>
                    <a:pt x="46364" y="1"/>
                  </a:lnTo>
                  <a:lnTo>
                    <a:pt x="46364" y="1"/>
                  </a:ln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grpSp>
      <p:sp>
        <p:nvSpPr>
          <p:cNvPr id="249" name="Google Shape;249;p11"/>
          <p:cNvSpPr txBox="1"/>
          <p:nvPr>
            <p:ph idx="1" type="subTitle"/>
          </p:nvPr>
        </p:nvSpPr>
        <p:spPr>
          <a:xfrm>
            <a:off x="278850" y="2976125"/>
            <a:ext cx="1387800" cy="11922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Clr>
                <a:schemeClr val="lt1"/>
              </a:buClr>
              <a:buSzPts val="1200"/>
              <a:buFont typeface="Sora Light"/>
              <a:buNone/>
              <a:defRPr sz="1200">
                <a:latin typeface="Sora Light"/>
                <a:ea typeface="Sora Light"/>
                <a:cs typeface="Sora Light"/>
                <a:sym typeface="Sora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0" name="Google Shape;250;p11"/>
          <p:cNvSpPr txBox="1"/>
          <p:nvPr>
            <p:ph idx="3" type="subTitle"/>
          </p:nvPr>
        </p:nvSpPr>
        <p:spPr>
          <a:xfrm>
            <a:off x="1720650" y="2589300"/>
            <a:ext cx="1387800" cy="11922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Clr>
                <a:schemeClr val="lt1"/>
              </a:buClr>
              <a:buSzPts val="1200"/>
              <a:buFont typeface="Sora Light"/>
              <a:buNone/>
              <a:defRPr sz="1200">
                <a:latin typeface="Sora Light"/>
                <a:ea typeface="Sora Light"/>
                <a:cs typeface="Sora Light"/>
                <a:sym typeface="Sora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1" name="Google Shape;251;p11"/>
          <p:cNvSpPr txBox="1"/>
          <p:nvPr>
            <p:ph idx="4" type="subTitle"/>
          </p:nvPr>
        </p:nvSpPr>
        <p:spPr>
          <a:xfrm>
            <a:off x="3155400" y="2306650"/>
            <a:ext cx="1387800" cy="11922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Clr>
                <a:schemeClr val="lt1"/>
              </a:buClr>
              <a:buSzPts val="1200"/>
              <a:buFont typeface="Sora Light"/>
              <a:buNone/>
              <a:defRPr sz="1200">
                <a:latin typeface="Sora Light"/>
                <a:ea typeface="Sora Light"/>
                <a:cs typeface="Sora Light"/>
                <a:sym typeface="Sora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2" name="Google Shape;252;p11"/>
          <p:cNvSpPr txBox="1"/>
          <p:nvPr>
            <p:ph idx="5" type="subTitle"/>
          </p:nvPr>
        </p:nvSpPr>
        <p:spPr>
          <a:xfrm>
            <a:off x="4597200" y="1993200"/>
            <a:ext cx="1387800" cy="11922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Clr>
                <a:schemeClr val="lt1"/>
              </a:buClr>
              <a:buSzPts val="1200"/>
              <a:buFont typeface="Sora Light"/>
              <a:buNone/>
              <a:defRPr sz="1200">
                <a:latin typeface="Sora Light"/>
                <a:ea typeface="Sora Light"/>
                <a:cs typeface="Sora Light"/>
                <a:sym typeface="Sora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3" name="Google Shape;253;p11"/>
          <p:cNvSpPr txBox="1"/>
          <p:nvPr>
            <p:ph idx="6" type="subTitle"/>
          </p:nvPr>
        </p:nvSpPr>
        <p:spPr>
          <a:xfrm>
            <a:off x="6031950" y="1649100"/>
            <a:ext cx="1387800" cy="11922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Clr>
                <a:schemeClr val="lt1"/>
              </a:buClr>
              <a:buSzPts val="1200"/>
              <a:buFont typeface="Sora Light"/>
              <a:buNone/>
              <a:defRPr sz="1200">
                <a:latin typeface="Sora Light"/>
                <a:ea typeface="Sora Light"/>
                <a:cs typeface="Sora Light"/>
                <a:sym typeface="Sora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4" name="Google Shape;254;p11"/>
          <p:cNvSpPr txBox="1"/>
          <p:nvPr>
            <p:ph idx="7" type="subTitle"/>
          </p:nvPr>
        </p:nvSpPr>
        <p:spPr>
          <a:xfrm>
            <a:off x="7473750" y="1277950"/>
            <a:ext cx="1387800" cy="11922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Clr>
                <a:schemeClr val="lt1"/>
              </a:buClr>
              <a:buSzPts val="1200"/>
              <a:buFont typeface="Sora Light"/>
              <a:buNone/>
              <a:defRPr sz="1200">
                <a:latin typeface="Sora Light"/>
                <a:ea typeface="Sora Light"/>
                <a:cs typeface="Sora Light"/>
                <a:sym typeface="Sora Light"/>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grpSp>
        <p:nvGrpSpPr>
          <p:cNvPr id="255" name="Google Shape;255;p11"/>
          <p:cNvGrpSpPr/>
          <p:nvPr/>
        </p:nvGrpSpPr>
        <p:grpSpPr>
          <a:xfrm>
            <a:off x="2674998" y="2923250"/>
            <a:ext cx="6470027" cy="2221724"/>
            <a:chOff x="2674998" y="2923250"/>
            <a:chExt cx="6470027" cy="2221724"/>
          </a:xfrm>
        </p:grpSpPr>
        <p:sp>
          <p:nvSpPr>
            <p:cNvPr id="256" name="Google Shape;256;p11"/>
            <p:cNvSpPr/>
            <p:nvPr/>
          </p:nvSpPr>
          <p:spPr>
            <a:xfrm flipH="1">
              <a:off x="2674998" y="2923250"/>
              <a:ext cx="6469577" cy="2221028"/>
            </a:xfrm>
            <a:custGeom>
              <a:rect b="b" l="l" r="r" t="t"/>
              <a:pathLst>
                <a:path extrusionOk="0" h="140705" w="409856">
                  <a:moveTo>
                    <a:pt x="31655" y="0"/>
                  </a:moveTo>
                  <a:lnTo>
                    <a:pt x="0" y="140608"/>
                  </a:lnTo>
                  <a:lnTo>
                    <a:pt x="198782" y="140640"/>
                  </a:lnTo>
                  <a:lnTo>
                    <a:pt x="409856" y="140705"/>
                  </a:lnTo>
                  <a:close/>
                </a:path>
              </a:pathLst>
            </a:custGeom>
            <a:gradFill>
              <a:gsLst>
                <a:gs pos="0">
                  <a:schemeClr val="accent3"/>
                </a:gs>
                <a:gs pos="35000">
                  <a:schemeClr val="accent3"/>
                </a:gs>
                <a:gs pos="100000">
                  <a:schemeClr val="accent1"/>
                </a:gs>
              </a:gsLst>
              <a:lin ang="8099331" scaled="0"/>
            </a:gradFill>
            <a:ln>
              <a:noFill/>
            </a:ln>
          </p:spPr>
        </p:sp>
        <p:sp>
          <p:nvSpPr>
            <p:cNvPr id="257" name="Google Shape;257;p11"/>
            <p:cNvSpPr/>
            <p:nvPr/>
          </p:nvSpPr>
          <p:spPr>
            <a:xfrm flipH="1">
              <a:off x="8645446" y="2924025"/>
              <a:ext cx="499579" cy="2220949"/>
            </a:xfrm>
            <a:custGeom>
              <a:rect b="b" l="l" r="r" t="t"/>
              <a:pathLst>
                <a:path extrusionOk="0" h="140700" w="31649">
                  <a:moveTo>
                    <a:pt x="31649" y="0"/>
                  </a:moveTo>
                  <a:lnTo>
                    <a:pt x="0" y="140700"/>
                  </a:lnTo>
                  <a:lnTo>
                    <a:pt x="65" y="53185"/>
                  </a:lnTo>
                  <a:close/>
                </a:path>
              </a:pathLst>
            </a:custGeom>
            <a:solidFill>
              <a:schemeClr val="accent5"/>
            </a:solidFill>
            <a:ln>
              <a:noFill/>
            </a:ln>
          </p:spPr>
        </p:sp>
      </p:grpSp>
      <p:sp>
        <p:nvSpPr>
          <p:cNvPr id="258" name="Google Shape;258;p11"/>
          <p:cNvSpPr txBox="1"/>
          <p:nvPr>
            <p:ph idx="8"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 Alt 2">
  <p:cSld name="BLANK_1_1_1_1_1_1_1_1_1_1_7">
    <p:spTree>
      <p:nvGrpSpPr>
        <p:cNvPr id="259" name="Shape 259"/>
        <p:cNvGrpSpPr/>
        <p:nvPr/>
      </p:nvGrpSpPr>
      <p:grpSpPr>
        <a:xfrm>
          <a:off x="0" y="0"/>
          <a:ext cx="0" cy="0"/>
          <a:chOff x="0" y="0"/>
          <a:chExt cx="0" cy="0"/>
        </a:xfrm>
      </p:grpSpPr>
      <p:sp>
        <p:nvSpPr>
          <p:cNvPr id="260" name="Google Shape;260;p12"/>
          <p:cNvSpPr/>
          <p:nvPr/>
        </p:nvSpPr>
        <p:spPr>
          <a:xfrm>
            <a:off x="5050850" y="3243900"/>
            <a:ext cx="4093093" cy="1899657"/>
          </a:xfrm>
          <a:custGeom>
            <a:rect b="b" l="l" r="r" t="t"/>
            <a:pathLst>
              <a:path extrusionOk="0" fill="none" h="54955" w="115714">
                <a:moveTo>
                  <a:pt x="115714" y="0"/>
                </a:moveTo>
                <a:lnTo>
                  <a:pt x="115714" y="0"/>
                </a:lnTo>
                <a:lnTo>
                  <a:pt x="113184" y="224"/>
                </a:lnTo>
                <a:lnTo>
                  <a:pt x="110579" y="447"/>
                </a:lnTo>
                <a:lnTo>
                  <a:pt x="107938" y="744"/>
                </a:lnTo>
                <a:lnTo>
                  <a:pt x="105296" y="1079"/>
                </a:lnTo>
                <a:lnTo>
                  <a:pt x="102580" y="1451"/>
                </a:lnTo>
                <a:lnTo>
                  <a:pt x="99827" y="1898"/>
                </a:lnTo>
                <a:lnTo>
                  <a:pt x="97036" y="2382"/>
                </a:lnTo>
                <a:lnTo>
                  <a:pt x="94208" y="2902"/>
                </a:lnTo>
                <a:lnTo>
                  <a:pt x="91381" y="3461"/>
                </a:lnTo>
                <a:lnTo>
                  <a:pt x="88516" y="4093"/>
                </a:lnTo>
                <a:lnTo>
                  <a:pt x="85614" y="4763"/>
                </a:lnTo>
                <a:lnTo>
                  <a:pt x="82674" y="5470"/>
                </a:lnTo>
                <a:lnTo>
                  <a:pt x="79735" y="6251"/>
                </a:lnTo>
                <a:lnTo>
                  <a:pt x="76758" y="7032"/>
                </a:lnTo>
                <a:lnTo>
                  <a:pt x="73782" y="7925"/>
                </a:lnTo>
                <a:lnTo>
                  <a:pt x="70805" y="8818"/>
                </a:lnTo>
                <a:lnTo>
                  <a:pt x="70805" y="8818"/>
                </a:lnTo>
                <a:lnTo>
                  <a:pt x="67308" y="9935"/>
                </a:lnTo>
                <a:lnTo>
                  <a:pt x="63885" y="11088"/>
                </a:lnTo>
                <a:lnTo>
                  <a:pt x="60499" y="12279"/>
                </a:lnTo>
                <a:lnTo>
                  <a:pt x="57187" y="13506"/>
                </a:lnTo>
                <a:lnTo>
                  <a:pt x="53950" y="14772"/>
                </a:lnTo>
                <a:lnTo>
                  <a:pt x="50788" y="16074"/>
                </a:lnTo>
                <a:lnTo>
                  <a:pt x="47662" y="17413"/>
                </a:lnTo>
                <a:lnTo>
                  <a:pt x="44611" y="18753"/>
                </a:lnTo>
                <a:lnTo>
                  <a:pt x="41635" y="20167"/>
                </a:lnTo>
                <a:lnTo>
                  <a:pt x="38770" y="21580"/>
                </a:lnTo>
                <a:lnTo>
                  <a:pt x="35942" y="22994"/>
                </a:lnTo>
                <a:lnTo>
                  <a:pt x="33226" y="24445"/>
                </a:lnTo>
                <a:lnTo>
                  <a:pt x="30547" y="25934"/>
                </a:lnTo>
                <a:lnTo>
                  <a:pt x="28017" y="27422"/>
                </a:lnTo>
                <a:lnTo>
                  <a:pt x="25524" y="28947"/>
                </a:lnTo>
                <a:lnTo>
                  <a:pt x="23180" y="30473"/>
                </a:lnTo>
                <a:lnTo>
                  <a:pt x="20873" y="31998"/>
                </a:lnTo>
                <a:lnTo>
                  <a:pt x="18715" y="33561"/>
                </a:lnTo>
                <a:lnTo>
                  <a:pt x="16632" y="35086"/>
                </a:lnTo>
                <a:lnTo>
                  <a:pt x="14660" y="36649"/>
                </a:lnTo>
                <a:lnTo>
                  <a:pt x="12762" y="38212"/>
                </a:lnTo>
                <a:lnTo>
                  <a:pt x="11013" y="39775"/>
                </a:lnTo>
                <a:lnTo>
                  <a:pt x="9376" y="41337"/>
                </a:lnTo>
                <a:lnTo>
                  <a:pt x="7814" y="42900"/>
                </a:lnTo>
                <a:lnTo>
                  <a:pt x="6400" y="44425"/>
                </a:lnTo>
                <a:lnTo>
                  <a:pt x="5098" y="45988"/>
                </a:lnTo>
                <a:lnTo>
                  <a:pt x="4502" y="46732"/>
                </a:lnTo>
                <a:lnTo>
                  <a:pt x="3944" y="47514"/>
                </a:lnTo>
                <a:lnTo>
                  <a:pt x="3386" y="48258"/>
                </a:lnTo>
                <a:lnTo>
                  <a:pt x="2902" y="49039"/>
                </a:lnTo>
                <a:lnTo>
                  <a:pt x="2419" y="49783"/>
                </a:lnTo>
                <a:lnTo>
                  <a:pt x="1972" y="50527"/>
                </a:lnTo>
                <a:lnTo>
                  <a:pt x="1563" y="51272"/>
                </a:lnTo>
                <a:lnTo>
                  <a:pt x="1191" y="52016"/>
                </a:lnTo>
                <a:lnTo>
                  <a:pt x="819" y="52760"/>
                </a:lnTo>
                <a:lnTo>
                  <a:pt x="521" y="53504"/>
                </a:lnTo>
                <a:lnTo>
                  <a:pt x="223" y="54248"/>
                </a:lnTo>
                <a:lnTo>
                  <a:pt x="0" y="54955"/>
                </a:lnTo>
                <a:lnTo>
                  <a:pt x="115714" y="54955"/>
                </a:lnTo>
                <a:lnTo>
                  <a:pt x="115714" y="0"/>
                </a:lnTo>
                <a:lnTo>
                  <a:pt x="115714" y="0"/>
                </a:ln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261" name="Google Shape;261;p12"/>
          <p:cNvSpPr/>
          <p:nvPr/>
        </p:nvSpPr>
        <p:spPr>
          <a:xfrm>
            <a:off x="6123025" y="-3887"/>
            <a:ext cx="3022650" cy="837525"/>
          </a:xfrm>
          <a:custGeom>
            <a:rect b="b" l="l" r="r" t="t"/>
            <a:pathLst>
              <a:path extrusionOk="0" h="33501" w="120906">
                <a:moveTo>
                  <a:pt x="0" y="1"/>
                </a:moveTo>
                <a:lnTo>
                  <a:pt x="36409" y="33501"/>
                </a:lnTo>
                <a:lnTo>
                  <a:pt x="120847" y="20748"/>
                </a:lnTo>
                <a:lnTo>
                  <a:pt x="120906" y="0"/>
                </a:lnTo>
                <a:close/>
              </a:path>
            </a:pathLst>
          </a:custGeom>
          <a:gradFill>
            <a:gsLst>
              <a:gs pos="0">
                <a:schemeClr val="accent2"/>
              </a:gs>
              <a:gs pos="37000">
                <a:schemeClr val="lt2"/>
              </a:gs>
              <a:gs pos="92000">
                <a:schemeClr val="accent1"/>
              </a:gs>
              <a:gs pos="100000">
                <a:schemeClr val="accent1"/>
              </a:gs>
            </a:gsLst>
            <a:lin ang="10800025" scaled="0"/>
          </a:gradFill>
          <a:ln>
            <a:noFill/>
          </a:ln>
          <a:effectLst>
            <a:outerShdw blurRad="700088" rotWithShape="0" algn="bl" dir="5700000" dist="219075">
              <a:schemeClr val="lt2">
                <a:alpha val="40000"/>
              </a:schemeClr>
            </a:outerShdw>
          </a:effectLst>
        </p:spPr>
      </p:sp>
      <p:sp>
        <p:nvSpPr>
          <p:cNvPr id="262" name="Google Shape;262;p12"/>
          <p:cNvSpPr txBox="1"/>
          <p:nvPr>
            <p:ph type="title"/>
          </p:nvPr>
        </p:nvSpPr>
        <p:spPr>
          <a:xfrm>
            <a:off x="1143300" y="1526963"/>
            <a:ext cx="2197500" cy="402000"/>
          </a:xfrm>
          <a:prstGeom prst="rect">
            <a:avLst/>
          </a:prstGeom>
        </p:spPr>
        <p:txBody>
          <a:bodyPr anchorCtr="0" anchor="b" bIns="91425" lIns="91425" spcFirstLastPara="1" rIns="91425" wrap="square" tIns="91425">
            <a:noAutofit/>
          </a:bodyPr>
          <a:lstStyle>
            <a:lvl1pPr lvl="0">
              <a:spcBef>
                <a:spcPts val="0"/>
              </a:spcBef>
              <a:spcAft>
                <a:spcPts val="0"/>
              </a:spcAft>
              <a:buNone/>
              <a:defRPr sz="1200">
                <a:latin typeface="Sora Medium"/>
                <a:ea typeface="Sora Medium"/>
                <a:cs typeface="Sora Medium"/>
                <a:sym typeface="Sora Medium"/>
              </a:defRPr>
            </a:lvl1pPr>
            <a:lvl2pPr lvl="1">
              <a:spcBef>
                <a:spcPts val="0"/>
              </a:spcBef>
              <a:spcAft>
                <a:spcPts val="0"/>
              </a:spcAft>
              <a:buClr>
                <a:schemeClr val="lt1"/>
              </a:buClr>
              <a:buSzPts val="1200"/>
              <a:buFont typeface="Sora Medium"/>
              <a:buNone/>
              <a:defRPr sz="1200">
                <a:latin typeface="Sora Medium"/>
                <a:ea typeface="Sora Medium"/>
                <a:cs typeface="Sora Medium"/>
                <a:sym typeface="Sora Medium"/>
              </a:defRPr>
            </a:lvl2pPr>
            <a:lvl3pPr lvl="2">
              <a:spcBef>
                <a:spcPts val="0"/>
              </a:spcBef>
              <a:spcAft>
                <a:spcPts val="0"/>
              </a:spcAft>
              <a:buClr>
                <a:schemeClr val="lt1"/>
              </a:buClr>
              <a:buSzPts val="1200"/>
              <a:buFont typeface="Sora Medium"/>
              <a:buNone/>
              <a:defRPr sz="1200">
                <a:latin typeface="Sora Medium"/>
                <a:ea typeface="Sora Medium"/>
                <a:cs typeface="Sora Medium"/>
                <a:sym typeface="Sora Medium"/>
              </a:defRPr>
            </a:lvl3pPr>
            <a:lvl4pPr lvl="3">
              <a:spcBef>
                <a:spcPts val="0"/>
              </a:spcBef>
              <a:spcAft>
                <a:spcPts val="0"/>
              </a:spcAft>
              <a:buClr>
                <a:schemeClr val="lt1"/>
              </a:buClr>
              <a:buSzPts val="1200"/>
              <a:buFont typeface="Sora Medium"/>
              <a:buNone/>
              <a:defRPr sz="1200">
                <a:latin typeface="Sora Medium"/>
                <a:ea typeface="Sora Medium"/>
                <a:cs typeface="Sora Medium"/>
                <a:sym typeface="Sora Medium"/>
              </a:defRPr>
            </a:lvl4pPr>
            <a:lvl5pPr lvl="4">
              <a:spcBef>
                <a:spcPts val="0"/>
              </a:spcBef>
              <a:spcAft>
                <a:spcPts val="0"/>
              </a:spcAft>
              <a:buClr>
                <a:schemeClr val="lt1"/>
              </a:buClr>
              <a:buSzPts val="1200"/>
              <a:buFont typeface="Sora Medium"/>
              <a:buNone/>
              <a:defRPr sz="1200">
                <a:latin typeface="Sora Medium"/>
                <a:ea typeface="Sora Medium"/>
                <a:cs typeface="Sora Medium"/>
                <a:sym typeface="Sora Medium"/>
              </a:defRPr>
            </a:lvl5pPr>
            <a:lvl6pPr lvl="5">
              <a:spcBef>
                <a:spcPts val="0"/>
              </a:spcBef>
              <a:spcAft>
                <a:spcPts val="0"/>
              </a:spcAft>
              <a:buClr>
                <a:schemeClr val="lt1"/>
              </a:buClr>
              <a:buSzPts val="1200"/>
              <a:buFont typeface="Sora Medium"/>
              <a:buNone/>
              <a:defRPr sz="1200">
                <a:latin typeface="Sora Medium"/>
                <a:ea typeface="Sora Medium"/>
                <a:cs typeface="Sora Medium"/>
                <a:sym typeface="Sora Medium"/>
              </a:defRPr>
            </a:lvl6pPr>
            <a:lvl7pPr lvl="6">
              <a:spcBef>
                <a:spcPts val="0"/>
              </a:spcBef>
              <a:spcAft>
                <a:spcPts val="0"/>
              </a:spcAft>
              <a:buClr>
                <a:schemeClr val="lt1"/>
              </a:buClr>
              <a:buSzPts val="1200"/>
              <a:buFont typeface="Sora Medium"/>
              <a:buNone/>
              <a:defRPr sz="1200">
                <a:latin typeface="Sora Medium"/>
                <a:ea typeface="Sora Medium"/>
                <a:cs typeface="Sora Medium"/>
                <a:sym typeface="Sora Medium"/>
              </a:defRPr>
            </a:lvl7pPr>
            <a:lvl8pPr lvl="7">
              <a:spcBef>
                <a:spcPts val="0"/>
              </a:spcBef>
              <a:spcAft>
                <a:spcPts val="0"/>
              </a:spcAft>
              <a:buClr>
                <a:schemeClr val="lt1"/>
              </a:buClr>
              <a:buSzPts val="1200"/>
              <a:buFont typeface="Sora Medium"/>
              <a:buNone/>
              <a:defRPr sz="1200">
                <a:latin typeface="Sora Medium"/>
                <a:ea typeface="Sora Medium"/>
                <a:cs typeface="Sora Medium"/>
                <a:sym typeface="Sora Medium"/>
              </a:defRPr>
            </a:lvl8pPr>
            <a:lvl9pPr lvl="8">
              <a:spcBef>
                <a:spcPts val="0"/>
              </a:spcBef>
              <a:spcAft>
                <a:spcPts val="0"/>
              </a:spcAft>
              <a:buClr>
                <a:schemeClr val="lt1"/>
              </a:buClr>
              <a:buSzPts val="1200"/>
              <a:buFont typeface="Sora Medium"/>
              <a:buNone/>
              <a:defRPr sz="1200">
                <a:latin typeface="Sora Medium"/>
                <a:ea typeface="Sora Medium"/>
                <a:cs typeface="Sora Medium"/>
                <a:sym typeface="Sora Medium"/>
              </a:defRPr>
            </a:lvl9pPr>
          </a:lstStyle>
          <a:p/>
        </p:txBody>
      </p:sp>
      <p:sp>
        <p:nvSpPr>
          <p:cNvPr id="263" name="Google Shape;263;p12"/>
          <p:cNvSpPr txBox="1"/>
          <p:nvPr>
            <p:ph idx="2" type="title"/>
          </p:nvPr>
        </p:nvSpPr>
        <p:spPr>
          <a:xfrm>
            <a:off x="3820750" y="1526963"/>
            <a:ext cx="2197500" cy="402000"/>
          </a:xfrm>
          <a:prstGeom prst="rect">
            <a:avLst/>
          </a:prstGeom>
        </p:spPr>
        <p:txBody>
          <a:bodyPr anchorCtr="0" anchor="b" bIns="91425" lIns="0" spcFirstLastPara="1" rIns="91425" wrap="square" tIns="91425">
            <a:noAutofit/>
          </a:bodyPr>
          <a:lstStyle>
            <a:lvl1pPr lvl="0">
              <a:spcBef>
                <a:spcPts val="0"/>
              </a:spcBef>
              <a:spcAft>
                <a:spcPts val="0"/>
              </a:spcAft>
              <a:buNone/>
              <a:defRPr sz="1200">
                <a:latin typeface="Sora Medium"/>
                <a:ea typeface="Sora Medium"/>
                <a:cs typeface="Sora Medium"/>
                <a:sym typeface="Sora Medium"/>
              </a:defRPr>
            </a:lvl1pPr>
            <a:lvl2pPr lvl="1">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264" name="Google Shape;264;p12"/>
          <p:cNvSpPr txBox="1"/>
          <p:nvPr>
            <p:ph idx="3" type="title"/>
          </p:nvPr>
        </p:nvSpPr>
        <p:spPr>
          <a:xfrm>
            <a:off x="1129950" y="1992625"/>
            <a:ext cx="2024700" cy="6888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000"/>
              <a:buFont typeface="Sora"/>
              <a:buNone/>
              <a:defRPr sz="1000">
                <a:latin typeface="Sora"/>
                <a:ea typeface="Sora"/>
                <a:cs typeface="Sora"/>
                <a:sym typeface="Sora"/>
              </a:defRPr>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265" name="Google Shape;265;p12"/>
          <p:cNvSpPr txBox="1"/>
          <p:nvPr>
            <p:ph idx="4" type="title"/>
          </p:nvPr>
        </p:nvSpPr>
        <p:spPr>
          <a:xfrm>
            <a:off x="1129950" y="2801602"/>
            <a:ext cx="2024700" cy="6888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000"/>
              <a:buFont typeface="Sora"/>
              <a:buNone/>
              <a:defRPr sz="1000">
                <a:latin typeface="Sora"/>
                <a:ea typeface="Sora"/>
                <a:cs typeface="Sora"/>
                <a:sym typeface="Sora"/>
              </a:defRPr>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266" name="Google Shape;266;p12"/>
          <p:cNvSpPr txBox="1"/>
          <p:nvPr>
            <p:ph idx="5" type="title"/>
          </p:nvPr>
        </p:nvSpPr>
        <p:spPr>
          <a:xfrm>
            <a:off x="1129950" y="3610580"/>
            <a:ext cx="2024700" cy="6888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000"/>
              <a:buFont typeface="Sora"/>
              <a:buNone/>
              <a:defRPr sz="1000">
                <a:latin typeface="Sora"/>
                <a:ea typeface="Sora"/>
                <a:cs typeface="Sora"/>
                <a:sym typeface="Sora"/>
              </a:defRPr>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267" name="Google Shape;267;p12"/>
          <p:cNvSpPr txBox="1"/>
          <p:nvPr>
            <p:ph idx="6" type="title"/>
          </p:nvPr>
        </p:nvSpPr>
        <p:spPr>
          <a:xfrm>
            <a:off x="3820750" y="1992625"/>
            <a:ext cx="3350700" cy="688800"/>
          </a:xfrm>
          <a:prstGeom prst="rect">
            <a:avLst/>
          </a:prstGeom>
        </p:spPr>
        <p:txBody>
          <a:bodyPr anchorCtr="0" anchor="t" bIns="91425" lIns="0" spcFirstLastPara="1" rIns="91425" wrap="square" tIns="91425">
            <a:noAutofit/>
          </a:bodyPr>
          <a:lstStyle>
            <a:lvl1pPr lvl="0">
              <a:spcBef>
                <a:spcPts val="0"/>
              </a:spcBef>
              <a:spcAft>
                <a:spcPts val="0"/>
              </a:spcAft>
              <a:buClr>
                <a:schemeClr val="lt1"/>
              </a:buClr>
              <a:buSzPts val="1000"/>
              <a:buFont typeface="Sora"/>
              <a:buNone/>
              <a:defRPr sz="1000">
                <a:latin typeface="Sora"/>
                <a:ea typeface="Sora"/>
                <a:cs typeface="Sora"/>
                <a:sym typeface="Sora"/>
              </a:defRPr>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268" name="Google Shape;268;p12"/>
          <p:cNvSpPr txBox="1"/>
          <p:nvPr>
            <p:ph idx="7" type="title"/>
          </p:nvPr>
        </p:nvSpPr>
        <p:spPr>
          <a:xfrm>
            <a:off x="3820750" y="2801550"/>
            <a:ext cx="3350700" cy="688800"/>
          </a:xfrm>
          <a:prstGeom prst="rect">
            <a:avLst/>
          </a:prstGeom>
        </p:spPr>
        <p:txBody>
          <a:bodyPr anchorCtr="0" anchor="t" bIns="91425" lIns="0" spcFirstLastPara="1" rIns="91425" wrap="square" tIns="91425">
            <a:noAutofit/>
          </a:bodyPr>
          <a:lstStyle>
            <a:lvl1pPr lvl="0">
              <a:spcBef>
                <a:spcPts val="0"/>
              </a:spcBef>
              <a:spcAft>
                <a:spcPts val="0"/>
              </a:spcAft>
              <a:buClr>
                <a:schemeClr val="lt1"/>
              </a:buClr>
              <a:buSzPts val="1000"/>
              <a:buFont typeface="Sora"/>
              <a:buNone/>
              <a:defRPr sz="1000">
                <a:latin typeface="Sora"/>
                <a:ea typeface="Sora"/>
                <a:cs typeface="Sora"/>
                <a:sym typeface="Sora"/>
              </a:defRPr>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269" name="Google Shape;269;p12"/>
          <p:cNvSpPr txBox="1"/>
          <p:nvPr>
            <p:ph idx="8" type="title"/>
          </p:nvPr>
        </p:nvSpPr>
        <p:spPr>
          <a:xfrm>
            <a:off x="3820750" y="3610475"/>
            <a:ext cx="3350700" cy="688800"/>
          </a:xfrm>
          <a:prstGeom prst="rect">
            <a:avLst/>
          </a:prstGeom>
        </p:spPr>
        <p:txBody>
          <a:bodyPr anchorCtr="0" anchor="t" bIns="91425" lIns="0" spcFirstLastPara="1" rIns="91425" wrap="square" tIns="91425">
            <a:noAutofit/>
          </a:bodyPr>
          <a:lstStyle>
            <a:lvl1pPr lvl="0">
              <a:spcBef>
                <a:spcPts val="0"/>
              </a:spcBef>
              <a:spcAft>
                <a:spcPts val="0"/>
              </a:spcAft>
              <a:buClr>
                <a:schemeClr val="lt1"/>
              </a:buClr>
              <a:buSzPts val="1000"/>
              <a:buFont typeface="Sora"/>
              <a:buNone/>
              <a:defRPr sz="1000">
                <a:latin typeface="Sora"/>
                <a:ea typeface="Sora"/>
                <a:cs typeface="Sora"/>
                <a:sym typeface="Sora"/>
              </a:defRPr>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270" name="Google Shape;270;p12"/>
          <p:cNvSpPr txBox="1"/>
          <p:nvPr>
            <p:ph idx="9"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271" name="Google Shape;271;p12"/>
          <p:cNvSpPr txBox="1"/>
          <p:nvPr>
            <p:ph idx="13" type="title"/>
          </p:nvPr>
        </p:nvSpPr>
        <p:spPr>
          <a:xfrm>
            <a:off x="115025" y="502775"/>
            <a:ext cx="6440400" cy="6888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272" name="Google Shape;272;p12"/>
          <p:cNvSpPr txBox="1"/>
          <p:nvPr>
            <p:ph idx="14" type="title"/>
          </p:nvPr>
        </p:nvSpPr>
        <p:spPr>
          <a:xfrm>
            <a:off x="228600" y="2127325"/>
            <a:ext cx="739800" cy="4194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000"/>
              <a:buFont typeface="Sora"/>
              <a:buNone/>
              <a:defRPr sz="1000">
                <a:latin typeface="Sora"/>
                <a:ea typeface="Sora"/>
                <a:cs typeface="Sora"/>
                <a:sym typeface="Sora"/>
              </a:defRPr>
            </a:lvl1pPr>
            <a:lvl2pPr lvl="1" algn="ctr">
              <a:spcBef>
                <a:spcPts val="0"/>
              </a:spcBef>
              <a:spcAft>
                <a:spcPts val="0"/>
              </a:spcAft>
              <a:buClr>
                <a:schemeClr val="lt1"/>
              </a:buClr>
              <a:buSzPts val="3000"/>
              <a:buFont typeface="Sora"/>
              <a:buNone/>
              <a:defRPr>
                <a:solidFill>
                  <a:schemeClr val="lt1"/>
                </a:solidFill>
                <a:latin typeface="Sora"/>
                <a:ea typeface="Sora"/>
                <a:cs typeface="Sora"/>
                <a:sym typeface="Sora"/>
              </a:defRPr>
            </a:lvl2pPr>
            <a:lvl3pPr lvl="2" algn="ctr">
              <a:spcBef>
                <a:spcPts val="0"/>
              </a:spcBef>
              <a:spcAft>
                <a:spcPts val="0"/>
              </a:spcAft>
              <a:buClr>
                <a:schemeClr val="lt1"/>
              </a:buClr>
              <a:buSzPts val="3000"/>
              <a:buFont typeface="Sora"/>
              <a:buNone/>
              <a:defRPr>
                <a:solidFill>
                  <a:schemeClr val="lt1"/>
                </a:solidFill>
                <a:latin typeface="Sora"/>
                <a:ea typeface="Sora"/>
                <a:cs typeface="Sora"/>
                <a:sym typeface="Sora"/>
              </a:defRPr>
            </a:lvl3pPr>
            <a:lvl4pPr lvl="3" algn="ctr">
              <a:spcBef>
                <a:spcPts val="0"/>
              </a:spcBef>
              <a:spcAft>
                <a:spcPts val="0"/>
              </a:spcAft>
              <a:buClr>
                <a:schemeClr val="lt1"/>
              </a:buClr>
              <a:buSzPts val="3000"/>
              <a:buFont typeface="Sora"/>
              <a:buNone/>
              <a:defRPr>
                <a:solidFill>
                  <a:schemeClr val="lt1"/>
                </a:solidFill>
                <a:latin typeface="Sora"/>
                <a:ea typeface="Sora"/>
                <a:cs typeface="Sora"/>
                <a:sym typeface="Sora"/>
              </a:defRPr>
            </a:lvl4pPr>
            <a:lvl5pPr lvl="4" algn="ctr">
              <a:spcBef>
                <a:spcPts val="0"/>
              </a:spcBef>
              <a:spcAft>
                <a:spcPts val="0"/>
              </a:spcAft>
              <a:buClr>
                <a:schemeClr val="lt1"/>
              </a:buClr>
              <a:buSzPts val="3000"/>
              <a:buFont typeface="Sora"/>
              <a:buNone/>
              <a:defRPr>
                <a:solidFill>
                  <a:schemeClr val="lt1"/>
                </a:solidFill>
                <a:latin typeface="Sora"/>
                <a:ea typeface="Sora"/>
                <a:cs typeface="Sora"/>
                <a:sym typeface="Sora"/>
              </a:defRPr>
            </a:lvl5pPr>
            <a:lvl6pPr lvl="5" algn="ctr">
              <a:spcBef>
                <a:spcPts val="0"/>
              </a:spcBef>
              <a:spcAft>
                <a:spcPts val="0"/>
              </a:spcAft>
              <a:buClr>
                <a:schemeClr val="lt1"/>
              </a:buClr>
              <a:buSzPts val="3000"/>
              <a:buFont typeface="Sora"/>
              <a:buNone/>
              <a:defRPr>
                <a:solidFill>
                  <a:schemeClr val="lt1"/>
                </a:solidFill>
                <a:latin typeface="Sora"/>
                <a:ea typeface="Sora"/>
                <a:cs typeface="Sora"/>
                <a:sym typeface="Sora"/>
              </a:defRPr>
            </a:lvl6pPr>
            <a:lvl7pPr lvl="6" algn="ctr">
              <a:spcBef>
                <a:spcPts val="0"/>
              </a:spcBef>
              <a:spcAft>
                <a:spcPts val="0"/>
              </a:spcAft>
              <a:buClr>
                <a:schemeClr val="lt1"/>
              </a:buClr>
              <a:buSzPts val="3000"/>
              <a:buFont typeface="Sora"/>
              <a:buNone/>
              <a:defRPr>
                <a:solidFill>
                  <a:schemeClr val="lt1"/>
                </a:solidFill>
                <a:latin typeface="Sora"/>
                <a:ea typeface="Sora"/>
                <a:cs typeface="Sora"/>
                <a:sym typeface="Sora"/>
              </a:defRPr>
            </a:lvl7pPr>
            <a:lvl8pPr lvl="7" algn="ctr">
              <a:spcBef>
                <a:spcPts val="0"/>
              </a:spcBef>
              <a:spcAft>
                <a:spcPts val="0"/>
              </a:spcAft>
              <a:buClr>
                <a:schemeClr val="lt1"/>
              </a:buClr>
              <a:buSzPts val="3000"/>
              <a:buFont typeface="Sora"/>
              <a:buNone/>
              <a:defRPr>
                <a:solidFill>
                  <a:schemeClr val="lt1"/>
                </a:solidFill>
                <a:latin typeface="Sora"/>
                <a:ea typeface="Sora"/>
                <a:cs typeface="Sora"/>
                <a:sym typeface="Sora"/>
              </a:defRPr>
            </a:lvl8pPr>
            <a:lvl9pPr lvl="8" algn="ctr">
              <a:spcBef>
                <a:spcPts val="0"/>
              </a:spcBef>
              <a:spcAft>
                <a:spcPts val="0"/>
              </a:spcAft>
              <a:buClr>
                <a:schemeClr val="lt1"/>
              </a:buClr>
              <a:buSzPts val="3000"/>
              <a:buFont typeface="Sora"/>
              <a:buNone/>
              <a:defRPr>
                <a:solidFill>
                  <a:schemeClr val="lt1"/>
                </a:solidFill>
                <a:latin typeface="Sora"/>
                <a:ea typeface="Sora"/>
                <a:cs typeface="Sora"/>
                <a:sym typeface="Sora"/>
              </a:defRPr>
            </a:lvl9pPr>
          </a:lstStyle>
          <a:p/>
        </p:txBody>
      </p:sp>
      <p:sp>
        <p:nvSpPr>
          <p:cNvPr id="273" name="Google Shape;273;p12"/>
          <p:cNvSpPr txBox="1"/>
          <p:nvPr>
            <p:ph idx="15"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
        <p:nvSpPr>
          <p:cNvPr id="274" name="Google Shape;274;p12"/>
          <p:cNvSpPr txBox="1"/>
          <p:nvPr>
            <p:ph idx="16" type="title"/>
          </p:nvPr>
        </p:nvSpPr>
        <p:spPr>
          <a:xfrm>
            <a:off x="228600" y="2936225"/>
            <a:ext cx="739800" cy="4194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000"/>
              <a:buFont typeface="Sora"/>
              <a:buNone/>
              <a:defRPr sz="1000">
                <a:latin typeface="Sora"/>
                <a:ea typeface="Sora"/>
                <a:cs typeface="Sora"/>
                <a:sym typeface="Sora"/>
              </a:defRPr>
            </a:lvl1pPr>
            <a:lvl2pPr lvl="1" algn="ctr">
              <a:spcBef>
                <a:spcPts val="0"/>
              </a:spcBef>
              <a:spcAft>
                <a:spcPts val="0"/>
              </a:spcAft>
              <a:buClr>
                <a:schemeClr val="lt1"/>
              </a:buClr>
              <a:buSzPts val="3000"/>
              <a:buFont typeface="Sora"/>
              <a:buNone/>
              <a:defRPr>
                <a:solidFill>
                  <a:schemeClr val="lt1"/>
                </a:solidFill>
                <a:latin typeface="Sora"/>
                <a:ea typeface="Sora"/>
                <a:cs typeface="Sora"/>
                <a:sym typeface="Sora"/>
              </a:defRPr>
            </a:lvl2pPr>
            <a:lvl3pPr lvl="2" algn="ctr">
              <a:spcBef>
                <a:spcPts val="0"/>
              </a:spcBef>
              <a:spcAft>
                <a:spcPts val="0"/>
              </a:spcAft>
              <a:buClr>
                <a:schemeClr val="lt1"/>
              </a:buClr>
              <a:buSzPts val="3000"/>
              <a:buFont typeface="Sora"/>
              <a:buNone/>
              <a:defRPr>
                <a:solidFill>
                  <a:schemeClr val="lt1"/>
                </a:solidFill>
                <a:latin typeface="Sora"/>
                <a:ea typeface="Sora"/>
                <a:cs typeface="Sora"/>
                <a:sym typeface="Sora"/>
              </a:defRPr>
            </a:lvl3pPr>
            <a:lvl4pPr lvl="3" algn="ctr">
              <a:spcBef>
                <a:spcPts val="0"/>
              </a:spcBef>
              <a:spcAft>
                <a:spcPts val="0"/>
              </a:spcAft>
              <a:buClr>
                <a:schemeClr val="lt1"/>
              </a:buClr>
              <a:buSzPts val="3000"/>
              <a:buFont typeface="Sora"/>
              <a:buNone/>
              <a:defRPr>
                <a:solidFill>
                  <a:schemeClr val="lt1"/>
                </a:solidFill>
                <a:latin typeface="Sora"/>
                <a:ea typeface="Sora"/>
                <a:cs typeface="Sora"/>
                <a:sym typeface="Sora"/>
              </a:defRPr>
            </a:lvl4pPr>
            <a:lvl5pPr lvl="4" algn="ctr">
              <a:spcBef>
                <a:spcPts val="0"/>
              </a:spcBef>
              <a:spcAft>
                <a:spcPts val="0"/>
              </a:spcAft>
              <a:buClr>
                <a:schemeClr val="lt1"/>
              </a:buClr>
              <a:buSzPts val="3000"/>
              <a:buFont typeface="Sora"/>
              <a:buNone/>
              <a:defRPr>
                <a:solidFill>
                  <a:schemeClr val="lt1"/>
                </a:solidFill>
                <a:latin typeface="Sora"/>
                <a:ea typeface="Sora"/>
                <a:cs typeface="Sora"/>
                <a:sym typeface="Sora"/>
              </a:defRPr>
            </a:lvl5pPr>
            <a:lvl6pPr lvl="5" algn="ctr">
              <a:spcBef>
                <a:spcPts val="0"/>
              </a:spcBef>
              <a:spcAft>
                <a:spcPts val="0"/>
              </a:spcAft>
              <a:buClr>
                <a:schemeClr val="lt1"/>
              </a:buClr>
              <a:buSzPts val="3000"/>
              <a:buFont typeface="Sora"/>
              <a:buNone/>
              <a:defRPr>
                <a:solidFill>
                  <a:schemeClr val="lt1"/>
                </a:solidFill>
                <a:latin typeface="Sora"/>
                <a:ea typeface="Sora"/>
                <a:cs typeface="Sora"/>
                <a:sym typeface="Sora"/>
              </a:defRPr>
            </a:lvl6pPr>
            <a:lvl7pPr lvl="6" algn="ctr">
              <a:spcBef>
                <a:spcPts val="0"/>
              </a:spcBef>
              <a:spcAft>
                <a:spcPts val="0"/>
              </a:spcAft>
              <a:buClr>
                <a:schemeClr val="lt1"/>
              </a:buClr>
              <a:buSzPts val="3000"/>
              <a:buFont typeface="Sora"/>
              <a:buNone/>
              <a:defRPr>
                <a:solidFill>
                  <a:schemeClr val="lt1"/>
                </a:solidFill>
                <a:latin typeface="Sora"/>
                <a:ea typeface="Sora"/>
                <a:cs typeface="Sora"/>
                <a:sym typeface="Sora"/>
              </a:defRPr>
            </a:lvl7pPr>
            <a:lvl8pPr lvl="7" algn="ctr">
              <a:spcBef>
                <a:spcPts val="0"/>
              </a:spcBef>
              <a:spcAft>
                <a:spcPts val="0"/>
              </a:spcAft>
              <a:buClr>
                <a:schemeClr val="lt1"/>
              </a:buClr>
              <a:buSzPts val="3000"/>
              <a:buFont typeface="Sora"/>
              <a:buNone/>
              <a:defRPr>
                <a:solidFill>
                  <a:schemeClr val="lt1"/>
                </a:solidFill>
                <a:latin typeface="Sora"/>
                <a:ea typeface="Sora"/>
                <a:cs typeface="Sora"/>
                <a:sym typeface="Sora"/>
              </a:defRPr>
            </a:lvl8pPr>
            <a:lvl9pPr lvl="8" algn="ctr">
              <a:spcBef>
                <a:spcPts val="0"/>
              </a:spcBef>
              <a:spcAft>
                <a:spcPts val="0"/>
              </a:spcAft>
              <a:buClr>
                <a:schemeClr val="lt1"/>
              </a:buClr>
              <a:buSzPts val="3000"/>
              <a:buFont typeface="Sora"/>
              <a:buNone/>
              <a:defRPr>
                <a:solidFill>
                  <a:schemeClr val="lt1"/>
                </a:solidFill>
                <a:latin typeface="Sora"/>
                <a:ea typeface="Sora"/>
                <a:cs typeface="Sora"/>
                <a:sym typeface="Sora"/>
              </a:defRPr>
            </a:lvl9pPr>
          </a:lstStyle>
          <a:p/>
        </p:txBody>
      </p:sp>
      <p:sp>
        <p:nvSpPr>
          <p:cNvPr id="275" name="Google Shape;275;p12"/>
          <p:cNvSpPr txBox="1"/>
          <p:nvPr>
            <p:ph idx="17" type="title"/>
          </p:nvPr>
        </p:nvSpPr>
        <p:spPr>
          <a:xfrm>
            <a:off x="228600" y="3745125"/>
            <a:ext cx="739800" cy="4194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000"/>
              <a:buFont typeface="Sora"/>
              <a:buNone/>
              <a:defRPr sz="1000">
                <a:latin typeface="Sora"/>
                <a:ea typeface="Sora"/>
                <a:cs typeface="Sora"/>
                <a:sym typeface="Sora"/>
              </a:defRPr>
            </a:lvl1pPr>
            <a:lvl2pPr lvl="1" algn="ctr">
              <a:spcBef>
                <a:spcPts val="0"/>
              </a:spcBef>
              <a:spcAft>
                <a:spcPts val="0"/>
              </a:spcAft>
              <a:buClr>
                <a:schemeClr val="lt1"/>
              </a:buClr>
              <a:buSzPts val="3000"/>
              <a:buFont typeface="Sora"/>
              <a:buNone/>
              <a:defRPr>
                <a:solidFill>
                  <a:schemeClr val="lt1"/>
                </a:solidFill>
                <a:latin typeface="Sora"/>
                <a:ea typeface="Sora"/>
                <a:cs typeface="Sora"/>
                <a:sym typeface="Sora"/>
              </a:defRPr>
            </a:lvl2pPr>
            <a:lvl3pPr lvl="2" algn="ctr">
              <a:spcBef>
                <a:spcPts val="0"/>
              </a:spcBef>
              <a:spcAft>
                <a:spcPts val="0"/>
              </a:spcAft>
              <a:buClr>
                <a:schemeClr val="lt1"/>
              </a:buClr>
              <a:buSzPts val="3000"/>
              <a:buFont typeface="Sora"/>
              <a:buNone/>
              <a:defRPr>
                <a:solidFill>
                  <a:schemeClr val="lt1"/>
                </a:solidFill>
                <a:latin typeface="Sora"/>
                <a:ea typeface="Sora"/>
                <a:cs typeface="Sora"/>
                <a:sym typeface="Sora"/>
              </a:defRPr>
            </a:lvl3pPr>
            <a:lvl4pPr lvl="3" algn="ctr">
              <a:spcBef>
                <a:spcPts val="0"/>
              </a:spcBef>
              <a:spcAft>
                <a:spcPts val="0"/>
              </a:spcAft>
              <a:buClr>
                <a:schemeClr val="lt1"/>
              </a:buClr>
              <a:buSzPts val="3000"/>
              <a:buFont typeface="Sora"/>
              <a:buNone/>
              <a:defRPr>
                <a:solidFill>
                  <a:schemeClr val="lt1"/>
                </a:solidFill>
                <a:latin typeface="Sora"/>
                <a:ea typeface="Sora"/>
                <a:cs typeface="Sora"/>
                <a:sym typeface="Sora"/>
              </a:defRPr>
            </a:lvl4pPr>
            <a:lvl5pPr lvl="4" algn="ctr">
              <a:spcBef>
                <a:spcPts val="0"/>
              </a:spcBef>
              <a:spcAft>
                <a:spcPts val="0"/>
              </a:spcAft>
              <a:buClr>
                <a:schemeClr val="lt1"/>
              </a:buClr>
              <a:buSzPts val="3000"/>
              <a:buFont typeface="Sora"/>
              <a:buNone/>
              <a:defRPr>
                <a:solidFill>
                  <a:schemeClr val="lt1"/>
                </a:solidFill>
                <a:latin typeface="Sora"/>
                <a:ea typeface="Sora"/>
                <a:cs typeface="Sora"/>
                <a:sym typeface="Sora"/>
              </a:defRPr>
            </a:lvl5pPr>
            <a:lvl6pPr lvl="5" algn="ctr">
              <a:spcBef>
                <a:spcPts val="0"/>
              </a:spcBef>
              <a:spcAft>
                <a:spcPts val="0"/>
              </a:spcAft>
              <a:buClr>
                <a:schemeClr val="lt1"/>
              </a:buClr>
              <a:buSzPts val="3000"/>
              <a:buFont typeface="Sora"/>
              <a:buNone/>
              <a:defRPr>
                <a:solidFill>
                  <a:schemeClr val="lt1"/>
                </a:solidFill>
                <a:latin typeface="Sora"/>
                <a:ea typeface="Sora"/>
                <a:cs typeface="Sora"/>
                <a:sym typeface="Sora"/>
              </a:defRPr>
            </a:lvl6pPr>
            <a:lvl7pPr lvl="6" algn="ctr">
              <a:spcBef>
                <a:spcPts val="0"/>
              </a:spcBef>
              <a:spcAft>
                <a:spcPts val="0"/>
              </a:spcAft>
              <a:buClr>
                <a:schemeClr val="lt1"/>
              </a:buClr>
              <a:buSzPts val="3000"/>
              <a:buFont typeface="Sora"/>
              <a:buNone/>
              <a:defRPr>
                <a:solidFill>
                  <a:schemeClr val="lt1"/>
                </a:solidFill>
                <a:latin typeface="Sora"/>
                <a:ea typeface="Sora"/>
                <a:cs typeface="Sora"/>
                <a:sym typeface="Sora"/>
              </a:defRPr>
            </a:lvl7pPr>
            <a:lvl8pPr lvl="7" algn="ctr">
              <a:spcBef>
                <a:spcPts val="0"/>
              </a:spcBef>
              <a:spcAft>
                <a:spcPts val="0"/>
              </a:spcAft>
              <a:buClr>
                <a:schemeClr val="lt1"/>
              </a:buClr>
              <a:buSzPts val="3000"/>
              <a:buFont typeface="Sora"/>
              <a:buNone/>
              <a:defRPr>
                <a:solidFill>
                  <a:schemeClr val="lt1"/>
                </a:solidFill>
                <a:latin typeface="Sora"/>
                <a:ea typeface="Sora"/>
                <a:cs typeface="Sora"/>
                <a:sym typeface="Sora"/>
              </a:defRPr>
            </a:lvl8pPr>
            <a:lvl9pPr lvl="8" algn="ctr">
              <a:spcBef>
                <a:spcPts val="0"/>
              </a:spcBef>
              <a:spcAft>
                <a:spcPts val="0"/>
              </a:spcAft>
              <a:buClr>
                <a:schemeClr val="lt1"/>
              </a:buClr>
              <a:buSzPts val="3000"/>
              <a:buFont typeface="Sora"/>
              <a:buNone/>
              <a:defRPr>
                <a:solidFill>
                  <a:schemeClr val="lt1"/>
                </a:solidFill>
                <a:latin typeface="Sora"/>
                <a:ea typeface="Sora"/>
                <a:cs typeface="Sora"/>
                <a:sym typeface="Sora"/>
              </a:defRPr>
            </a:lvl9pPr>
          </a:lstStyle>
          <a:p/>
        </p:txBody>
      </p:sp>
    </p:spTree>
  </p:cSld>
  <p:clrMapOvr>
    <a:masterClrMapping/>
  </p:clrMapOvr>
  <p:extLst>
    <p:ext uri="{DCECCB84-F9BA-43D5-87BE-67443E8EF086}">
      <p15:sldGuideLst>
        <p15:guide id="1" orient="horz" pos="1241">
          <p15:clr>
            <a:srgbClr val="E46962"/>
          </p15:clr>
        </p15:guide>
        <p15:guide id="2" orient="horz" pos="1755">
          <p15:clr>
            <a:srgbClr val="E46962"/>
          </p15:clr>
        </p15:guide>
        <p15:guide id="3" orient="horz" pos="2267">
          <p15:clr>
            <a:srgbClr val="E46962"/>
          </p15:clr>
        </p15:guide>
        <p15:guide id="4" orient="horz" pos="2778">
          <p15:clr>
            <a:srgbClr val="E46962"/>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hart">
  <p:cSld name="BLANK_1_1_1_1_1_1_1_1_1_1_7_1">
    <p:spTree>
      <p:nvGrpSpPr>
        <p:cNvPr id="276" name="Shape 276"/>
        <p:cNvGrpSpPr/>
        <p:nvPr/>
      </p:nvGrpSpPr>
      <p:grpSpPr>
        <a:xfrm>
          <a:off x="0" y="0"/>
          <a:ext cx="0" cy="0"/>
          <a:chOff x="0" y="0"/>
          <a:chExt cx="0" cy="0"/>
        </a:xfrm>
      </p:grpSpPr>
      <p:sp>
        <p:nvSpPr>
          <p:cNvPr id="277" name="Google Shape;277;p13"/>
          <p:cNvSpPr/>
          <p:nvPr/>
        </p:nvSpPr>
        <p:spPr>
          <a:xfrm flipH="1" rot="-1079220">
            <a:off x="-2010221" y="4250160"/>
            <a:ext cx="4477637" cy="804981"/>
          </a:xfrm>
          <a:prstGeom prst="chord">
            <a:avLst>
              <a:gd fmla="val 2752926" name="adj1"/>
              <a:gd fmla="val 1719354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nvGrpSpPr>
          <p:cNvPr id="278" name="Google Shape;278;p13"/>
          <p:cNvGrpSpPr/>
          <p:nvPr/>
        </p:nvGrpSpPr>
        <p:grpSpPr>
          <a:xfrm rot="-5400000">
            <a:off x="4030013" y="41713"/>
            <a:ext cx="1026300" cy="9201675"/>
            <a:chOff x="670045" y="-5692564"/>
            <a:chExt cx="1026300" cy="9201675"/>
          </a:xfrm>
        </p:grpSpPr>
        <p:sp>
          <p:nvSpPr>
            <p:cNvPr id="279" name="Google Shape;279;p13"/>
            <p:cNvSpPr/>
            <p:nvPr/>
          </p:nvSpPr>
          <p:spPr>
            <a:xfrm>
              <a:off x="675320" y="-5692564"/>
              <a:ext cx="1010925" cy="7239975"/>
            </a:xfrm>
            <a:custGeom>
              <a:rect b="b" l="l" r="r" t="t"/>
              <a:pathLst>
                <a:path extrusionOk="0" h="289599" w="40437">
                  <a:moveTo>
                    <a:pt x="40437" y="287489"/>
                  </a:moveTo>
                  <a:lnTo>
                    <a:pt x="0" y="0"/>
                  </a:lnTo>
                  <a:lnTo>
                    <a:pt x="242" y="276278"/>
                  </a:lnTo>
                  <a:lnTo>
                    <a:pt x="238" y="289599"/>
                  </a:lnTo>
                  <a:close/>
                </a:path>
              </a:pathLst>
            </a:custGeom>
            <a:solidFill>
              <a:schemeClr val="lt1"/>
            </a:solidFill>
            <a:ln>
              <a:noFill/>
            </a:ln>
          </p:spPr>
        </p:sp>
        <p:sp>
          <p:nvSpPr>
            <p:cNvPr id="280" name="Google Shape;280;p13"/>
            <p:cNvSpPr/>
            <p:nvPr/>
          </p:nvSpPr>
          <p:spPr>
            <a:xfrm>
              <a:off x="670045" y="1494661"/>
              <a:ext cx="1026300" cy="2014450"/>
            </a:xfrm>
            <a:custGeom>
              <a:rect b="b" l="l" r="r" t="t"/>
              <a:pathLst>
                <a:path extrusionOk="0" h="80578" w="41052">
                  <a:moveTo>
                    <a:pt x="499" y="80578"/>
                  </a:moveTo>
                  <a:lnTo>
                    <a:pt x="15982" y="73724"/>
                  </a:lnTo>
                  <a:lnTo>
                    <a:pt x="41052" y="0"/>
                  </a:lnTo>
                  <a:lnTo>
                    <a:pt x="472" y="1824"/>
                  </a:lnTo>
                  <a:lnTo>
                    <a:pt x="0" y="39674"/>
                  </a:lnTo>
                  <a:close/>
                </a:path>
              </a:pathLst>
            </a:custGeom>
            <a:gradFill>
              <a:gsLst>
                <a:gs pos="0">
                  <a:schemeClr val="accent2"/>
                </a:gs>
                <a:gs pos="37000">
                  <a:schemeClr val="lt2"/>
                </a:gs>
                <a:gs pos="92000">
                  <a:schemeClr val="accent1"/>
                </a:gs>
                <a:gs pos="100000">
                  <a:schemeClr val="accent1"/>
                </a:gs>
              </a:gsLst>
              <a:lin ang="13500032" scaled="0"/>
            </a:gradFill>
            <a:ln>
              <a:noFill/>
            </a:ln>
          </p:spPr>
        </p:sp>
      </p:grpSp>
      <p:sp>
        <p:nvSpPr>
          <p:cNvPr id="281" name="Google Shape;281;p13"/>
          <p:cNvSpPr txBox="1"/>
          <p:nvPr>
            <p:ph type="title"/>
          </p:nvPr>
        </p:nvSpPr>
        <p:spPr>
          <a:xfrm>
            <a:off x="3720025" y="1709075"/>
            <a:ext cx="1665300" cy="19380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latin typeface="Sora"/>
                <a:ea typeface="Sora"/>
                <a:cs typeface="Sora"/>
                <a:sym typeface="Sora"/>
              </a:defRPr>
            </a:lvl1pPr>
            <a:lvl2pPr lvl="1">
              <a:spcBef>
                <a:spcPts val="0"/>
              </a:spcBef>
              <a:spcAft>
                <a:spcPts val="0"/>
              </a:spcAft>
              <a:buClr>
                <a:schemeClr val="lt1"/>
              </a:buClr>
              <a:buSzPts val="1000"/>
              <a:buFont typeface="Sora"/>
              <a:buNone/>
              <a:defRPr sz="1000">
                <a:latin typeface="Sora"/>
                <a:ea typeface="Sora"/>
                <a:cs typeface="Sora"/>
                <a:sym typeface="Sora"/>
              </a:defRPr>
            </a:lvl2pPr>
            <a:lvl3pPr lvl="2">
              <a:spcBef>
                <a:spcPts val="0"/>
              </a:spcBef>
              <a:spcAft>
                <a:spcPts val="0"/>
              </a:spcAft>
              <a:buClr>
                <a:schemeClr val="lt1"/>
              </a:buClr>
              <a:buSzPts val="1000"/>
              <a:buFont typeface="Sora"/>
              <a:buNone/>
              <a:defRPr sz="1000">
                <a:latin typeface="Sora"/>
                <a:ea typeface="Sora"/>
                <a:cs typeface="Sora"/>
                <a:sym typeface="Sora"/>
              </a:defRPr>
            </a:lvl3pPr>
            <a:lvl4pPr lvl="3">
              <a:spcBef>
                <a:spcPts val="0"/>
              </a:spcBef>
              <a:spcAft>
                <a:spcPts val="0"/>
              </a:spcAft>
              <a:buClr>
                <a:schemeClr val="lt1"/>
              </a:buClr>
              <a:buSzPts val="1000"/>
              <a:buFont typeface="Sora"/>
              <a:buNone/>
              <a:defRPr sz="1000">
                <a:latin typeface="Sora"/>
                <a:ea typeface="Sora"/>
                <a:cs typeface="Sora"/>
                <a:sym typeface="Sora"/>
              </a:defRPr>
            </a:lvl4pPr>
            <a:lvl5pPr lvl="4">
              <a:spcBef>
                <a:spcPts val="0"/>
              </a:spcBef>
              <a:spcAft>
                <a:spcPts val="0"/>
              </a:spcAft>
              <a:buClr>
                <a:schemeClr val="lt1"/>
              </a:buClr>
              <a:buSzPts val="1000"/>
              <a:buFont typeface="Sora"/>
              <a:buNone/>
              <a:defRPr sz="1000">
                <a:latin typeface="Sora"/>
                <a:ea typeface="Sora"/>
                <a:cs typeface="Sora"/>
                <a:sym typeface="Sora"/>
              </a:defRPr>
            </a:lvl5pPr>
            <a:lvl6pPr lvl="5">
              <a:spcBef>
                <a:spcPts val="0"/>
              </a:spcBef>
              <a:spcAft>
                <a:spcPts val="0"/>
              </a:spcAft>
              <a:buClr>
                <a:schemeClr val="lt1"/>
              </a:buClr>
              <a:buSzPts val="1000"/>
              <a:buFont typeface="Sora"/>
              <a:buNone/>
              <a:defRPr sz="1000">
                <a:latin typeface="Sora"/>
                <a:ea typeface="Sora"/>
                <a:cs typeface="Sora"/>
                <a:sym typeface="Sora"/>
              </a:defRPr>
            </a:lvl6pPr>
            <a:lvl7pPr lvl="6">
              <a:spcBef>
                <a:spcPts val="0"/>
              </a:spcBef>
              <a:spcAft>
                <a:spcPts val="0"/>
              </a:spcAft>
              <a:buClr>
                <a:schemeClr val="lt1"/>
              </a:buClr>
              <a:buSzPts val="1000"/>
              <a:buFont typeface="Sora"/>
              <a:buNone/>
              <a:defRPr sz="1000">
                <a:latin typeface="Sora"/>
                <a:ea typeface="Sora"/>
                <a:cs typeface="Sora"/>
                <a:sym typeface="Sora"/>
              </a:defRPr>
            </a:lvl7pPr>
            <a:lvl8pPr lvl="7">
              <a:spcBef>
                <a:spcPts val="0"/>
              </a:spcBef>
              <a:spcAft>
                <a:spcPts val="0"/>
              </a:spcAft>
              <a:buClr>
                <a:schemeClr val="lt1"/>
              </a:buClr>
              <a:buSzPts val="1000"/>
              <a:buFont typeface="Sora"/>
              <a:buNone/>
              <a:defRPr sz="1000">
                <a:latin typeface="Sora"/>
                <a:ea typeface="Sora"/>
                <a:cs typeface="Sora"/>
                <a:sym typeface="Sora"/>
              </a:defRPr>
            </a:lvl8pPr>
            <a:lvl9pPr lvl="8">
              <a:spcBef>
                <a:spcPts val="0"/>
              </a:spcBef>
              <a:spcAft>
                <a:spcPts val="0"/>
              </a:spcAft>
              <a:buClr>
                <a:schemeClr val="lt1"/>
              </a:buClr>
              <a:buSzPts val="1000"/>
              <a:buFont typeface="Sora"/>
              <a:buNone/>
              <a:defRPr sz="1000">
                <a:latin typeface="Sora"/>
                <a:ea typeface="Sora"/>
                <a:cs typeface="Sora"/>
                <a:sym typeface="Sora"/>
              </a:defRPr>
            </a:lvl9pPr>
          </a:lstStyle>
          <a:p/>
        </p:txBody>
      </p:sp>
      <p:sp>
        <p:nvSpPr>
          <p:cNvPr id="282" name="Google Shape;282;p13"/>
          <p:cNvSpPr txBox="1"/>
          <p:nvPr>
            <p:ph idx="2" type="title"/>
          </p:nvPr>
        </p:nvSpPr>
        <p:spPr>
          <a:xfrm>
            <a:off x="7148925" y="1709075"/>
            <a:ext cx="1665300" cy="19380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latin typeface="Sora"/>
                <a:ea typeface="Sora"/>
                <a:cs typeface="Sora"/>
                <a:sym typeface="Sora"/>
              </a:defRPr>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283" name="Google Shape;283;p13"/>
          <p:cNvSpPr txBox="1"/>
          <p:nvPr>
            <p:ph idx="3" type="title"/>
          </p:nvPr>
        </p:nvSpPr>
        <p:spPr>
          <a:xfrm>
            <a:off x="5434475" y="1709075"/>
            <a:ext cx="1665300" cy="19380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latin typeface="Sora"/>
                <a:ea typeface="Sora"/>
                <a:cs typeface="Sora"/>
                <a:sym typeface="Sora"/>
              </a:defRPr>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284" name="Google Shape;284;p13"/>
          <p:cNvSpPr txBox="1"/>
          <p:nvPr>
            <p:ph idx="4"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285" name="Google Shape;285;p13"/>
          <p:cNvSpPr txBox="1"/>
          <p:nvPr>
            <p:ph idx="5" type="title"/>
          </p:nvPr>
        </p:nvSpPr>
        <p:spPr>
          <a:xfrm>
            <a:off x="108300" y="1168075"/>
            <a:ext cx="3544500" cy="2275200"/>
          </a:xfrm>
          <a:prstGeom prst="rect">
            <a:avLst/>
          </a:prstGeom>
        </p:spPr>
        <p:txBody>
          <a:bodyPr anchorCtr="0" anchor="t" bIns="91425" lIns="91425" spcFirstLastPara="1" rIns="91425" wrap="square" tIns="0">
            <a:norm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a:latin typeface="IBM Plex Sans SemiBold"/>
                <a:ea typeface="IBM Plex Sans SemiBold"/>
                <a:cs typeface="IBM Plex Sans SemiBold"/>
                <a:sym typeface="IBM Plex Sans SemiBold"/>
              </a:defRPr>
            </a:lvl2pPr>
            <a:lvl3pPr lvl="2">
              <a:lnSpc>
                <a:spcPct val="115000"/>
              </a:lnSpc>
              <a:spcBef>
                <a:spcPts val="0"/>
              </a:spcBef>
              <a:spcAft>
                <a:spcPts val="0"/>
              </a:spcAft>
              <a:buNone/>
              <a:defRPr>
                <a:latin typeface="IBM Plex Sans SemiBold"/>
                <a:ea typeface="IBM Plex Sans SemiBold"/>
                <a:cs typeface="IBM Plex Sans SemiBold"/>
                <a:sym typeface="IBM Plex Sans SemiBold"/>
              </a:defRPr>
            </a:lvl3pPr>
            <a:lvl4pPr lvl="3">
              <a:lnSpc>
                <a:spcPct val="115000"/>
              </a:lnSpc>
              <a:spcBef>
                <a:spcPts val="0"/>
              </a:spcBef>
              <a:spcAft>
                <a:spcPts val="0"/>
              </a:spcAft>
              <a:buNone/>
              <a:defRPr>
                <a:latin typeface="IBM Plex Sans SemiBold"/>
                <a:ea typeface="IBM Plex Sans SemiBold"/>
                <a:cs typeface="IBM Plex Sans SemiBold"/>
                <a:sym typeface="IBM Plex Sans SemiBold"/>
              </a:defRPr>
            </a:lvl4pPr>
            <a:lvl5pPr lvl="4">
              <a:lnSpc>
                <a:spcPct val="115000"/>
              </a:lnSpc>
              <a:spcBef>
                <a:spcPts val="0"/>
              </a:spcBef>
              <a:spcAft>
                <a:spcPts val="0"/>
              </a:spcAft>
              <a:buNone/>
              <a:defRPr>
                <a:latin typeface="IBM Plex Sans SemiBold"/>
                <a:ea typeface="IBM Plex Sans SemiBold"/>
                <a:cs typeface="IBM Plex Sans SemiBold"/>
                <a:sym typeface="IBM Plex Sans SemiBold"/>
              </a:defRPr>
            </a:lvl5pPr>
            <a:lvl6pPr lvl="5">
              <a:lnSpc>
                <a:spcPct val="115000"/>
              </a:lnSpc>
              <a:spcBef>
                <a:spcPts val="0"/>
              </a:spcBef>
              <a:spcAft>
                <a:spcPts val="0"/>
              </a:spcAft>
              <a:buNone/>
              <a:defRPr>
                <a:latin typeface="IBM Plex Sans SemiBold"/>
                <a:ea typeface="IBM Plex Sans SemiBold"/>
                <a:cs typeface="IBM Plex Sans SemiBold"/>
                <a:sym typeface="IBM Plex Sans SemiBold"/>
              </a:defRPr>
            </a:lvl6pPr>
            <a:lvl7pPr lvl="6">
              <a:lnSpc>
                <a:spcPct val="115000"/>
              </a:lnSpc>
              <a:spcBef>
                <a:spcPts val="0"/>
              </a:spcBef>
              <a:spcAft>
                <a:spcPts val="0"/>
              </a:spcAft>
              <a:buNone/>
              <a:defRPr>
                <a:latin typeface="IBM Plex Sans SemiBold"/>
                <a:ea typeface="IBM Plex Sans SemiBold"/>
                <a:cs typeface="IBM Plex Sans SemiBold"/>
                <a:sym typeface="IBM Plex Sans SemiBold"/>
              </a:defRPr>
            </a:lvl7pPr>
            <a:lvl8pPr lvl="7">
              <a:lnSpc>
                <a:spcPct val="115000"/>
              </a:lnSpc>
              <a:spcBef>
                <a:spcPts val="0"/>
              </a:spcBef>
              <a:spcAft>
                <a:spcPts val="0"/>
              </a:spcAft>
              <a:buNone/>
              <a:defRPr>
                <a:latin typeface="IBM Plex Sans SemiBold"/>
                <a:ea typeface="IBM Plex Sans SemiBold"/>
                <a:cs typeface="IBM Plex Sans SemiBold"/>
                <a:sym typeface="IBM Plex Sans SemiBold"/>
              </a:defRPr>
            </a:lvl8pPr>
            <a:lvl9pPr lvl="8">
              <a:lnSpc>
                <a:spcPct val="115000"/>
              </a:lnSpc>
              <a:spcBef>
                <a:spcPts val="0"/>
              </a:spcBef>
              <a:spcAft>
                <a:spcPts val="0"/>
              </a:spcAft>
              <a:buNone/>
              <a:defRPr>
                <a:latin typeface="IBM Plex Sans SemiBold"/>
                <a:ea typeface="IBM Plex Sans SemiBold"/>
                <a:cs typeface="IBM Plex Sans SemiBold"/>
                <a:sym typeface="IBM Plex Sans SemiBold"/>
              </a:defRPr>
            </a:lvl9pPr>
          </a:lstStyle>
          <a:p/>
        </p:txBody>
      </p:sp>
      <p:sp>
        <p:nvSpPr>
          <p:cNvPr id="286" name="Google Shape;286;p13"/>
          <p:cNvSpPr txBox="1"/>
          <p:nvPr>
            <p:ph idx="6" type="title"/>
          </p:nvPr>
        </p:nvSpPr>
        <p:spPr>
          <a:xfrm>
            <a:off x="3720025" y="1287875"/>
            <a:ext cx="4295400" cy="2772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spcBef>
                <a:spcPts val="0"/>
              </a:spcBef>
              <a:spcAft>
                <a:spcPts val="0"/>
              </a:spcAft>
              <a:buClr>
                <a:schemeClr val="lt1"/>
              </a:buClr>
              <a:buSzPts val="1200"/>
              <a:buFont typeface="Sora"/>
              <a:buNone/>
              <a:defRPr sz="1200">
                <a:solidFill>
                  <a:schemeClr val="lt1"/>
                </a:solidFill>
                <a:latin typeface="Sora"/>
                <a:ea typeface="Sora"/>
                <a:cs typeface="Sora"/>
                <a:sym typeface="Sora"/>
              </a:defRPr>
            </a:lvl2pPr>
            <a:lvl3pPr lvl="2">
              <a:spcBef>
                <a:spcPts val="0"/>
              </a:spcBef>
              <a:spcAft>
                <a:spcPts val="0"/>
              </a:spcAft>
              <a:buClr>
                <a:schemeClr val="lt1"/>
              </a:buClr>
              <a:buSzPts val="1200"/>
              <a:buFont typeface="Sora"/>
              <a:buNone/>
              <a:defRPr sz="1200">
                <a:solidFill>
                  <a:schemeClr val="lt1"/>
                </a:solidFill>
                <a:latin typeface="Sora"/>
                <a:ea typeface="Sora"/>
                <a:cs typeface="Sora"/>
                <a:sym typeface="Sora"/>
              </a:defRPr>
            </a:lvl3pPr>
            <a:lvl4pPr lvl="3">
              <a:spcBef>
                <a:spcPts val="0"/>
              </a:spcBef>
              <a:spcAft>
                <a:spcPts val="0"/>
              </a:spcAft>
              <a:buClr>
                <a:schemeClr val="lt1"/>
              </a:buClr>
              <a:buSzPts val="1200"/>
              <a:buFont typeface="Sora"/>
              <a:buNone/>
              <a:defRPr sz="1200">
                <a:solidFill>
                  <a:schemeClr val="lt1"/>
                </a:solidFill>
                <a:latin typeface="Sora"/>
                <a:ea typeface="Sora"/>
                <a:cs typeface="Sora"/>
                <a:sym typeface="Sora"/>
              </a:defRPr>
            </a:lvl4pPr>
            <a:lvl5pPr lvl="4">
              <a:spcBef>
                <a:spcPts val="0"/>
              </a:spcBef>
              <a:spcAft>
                <a:spcPts val="0"/>
              </a:spcAft>
              <a:buClr>
                <a:schemeClr val="lt1"/>
              </a:buClr>
              <a:buSzPts val="1200"/>
              <a:buFont typeface="Sora"/>
              <a:buNone/>
              <a:defRPr sz="1200">
                <a:solidFill>
                  <a:schemeClr val="lt1"/>
                </a:solidFill>
                <a:latin typeface="Sora"/>
                <a:ea typeface="Sora"/>
                <a:cs typeface="Sora"/>
                <a:sym typeface="Sora"/>
              </a:defRPr>
            </a:lvl5pPr>
            <a:lvl6pPr lvl="5">
              <a:spcBef>
                <a:spcPts val="0"/>
              </a:spcBef>
              <a:spcAft>
                <a:spcPts val="0"/>
              </a:spcAft>
              <a:buClr>
                <a:schemeClr val="lt1"/>
              </a:buClr>
              <a:buSzPts val="1200"/>
              <a:buFont typeface="Sora"/>
              <a:buNone/>
              <a:defRPr sz="1200">
                <a:solidFill>
                  <a:schemeClr val="lt1"/>
                </a:solidFill>
                <a:latin typeface="Sora"/>
                <a:ea typeface="Sora"/>
                <a:cs typeface="Sora"/>
                <a:sym typeface="Sora"/>
              </a:defRPr>
            </a:lvl6pPr>
            <a:lvl7pPr lvl="6">
              <a:spcBef>
                <a:spcPts val="0"/>
              </a:spcBef>
              <a:spcAft>
                <a:spcPts val="0"/>
              </a:spcAft>
              <a:buClr>
                <a:schemeClr val="lt1"/>
              </a:buClr>
              <a:buSzPts val="1200"/>
              <a:buFont typeface="Sora"/>
              <a:buNone/>
              <a:defRPr sz="1200">
                <a:solidFill>
                  <a:schemeClr val="lt1"/>
                </a:solidFill>
                <a:latin typeface="Sora"/>
                <a:ea typeface="Sora"/>
                <a:cs typeface="Sora"/>
                <a:sym typeface="Sora"/>
              </a:defRPr>
            </a:lvl7pPr>
            <a:lvl8pPr lvl="7">
              <a:spcBef>
                <a:spcPts val="0"/>
              </a:spcBef>
              <a:spcAft>
                <a:spcPts val="0"/>
              </a:spcAft>
              <a:buClr>
                <a:schemeClr val="lt1"/>
              </a:buClr>
              <a:buSzPts val="1200"/>
              <a:buFont typeface="Sora"/>
              <a:buNone/>
              <a:defRPr sz="1200">
                <a:solidFill>
                  <a:schemeClr val="lt1"/>
                </a:solidFill>
                <a:latin typeface="Sora"/>
                <a:ea typeface="Sora"/>
                <a:cs typeface="Sora"/>
                <a:sym typeface="Sora"/>
              </a:defRPr>
            </a:lvl8pPr>
            <a:lvl9pPr lvl="8">
              <a:spcBef>
                <a:spcPts val="0"/>
              </a:spcBef>
              <a:spcAft>
                <a:spcPts val="0"/>
              </a:spcAft>
              <a:buClr>
                <a:schemeClr val="lt1"/>
              </a:buClr>
              <a:buSzPts val="1200"/>
              <a:buFont typeface="Sora"/>
              <a:buNone/>
              <a:defRPr sz="1200">
                <a:solidFill>
                  <a:schemeClr val="lt1"/>
                </a:solidFill>
                <a:latin typeface="Sora"/>
                <a:ea typeface="Sora"/>
                <a:cs typeface="Sora"/>
                <a:sym typeface="Sora"/>
              </a:defRPr>
            </a:lvl9pPr>
          </a:lstStyle>
          <a:p/>
        </p:txBody>
      </p:sp>
      <p:sp>
        <p:nvSpPr>
          <p:cNvPr id="287" name="Google Shape;287;p13"/>
          <p:cNvSpPr txBox="1"/>
          <p:nvPr>
            <p:ph idx="7"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ubtitle">
  <p:cSld name="BLANK_1_1_1_1_1_1_1_1_1_1_6">
    <p:spTree>
      <p:nvGrpSpPr>
        <p:cNvPr id="288" name="Shape 288"/>
        <p:cNvGrpSpPr/>
        <p:nvPr/>
      </p:nvGrpSpPr>
      <p:grpSpPr>
        <a:xfrm>
          <a:off x="0" y="0"/>
          <a:ext cx="0" cy="0"/>
          <a:chOff x="0" y="0"/>
          <a:chExt cx="0" cy="0"/>
        </a:xfrm>
      </p:grpSpPr>
      <p:sp>
        <p:nvSpPr>
          <p:cNvPr id="289" name="Google Shape;289;p14"/>
          <p:cNvSpPr/>
          <p:nvPr/>
        </p:nvSpPr>
        <p:spPr>
          <a:xfrm rot="35689">
            <a:off x="3842097" y="2193145"/>
            <a:ext cx="4854862" cy="1982508"/>
          </a:xfrm>
          <a:prstGeom prst="flowChartConnector">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90" name="Google Shape;290;p14"/>
          <p:cNvSpPr/>
          <p:nvPr/>
        </p:nvSpPr>
        <p:spPr>
          <a:xfrm rot="-1029644">
            <a:off x="3491561" y="2543266"/>
            <a:ext cx="5708121" cy="1598166"/>
          </a:xfrm>
          <a:prstGeom prst="flowChartConnector">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nvGrpSpPr>
          <p:cNvPr id="291" name="Google Shape;291;p14"/>
          <p:cNvGrpSpPr/>
          <p:nvPr/>
        </p:nvGrpSpPr>
        <p:grpSpPr>
          <a:xfrm rot="10800000">
            <a:off x="9" y="0"/>
            <a:ext cx="1889320" cy="1499480"/>
            <a:chOff x="461225" y="3249175"/>
            <a:chExt cx="1399496" cy="1110726"/>
          </a:xfrm>
        </p:grpSpPr>
        <p:grpSp>
          <p:nvGrpSpPr>
            <p:cNvPr id="292" name="Google Shape;292;p14"/>
            <p:cNvGrpSpPr/>
            <p:nvPr/>
          </p:nvGrpSpPr>
          <p:grpSpPr>
            <a:xfrm>
              <a:off x="461225" y="3249175"/>
              <a:ext cx="1399496" cy="370204"/>
              <a:chOff x="461225" y="3249175"/>
              <a:chExt cx="1399496" cy="370204"/>
            </a:xfrm>
          </p:grpSpPr>
          <p:sp>
            <p:nvSpPr>
              <p:cNvPr id="293" name="Google Shape;293;p1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94" name="Google Shape;294;p1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95" name="Google Shape;295;p1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96" name="Google Shape;296;p14"/>
              <p:cNvSpPr/>
              <p:nvPr/>
            </p:nvSpPr>
            <p:spPr>
              <a:xfrm>
                <a:off x="1571821" y="3249179"/>
                <a:ext cx="2889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297" name="Google Shape;297;p14"/>
            <p:cNvGrpSpPr/>
            <p:nvPr/>
          </p:nvGrpSpPr>
          <p:grpSpPr>
            <a:xfrm>
              <a:off x="461225" y="3619500"/>
              <a:ext cx="1399496" cy="370202"/>
              <a:chOff x="461225" y="3249175"/>
              <a:chExt cx="1399496" cy="370202"/>
            </a:xfrm>
          </p:grpSpPr>
          <p:sp>
            <p:nvSpPr>
              <p:cNvPr id="298" name="Google Shape;298;p1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299" name="Google Shape;299;p1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00" name="Google Shape;300;p1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01" name="Google Shape;301;p14"/>
              <p:cNvSpPr/>
              <p:nvPr/>
            </p:nvSpPr>
            <p:spPr>
              <a:xfrm>
                <a:off x="1571821" y="3249177"/>
                <a:ext cx="2889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302" name="Google Shape;302;p14"/>
            <p:cNvGrpSpPr/>
            <p:nvPr/>
          </p:nvGrpSpPr>
          <p:grpSpPr>
            <a:xfrm>
              <a:off x="461225" y="3989700"/>
              <a:ext cx="1399496" cy="370201"/>
              <a:chOff x="461225" y="3249175"/>
              <a:chExt cx="1399496" cy="370201"/>
            </a:xfrm>
          </p:grpSpPr>
          <p:sp>
            <p:nvSpPr>
              <p:cNvPr id="303" name="Google Shape;303;p14"/>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04" name="Google Shape;304;p14"/>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05" name="Google Shape;305;p14"/>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06" name="Google Shape;306;p14"/>
              <p:cNvSpPr/>
              <p:nvPr/>
            </p:nvSpPr>
            <p:spPr>
              <a:xfrm>
                <a:off x="1571821" y="3249176"/>
                <a:ext cx="2889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307" name="Google Shape;307;p14"/>
          <p:cNvSpPr/>
          <p:nvPr/>
        </p:nvSpPr>
        <p:spPr>
          <a:xfrm>
            <a:off x="5909401" y="-3350"/>
            <a:ext cx="3234589" cy="1736822"/>
          </a:xfrm>
          <a:custGeom>
            <a:rect b="b" l="l" r="r" t="t"/>
            <a:pathLst>
              <a:path extrusionOk="0" h="141435" w="263403">
                <a:moveTo>
                  <a:pt x="0" y="277"/>
                </a:moveTo>
                <a:lnTo>
                  <a:pt x="193747" y="141435"/>
                </a:lnTo>
                <a:lnTo>
                  <a:pt x="263403" y="7658"/>
                </a:lnTo>
                <a:lnTo>
                  <a:pt x="263403" y="0"/>
                </a:lnTo>
                <a:close/>
              </a:path>
            </a:pathLst>
          </a:custGeom>
          <a:gradFill>
            <a:gsLst>
              <a:gs pos="0">
                <a:schemeClr val="accent2"/>
              </a:gs>
              <a:gs pos="21000">
                <a:schemeClr val="lt2"/>
              </a:gs>
              <a:gs pos="51000">
                <a:schemeClr val="accent1"/>
              </a:gs>
              <a:gs pos="79000">
                <a:schemeClr val="accent1"/>
              </a:gs>
              <a:gs pos="91000">
                <a:schemeClr val="accent3"/>
              </a:gs>
              <a:gs pos="100000">
                <a:schemeClr val="accent4"/>
              </a:gs>
            </a:gsLst>
            <a:lin ang="5400012" scaled="0"/>
          </a:gradFill>
          <a:ln>
            <a:noFill/>
          </a:ln>
          <a:effectLst>
            <a:outerShdw blurRad="1042988" rotWithShape="0" algn="bl" dir="5400000" dist="19050">
              <a:schemeClr val="lt2">
                <a:alpha val="49000"/>
              </a:schemeClr>
            </a:outerShdw>
          </a:effectLst>
        </p:spPr>
      </p:sp>
      <p:sp>
        <p:nvSpPr>
          <p:cNvPr id="308" name="Google Shape;308;p14"/>
          <p:cNvSpPr/>
          <p:nvPr/>
        </p:nvSpPr>
        <p:spPr>
          <a:xfrm>
            <a:off x="8299949" y="73285"/>
            <a:ext cx="844041" cy="1631459"/>
          </a:xfrm>
          <a:custGeom>
            <a:rect b="b" l="l" r="r" t="t"/>
            <a:pathLst>
              <a:path extrusionOk="0" h="132855" w="68733">
                <a:moveTo>
                  <a:pt x="0" y="132855"/>
                </a:moveTo>
                <a:lnTo>
                  <a:pt x="68733" y="58124"/>
                </a:lnTo>
                <a:lnTo>
                  <a:pt x="68733" y="0"/>
                </a:lnTo>
                <a:close/>
              </a:path>
            </a:pathLst>
          </a:custGeom>
          <a:solidFill>
            <a:schemeClr val="accent5"/>
          </a:solidFill>
          <a:ln>
            <a:noFill/>
          </a:ln>
        </p:spPr>
      </p:sp>
      <p:sp>
        <p:nvSpPr>
          <p:cNvPr id="309" name="Google Shape;309;p14"/>
          <p:cNvSpPr txBox="1"/>
          <p:nvPr>
            <p:ph type="title"/>
          </p:nvPr>
        </p:nvSpPr>
        <p:spPr>
          <a:xfrm>
            <a:off x="163725" y="2947825"/>
            <a:ext cx="6637500" cy="14994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5500"/>
              <a:buFont typeface="IBM Plex Sans"/>
              <a:buNone/>
              <a:defRPr sz="5500"/>
            </a:lvl1pPr>
            <a:lvl2pPr lvl="1">
              <a:spcBef>
                <a:spcPts val="0"/>
              </a:spcBef>
              <a:spcAft>
                <a:spcPts val="0"/>
              </a:spcAft>
              <a:buClr>
                <a:schemeClr val="lt1"/>
              </a:buClr>
              <a:buSzPts val="3000"/>
              <a:buNone/>
              <a:defRPr>
                <a:solidFill>
                  <a:schemeClr val="lt1"/>
                </a:solidFill>
              </a:defRPr>
            </a:lvl2pPr>
            <a:lvl3pPr lvl="2">
              <a:spcBef>
                <a:spcPts val="0"/>
              </a:spcBef>
              <a:spcAft>
                <a:spcPts val="0"/>
              </a:spcAft>
              <a:buClr>
                <a:schemeClr val="lt1"/>
              </a:buClr>
              <a:buSzPts val="3000"/>
              <a:buNone/>
              <a:defRPr>
                <a:solidFill>
                  <a:schemeClr val="lt1"/>
                </a:solidFill>
              </a:defRPr>
            </a:lvl3pPr>
            <a:lvl4pPr lvl="3">
              <a:spcBef>
                <a:spcPts val="0"/>
              </a:spcBef>
              <a:spcAft>
                <a:spcPts val="0"/>
              </a:spcAft>
              <a:buClr>
                <a:schemeClr val="lt1"/>
              </a:buClr>
              <a:buSzPts val="3000"/>
              <a:buNone/>
              <a:defRPr>
                <a:solidFill>
                  <a:schemeClr val="lt1"/>
                </a:solidFill>
              </a:defRPr>
            </a:lvl4pPr>
            <a:lvl5pPr lvl="4">
              <a:spcBef>
                <a:spcPts val="0"/>
              </a:spcBef>
              <a:spcAft>
                <a:spcPts val="0"/>
              </a:spcAft>
              <a:buClr>
                <a:schemeClr val="lt1"/>
              </a:buClr>
              <a:buSzPts val="3000"/>
              <a:buNone/>
              <a:defRPr>
                <a:solidFill>
                  <a:schemeClr val="lt1"/>
                </a:solidFill>
              </a:defRPr>
            </a:lvl5pPr>
            <a:lvl6pPr lvl="5">
              <a:spcBef>
                <a:spcPts val="0"/>
              </a:spcBef>
              <a:spcAft>
                <a:spcPts val="0"/>
              </a:spcAft>
              <a:buClr>
                <a:schemeClr val="lt1"/>
              </a:buClr>
              <a:buSzPts val="3000"/>
              <a:buNone/>
              <a:defRPr>
                <a:solidFill>
                  <a:schemeClr val="lt1"/>
                </a:solidFill>
              </a:defRPr>
            </a:lvl6pPr>
            <a:lvl7pPr lvl="6">
              <a:spcBef>
                <a:spcPts val="0"/>
              </a:spcBef>
              <a:spcAft>
                <a:spcPts val="0"/>
              </a:spcAft>
              <a:buClr>
                <a:schemeClr val="lt1"/>
              </a:buClr>
              <a:buSzPts val="3000"/>
              <a:buNone/>
              <a:defRPr>
                <a:solidFill>
                  <a:schemeClr val="lt1"/>
                </a:solidFill>
              </a:defRPr>
            </a:lvl7pPr>
            <a:lvl8pPr lvl="7">
              <a:spcBef>
                <a:spcPts val="0"/>
              </a:spcBef>
              <a:spcAft>
                <a:spcPts val="0"/>
              </a:spcAft>
              <a:buClr>
                <a:schemeClr val="lt1"/>
              </a:buClr>
              <a:buSzPts val="3000"/>
              <a:buNone/>
              <a:defRPr>
                <a:solidFill>
                  <a:schemeClr val="lt1"/>
                </a:solidFill>
              </a:defRPr>
            </a:lvl8pPr>
            <a:lvl9pPr lvl="8">
              <a:spcBef>
                <a:spcPts val="0"/>
              </a:spcBef>
              <a:spcAft>
                <a:spcPts val="0"/>
              </a:spcAft>
              <a:buClr>
                <a:schemeClr val="lt1"/>
              </a:buClr>
              <a:buSzPts val="3000"/>
              <a:buNone/>
              <a:defRPr>
                <a:solidFill>
                  <a:schemeClr val="lt1"/>
                </a:solidFill>
              </a:defRPr>
            </a:lvl9pPr>
          </a:lstStyle>
          <a:p/>
        </p:txBody>
      </p:sp>
      <p:sp>
        <p:nvSpPr>
          <p:cNvPr id="310" name="Google Shape;310;p14"/>
          <p:cNvSpPr txBox="1"/>
          <p:nvPr>
            <p:ph idx="1" type="subTitle"/>
          </p:nvPr>
        </p:nvSpPr>
        <p:spPr>
          <a:xfrm>
            <a:off x="163725" y="1184350"/>
            <a:ext cx="3336600" cy="1582200"/>
          </a:xfrm>
          <a:prstGeom prst="rect">
            <a:avLst/>
          </a:prstGeom>
        </p:spPr>
        <p:txBody>
          <a:bodyPr anchorCtr="0" anchor="b" bIns="0" lIns="91425" spcFirstLastPara="1" rIns="91425" wrap="square" tIns="91425">
            <a:noAutofit/>
          </a:bodyPr>
          <a:lstStyle>
            <a:lvl1pPr lvl="0">
              <a:lnSpc>
                <a:spcPct val="115000"/>
              </a:lnSpc>
              <a:spcBef>
                <a:spcPts val="0"/>
              </a:spcBef>
              <a:spcAft>
                <a:spcPts val="0"/>
              </a:spcAft>
              <a:buClr>
                <a:schemeClr val="lt1"/>
              </a:buClr>
              <a:buSzPts val="1200"/>
              <a:buFont typeface="Sora"/>
              <a:buNone/>
              <a:defRPr sz="1200"/>
            </a:lvl1pPr>
            <a:lvl2pPr lvl="1">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2pPr>
            <a:lvl3pPr lvl="2">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3pPr>
            <a:lvl4pPr lvl="3">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4pPr>
            <a:lvl5pPr lvl="4">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5pPr>
            <a:lvl6pPr lvl="5">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6pPr>
            <a:lvl7pPr lvl="6">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7pPr>
            <a:lvl8pPr lvl="7">
              <a:lnSpc>
                <a:spcPct val="115000"/>
              </a:lnSpc>
              <a:spcBef>
                <a:spcPts val="1000"/>
              </a:spcBef>
              <a:spcAft>
                <a:spcPts val="0"/>
              </a:spcAft>
              <a:buClr>
                <a:schemeClr val="lt1"/>
              </a:buClr>
              <a:buSzPts val="1200"/>
              <a:buFont typeface="Sora"/>
              <a:buNone/>
              <a:defRPr sz="1200">
                <a:solidFill>
                  <a:schemeClr val="lt1"/>
                </a:solidFill>
                <a:latin typeface="Sora"/>
                <a:ea typeface="Sora"/>
                <a:cs typeface="Sora"/>
                <a:sym typeface="Sora"/>
              </a:defRPr>
            </a:lvl8pPr>
            <a:lvl9pPr lvl="8">
              <a:lnSpc>
                <a:spcPct val="115000"/>
              </a:lnSpc>
              <a:spcBef>
                <a:spcPts val="1000"/>
              </a:spcBef>
              <a:spcAft>
                <a:spcPts val="1000"/>
              </a:spcAft>
              <a:buClr>
                <a:schemeClr val="lt1"/>
              </a:buClr>
              <a:buSzPts val="1200"/>
              <a:buFont typeface="Sora"/>
              <a:buNone/>
              <a:defRPr sz="1200">
                <a:solidFill>
                  <a:schemeClr val="lt1"/>
                </a:solidFill>
                <a:latin typeface="Sora"/>
                <a:ea typeface="Sora"/>
                <a:cs typeface="Sora"/>
                <a:sym typeface="Sora"/>
              </a:defRPr>
            </a:lvl9pPr>
          </a:lstStyle>
          <a:p/>
        </p:txBody>
      </p:sp>
      <p:sp>
        <p:nvSpPr>
          <p:cNvPr id="311" name="Google Shape;311;p14"/>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312" name="Google Shape;312;p14"/>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 Alt 3">
  <p:cSld name="BLANK_1_1_1_1_1_1_1_1_1_1_5">
    <p:spTree>
      <p:nvGrpSpPr>
        <p:cNvPr id="313" name="Shape 313"/>
        <p:cNvGrpSpPr/>
        <p:nvPr/>
      </p:nvGrpSpPr>
      <p:grpSpPr>
        <a:xfrm>
          <a:off x="0" y="0"/>
          <a:ext cx="0" cy="0"/>
          <a:chOff x="0" y="0"/>
          <a:chExt cx="0" cy="0"/>
        </a:xfrm>
      </p:grpSpPr>
      <p:sp>
        <p:nvSpPr>
          <p:cNvPr id="314" name="Google Shape;314;p15"/>
          <p:cNvSpPr/>
          <p:nvPr/>
        </p:nvSpPr>
        <p:spPr>
          <a:xfrm>
            <a:off x="1347300" y="4352975"/>
            <a:ext cx="6752827" cy="790544"/>
          </a:xfrm>
          <a:custGeom>
            <a:rect b="b" l="l" r="r" t="t"/>
            <a:pathLst>
              <a:path extrusionOk="0" h="14771" w="86243">
                <a:moveTo>
                  <a:pt x="61203" y="1"/>
                </a:moveTo>
                <a:lnTo>
                  <a:pt x="59656" y="20"/>
                </a:lnTo>
                <a:lnTo>
                  <a:pt x="58090" y="60"/>
                </a:lnTo>
                <a:lnTo>
                  <a:pt x="56504" y="119"/>
                </a:lnTo>
                <a:lnTo>
                  <a:pt x="54898" y="199"/>
                </a:lnTo>
                <a:lnTo>
                  <a:pt x="53272" y="298"/>
                </a:lnTo>
                <a:lnTo>
                  <a:pt x="51627" y="417"/>
                </a:lnTo>
                <a:lnTo>
                  <a:pt x="49961" y="575"/>
                </a:lnTo>
                <a:lnTo>
                  <a:pt x="48276" y="734"/>
                </a:lnTo>
                <a:lnTo>
                  <a:pt x="46591" y="932"/>
                </a:lnTo>
                <a:lnTo>
                  <a:pt x="44886" y="1150"/>
                </a:lnTo>
                <a:lnTo>
                  <a:pt x="43161" y="1388"/>
                </a:lnTo>
                <a:lnTo>
                  <a:pt x="41436" y="1646"/>
                </a:lnTo>
                <a:lnTo>
                  <a:pt x="39711" y="1924"/>
                </a:lnTo>
                <a:lnTo>
                  <a:pt x="37967" y="2221"/>
                </a:lnTo>
                <a:lnTo>
                  <a:pt x="36202" y="2538"/>
                </a:lnTo>
                <a:lnTo>
                  <a:pt x="34458" y="2875"/>
                </a:lnTo>
                <a:lnTo>
                  <a:pt x="31900" y="3411"/>
                </a:lnTo>
                <a:lnTo>
                  <a:pt x="29382" y="3986"/>
                </a:lnTo>
                <a:lnTo>
                  <a:pt x="26884" y="4600"/>
                </a:lnTo>
                <a:lnTo>
                  <a:pt x="24426" y="5235"/>
                </a:lnTo>
                <a:lnTo>
                  <a:pt x="22007" y="5909"/>
                </a:lnTo>
                <a:lnTo>
                  <a:pt x="19628" y="6622"/>
                </a:lnTo>
                <a:lnTo>
                  <a:pt x="17288" y="7356"/>
                </a:lnTo>
                <a:lnTo>
                  <a:pt x="15008" y="8129"/>
                </a:lnTo>
                <a:lnTo>
                  <a:pt x="12867" y="8902"/>
                </a:lnTo>
                <a:lnTo>
                  <a:pt x="10805" y="9695"/>
                </a:lnTo>
                <a:lnTo>
                  <a:pt x="8823" y="10488"/>
                </a:lnTo>
                <a:lnTo>
                  <a:pt x="6900" y="11321"/>
                </a:lnTo>
                <a:lnTo>
                  <a:pt x="5056" y="12154"/>
                </a:lnTo>
                <a:lnTo>
                  <a:pt x="4164" y="12590"/>
                </a:lnTo>
                <a:lnTo>
                  <a:pt x="3291" y="13006"/>
                </a:lnTo>
                <a:lnTo>
                  <a:pt x="2439" y="13442"/>
                </a:lnTo>
                <a:lnTo>
                  <a:pt x="1606" y="13879"/>
                </a:lnTo>
                <a:lnTo>
                  <a:pt x="793" y="14335"/>
                </a:lnTo>
                <a:lnTo>
                  <a:pt x="0" y="14771"/>
                </a:lnTo>
                <a:lnTo>
                  <a:pt x="83665" y="14771"/>
                </a:lnTo>
                <a:lnTo>
                  <a:pt x="84042" y="14335"/>
                </a:lnTo>
                <a:lnTo>
                  <a:pt x="84379" y="13918"/>
                </a:lnTo>
                <a:lnTo>
                  <a:pt x="84696" y="13482"/>
                </a:lnTo>
                <a:lnTo>
                  <a:pt x="84974" y="13066"/>
                </a:lnTo>
                <a:lnTo>
                  <a:pt x="85232" y="12649"/>
                </a:lnTo>
                <a:lnTo>
                  <a:pt x="85450" y="12233"/>
                </a:lnTo>
                <a:lnTo>
                  <a:pt x="85648" y="11817"/>
                </a:lnTo>
                <a:lnTo>
                  <a:pt x="85826" y="11400"/>
                </a:lnTo>
                <a:lnTo>
                  <a:pt x="85965" y="11004"/>
                </a:lnTo>
                <a:lnTo>
                  <a:pt x="86084" y="10607"/>
                </a:lnTo>
                <a:lnTo>
                  <a:pt x="86163" y="10211"/>
                </a:lnTo>
                <a:lnTo>
                  <a:pt x="86223" y="9814"/>
                </a:lnTo>
                <a:lnTo>
                  <a:pt x="86243" y="9438"/>
                </a:lnTo>
                <a:lnTo>
                  <a:pt x="86243" y="9041"/>
                </a:lnTo>
                <a:lnTo>
                  <a:pt x="86203" y="8664"/>
                </a:lnTo>
                <a:lnTo>
                  <a:pt x="86144" y="8288"/>
                </a:lnTo>
                <a:lnTo>
                  <a:pt x="86084" y="8050"/>
                </a:lnTo>
                <a:lnTo>
                  <a:pt x="86025" y="7812"/>
                </a:lnTo>
                <a:lnTo>
                  <a:pt x="85945" y="7574"/>
                </a:lnTo>
                <a:lnTo>
                  <a:pt x="85846" y="7336"/>
                </a:lnTo>
                <a:lnTo>
                  <a:pt x="85747" y="7118"/>
                </a:lnTo>
                <a:lnTo>
                  <a:pt x="85628" y="6880"/>
                </a:lnTo>
                <a:lnTo>
                  <a:pt x="85370" y="6444"/>
                </a:lnTo>
                <a:lnTo>
                  <a:pt x="85053" y="6008"/>
                </a:lnTo>
                <a:lnTo>
                  <a:pt x="84676" y="5591"/>
                </a:lnTo>
                <a:lnTo>
                  <a:pt x="84280" y="5175"/>
                </a:lnTo>
                <a:lnTo>
                  <a:pt x="83824" y="4798"/>
                </a:lnTo>
                <a:lnTo>
                  <a:pt x="83309" y="4402"/>
                </a:lnTo>
                <a:lnTo>
                  <a:pt x="82773" y="4045"/>
                </a:lnTo>
                <a:lnTo>
                  <a:pt x="82178" y="3688"/>
                </a:lnTo>
                <a:lnTo>
                  <a:pt x="81524" y="3351"/>
                </a:lnTo>
                <a:lnTo>
                  <a:pt x="80850" y="3034"/>
                </a:lnTo>
                <a:lnTo>
                  <a:pt x="80117" y="2717"/>
                </a:lnTo>
                <a:lnTo>
                  <a:pt x="79343" y="2419"/>
                </a:lnTo>
                <a:lnTo>
                  <a:pt x="78530" y="2142"/>
                </a:lnTo>
                <a:lnTo>
                  <a:pt x="77698" y="1884"/>
                </a:lnTo>
                <a:lnTo>
                  <a:pt x="76825" y="1646"/>
                </a:lnTo>
                <a:lnTo>
                  <a:pt x="75933" y="1428"/>
                </a:lnTo>
                <a:lnTo>
                  <a:pt x="74982" y="1230"/>
                </a:lnTo>
                <a:lnTo>
                  <a:pt x="74010" y="1031"/>
                </a:lnTo>
                <a:lnTo>
                  <a:pt x="72999" y="853"/>
                </a:lnTo>
                <a:lnTo>
                  <a:pt x="71948" y="694"/>
                </a:lnTo>
                <a:lnTo>
                  <a:pt x="70878" y="556"/>
                </a:lnTo>
                <a:lnTo>
                  <a:pt x="69767" y="437"/>
                </a:lnTo>
                <a:lnTo>
                  <a:pt x="68618" y="318"/>
                </a:lnTo>
                <a:lnTo>
                  <a:pt x="67448" y="219"/>
                </a:lnTo>
                <a:lnTo>
                  <a:pt x="66258" y="139"/>
                </a:lnTo>
                <a:lnTo>
                  <a:pt x="65029" y="80"/>
                </a:lnTo>
                <a:lnTo>
                  <a:pt x="63780" y="40"/>
                </a:lnTo>
                <a:lnTo>
                  <a:pt x="62511" y="20"/>
                </a:lnTo>
                <a:lnTo>
                  <a:pt x="61203" y="1"/>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315" name="Google Shape;315;p15"/>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316" name="Google Shape;316;p15"/>
          <p:cNvSpPr txBox="1"/>
          <p:nvPr>
            <p:ph idx="2" type="title"/>
          </p:nvPr>
        </p:nvSpPr>
        <p:spPr>
          <a:xfrm>
            <a:off x="115025" y="502775"/>
            <a:ext cx="58290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317" name="Google Shape;317;p15"/>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_1_1_1_1_1_1_4">
    <p:spTree>
      <p:nvGrpSpPr>
        <p:cNvPr id="318" name="Shape 318"/>
        <p:cNvGrpSpPr/>
        <p:nvPr/>
      </p:nvGrpSpPr>
      <p:grpSpPr>
        <a:xfrm>
          <a:off x="0" y="0"/>
          <a:ext cx="0" cy="0"/>
          <a:chOff x="0" y="0"/>
          <a:chExt cx="0" cy="0"/>
        </a:xfrm>
      </p:grpSpPr>
      <p:sp>
        <p:nvSpPr>
          <p:cNvPr id="319" name="Google Shape;319;p16"/>
          <p:cNvSpPr/>
          <p:nvPr/>
        </p:nvSpPr>
        <p:spPr>
          <a:xfrm rot="-737329">
            <a:off x="5068924" y="-96942"/>
            <a:ext cx="3371552" cy="1136324"/>
          </a:xfrm>
          <a:prstGeom prst="chord">
            <a:avLst>
              <a:gd fmla="val 21353619" name="adj1"/>
              <a:gd fmla="val 14210633"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20" name="Google Shape;320;p16"/>
          <p:cNvSpPr txBox="1"/>
          <p:nvPr>
            <p:ph type="title"/>
          </p:nvPr>
        </p:nvSpPr>
        <p:spPr>
          <a:xfrm>
            <a:off x="134550" y="1524225"/>
            <a:ext cx="1119600" cy="2976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2pPr>
            <a:lvl3pPr lvl="2">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3pPr>
            <a:lvl4pPr lvl="3">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4pPr>
            <a:lvl5pPr lvl="4">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5pPr>
            <a:lvl6pPr lvl="5">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6pPr>
            <a:lvl7pPr lvl="6">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7pPr>
            <a:lvl8pPr lvl="7">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8pPr>
            <a:lvl9pPr lvl="8">
              <a:spcBef>
                <a:spcPts val="0"/>
              </a:spcBef>
              <a:spcAft>
                <a:spcPts val="0"/>
              </a:spcAft>
              <a:buClr>
                <a:schemeClr val="lt1"/>
              </a:buClr>
              <a:buSzPts val="1000"/>
              <a:buFont typeface="IBM Plex Sans Medium"/>
              <a:buNone/>
              <a:defRPr sz="1000">
                <a:latin typeface="IBM Plex Sans Medium"/>
                <a:ea typeface="IBM Plex Sans Medium"/>
                <a:cs typeface="IBM Plex Sans Medium"/>
                <a:sym typeface="IBM Plex Sans Medium"/>
              </a:defRPr>
            </a:lvl9pPr>
          </a:lstStyle>
          <a:p/>
        </p:txBody>
      </p:sp>
      <p:sp>
        <p:nvSpPr>
          <p:cNvPr id="321" name="Google Shape;321;p16"/>
          <p:cNvSpPr txBox="1"/>
          <p:nvPr>
            <p:ph idx="2" type="title"/>
          </p:nvPr>
        </p:nvSpPr>
        <p:spPr>
          <a:xfrm>
            <a:off x="1326150" y="983700"/>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322" name="Google Shape;322;p16"/>
          <p:cNvSpPr txBox="1"/>
          <p:nvPr>
            <p:ph idx="3" type="title"/>
          </p:nvPr>
        </p:nvSpPr>
        <p:spPr>
          <a:xfrm>
            <a:off x="3808925" y="983700"/>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323" name="Google Shape;323;p16"/>
          <p:cNvSpPr txBox="1"/>
          <p:nvPr>
            <p:ph idx="4" type="title"/>
          </p:nvPr>
        </p:nvSpPr>
        <p:spPr>
          <a:xfrm>
            <a:off x="6291700" y="983700"/>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324" name="Google Shape;324;p16"/>
          <p:cNvSpPr txBox="1"/>
          <p:nvPr>
            <p:ph idx="5" type="title"/>
          </p:nvPr>
        </p:nvSpPr>
        <p:spPr>
          <a:xfrm>
            <a:off x="134550" y="2606200"/>
            <a:ext cx="11196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2pPr>
            <a:lvl3pPr lvl="2">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3pPr>
            <a:lvl4pPr lvl="3">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4pPr>
            <a:lvl5pPr lvl="4">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5pPr>
            <a:lvl6pPr lvl="5">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6pPr>
            <a:lvl7pPr lvl="6">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7pPr>
            <a:lvl8pPr lvl="7">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8pPr>
            <a:lvl9pPr lvl="8">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9pPr>
          </a:lstStyle>
          <a:p/>
        </p:txBody>
      </p:sp>
      <p:sp>
        <p:nvSpPr>
          <p:cNvPr id="325" name="Google Shape;325;p16"/>
          <p:cNvSpPr txBox="1"/>
          <p:nvPr>
            <p:ph idx="6" type="title"/>
          </p:nvPr>
        </p:nvSpPr>
        <p:spPr>
          <a:xfrm>
            <a:off x="134550" y="3659750"/>
            <a:ext cx="11196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2pPr>
            <a:lvl3pPr lvl="2">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3pPr>
            <a:lvl4pPr lvl="3">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4pPr>
            <a:lvl5pPr lvl="4">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5pPr>
            <a:lvl6pPr lvl="5">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6pPr>
            <a:lvl7pPr lvl="6">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7pPr>
            <a:lvl8pPr lvl="7">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8pPr>
            <a:lvl9pPr lvl="8">
              <a:spcBef>
                <a:spcPts val="0"/>
              </a:spcBef>
              <a:spcAft>
                <a:spcPts val="0"/>
              </a:spcAft>
              <a:buClr>
                <a:schemeClr val="lt1"/>
              </a:buClr>
              <a:buSzPts val="1000"/>
              <a:buFont typeface="IBM Plex Sans Medium"/>
              <a:buNone/>
              <a:defRPr sz="1000">
                <a:solidFill>
                  <a:schemeClr val="lt1"/>
                </a:solidFill>
                <a:latin typeface="IBM Plex Sans Medium"/>
                <a:ea typeface="IBM Plex Sans Medium"/>
                <a:cs typeface="IBM Plex Sans Medium"/>
                <a:sym typeface="IBM Plex Sans Medium"/>
              </a:defRPr>
            </a:lvl9pPr>
          </a:lstStyle>
          <a:p/>
        </p:txBody>
      </p:sp>
      <p:sp>
        <p:nvSpPr>
          <p:cNvPr id="326" name="Google Shape;326;p16"/>
          <p:cNvSpPr txBox="1"/>
          <p:nvPr>
            <p:ph idx="7"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327" name="Google Shape;327;p16"/>
          <p:cNvSpPr/>
          <p:nvPr/>
        </p:nvSpPr>
        <p:spPr>
          <a:xfrm flipH="1" rot="-6104187">
            <a:off x="4324040" y="2970795"/>
            <a:ext cx="1541221" cy="4732320"/>
          </a:xfrm>
          <a:prstGeom prst="chord">
            <a:avLst>
              <a:gd fmla="val 4994308" name="adj1"/>
              <a:gd fmla="val 15114049"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28" name="Google Shape;328;p16"/>
          <p:cNvSpPr/>
          <p:nvPr/>
        </p:nvSpPr>
        <p:spPr>
          <a:xfrm rot="5740201">
            <a:off x="4240558" y="2810912"/>
            <a:ext cx="1433212" cy="5490517"/>
          </a:xfrm>
          <a:prstGeom prst="chord">
            <a:avLst>
              <a:gd fmla="val 5592353" name="adj1"/>
              <a:gd fmla="val 15024063"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29" name="Google Shape;329;p16"/>
          <p:cNvSpPr txBox="1"/>
          <p:nvPr>
            <p:ph idx="1" type="body"/>
          </p:nvPr>
        </p:nvSpPr>
        <p:spPr>
          <a:xfrm>
            <a:off x="1326025" y="361505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2"/>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0" name="Google Shape;330;p16"/>
          <p:cNvSpPr txBox="1"/>
          <p:nvPr>
            <p:ph idx="8" type="body"/>
          </p:nvPr>
        </p:nvSpPr>
        <p:spPr>
          <a:xfrm>
            <a:off x="3808863" y="361505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2"/>
              </a:buClr>
              <a:buSzPts val="1000"/>
              <a:buFont typeface="Sora"/>
              <a:buChar char="●"/>
              <a:defRPr sz="1000"/>
            </a:lvl1pPr>
            <a:lvl2pPr indent="-292100" lvl="1" marL="914400">
              <a:spcBef>
                <a:spcPts val="800"/>
              </a:spcBef>
              <a:spcAft>
                <a:spcPts val="0"/>
              </a:spcAft>
              <a:buSzPts val="1000"/>
              <a:buFont typeface="Sora"/>
              <a:buChar char="○"/>
              <a:defRPr sz="1000"/>
            </a:lvl2pPr>
            <a:lvl3pPr indent="-292100" lvl="2" marL="1371600">
              <a:spcBef>
                <a:spcPts val="800"/>
              </a:spcBef>
              <a:spcAft>
                <a:spcPts val="0"/>
              </a:spcAft>
              <a:buSzPts val="1000"/>
              <a:buFont typeface="Sora"/>
              <a:buChar char="■"/>
              <a:defRPr sz="1000"/>
            </a:lvl3pPr>
            <a:lvl4pPr indent="-292100" lvl="3" marL="1828800">
              <a:spcBef>
                <a:spcPts val="800"/>
              </a:spcBef>
              <a:spcAft>
                <a:spcPts val="0"/>
              </a:spcAft>
              <a:buSzPts val="1000"/>
              <a:buFont typeface="Sora"/>
              <a:buChar char="●"/>
              <a:defRPr sz="1000"/>
            </a:lvl4pPr>
            <a:lvl5pPr indent="-292100" lvl="4" marL="2286000">
              <a:spcBef>
                <a:spcPts val="800"/>
              </a:spcBef>
              <a:spcAft>
                <a:spcPts val="0"/>
              </a:spcAft>
              <a:buSzPts val="1000"/>
              <a:buFont typeface="Sora"/>
              <a:buChar char="○"/>
              <a:defRPr sz="1000"/>
            </a:lvl5pPr>
            <a:lvl6pPr indent="-292100" lvl="5" marL="2743200">
              <a:spcBef>
                <a:spcPts val="800"/>
              </a:spcBef>
              <a:spcAft>
                <a:spcPts val="0"/>
              </a:spcAft>
              <a:buSzPts val="1000"/>
              <a:buFont typeface="Sora"/>
              <a:buChar char="■"/>
              <a:defRPr sz="1000"/>
            </a:lvl6pPr>
            <a:lvl7pPr indent="-292100" lvl="6" marL="3200400">
              <a:spcBef>
                <a:spcPts val="800"/>
              </a:spcBef>
              <a:spcAft>
                <a:spcPts val="0"/>
              </a:spcAft>
              <a:buSzPts val="1000"/>
              <a:buFont typeface="Sora"/>
              <a:buChar char="●"/>
              <a:defRPr sz="1000"/>
            </a:lvl7pPr>
            <a:lvl8pPr indent="-292100" lvl="7" marL="3657600">
              <a:spcBef>
                <a:spcPts val="800"/>
              </a:spcBef>
              <a:spcAft>
                <a:spcPts val="0"/>
              </a:spcAft>
              <a:buSzPts val="1000"/>
              <a:buFont typeface="Sora"/>
              <a:buChar char="○"/>
              <a:defRPr sz="1000"/>
            </a:lvl8pPr>
            <a:lvl9pPr indent="-292100" lvl="8" marL="4114800">
              <a:spcBef>
                <a:spcPts val="800"/>
              </a:spcBef>
              <a:spcAft>
                <a:spcPts val="800"/>
              </a:spcAft>
              <a:buSzPts val="1000"/>
              <a:buFont typeface="Sora"/>
              <a:buChar char="■"/>
              <a:defRPr sz="1000"/>
            </a:lvl9pPr>
          </a:lstStyle>
          <a:p/>
        </p:txBody>
      </p:sp>
      <p:sp>
        <p:nvSpPr>
          <p:cNvPr id="331" name="Google Shape;331;p16"/>
          <p:cNvSpPr txBox="1"/>
          <p:nvPr>
            <p:ph idx="9" type="body"/>
          </p:nvPr>
        </p:nvSpPr>
        <p:spPr>
          <a:xfrm>
            <a:off x="6291713" y="361505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2"/>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2" name="Google Shape;332;p16"/>
          <p:cNvSpPr txBox="1"/>
          <p:nvPr>
            <p:ph idx="13" type="body"/>
          </p:nvPr>
        </p:nvSpPr>
        <p:spPr>
          <a:xfrm>
            <a:off x="1326025" y="260620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2"/>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3" name="Google Shape;333;p16"/>
          <p:cNvSpPr txBox="1"/>
          <p:nvPr>
            <p:ph idx="14" type="body"/>
          </p:nvPr>
        </p:nvSpPr>
        <p:spPr>
          <a:xfrm>
            <a:off x="3808863" y="260620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2"/>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4" name="Google Shape;334;p16"/>
          <p:cNvSpPr txBox="1"/>
          <p:nvPr>
            <p:ph idx="15" type="body"/>
          </p:nvPr>
        </p:nvSpPr>
        <p:spPr>
          <a:xfrm>
            <a:off x="6291713" y="260620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2"/>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5" name="Google Shape;335;p16"/>
          <p:cNvSpPr txBox="1"/>
          <p:nvPr>
            <p:ph idx="16" type="body"/>
          </p:nvPr>
        </p:nvSpPr>
        <p:spPr>
          <a:xfrm>
            <a:off x="1326025" y="1524225"/>
            <a:ext cx="2296500" cy="832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lt1"/>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6" name="Google Shape;336;p16"/>
          <p:cNvSpPr txBox="1"/>
          <p:nvPr>
            <p:ph idx="17" type="body"/>
          </p:nvPr>
        </p:nvSpPr>
        <p:spPr>
          <a:xfrm>
            <a:off x="3808867" y="1524225"/>
            <a:ext cx="2296500" cy="832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lt1"/>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7" name="Google Shape;337;p16"/>
          <p:cNvSpPr txBox="1"/>
          <p:nvPr>
            <p:ph idx="18" type="body"/>
          </p:nvPr>
        </p:nvSpPr>
        <p:spPr>
          <a:xfrm>
            <a:off x="6291721" y="1524225"/>
            <a:ext cx="2296500" cy="832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lt1"/>
              </a:buClr>
              <a:buSzPts val="1000"/>
              <a:buFont typeface="Sora"/>
              <a:buChar char="➔"/>
              <a:defRPr sz="1000"/>
            </a:lvl1pPr>
            <a:lvl2pPr indent="-292100" lvl="1" marL="914400">
              <a:spcBef>
                <a:spcPts val="0"/>
              </a:spcBef>
              <a:spcAft>
                <a:spcPts val="0"/>
              </a:spcAft>
              <a:buClr>
                <a:schemeClr val="lt1"/>
              </a:buClr>
              <a:buSzPts val="1000"/>
              <a:buFont typeface="Sora"/>
              <a:buChar char="◆"/>
              <a:defRPr sz="1000"/>
            </a:lvl2pPr>
            <a:lvl3pPr indent="-292100" lvl="2" marL="1371600">
              <a:spcBef>
                <a:spcPts val="0"/>
              </a:spcBef>
              <a:spcAft>
                <a:spcPts val="0"/>
              </a:spcAft>
              <a:buClr>
                <a:schemeClr val="lt1"/>
              </a:buClr>
              <a:buSzPts val="1000"/>
              <a:buFont typeface="Sora"/>
              <a:buChar char="●"/>
              <a:defRPr sz="1000"/>
            </a:lvl3pPr>
            <a:lvl4pPr indent="-292100" lvl="3" marL="1828800">
              <a:spcBef>
                <a:spcPts val="0"/>
              </a:spcBef>
              <a:spcAft>
                <a:spcPts val="0"/>
              </a:spcAft>
              <a:buClr>
                <a:schemeClr val="lt1"/>
              </a:buClr>
              <a:buSzPts val="1000"/>
              <a:buFont typeface="Sora"/>
              <a:buChar char="○"/>
              <a:defRPr sz="1000"/>
            </a:lvl4pPr>
            <a:lvl5pPr indent="-292100" lvl="4" marL="2286000">
              <a:spcBef>
                <a:spcPts val="0"/>
              </a:spcBef>
              <a:spcAft>
                <a:spcPts val="0"/>
              </a:spcAft>
              <a:buClr>
                <a:schemeClr val="lt1"/>
              </a:buClr>
              <a:buSzPts val="1000"/>
              <a:buFont typeface="Sora"/>
              <a:buChar char="◆"/>
              <a:defRPr sz="1000"/>
            </a:lvl5pPr>
            <a:lvl6pPr indent="-292100" lvl="5" marL="2743200">
              <a:spcBef>
                <a:spcPts val="0"/>
              </a:spcBef>
              <a:spcAft>
                <a:spcPts val="0"/>
              </a:spcAft>
              <a:buClr>
                <a:schemeClr val="lt1"/>
              </a:buClr>
              <a:buSzPts val="1000"/>
              <a:buFont typeface="Sora"/>
              <a:buChar char="●"/>
              <a:defRPr sz="1000"/>
            </a:lvl6pPr>
            <a:lvl7pPr indent="-292100" lvl="6" marL="3200400">
              <a:spcBef>
                <a:spcPts val="0"/>
              </a:spcBef>
              <a:spcAft>
                <a:spcPts val="0"/>
              </a:spcAft>
              <a:buClr>
                <a:schemeClr val="lt1"/>
              </a:buClr>
              <a:buSzPts val="1000"/>
              <a:buFont typeface="Sora"/>
              <a:buChar char="○"/>
              <a:defRPr sz="1000"/>
            </a:lvl7pPr>
            <a:lvl8pPr indent="-292100" lvl="7" marL="3657600">
              <a:spcBef>
                <a:spcPts val="0"/>
              </a:spcBef>
              <a:spcAft>
                <a:spcPts val="0"/>
              </a:spcAft>
              <a:buClr>
                <a:schemeClr val="lt1"/>
              </a:buClr>
              <a:buSzPts val="1000"/>
              <a:buFont typeface="Sora"/>
              <a:buChar char="◆"/>
              <a:defRPr sz="1000"/>
            </a:lvl8pPr>
            <a:lvl9pPr indent="-292100" lvl="8" marL="4114800">
              <a:spcBef>
                <a:spcPts val="0"/>
              </a:spcBef>
              <a:spcAft>
                <a:spcPts val="0"/>
              </a:spcAft>
              <a:buClr>
                <a:schemeClr val="lt1"/>
              </a:buClr>
              <a:buSzPts val="1000"/>
              <a:buFont typeface="Sora"/>
              <a:buChar char="●"/>
              <a:defRPr sz="1000"/>
            </a:lvl9pPr>
          </a:lstStyle>
          <a:p/>
        </p:txBody>
      </p:sp>
      <p:sp>
        <p:nvSpPr>
          <p:cNvPr id="338" name="Google Shape;338;p16"/>
          <p:cNvSpPr txBox="1"/>
          <p:nvPr>
            <p:ph idx="19" type="title"/>
          </p:nvPr>
        </p:nvSpPr>
        <p:spPr>
          <a:xfrm>
            <a:off x="38100" y="319650"/>
            <a:ext cx="3116700" cy="520200"/>
          </a:xfrm>
          <a:prstGeom prst="rect">
            <a:avLst/>
          </a:prstGeom>
        </p:spPr>
        <p:txBody>
          <a:bodyPr anchorCtr="0" anchor="t" bIns="91425" lIns="182875" spcFirstLastPara="1" rIns="91425" wrap="square" tIns="91425">
            <a:spAutoFit/>
          </a:bodyPr>
          <a:lstStyle>
            <a:lvl1pPr lvl="0">
              <a:spcBef>
                <a:spcPts val="0"/>
              </a:spcBef>
              <a:spcAft>
                <a:spcPts val="0"/>
              </a:spcAft>
              <a:buNone/>
              <a:defRPr sz="1600">
                <a:latin typeface="IBM Plex Sans Medium"/>
                <a:ea typeface="IBM Plex Sans Medium"/>
                <a:cs typeface="IBM Plex Sans Medium"/>
                <a:sym typeface="IBM Plex Sans Medium"/>
              </a:defRPr>
            </a:lvl1pPr>
            <a:lvl2pPr lvl="1">
              <a:lnSpc>
                <a:spcPct val="115000"/>
              </a:lnSpc>
              <a:spcBef>
                <a:spcPts val="0"/>
              </a:spcBef>
              <a:spcAft>
                <a:spcPts val="0"/>
              </a:spcAft>
              <a:buNone/>
              <a:defRPr sz="1800"/>
            </a:lvl2pPr>
            <a:lvl3pPr lvl="2">
              <a:lnSpc>
                <a:spcPct val="115000"/>
              </a:lnSpc>
              <a:spcBef>
                <a:spcPts val="0"/>
              </a:spcBef>
              <a:spcAft>
                <a:spcPts val="0"/>
              </a:spcAft>
              <a:buNone/>
              <a:defRPr sz="1800"/>
            </a:lvl3pPr>
            <a:lvl4pPr lvl="3">
              <a:lnSpc>
                <a:spcPct val="115000"/>
              </a:lnSpc>
              <a:spcBef>
                <a:spcPts val="0"/>
              </a:spcBef>
              <a:spcAft>
                <a:spcPts val="0"/>
              </a:spcAft>
              <a:buNone/>
              <a:defRPr sz="1800"/>
            </a:lvl4pPr>
            <a:lvl5pPr lvl="4">
              <a:lnSpc>
                <a:spcPct val="115000"/>
              </a:lnSpc>
              <a:spcBef>
                <a:spcPts val="0"/>
              </a:spcBef>
              <a:spcAft>
                <a:spcPts val="0"/>
              </a:spcAft>
              <a:buNone/>
              <a:defRPr sz="1800"/>
            </a:lvl5pPr>
            <a:lvl6pPr lvl="5">
              <a:lnSpc>
                <a:spcPct val="115000"/>
              </a:lnSpc>
              <a:spcBef>
                <a:spcPts val="0"/>
              </a:spcBef>
              <a:spcAft>
                <a:spcPts val="0"/>
              </a:spcAft>
              <a:buNone/>
              <a:defRPr sz="1800"/>
            </a:lvl6pPr>
            <a:lvl7pPr lvl="6">
              <a:lnSpc>
                <a:spcPct val="115000"/>
              </a:lnSpc>
              <a:spcBef>
                <a:spcPts val="0"/>
              </a:spcBef>
              <a:spcAft>
                <a:spcPts val="0"/>
              </a:spcAft>
              <a:buNone/>
              <a:defRPr sz="1800"/>
            </a:lvl7pPr>
            <a:lvl8pPr lvl="7">
              <a:lnSpc>
                <a:spcPct val="115000"/>
              </a:lnSpc>
              <a:spcBef>
                <a:spcPts val="0"/>
              </a:spcBef>
              <a:spcAft>
                <a:spcPts val="0"/>
              </a:spcAft>
              <a:buNone/>
              <a:defRPr sz="1800"/>
            </a:lvl8pPr>
            <a:lvl9pPr lvl="8">
              <a:lnSpc>
                <a:spcPct val="115000"/>
              </a:lnSpc>
              <a:spcBef>
                <a:spcPts val="0"/>
              </a:spcBef>
              <a:spcAft>
                <a:spcPts val="0"/>
              </a:spcAft>
              <a:buNone/>
              <a:defRPr sz="1800"/>
            </a:lvl9pPr>
          </a:lstStyle>
          <a:p/>
        </p:txBody>
      </p:sp>
      <p:sp>
        <p:nvSpPr>
          <p:cNvPr id="339" name="Google Shape;339;p16"/>
          <p:cNvSpPr txBox="1"/>
          <p:nvPr>
            <p:ph idx="20"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 Dark">
  <p:cSld name="BLANK_1_1_1_1_1_1_1_1_1_1_4_1">
    <p:bg>
      <p:bgPr>
        <a:solidFill>
          <a:schemeClr val="lt1"/>
        </a:solidFill>
      </p:bgPr>
    </p:bg>
    <p:spTree>
      <p:nvGrpSpPr>
        <p:cNvPr id="340" name="Shape 340"/>
        <p:cNvGrpSpPr/>
        <p:nvPr/>
      </p:nvGrpSpPr>
      <p:grpSpPr>
        <a:xfrm>
          <a:off x="0" y="0"/>
          <a:ext cx="0" cy="0"/>
          <a:chOff x="0" y="0"/>
          <a:chExt cx="0" cy="0"/>
        </a:xfrm>
      </p:grpSpPr>
      <p:sp>
        <p:nvSpPr>
          <p:cNvPr id="341" name="Google Shape;341;p17"/>
          <p:cNvSpPr/>
          <p:nvPr/>
        </p:nvSpPr>
        <p:spPr>
          <a:xfrm rot="-737329">
            <a:off x="5068924" y="-96942"/>
            <a:ext cx="3371552" cy="1136324"/>
          </a:xfrm>
          <a:prstGeom prst="chord">
            <a:avLst>
              <a:gd fmla="val 21353619" name="adj1"/>
              <a:gd fmla="val 14210633" name="adj2"/>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accent5"/>
              </a:solidFill>
              <a:latin typeface="Sora"/>
              <a:ea typeface="Sora"/>
              <a:cs typeface="Sora"/>
              <a:sym typeface="Sora"/>
            </a:endParaRPr>
          </a:p>
        </p:txBody>
      </p:sp>
      <p:sp>
        <p:nvSpPr>
          <p:cNvPr id="342" name="Google Shape;342;p17"/>
          <p:cNvSpPr txBox="1"/>
          <p:nvPr>
            <p:ph type="title"/>
          </p:nvPr>
        </p:nvSpPr>
        <p:spPr>
          <a:xfrm>
            <a:off x="134550" y="1524225"/>
            <a:ext cx="1119600" cy="297600"/>
          </a:xfrm>
          <a:prstGeom prst="rect">
            <a:avLst/>
          </a:prstGeom>
        </p:spPr>
        <p:txBody>
          <a:bodyPr anchorCtr="0" anchor="ctr" bIns="91425" lIns="91425" spcFirstLastPara="1" rIns="91425" wrap="square" tIns="91425">
            <a:noAutofit/>
          </a:bodyPr>
          <a:lstStyle>
            <a:lvl1pPr lvl="0">
              <a:spcBef>
                <a:spcPts val="0"/>
              </a:spcBef>
              <a:spcAft>
                <a:spcPts val="0"/>
              </a:spcAft>
              <a:buClr>
                <a:schemeClr val="accent3"/>
              </a:buClr>
              <a:buSzPts val="1200"/>
              <a:buFont typeface="IBM Plex Sans Medium"/>
              <a:buNone/>
              <a:defRPr sz="1200">
                <a:solidFill>
                  <a:schemeClr val="accent3"/>
                </a:solidFill>
                <a:latin typeface="IBM Plex Sans Medium"/>
                <a:ea typeface="IBM Plex Sans Medium"/>
                <a:cs typeface="IBM Plex Sans Medium"/>
                <a:sym typeface="IBM Plex Sans Medium"/>
              </a:defRPr>
            </a:lvl1pPr>
            <a:lvl2pPr lvl="1">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2pPr>
            <a:lvl3pPr lvl="2">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3pPr>
            <a:lvl4pPr lvl="3">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4pPr>
            <a:lvl5pPr lvl="4">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5pPr>
            <a:lvl6pPr lvl="5">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6pPr>
            <a:lvl7pPr lvl="6">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7pPr>
            <a:lvl8pPr lvl="7">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8pPr>
            <a:lvl9pPr lvl="8">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9pPr>
          </a:lstStyle>
          <a:p/>
        </p:txBody>
      </p:sp>
      <p:sp>
        <p:nvSpPr>
          <p:cNvPr id="343" name="Google Shape;343;p17"/>
          <p:cNvSpPr txBox="1"/>
          <p:nvPr>
            <p:ph idx="2" type="title"/>
          </p:nvPr>
        </p:nvSpPr>
        <p:spPr>
          <a:xfrm>
            <a:off x="134550" y="2606200"/>
            <a:ext cx="11196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3"/>
              </a:buClr>
              <a:buSzPts val="1200"/>
              <a:buFont typeface="IBM Plex Sans Medium"/>
              <a:buNone/>
              <a:defRPr sz="1200">
                <a:solidFill>
                  <a:schemeClr val="accent3"/>
                </a:solidFill>
                <a:latin typeface="IBM Plex Sans Medium"/>
                <a:ea typeface="IBM Plex Sans Medium"/>
                <a:cs typeface="IBM Plex Sans Medium"/>
                <a:sym typeface="IBM Plex Sans Medium"/>
              </a:defRPr>
            </a:lvl1pPr>
            <a:lvl2pPr lvl="1">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2pPr>
            <a:lvl3pPr lvl="2">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3pPr>
            <a:lvl4pPr lvl="3">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4pPr>
            <a:lvl5pPr lvl="4">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5pPr>
            <a:lvl6pPr lvl="5">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6pPr>
            <a:lvl7pPr lvl="6">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7pPr>
            <a:lvl8pPr lvl="7">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8pPr>
            <a:lvl9pPr lvl="8">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9pPr>
          </a:lstStyle>
          <a:p/>
        </p:txBody>
      </p:sp>
      <p:sp>
        <p:nvSpPr>
          <p:cNvPr id="344" name="Google Shape;344;p17"/>
          <p:cNvSpPr txBox="1"/>
          <p:nvPr>
            <p:ph idx="3" type="title"/>
          </p:nvPr>
        </p:nvSpPr>
        <p:spPr>
          <a:xfrm>
            <a:off x="134550" y="3659750"/>
            <a:ext cx="11196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3"/>
              </a:buClr>
              <a:buSzPts val="1200"/>
              <a:buFont typeface="IBM Plex Sans Medium"/>
              <a:buNone/>
              <a:defRPr sz="1200">
                <a:solidFill>
                  <a:schemeClr val="accent3"/>
                </a:solidFill>
                <a:latin typeface="IBM Plex Sans Medium"/>
                <a:ea typeface="IBM Plex Sans Medium"/>
                <a:cs typeface="IBM Plex Sans Medium"/>
                <a:sym typeface="IBM Plex Sans Medium"/>
              </a:defRPr>
            </a:lvl1pPr>
            <a:lvl2pPr lvl="1">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2pPr>
            <a:lvl3pPr lvl="2">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3pPr>
            <a:lvl4pPr lvl="3">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4pPr>
            <a:lvl5pPr lvl="4">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5pPr>
            <a:lvl6pPr lvl="5">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6pPr>
            <a:lvl7pPr lvl="6">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7pPr>
            <a:lvl8pPr lvl="7">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8pPr>
            <a:lvl9pPr lvl="8">
              <a:spcBef>
                <a:spcPts val="0"/>
              </a:spcBef>
              <a:spcAft>
                <a:spcPts val="0"/>
              </a:spcAft>
              <a:buClr>
                <a:schemeClr val="accent3"/>
              </a:buClr>
              <a:buSzPts val="1000"/>
              <a:buFont typeface="IBM Plex Sans Medium"/>
              <a:buNone/>
              <a:defRPr sz="1000">
                <a:solidFill>
                  <a:schemeClr val="accent3"/>
                </a:solidFill>
                <a:latin typeface="IBM Plex Sans Medium"/>
                <a:ea typeface="IBM Plex Sans Medium"/>
                <a:cs typeface="IBM Plex Sans Medium"/>
                <a:sym typeface="IBM Plex Sans Medium"/>
              </a:defRPr>
            </a:lvl9pPr>
          </a:lstStyle>
          <a:p/>
        </p:txBody>
      </p:sp>
      <p:sp>
        <p:nvSpPr>
          <p:cNvPr id="345" name="Google Shape;345;p17"/>
          <p:cNvSpPr txBox="1"/>
          <p:nvPr>
            <p:ph idx="4" type="title"/>
          </p:nvPr>
        </p:nvSpPr>
        <p:spPr>
          <a:xfrm>
            <a:off x="38100" y="319650"/>
            <a:ext cx="3116700" cy="520200"/>
          </a:xfrm>
          <a:prstGeom prst="rect">
            <a:avLst/>
          </a:prstGeom>
        </p:spPr>
        <p:txBody>
          <a:bodyPr anchorCtr="0" anchor="t" bIns="91425" lIns="182875" spcFirstLastPara="1" rIns="91425" wrap="square" tIns="91425">
            <a:spAutoFit/>
          </a:bodyPr>
          <a:lstStyle>
            <a:lvl1pPr lvl="0">
              <a:spcBef>
                <a:spcPts val="0"/>
              </a:spcBef>
              <a:spcAft>
                <a:spcPts val="0"/>
              </a:spcAft>
              <a:buNone/>
              <a:defRPr sz="1600">
                <a:solidFill>
                  <a:schemeClr val="accent3"/>
                </a:solidFill>
                <a:latin typeface="IBM Plex Sans Medium"/>
                <a:ea typeface="IBM Plex Sans Medium"/>
                <a:cs typeface="IBM Plex Sans Medium"/>
                <a:sym typeface="IBM Plex Sans Medium"/>
              </a:defRPr>
            </a:lvl1pPr>
            <a:lvl2pPr lvl="1">
              <a:lnSpc>
                <a:spcPct val="115000"/>
              </a:lnSpc>
              <a:spcBef>
                <a:spcPts val="0"/>
              </a:spcBef>
              <a:spcAft>
                <a:spcPts val="0"/>
              </a:spcAft>
              <a:buNone/>
              <a:defRPr sz="1800">
                <a:solidFill>
                  <a:schemeClr val="accent3"/>
                </a:solidFill>
              </a:defRPr>
            </a:lvl2pPr>
            <a:lvl3pPr lvl="2">
              <a:lnSpc>
                <a:spcPct val="115000"/>
              </a:lnSpc>
              <a:spcBef>
                <a:spcPts val="0"/>
              </a:spcBef>
              <a:spcAft>
                <a:spcPts val="0"/>
              </a:spcAft>
              <a:buNone/>
              <a:defRPr sz="1800">
                <a:solidFill>
                  <a:schemeClr val="accent3"/>
                </a:solidFill>
              </a:defRPr>
            </a:lvl3pPr>
            <a:lvl4pPr lvl="3">
              <a:lnSpc>
                <a:spcPct val="115000"/>
              </a:lnSpc>
              <a:spcBef>
                <a:spcPts val="0"/>
              </a:spcBef>
              <a:spcAft>
                <a:spcPts val="0"/>
              </a:spcAft>
              <a:buNone/>
              <a:defRPr sz="1800">
                <a:solidFill>
                  <a:schemeClr val="accent3"/>
                </a:solidFill>
              </a:defRPr>
            </a:lvl4pPr>
            <a:lvl5pPr lvl="4">
              <a:lnSpc>
                <a:spcPct val="115000"/>
              </a:lnSpc>
              <a:spcBef>
                <a:spcPts val="0"/>
              </a:spcBef>
              <a:spcAft>
                <a:spcPts val="0"/>
              </a:spcAft>
              <a:buNone/>
              <a:defRPr sz="1800">
                <a:solidFill>
                  <a:schemeClr val="accent3"/>
                </a:solidFill>
              </a:defRPr>
            </a:lvl5pPr>
            <a:lvl6pPr lvl="5">
              <a:lnSpc>
                <a:spcPct val="115000"/>
              </a:lnSpc>
              <a:spcBef>
                <a:spcPts val="0"/>
              </a:spcBef>
              <a:spcAft>
                <a:spcPts val="0"/>
              </a:spcAft>
              <a:buNone/>
              <a:defRPr sz="1800">
                <a:solidFill>
                  <a:schemeClr val="accent3"/>
                </a:solidFill>
              </a:defRPr>
            </a:lvl6pPr>
            <a:lvl7pPr lvl="6">
              <a:lnSpc>
                <a:spcPct val="115000"/>
              </a:lnSpc>
              <a:spcBef>
                <a:spcPts val="0"/>
              </a:spcBef>
              <a:spcAft>
                <a:spcPts val="0"/>
              </a:spcAft>
              <a:buNone/>
              <a:defRPr sz="1800">
                <a:solidFill>
                  <a:schemeClr val="accent3"/>
                </a:solidFill>
              </a:defRPr>
            </a:lvl7pPr>
            <a:lvl8pPr lvl="7">
              <a:lnSpc>
                <a:spcPct val="115000"/>
              </a:lnSpc>
              <a:spcBef>
                <a:spcPts val="0"/>
              </a:spcBef>
              <a:spcAft>
                <a:spcPts val="0"/>
              </a:spcAft>
              <a:buNone/>
              <a:defRPr sz="1800">
                <a:solidFill>
                  <a:schemeClr val="accent3"/>
                </a:solidFill>
              </a:defRPr>
            </a:lvl8pPr>
            <a:lvl9pPr lvl="8">
              <a:lnSpc>
                <a:spcPct val="115000"/>
              </a:lnSpc>
              <a:spcBef>
                <a:spcPts val="0"/>
              </a:spcBef>
              <a:spcAft>
                <a:spcPts val="0"/>
              </a:spcAft>
              <a:buNone/>
              <a:defRPr sz="1800">
                <a:solidFill>
                  <a:schemeClr val="accent3"/>
                </a:solidFill>
              </a:defRPr>
            </a:lvl9pPr>
          </a:lstStyle>
          <a:p/>
        </p:txBody>
      </p:sp>
      <p:sp>
        <p:nvSpPr>
          <p:cNvPr id="346" name="Google Shape;346;p17"/>
          <p:cNvSpPr txBox="1"/>
          <p:nvPr>
            <p:ph idx="5" type="title"/>
          </p:nvPr>
        </p:nvSpPr>
        <p:spPr>
          <a:xfrm>
            <a:off x="1326150" y="983700"/>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1pPr>
            <a:lvl2pPr lvl="1">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2pPr>
            <a:lvl3pPr lvl="2">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3pPr>
            <a:lvl4pPr lvl="3">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4pPr>
            <a:lvl5pPr lvl="4">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5pPr>
            <a:lvl6pPr lvl="5">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6pPr>
            <a:lvl7pPr lvl="6">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7pPr>
            <a:lvl8pPr lvl="7">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8pPr>
            <a:lvl9pPr lvl="8">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9pPr>
          </a:lstStyle>
          <a:p/>
        </p:txBody>
      </p:sp>
      <p:sp>
        <p:nvSpPr>
          <p:cNvPr id="347" name="Google Shape;347;p17"/>
          <p:cNvSpPr txBox="1"/>
          <p:nvPr>
            <p:ph idx="6" type="title"/>
          </p:nvPr>
        </p:nvSpPr>
        <p:spPr>
          <a:xfrm>
            <a:off x="3808925" y="983700"/>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1pPr>
            <a:lvl2pPr lvl="1">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2pPr>
            <a:lvl3pPr lvl="2">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3pPr>
            <a:lvl4pPr lvl="3">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4pPr>
            <a:lvl5pPr lvl="4">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5pPr>
            <a:lvl6pPr lvl="5">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6pPr>
            <a:lvl7pPr lvl="6">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7pPr>
            <a:lvl8pPr lvl="7">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8pPr>
            <a:lvl9pPr lvl="8">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9pPr>
          </a:lstStyle>
          <a:p/>
        </p:txBody>
      </p:sp>
      <p:sp>
        <p:nvSpPr>
          <p:cNvPr id="348" name="Google Shape;348;p17"/>
          <p:cNvSpPr txBox="1"/>
          <p:nvPr>
            <p:ph idx="7" type="title"/>
          </p:nvPr>
        </p:nvSpPr>
        <p:spPr>
          <a:xfrm>
            <a:off x="6291700" y="983700"/>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1pPr>
            <a:lvl2pPr lvl="1">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2pPr>
            <a:lvl3pPr lvl="2">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3pPr>
            <a:lvl4pPr lvl="3">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4pPr>
            <a:lvl5pPr lvl="4">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5pPr>
            <a:lvl6pPr lvl="5">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6pPr>
            <a:lvl7pPr lvl="6">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7pPr>
            <a:lvl8pPr lvl="7">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8pPr>
            <a:lvl9pPr lvl="8">
              <a:spcBef>
                <a:spcPts val="0"/>
              </a:spcBef>
              <a:spcAft>
                <a:spcPts val="0"/>
              </a:spcAft>
              <a:buClr>
                <a:schemeClr val="accent1"/>
              </a:buClr>
              <a:buSzPts val="1200"/>
              <a:buFont typeface="IBM Plex Sans Medium"/>
              <a:buNone/>
              <a:defRPr sz="1200">
                <a:solidFill>
                  <a:schemeClr val="accent1"/>
                </a:solidFill>
                <a:latin typeface="IBM Plex Sans Medium"/>
                <a:ea typeface="IBM Plex Sans Medium"/>
                <a:cs typeface="IBM Plex Sans Medium"/>
                <a:sym typeface="IBM Plex Sans Medium"/>
              </a:defRPr>
            </a:lvl9pPr>
          </a:lstStyle>
          <a:p/>
        </p:txBody>
      </p:sp>
      <p:sp>
        <p:nvSpPr>
          <p:cNvPr id="349" name="Google Shape;349;p17"/>
          <p:cNvSpPr/>
          <p:nvPr/>
        </p:nvSpPr>
        <p:spPr>
          <a:xfrm flipH="1" rot="-6104187">
            <a:off x="4324040" y="2970795"/>
            <a:ext cx="1541221" cy="4732320"/>
          </a:xfrm>
          <a:prstGeom prst="chord">
            <a:avLst>
              <a:gd fmla="val 4994308" name="adj1"/>
              <a:gd fmla="val 15114049" name="adj2"/>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50" name="Google Shape;350;p17"/>
          <p:cNvSpPr/>
          <p:nvPr/>
        </p:nvSpPr>
        <p:spPr>
          <a:xfrm rot="5740201">
            <a:off x="4240558" y="2810912"/>
            <a:ext cx="1433212" cy="5490517"/>
          </a:xfrm>
          <a:prstGeom prst="chord">
            <a:avLst>
              <a:gd fmla="val 5592353" name="adj1"/>
              <a:gd fmla="val 15024063" name="adj2"/>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51" name="Google Shape;351;p17"/>
          <p:cNvSpPr txBox="1"/>
          <p:nvPr>
            <p:ph idx="8"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352" name="Google Shape;352;p17"/>
          <p:cNvSpPr txBox="1"/>
          <p:nvPr>
            <p:ph idx="1" type="body"/>
          </p:nvPr>
        </p:nvSpPr>
        <p:spPr>
          <a:xfrm>
            <a:off x="1326025" y="361505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1"/>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53" name="Google Shape;353;p17"/>
          <p:cNvSpPr txBox="1"/>
          <p:nvPr>
            <p:ph idx="9" type="body"/>
          </p:nvPr>
        </p:nvSpPr>
        <p:spPr>
          <a:xfrm>
            <a:off x="3808863" y="361505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1"/>
              </a:buClr>
              <a:buSzPts val="1000"/>
              <a:buFont typeface="Sora"/>
              <a:buChar char="➔"/>
              <a:defRPr sz="1000">
                <a:solidFill>
                  <a:schemeClr val="dk1"/>
                </a:solidFill>
              </a:defRPr>
            </a:lvl1pPr>
            <a:lvl2pPr indent="-292100" lvl="1" marL="914400">
              <a:spcBef>
                <a:spcPts val="800"/>
              </a:spcBef>
              <a:spcAft>
                <a:spcPts val="0"/>
              </a:spcAft>
              <a:buClr>
                <a:schemeClr val="dk1"/>
              </a:buClr>
              <a:buSzPts val="1000"/>
              <a:buFont typeface="Sora"/>
              <a:buChar char="◆"/>
              <a:defRPr sz="1000">
                <a:solidFill>
                  <a:schemeClr val="dk1"/>
                </a:solidFill>
              </a:defRPr>
            </a:lvl2pPr>
            <a:lvl3pPr indent="-292100" lvl="2" marL="1371600">
              <a:spcBef>
                <a:spcPts val="800"/>
              </a:spcBef>
              <a:spcAft>
                <a:spcPts val="0"/>
              </a:spcAft>
              <a:buClr>
                <a:schemeClr val="dk1"/>
              </a:buClr>
              <a:buSzPts val="1000"/>
              <a:buFont typeface="Sora"/>
              <a:buChar char="●"/>
              <a:defRPr sz="1000">
                <a:solidFill>
                  <a:schemeClr val="dk1"/>
                </a:solidFill>
              </a:defRPr>
            </a:lvl3pPr>
            <a:lvl4pPr indent="-292100" lvl="3" marL="1828800">
              <a:spcBef>
                <a:spcPts val="800"/>
              </a:spcBef>
              <a:spcAft>
                <a:spcPts val="0"/>
              </a:spcAft>
              <a:buClr>
                <a:schemeClr val="dk1"/>
              </a:buClr>
              <a:buSzPts val="1000"/>
              <a:buFont typeface="Sora"/>
              <a:buChar char="○"/>
              <a:defRPr sz="1000">
                <a:solidFill>
                  <a:schemeClr val="dk1"/>
                </a:solidFill>
              </a:defRPr>
            </a:lvl4pPr>
            <a:lvl5pPr indent="-292100" lvl="4" marL="2286000">
              <a:spcBef>
                <a:spcPts val="800"/>
              </a:spcBef>
              <a:spcAft>
                <a:spcPts val="0"/>
              </a:spcAft>
              <a:buClr>
                <a:schemeClr val="dk1"/>
              </a:buClr>
              <a:buSzPts val="1000"/>
              <a:buFont typeface="Sora"/>
              <a:buChar char="◆"/>
              <a:defRPr sz="1000">
                <a:solidFill>
                  <a:schemeClr val="dk1"/>
                </a:solidFill>
              </a:defRPr>
            </a:lvl5pPr>
            <a:lvl6pPr indent="-292100" lvl="5" marL="2743200">
              <a:spcBef>
                <a:spcPts val="800"/>
              </a:spcBef>
              <a:spcAft>
                <a:spcPts val="0"/>
              </a:spcAft>
              <a:buClr>
                <a:schemeClr val="dk1"/>
              </a:buClr>
              <a:buSzPts val="1000"/>
              <a:buFont typeface="Sora"/>
              <a:buChar char="●"/>
              <a:defRPr sz="1000">
                <a:solidFill>
                  <a:schemeClr val="dk1"/>
                </a:solidFill>
              </a:defRPr>
            </a:lvl6pPr>
            <a:lvl7pPr indent="-292100" lvl="6" marL="3200400">
              <a:spcBef>
                <a:spcPts val="800"/>
              </a:spcBef>
              <a:spcAft>
                <a:spcPts val="0"/>
              </a:spcAft>
              <a:buClr>
                <a:schemeClr val="dk1"/>
              </a:buClr>
              <a:buSzPts val="1000"/>
              <a:buFont typeface="Sora"/>
              <a:buChar char="○"/>
              <a:defRPr sz="1000">
                <a:solidFill>
                  <a:schemeClr val="dk1"/>
                </a:solidFill>
              </a:defRPr>
            </a:lvl7pPr>
            <a:lvl8pPr indent="-292100" lvl="7" marL="3657600">
              <a:spcBef>
                <a:spcPts val="800"/>
              </a:spcBef>
              <a:spcAft>
                <a:spcPts val="0"/>
              </a:spcAft>
              <a:buClr>
                <a:schemeClr val="dk1"/>
              </a:buClr>
              <a:buSzPts val="1000"/>
              <a:buFont typeface="Sora"/>
              <a:buChar char="◆"/>
              <a:defRPr sz="1000">
                <a:solidFill>
                  <a:schemeClr val="dk1"/>
                </a:solidFill>
              </a:defRPr>
            </a:lvl8pPr>
            <a:lvl9pPr indent="-292100" lvl="8" marL="4114800">
              <a:spcBef>
                <a:spcPts val="800"/>
              </a:spcBef>
              <a:spcAft>
                <a:spcPts val="800"/>
              </a:spcAft>
              <a:buClr>
                <a:schemeClr val="dk1"/>
              </a:buClr>
              <a:buSzPts val="1000"/>
              <a:buFont typeface="Sora"/>
              <a:buChar char="●"/>
              <a:defRPr sz="1000">
                <a:solidFill>
                  <a:schemeClr val="dk1"/>
                </a:solidFill>
              </a:defRPr>
            </a:lvl9pPr>
          </a:lstStyle>
          <a:p/>
        </p:txBody>
      </p:sp>
      <p:sp>
        <p:nvSpPr>
          <p:cNvPr id="354" name="Google Shape;354;p17"/>
          <p:cNvSpPr txBox="1"/>
          <p:nvPr>
            <p:ph idx="13" type="body"/>
          </p:nvPr>
        </p:nvSpPr>
        <p:spPr>
          <a:xfrm>
            <a:off x="6291713" y="361505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1"/>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55" name="Google Shape;355;p17"/>
          <p:cNvSpPr txBox="1"/>
          <p:nvPr>
            <p:ph idx="14" type="body"/>
          </p:nvPr>
        </p:nvSpPr>
        <p:spPr>
          <a:xfrm>
            <a:off x="1326025" y="260620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1"/>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56" name="Google Shape;356;p17"/>
          <p:cNvSpPr txBox="1"/>
          <p:nvPr>
            <p:ph idx="15" type="body"/>
          </p:nvPr>
        </p:nvSpPr>
        <p:spPr>
          <a:xfrm>
            <a:off x="3808863" y="260620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1"/>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57" name="Google Shape;357;p17"/>
          <p:cNvSpPr txBox="1"/>
          <p:nvPr>
            <p:ph idx="16" type="body"/>
          </p:nvPr>
        </p:nvSpPr>
        <p:spPr>
          <a:xfrm>
            <a:off x="6291713" y="2606200"/>
            <a:ext cx="2296500" cy="999900"/>
          </a:xfrm>
          <a:prstGeom prst="rect">
            <a:avLst/>
          </a:prstGeom>
        </p:spPr>
        <p:txBody>
          <a:bodyPr anchorCtr="0" anchor="t" bIns="91425" lIns="91425" spcFirstLastPara="1" rIns="91425" wrap="square" tIns="91425">
            <a:normAutofit/>
          </a:bodyPr>
          <a:lstStyle>
            <a:lvl1pPr indent="-292100" lvl="0" marL="457200">
              <a:spcBef>
                <a:spcPts val="0"/>
              </a:spcBef>
              <a:spcAft>
                <a:spcPts val="0"/>
              </a:spcAft>
              <a:buClr>
                <a:schemeClr val="accent1"/>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58" name="Google Shape;358;p17"/>
          <p:cNvSpPr txBox="1"/>
          <p:nvPr>
            <p:ph idx="17" type="body"/>
          </p:nvPr>
        </p:nvSpPr>
        <p:spPr>
          <a:xfrm>
            <a:off x="1326025" y="1524225"/>
            <a:ext cx="2296500" cy="832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accent3"/>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59" name="Google Shape;359;p17"/>
          <p:cNvSpPr txBox="1"/>
          <p:nvPr>
            <p:ph idx="18" type="body"/>
          </p:nvPr>
        </p:nvSpPr>
        <p:spPr>
          <a:xfrm>
            <a:off x="3808867" y="1524225"/>
            <a:ext cx="2296500" cy="832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accent3"/>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60" name="Google Shape;360;p17"/>
          <p:cNvSpPr txBox="1"/>
          <p:nvPr>
            <p:ph idx="19" type="body"/>
          </p:nvPr>
        </p:nvSpPr>
        <p:spPr>
          <a:xfrm>
            <a:off x="6291721" y="1524225"/>
            <a:ext cx="2296500" cy="8325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Clr>
                <a:schemeClr val="accent3"/>
              </a:buClr>
              <a:buSzPts val="1000"/>
              <a:buFont typeface="Sora"/>
              <a:buChar char="➔"/>
              <a:defRPr sz="1000">
                <a:solidFill>
                  <a:schemeClr val="dk1"/>
                </a:solidFill>
              </a:defRPr>
            </a:lvl1pPr>
            <a:lvl2pPr indent="-292100" lvl="1" marL="914400">
              <a:spcBef>
                <a:spcPts val="0"/>
              </a:spcBef>
              <a:spcAft>
                <a:spcPts val="0"/>
              </a:spcAft>
              <a:buClr>
                <a:schemeClr val="dk1"/>
              </a:buClr>
              <a:buSzPts val="1000"/>
              <a:buFont typeface="Sora"/>
              <a:buChar char="◆"/>
              <a:defRPr sz="1000">
                <a:solidFill>
                  <a:schemeClr val="dk1"/>
                </a:solidFill>
              </a:defRPr>
            </a:lvl2pPr>
            <a:lvl3pPr indent="-292100" lvl="2" marL="1371600">
              <a:spcBef>
                <a:spcPts val="0"/>
              </a:spcBef>
              <a:spcAft>
                <a:spcPts val="0"/>
              </a:spcAft>
              <a:buClr>
                <a:schemeClr val="dk1"/>
              </a:buClr>
              <a:buSzPts val="1000"/>
              <a:buFont typeface="Sora"/>
              <a:buChar char="●"/>
              <a:defRPr sz="1000">
                <a:solidFill>
                  <a:schemeClr val="dk1"/>
                </a:solidFill>
              </a:defRPr>
            </a:lvl3pPr>
            <a:lvl4pPr indent="-292100" lvl="3" marL="1828800">
              <a:spcBef>
                <a:spcPts val="0"/>
              </a:spcBef>
              <a:spcAft>
                <a:spcPts val="0"/>
              </a:spcAft>
              <a:buClr>
                <a:schemeClr val="dk1"/>
              </a:buClr>
              <a:buSzPts val="1000"/>
              <a:buFont typeface="Sora"/>
              <a:buChar char="○"/>
              <a:defRPr sz="1000">
                <a:solidFill>
                  <a:schemeClr val="dk1"/>
                </a:solidFill>
              </a:defRPr>
            </a:lvl4pPr>
            <a:lvl5pPr indent="-292100" lvl="4" marL="2286000">
              <a:spcBef>
                <a:spcPts val="0"/>
              </a:spcBef>
              <a:spcAft>
                <a:spcPts val="0"/>
              </a:spcAft>
              <a:buClr>
                <a:schemeClr val="dk1"/>
              </a:buClr>
              <a:buSzPts val="1000"/>
              <a:buFont typeface="Sora"/>
              <a:buChar char="◆"/>
              <a:defRPr sz="1000">
                <a:solidFill>
                  <a:schemeClr val="dk1"/>
                </a:solidFill>
              </a:defRPr>
            </a:lvl5pPr>
            <a:lvl6pPr indent="-292100" lvl="5" marL="2743200">
              <a:spcBef>
                <a:spcPts val="0"/>
              </a:spcBef>
              <a:spcAft>
                <a:spcPts val="0"/>
              </a:spcAft>
              <a:buClr>
                <a:schemeClr val="dk1"/>
              </a:buClr>
              <a:buSzPts val="1000"/>
              <a:buFont typeface="Sora"/>
              <a:buChar char="●"/>
              <a:defRPr sz="1000">
                <a:solidFill>
                  <a:schemeClr val="dk1"/>
                </a:solidFill>
              </a:defRPr>
            </a:lvl6pPr>
            <a:lvl7pPr indent="-292100" lvl="6" marL="3200400">
              <a:spcBef>
                <a:spcPts val="0"/>
              </a:spcBef>
              <a:spcAft>
                <a:spcPts val="0"/>
              </a:spcAft>
              <a:buClr>
                <a:schemeClr val="dk1"/>
              </a:buClr>
              <a:buSzPts val="1000"/>
              <a:buFont typeface="Sora"/>
              <a:buChar char="○"/>
              <a:defRPr sz="1000">
                <a:solidFill>
                  <a:schemeClr val="dk1"/>
                </a:solidFill>
              </a:defRPr>
            </a:lvl7pPr>
            <a:lvl8pPr indent="-292100" lvl="7" marL="3657600">
              <a:spcBef>
                <a:spcPts val="0"/>
              </a:spcBef>
              <a:spcAft>
                <a:spcPts val="0"/>
              </a:spcAft>
              <a:buClr>
                <a:schemeClr val="dk1"/>
              </a:buClr>
              <a:buSzPts val="1000"/>
              <a:buFont typeface="Sora"/>
              <a:buChar char="◆"/>
              <a:defRPr sz="1000">
                <a:solidFill>
                  <a:schemeClr val="dk1"/>
                </a:solidFill>
              </a:defRPr>
            </a:lvl8pPr>
            <a:lvl9pPr indent="-292100" lvl="8" marL="4114800">
              <a:spcBef>
                <a:spcPts val="0"/>
              </a:spcBef>
              <a:spcAft>
                <a:spcPts val="0"/>
              </a:spcAft>
              <a:buClr>
                <a:schemeClr val="dk1"/>
              </a:buClr>
              <a:buSzPts val="1000"/>
              <a:buFont typeface="Sora"/>
              <a:buChar char="●"/>
              <a:defRPr sz="1000">
                <a:solidFill>
                  <a:schemeClr val="dk1"/>
                </a:solidFill>
              </a:defRPr>
            </a:lvl9pPr>
          </a:lstStyle>
          <a:p/>
        </p:txBody>
      </p:sp>
      <p:sp>
        <p:nvSpPr>
          <p:cNvPr id="361" name="Google Shape;361;p17"/>
          <p:cNvSpPr txBox="1"/>
          <p:nvPr>
            <p:ph idx="20"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line and two bodies">
  <p:cSld name="BLANK_1_1_1_1_1_1_1_1_1_1_3_2">
    <p:bg>
      <p:bgPr>
        <a:solidFill>
          <a:schemeClr val="lt1"/>
        </a:solidFill>
      </p:bgPr>
    </p:bg>
    <p:spTree>
      <p:nvGrpSpPr>
        <p:cNvPr id="362" name="Shape 362"/>
        <p:cNvGrpSpPr/>
        <p:nvPr/>
      </p:nvGrpSpPr>
      <p:grpSpPr>
        <a:xfrm>
          <a:off x="0" y="0"/>
          <a:ext cx="0" cy="0"/>
          <a:chOff x="0" y="0"/>
          <a:chExt cx="0" cy="0"/>
        </a:xfrm>
      </p:grpSpPr>
      <p:sp>
        <p:nvSpPr>
          <p:cNvPr id="363" name="Google Shape;363;p18"/>
          <p:cNvSpPr/>
          <p:nvPr/>
        </p:nvSpPr>
        <p:spPr>
          <a:xfrm flipH="1" rot="-5400000">
            <a:off x="1263236" y="2706539"/>
            <a:ext cx="1173845" cy="3700317"/>
          </a:xfrm>
          <a:custGeom>
            <a:rect b="b" l="l" r="r" t="t"/>
            <a:pathLst>
              <a:path extrusionOk="0" fill="none" h="93762" w="39886">
                <a:moveTo>
                  <a:pt x="39886" y="0"/>
                </a:moveTo>
                <a:lnTo>
                  <a:pt x="7330" y="0"/>
                </a:lnTo>
                <a:lnTo>
                  <a:pt x="7330" y="0"/>
                </a:lnTo>
                <a:lnTo>
                  <a:pt x="6362" y="3051"/>
                </a:lnTo>
                <a:lnTo>
                  <a:pt x="5470" y="6176"/>
                </a:lnTo>
                <a:lnTo>
                  <a:pt x="4614" y="9413"/>
                </a:lnTo>
                <a:lnTo>
                  <a:pt x="3832" y="12725"/>
                </a:lnTo>
                <a:lnTo>
                  <a:pt x="3088" y="16148"/>
                </a:lnTo>
                <a:lnTo>
                  <a:pt x="2456" y="19608"/>
                </a:lnTo>
                <a:lnTo>
                  <a:pt x="1860" y="23143"/>
                </a:lnTo>
                <a:lnTo>
                  <a:pt x="1340" y="26715"/>
                </a:lnTo>
                <a:lnTo>
                  <a:pt x="1340" y="26715"/>
                </a:lnTo>
                <a:lnTo>
                  <a:pt x="930" y="29989"/>
                </a:lnTo>
                <a:lnTo>
                  <a:pt x="633" y="33263"/>
                </a:lnTo>
                <a:lnTo>
                  <a:pt x="372" y="36463"/>
                </a:lnTo>
                <a:lnTo>
                  <a:pt x="186" y="39625"/>
                </a:lnTo>
                <a:lnTo>
                  <a:pt x="37" y="42714"/>
                </a:lnTo>
                <a:lnTo>
                  <a:pt x="0" y="45802"/>
                </a:lnTo>
                <a:lnTo>
                  <a:pt x="0" y="48778"/>
                </a:lnTo>
                <a:lnTo>
                  <a:pt x="112" y="51755"/>
                </a:lnTo>
                <a:lnTo>
                  <a:pt x="223" y="54620"/>
                </a:lnTo>
                <a:lnTo>
                  <a:pt x="447" y="57448"/>
                </a:lnTo>
                <a:lnTo>
                  <a:pt x="707" y="60201"/>
                </a:lnTo>
                <a:lnTo>
                  <a:pt x="1042" y="62843"/>
                </a:lnTo>
                <a:lnTo>
                  <a:pt x="1414" y="65447"/>
                </a:lnTo>
                <a:lnTo>
                  <a:pt x="1860" y="67940"/>
                </a:lnTo>
                <a:lnTo>
                  <a:pt x="2381" y="70358"/>
                </a:lnTo>
                <a:lnTo>
                  <a:pt x="2939" y="72665"/>
                </a:lnTo>
                <a:lnTo>
                  <a:pt x="3535" y="74898"/>
                </a:lnTo>
                <a:lnTo>
                  <a:pt x="4204" y="77018"/>
                </a:lnTo>
                <a:lnTo>
                  <a:pt x="4949" y="79028"/>
                </a:lnTo>
                <a:lnTo>
                  <a:pt x="5321" y="79995"/>
                </a:lnTo>
                <a:lnTo>
                  <a:pt x="5693" y="80925"/>
                </a:lnTo>
                <a:lnTo>
                  <a:pt x="6102" y="81855"/>
                </a:lnTo>
                <a:lnTo>
                  <a:pt x="6549" y="82748"/>
                </a:lnTo>
                <a:lnTo>
                  <a:pt x="6958" y="83567"/>
                </a:lnTo>
                <a:lnTo>
                  <a:pt x="7404" y="84385"/>
                </a:lnTo>
                <a:lnTo>
                  <a:pt x="7851" y="85204"/>
                </a:lnTo>
                <a:lnTo>
                  <a:pt x="8334" y="85948"/>
                </a:lnTo>
                <a:lnTo>
                  <a:pt x="8818" y="86692"/>
                </a:lnTo>
                <a:lnTo>
                  <a:pt x="9302" y="87362"/>
                </a:lnTo>
                <a:lnTo>
                  <a:pt x="9786" y="88032"/>
                </a:lnTo>
                <a:lnTo>
                  <a:pt x="10306" y="88664"/>
                </a:lnTo>
                <a:lnTo>
                  <a:pt x="10827" y="89259"/>
                </a:lnTo>
                <a:lnTo>
                  <a:pt x="11385" y="89818"/>
                </a:lnTo>
                <a:lnTo>
                  <a:pt x="11906" y="90338"/>
                </a:lnTo>
                <a:lnTo>
                  <a:pt x="12464" y="90822"/>
                </a:lnTo>
                <a:lnTo>
                  <a:pt x="13060" y="91306"/>
                </a:lnTo>
                <a:lnTo>
                  <a:pt x="13618" y="91715"/>
                </a:lnTo>
                <a:lnTo>
                  <a:pt x="14213" y="92087"/>
                </a:lnTo>
                <a:lnTo>
                  <a:pt x="14808" y="92422"/>
                </a:lnTo>
                <a:lnTo>
                  <a:pt x="15404" y="92757"/>
                </a:lnTo>
                <a:lnTo>
                  <a:pt x="16036" y="93017"/>
                </a:lnTo>
                <a:lnTo>
                  <a:pt x="16669" y="93241"/>
                </a:lnTo>
                <a:lnTo>
                  <a:pt x="17301" y="93427"/>
                </a:lnTo>
                <a:lnTo>
                  <a:pt x="17971" y="93575"/>
                </a:lnTo>
                <a:lnTo>
                  <a:pt x="18604" y="93687"/>
                </a:lnTo>
                <a:lnTo>
                  <a:pt x="18604" y="93687"/>
                </a:lnTo>
                <a:lnTo>
                  <a:pt x="19311" y="93762"/>
                </a:lnTo>
                <a:lnTo>
                  <a:pt x="20017" y="93762"/>
                </a:lnTo>
                <a:lnTo>
                  <a:pt x="20017" y="93762"/>
                </a:lnTo>
                <a:lnTo>
                  <a:pt x="20650" y="93762"/>
                </a:lnTo>
                <a:lnTo>
                  <a:pt x="21320" y="93687"/>
                </a:lnTo>
                <a:lnTo>
                  <a:pt x="21952" y="93613"/>
                </a:lnTo>
                <a:lnTo>
                  <a:pt x="22622" y="93464"/>
                </a:lnTo>
                <a:lnTo>
                  <a:pt x="23254" y="93315"/>
                </a:lnTo>
                <a:lnTo>
                  <a:pt x="23924" y="93092"/>
                </a:lnTo>
                <a:lnTo>
                  <a:pt x="24557" y="92831"/>
                </a:lnTo>
                <a:lnTo>
                  <a:pt x="25189" y="92571"/>
                </a:lnTo>
                <a:lnTo>
                  <a:pt x="25859" y="92236"/>
                </a:lnTo>
                <a:lnTo>
                  <a:pt x="26491" y="91901"/>
                </a:lnTo>
                <a:lnTo>
                  <a:pt x="27124" y="91529"/>
                </a:lnTo>
                <a:lnTo>
                  <a:pt x="27794" y="91083"/>
                </a:lnTo>
                <a:lnTo>
                  <a:pt x="28426" y="90636"/>
                </a:lnTo>
                <a:lnTo>
                  <a:pt x="29059" y="90152"/>
                </a:lnTo>
                <a:lnTo>
                  <a:pt x="29691" y="89632"/>
                </a:lnTo>
                <a:lnTo>
                  <a:pt x="30324" y="89073"/>
                </a:lnTo>
                <a:lnTo>
                  <a:pt x="30956" y="88515"/>
                </a:lnTo>
                <a:lnTo>
                  <a:pt x="31589" y="87883"/>
                </a:lnTo>
                <a:lnTo>
                  <a:pt x="32221" y="87250"/>
                </a:lnTo>
                <a:lnTo>
                  <a:pt x="32817" y="86581"/>
                </a:lnTo>
                <a:lnTo>
                  <a:pt x="33449" y="85874"/>
                </a:lnTo>
                <a:lnTo>
                  <a:pt x="34045" y="85129"/>
                </a:lnTo>
                <a:lnTo>
                  <a:pt x="35272" y="83567"/>
                </a:lnTo>
                <a:lnTo>
                  <a:pt x="36463" y="81892"/>
                </a:lnTo>
                <a:lnTo>
                  <a:pt x="37616" y="80107"/>
                </a:lnTo>
                <a:lnTo>
                  <a:pt x="38770" y="78209"/>
                </a:lnTo>
                <a:lnTo>
                  <a:pt x="39886" y="76200"/>
                </a:lnTo>
                <a:lnTo>
                  <a:pt x="39886" y="0"/>
                </a:lnTo>
                <a:lnTo>
                  <a:pt x="39886" y="0"/>
                </a:lnTo>
              </a:path>
            </a:pathLst>
          </a:cu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364" name="Google Shape;364;p18"/>
          <p:cNvSpPr/>
          <p:nvPr/>
        </p:nvSpPr>
        <p:spPr>
          <a:xfrm flipH="1">
            <a:off x="228605" y="3621311"/>
            <a:ext cx="3534079" cy="1522191"/>
          </a:xfrm>
          <a:custGeom>
            <a:rect b="b" l="l" r="r" t="t"/>
            <a:pathLst>
              <a:path extrusionOk="0" h="47273" w="109754">
                <a:moveTo>
                  <a:pt x="93188" y="0"/>
                </a:moveTo>
                <a:lnTo>
                  <a:pt x="91918" y="29"/>
                </a:lnTo>
                <a:lnTo>
                  <a:pt x="90619" y="87"/>
                </a:lnTo>
                <a:lnTo>
                  <a:pt x="89292" y="144"/>
                </a:lnTo>
                <a:lnTo>
                  <a:pt x="87906" y="260"/>
                </a:lnTo>
                <a:lnTo>
                  <a:pt x="86521" y="404"/>
                </a:lnTo>
                <a:lnTo>
                  <a:pt x="85107" y="606"/>
                </a:lnTo>
                <a:lnTo>
                  <a:pt x="83664" y="808"/>
                </a:lnTo>
                <a:lnTo>
                  <a:pt x="82163" y="1039"/>
                </a:lnTo>
                <a:lnTo>
                  <a:pt x="80663" y="1328"/>
                </a:lnTo>
                <a:lnTo>
                  <a:pt x="79162" y="1616"/>
                </a:lnTo>
                <a:lnTo>
                  <a:pt x="77604" y="1963"/>
                </a:lnTo>
                <a:lnTo>
                  <a:pt x="76045" y="2309"/>
                </a:lnTo>
                <a:lnTo>
                  <a:pt x="74458" y="2713"/>
                </a:lnTo>
                <a:lnTo>
                  <a:pt x="72842" y="3146"/>
                </a:lnTo>
                <a:lnTo>
                  <a:pt x="71226" y="3579"/>
                </a:lnTo>
                <a:lnTo>
                  <a:pt x="69581" y="4069"/>
                </a:lnTo>
                <a:lnTo>
                  <a:pt x="67907" y="4560"/>
                </a:lnTo>
                <a:lnTo>
                  <a:pt x="66233" y="5108"/>
                </a:lnTo>
                <a:lnTo>
                  <a:pt x="64559" y="5657"/>
                </a:lnTo>
                <a:lnTo>
                  <a:pt x="62856" y="6263"/>
                </a:lnTo>
                <a:lnTo>
                  <a:pt x="61154" y="6869"/>
                </a:lnTo>
                <a:lnTo>
                  <a:pt x="59422" y="7504"/>
                </a:lnTo>
                <a:lnTo>
                  <a:pt x="57690" y="8167"/>
                </a:lnTo>
                <a:lnTo>
                  <a:pt x="55959" y="8860"/>
                </a:lnTo>
                <a:lnTo>
                  <a:pt x="54227" y="9582"/>
                </a:lnTo>
                <a:lnTo>
                  <a:pt x="52467" y="10332"/>
                </a:lnTo>
                <a:lnTo>
                  <a:pt x="50735" y="11082"/>
                </a:lnTo>
                <a:lnTo>
                  <a:pt x="48975" y="11890"/>
                </a:lnTo>
                <a:lnTo>
                  <a:pt x="47214" y="12698"/>
                </a:lnTo>
                <a:lnTo>
                  <a:pt x="45454" y="13535"/>
                </a:lnTo>
                <a:lnTo>
                  <a:pt x="43694" y="14401"/>
                </a:lnTo>
                <a:lnTo>
                  <a:pt x="41933" y="15296"/>
                </a:lnTo>
                <a:lnTo>
                  <a:pt x="40230" y="16190"/>
                </a:lnTo>
                <a:lnTo>
                  <a:pt x="38528" y="17085"/>
                </a:lnTo>
                <a:lnTo>
                  <a:pt x="36825" y="18009"/>
                </a:lnTo>
                <a:lnTo>
                  <a:pt x="35122" y="18961"/>
                </a:lnTo>
                <a:lnTo>
                  <a:pt x="33477" y="19913"/>
                </a:lnTo>
                <a:lnTo>
                  <a:pt x="31832" y="20895"/>
                </a:lnTo>
                <a:lnTo>
                  <a:pt x="30187" y="21876"/>
                </a:lnTo>
                <a:lnTo>
                  <a:pt x="28600" y="22857"/>
                </a:lnTo>
                <a:lnTo>
                  <a:pt x="27013" y="23867"/>
                </a:lnTo>
                <a:lnTo>
                  <a:pt x="25454" y="24877"/>
                </a:lnTo>
                <a:lnTo>
                  <a:pt x="23925" y="25887"/>
                </a:lnTo>
                <a:lnTo>
                  <a:pt x="22395" y="26926"/>
                </a:lnTo>
                <a:lnTo>
                  <a:pt x="20923" y="27965"/>
                </a:lnTo>
                <a:lnTo>
                  <a:pt x="19480" y="29004"/>
                </a:lnTo>
                <a:lnTo>
                  <a:pt x="18037" y="30072"/>
                </a:lnTo>
                <a:lnTo>
                  <a:pt x="16652" y="31111"/>
                </a:lnTo>
                <a:lnTo>
                  <a:pt x="15354" y="32150"/>
                </a:lnTo>
                <a:lnTo>
                  <a:pt x="14084" y="33160"/>
                </a:lnTo>
                <a:lnTo>
                  <a:pt x="12843" y="34199"/>
                </a:lnTo>
                <a:lnTo>
                  <a:pt x="11631" y="35209"/>
                </a:lnTo>
                <a:lnTo>
                  <a:pt x="10447" y="36248"/>
                </a:lnTo>
                <a:lnTo>
                  <a:pt x="9293" y="37258"/>
                </a:lnTo>
                <a:lnTo>
                  <a:pt x="8196" y="38297"/>
                </a:lnTo>
                <a:lnTo>
                  <a:pt x="7129" y="39307"/>
                </a:lnTo>
                <a:lnTo>
                  <a:pt x="6090" y="40317"/>
                </a:lnTo>
                <a:lnTo>
                  <a:pt x="5108" y="41327"/>
                </a:lnTo>
                <a:lnTo>
                  <a:pt x="4156" y="42337"/>
                </a:lnTo>
                <a:lnTo>
                  <a:pt x="3233" y="43347"/>
                </a:lnTo>
                <a:lnTo>
                  <a:pt x="2367" y="44357"/>
                </a:lnTo>
                <a:lnTo>
                  <a:pt x="1530" y="45339"/>
                </a:lnTo>
                <a:lnTo>
                  <a:pt x="751" y="46320"/>
                </a:lnTo>
                <a:lnTo>
                  <a:pt x="0" y="47272"/>
                </a:lnTo>
                <a:lnTo>
                  <a:pt x="76016" y="47272"/>
                </a:lnTo>
                <a:lnTo>
                  <a:pt x="78152" y="45916"/>
                </a:lnTo>
                <a:lnTo>
                  <a:pt x="80230" y="44531"/>
                </a:lnTo>
                <a:lnTo>
                  <a:pt x="82250" y="43145"/>
                </a:lnTo>
                <a:lnTo>
                  <a:pt x="84241" y="41731"/>
                </a:lnTo>
                <a:lnTo>
                  <a:pt x="86146" y="40317"/>
                </a:lnTo>
                <a:lnTo>
                  <a:pt x="88022" y="38903"/>
                </a:lnTo>
                <a:lnTo>
                  <a:pt x="89840" y="37460"/>
                </a:lnTo>
                <a:lnTo>
                  <a:pt x="91572" y="36046"/>
                </a:lnTo>
                <a:lnTo>
                  <a:pt x="93245" y="34603"/>
                </a:lnTo>
                <a:lnTo>
                  <a:pt x="94862" y="33160"/>
                </a:lnTo>
                <a:lnTo>
                  <a:pt x="96420" y="31717"/>
                </a:lnTo>
                <a:lnTo>
                  <a:pt x="97892" y="30303"/>
                </a:lnTo>
                <a:lnTo>
                  <a:pt x="99277" y="28860"/>
                </a:lnTo>
                <a:lnTo>
                  <a:pt x="100605" y="27446"/>
                </a:lnTo>
                <a:lnTo>
                  <a:pt x="101846" y="26060"/>
                </a:lnTo>
                <a:lnTo>
                  <a:pt x="103000" y="24646"/>
                </a:lnTo>
                <a:lnTo>
                  <a:pt x="104068" y="23290"/>
                </a:lnTo>
                <a:lnTo>
                  <a:pt x="105049" y="21934"/>
                </a:lnTo>
                <a:lnTo>
                  <a:pt x="105944" y="20606"/>
                </a:lnTo>
                <a:lnTo>
                  <a:pt x="106752" y="19307"/>
                </a:lnTo>
                <a:lnTo>
                  <a:pt x="107444" y="18037"/>
                </a:lnTo>
                <a:lnTo>
                  <a:pt x="107791" y="17431"/>
                </a:lnTo>
                <a:lnTo>
                  <a:pt x="108079" y="16796"/>
                </a:lnTo>
                <a:lnTo>
                  <a:pt x="108339" y="16190"/>
                </a:lnTo>
                <a:lnTo>
                  <a:pt x="108599" y="15584"/>
                </a:lnTo>
                <a:lnTo>
                  <a:pt x="108830" y="15007"/>
                </a:lnTo>
                <a:lnTo>
                  <a:pt x="109032" y="14401"/>
                </a:lnTo>
                <a:lnTo>
                  <a:pt x="109205" y="13824"/>
                </a:lnTo>
                <a:lnTo>
                  <a:pt x="109349" y="13218"/>
                </a:lnTo>
                <a:lnTo>
                  <a:pt x="109493" y="12670"/>
                </a:lnTo>
                <a:lnTo>
                  <a:pt x="109609" y="12092"/>
                </a:lnTo>
                <a:lnTo>
                  <a:pt x="109667" y="11544"/>
                </a:lnTo>
                <a:lnTo>
                  <a:pt x="109724" y="10996"/>
                </a:lnTo>
                <a:lnTo>
                  <a:pt x="109753" y="10447"/>
                </a:lnTo>
                <a:lnTo>
                  <a:pt x="109753" y="9928"/>
                </a:lnTo>
                <a:lnTo>
                  <a:pt x="109753" y="9437"/>
                </a:lnTo>
                <a:lnTo>
                  <a:pt x="109695" y="8918"/>
                </a:lnTo>
                <a:lnTo>
                  <a:pt x="109609" y="8427"/>
                </a:lnTo>
                <a:lnTo>
                  <a:pt x="109522" y="7965"/>
                </a:lnTo>
                <a:lnTo>
                  <a:pt x="109378" y="7504"/>
                </a:lnTo>
                <a:lnTo>
                  <a:pt x="109234" y="7042"/>
                </a:lnTo>
                <a:lnTo>
                  <a:pt x="109060" y="6609"/>
                </a:lnTo>
                <a:lnTo>
                  <a:pt x="108858" y="6176"/>
                </a:lnTo>
                <a:lnTo>
                  <a:pt x="108656" y="5801"/>
                </a:lnTo>
                <a:lnTo>
                  <a:pt x="108426" y="5426"/>
                </a:lnTo>
                <a:lnTo>
                  <a:pt x="108195" y="5079"/>
                </a:lnTo>
                <a:lnTo>
                  <a:pt x="107935" y="4733"/>
                </a:lnTo>
                <a:lnTo>
                  <a:pt x="107646" y="4416"/>
                </a:lnTo>
                <a:lnTo>
                  <a:pt x="107358" y="4098"/>
                </a:lnTo>
                <a:lnTo>
                  <a:pt x="107011" y="3810"/>
                </a:lnTo>
                <a:lnTo>
                  <a:pt x="106694" y="3492"/>
                </a:lnTo>
                <a:lnTo>
                  <a:pt x="106319" y="3232"/>
                </a:lnTo>
                <a:lnTo>
                  <a:pt x="105944" y="2944"/>
                </a:lnTo>
                <a:lnTo>
                  <a:pt x="105568" y="2684"/>
                </a:lnTo>
                <a:lnTo>
                  <a:pt x="105164" y="2453"/>
                </a:lnTo>
                <a:lnTo>
                  <a:pt x="104732" y="2222"/>
                </a:lnTo>
                <a:lnTo>
                  <a:pt x="104270" y="1991"/>
                </a:lnTo>
                <a:lnTo>
                  <a:pt x="103808" y="1789"/>
                </a:lnTo>
                <a:lnTo>
                  <a:pt x="103317" y="1587"/>
                </a:lnTo>
                <a:lnTo>
                  <a:pt x="102307" y="1212"/>
                </a:lnTo>
                <a:lnTo>
                  <a:pt x="101211" y="895"/>
                </a:lnTo>
                <a:lnTo>
                  <a:pt x="100027" y="635"/>
                </a:lnTo>
                <a:lnTo>
                  <a:pt x="98815" y="404"/>
                </a:lnTo>
                <a:lnTo>
                  <a:pt x="97517" y="231"/>
                </a:lnTo>
                <a:lnTo>
                  <a:pt x="96131" y="116"/>
                </a:lnTo>
                <a:lnTo>
                  <a:pt x="94688" y="29"/>
                </a:lnTo>
                <a:lnTo>
                  <a:pt x="93188" y="0"/>
                </a:lnTo>
                <a:close/>
              </a:path>
            </a:pathLst>
          </a:cu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365" name="Google Shape;365;p18"/>
          <p:cNvSpPr/>
          <p:nvPr/>
        </p:nvSpPr>
        <p:spPr>
          <a:xfrm flipH="1">
            <a:off x="234700" y="1635550"/>
            <a:ext cx="332100" cy="18900"/>
          </a:xfrm>
          <a:prstGeom prst="rect">
            <a:avLst/>
          </a:prstGeom>
          <a:gradFill>
            <a:gsLst>
              <a:gs pos="0">
                <a:schemeClr val="accent2"/>
              </a:gs>
              <a:gs pos="21000">
                <a:schemeClr val="lt2"/>
              </a:gs>
              <a:gs pos="49000">
                <a:schemeClr val="accent1"/>
              </a:gs>
              <a:gs pos="75000">
                <a:schemeClr val="accent3"/>
              </a:gs>
              <a:gs pos="100000">
                <a:schemeClr val="accent4"/>
              </a:gs>
            </a:gsLst>
            <a:lin ang="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nvGrpSpPr>
          <p:cNvPr id="366" name="Google Shape;366;p18"/>
          <p:cNvGrpSpPr/>
          <p:nvPr/>
        </p:nvGrpSpPr>
        <p:grpSpPr>
          <a:xfrm flipH="1">
            <a:off x="7293000" y="0"/>
            <a:ext cx="1851000" cy="1225325"/>
            <a:chOff x="461225" y="3875100"/>
            <a:chExt cx="1851000" cy="1225325"/>
          </a:xfrm>
        </p:grpSpPr>
        <p:grpSp>
          <p:nvGrpSpPr>
            <p:cNvPr id="367" name="Google Shape;367;p18"/>
            <p:cNvGrpSpPr/>
            <p:nvPr/>
          </p:nvGrpSpPr>
          <p:grpSpPr>
            <a:xfrm>
              <a:off x="461225" y="3875100"/>
              <a:ext cx="1851000" cy="114600"/>
              <a:chOff x="461225" y="3504775"/>
              <a:chExt cx="1851000" cy="114600"/>
            </a:xfrm>
          </p:grpSpPr>
          <p:sp>
            <p:nvSpPr>
              <p:cNvPr id="368" name="Google Shape;368;p18"/>
              <p:cNvSpPr/>
              <p:nvPr/>
            </p:nvSpPr>
            <p:spPr>
              <a:xfrm>
                <a:off x="461225" y="3504775"/>
                <a:ext cx="370200" cy="1146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69" name="Google Shape;369;p18"/>
              <p:cNvSpPr/>
              <p:nvPr/>
            </p:nvSpPr>
            <p:spPr>
              <a:xfrm>
                <a:off x="831425" y="3504775"/>
                <a:ext cx="370200" cy="1146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70" name="Google Shape;370;p18"/>
              <p:cNvSpPr/>
              <p:nvPr/>
            </p:nvSpPr>
            <p:spPr>
              <a:xfrm>
                <a:off x="1201625" y="3504775"/>
                <a:ext cx="370200" cy="1146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71" name="Google Shape;371;p18"/>
              <p:cNvSpPr/>
              <p:nvPr/>
            </p:nvSpPr>
            <p:spPr>
              <a:xfrm>
                <a:off x="1571825" y="3504775"/>
                <a:ext cx="370200" cy="1146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72" name="Google Shape;372;p18"/>
              <p:cNvSpPr/>
              <p:nvPr/>
            </p:nvSpPr>
            <p:spPr>
              <a:xfrm>
                <a:off x="1942025" y="3504775"/>
                <a:ext cx="370200" cy="1146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373" name="Google Shape;373;p18"/>
            <p:cNvGrpSpPr/>
            <p:nvPr/>
          </p:nvGrpSpPr>
          <p:grpSpPr>
            <a:xfrm>
              <a:off x="461225" y="3989700"/>
              <a:ext cx="1480800" cy="1110725"/>
              <a:chOff x="461225" y="3249175"/>
              <a:chExt cx="1480800" cy="1110725"/>
            </a:xfrm>
          </p:grpSpPr>
          <p:sp>
            <p:nvSpPr>
              <p:cNvPr id="374" name="Google Shape;374;p18"/>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75" name="Google Shape;375;p18"/>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76" name="Google Shape;376;p18"/>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77" name="Google Shape;377;p18"/>
              <p:cNvSpPr/>
              <p:nvPr/>
            </p:nvSpPr>
            <p:spPr>
              <a:xfrm>
                <a:off x="1201625" y="398970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378" name="Google Shape;378;p18"/>
            <p:cNvGrpSpPr/>
            <p:nvPr/>
          </p:nvGrpSpPr>
          <p:grpSpPr>
            <a:xfrm>
              <a:off x="831425" y="4360025"/>
              <a:ext cx="1480800" cy="370200"/>
              <a:chOff x="831425" y="3249175"/>
              <a:chExt cx="1480800" cy="370200"/>
            </a:xfrm>
          </p:grpSpPr>
          <p:sp>
            <p:nvSpPr>
              <p:cNvPr id="379" name="Google Shape;379;p18"/>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80" name="Google Shape;380;p18"/>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81" name="Google Shape;381;p18"/>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382" name="Google Shape;382;p18"/>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383" name="Google Shape;383;p18"/>
          <p:cNvSpPr txBox="1"/>
          <p:nvPr>
            <p:ph type="title"/>
          </p:nvPr>
        </p:nvSpPr>
        <p:spPr>
          <a:xfrm>
            <a:off x="3822450" y="1287875"/>
            <a:ext cx="4295400" cy="277200"/>
          </a:xfrm>
          <a:prstGeom prst="rect">
            <a:avLst/>
          </a:prstGeom>
        </p:spPr>
        <p:txBody>
          <a:bodyPr anchorCtr="0" anchor="t" bIns="91425" lIns="0" spcFirstLastPara="1" rIns="0" wrap="square" tIns="91425">
            <a:noAutofit/>
          </a:bodyPr>
          <a:lstStyle>
            <a:lvl1pPr lvl="0">
              <a:spcBef>
                <a:spcPts val="0"/>
              </a:spcBef>
              <a:spcAft>
                <a:spcPts val="0"/>
              </a:spcAft>
              <a:buClr>
                <a:schemeClr val="dk2"/>
              </a:buClr>
              <a:buSzPts val="1200"/>
              <a:buFont typeface="Sora Medium"/>
              <a:buNone/>
              <a:defRPr sz="1200">
                <a:solidFill>
                  <a:schemeClr val="dk2"/>
                </a:solidFill>
                <a:latin typeface="Sora Medium"/>
                <a:ea typeface="Sora Medium"/>
                <a:cs typeface="Sora Medium"/>
                <a:sym typeface="Sora Medium"/>
              </a:defRPr>
            </a:lvl1pPr>
            <a:lvl2pPr lvl="1">
              <a:spcBef>
                <a:spcPts val="0"/>
              </a:spcBef>
              <a:spcAft>
                <a:spcPts val="0"/>
              </a:spcAft>
              <a:buClr>
                <a:schemeClr val="dk2"/>
              </a:buClr>
              <a:buSzPts val="1200"/>
              <a:buFont typeface="Sora"/>
              <a:buNone/>
              <a:defRPr sz="1200">
                <a:solidFill>
                  <a:schemeClr val="dk2"/>
                </a:solidFill>
                <a:latin typeface="Sora"/>
                <a:ea typeface="Sora"/>
                <a:cs typeface="Sora"/>
                <a:sym typeface="Sora"/>
              </a:defRPr>
            </a:lvl2pPr>
            <a:lvl3pPr lvl="2">
              <a:spcBef>
                <a:spcPts val="0"/>
              </a:spcBef>
              <a:spcAft>
                <a:spcPts val="0"/>
              </a:spcAft>
              <a:buClr>
                <a:schemeClr val="dk2"/>
              </a:buClr>
              <a:buSzPts val="1200"/>
              <a:buFont typeface="Sora"/>
              <a:buNone/>
              <a:defRPr sz="1200">
                <a:solidFill>
                  <a:schemeClr val="dk2"/>
                </a:solidFill>
                <a:latin typeface="Sora"/>
                <a:ea typeface="Sora"/>
                <a:cs typeface="Sora"/>
                <a:sym typeface="Sora"/>
              </a:defRPr>
            </a:lvl3pPr>
            <a:lvl4pPr lvl="3">
              <a:spcBef>
                <a:spcPts val="0"/>
              </a:spcBef>
              <a:spcAft>
                <a:spcPts val="0"/>
              </a:spcAft>
              <a:buClr>
                <a:schemeClr val="dk2"/>
              </a:buClr>
              <a:buSzPts val="1200"/>
              <a:buFont typeface="Sora"/>
              <a:buNone/>
              <a:defRPr sz="1200">
                <a:solidFill>
                  <a:schemeClr val="dk2"/>
                </a:solidFill>
                <a:latin typeface="Sora"/>
                <a:ea typeface="Sora"/>
                <a:cs typeface="Sora"/>
                <a:sym typeface="Sora"/>
              </a:defRPr>
            </a:lvl4pPr>
            <a:lvl5pPr lvl="4">
              <a:spcBef>
                <a:spcPts val="0"/>
              </a:spcBef>
              <a:spcAft>
                <a:spcPts val="0"/>
              </a:spcAft>
              <a:buClr>
                <a:schemeClr val="dk2"/>
              </a:buClr>
              <a:buSzPts val="1200"/>
              <a:buFont typeface="Sora"/>
              <a:buNone/>
              <a:defRPr sz="1200">
                <a:solidFill>
                  <a:schemeClr val="dk2"/>
                </a:solidFill>
                <a:latin typeface="Sora"/>
                <a:ea typeface="Sora"/>
                <a:cs typeface="Sora"/>
                <a:sym typeface="Sora"/>
              </a:defRPr>
            </a:lvl5pPr>
            <a:lvl6pPr lvl="5">
              <a:spcBef>
                <a:spcPts val="0"/>
              </a:spcBef>
              <a:spcAft>
                <a:spcPts val="0"/>
              </a:spcAft>
              <a:buClr>
                <a:schemeClr val="dk2"/>
              </a:buClr>
              <a:buSzPts val="1200"/>
              <a:buFont typeface="Sora"/>
              <a:buNone/>
              <a:defRPr sz="1200">
                <a:solidFill>
                  <a:schemeClr val="dk2"/>
                </a:solidFill>
                <a:latin typeface="Sora"/>
                <a:ea typeface="Sora"/>
                <a:cs typeface="Sora"/>
                <a:sym typeface="Sora"/>
              </a:defRPr>
            </a:lvl6pPr>
            <a:lvl7pPr lvl="6">
              <a:spcBef>
                <a:spcPts val="0"/>
              </a:spcBef>
              <a:spcAft>
                <a:spcPts val="0"/>
              </a:spcAft>
              <a:buClr>
                <a:schemeClr val="dk2"/>
              </a:buClr>
              <a:buSzPts val="1200"/>
              <a:buFont typeface="Sora"/>
              <a:buNone/>
              <a:defRPr sz="1200">
                <a:solidFill>
                  <a:schemeClr val="dk2"/>
                </a:solidFill>
                <a:latin typeface="Sora"/>
                <a:ea typeface="Sora"/>
                <a:cs typeface="Sora"/>
                <a:sym typeface="Sora"/>
              </a:defRPr>
            </a:lvl7pPr>
            <a:lvl8pPr lvl="7">
              <a:spcBef>
                <a:spcPts val="0"/>
              </a:spcBef>
              <a:spcAft>
                <a:spcPts val="0"/>
              </a:spcAft>
              <a:buClr>
                <a:schemeClr val="dk2"/>
              </a:buClr>
              <a:buSzPts val="1200"/>
              <a:buFont typeface="Sora"/>
              <a:buNone/>
              <a:defRPr sz="1200">
                <a:solidFill>
                  <a:schemeClr val="dk2"/>
                </a:solidFill>
                <a:latin typeface="Sora"/>
                <a:ea typeface="Sora"/>
                <a:cs typeface="Sora"/>
                <a:sym typeface="Sora"/>
              </a:defRPr>
            </a:lvl8pPr>
            <a:lvl9pPr lvl="8">
              <a:spcBef>
                <a:spcPts val="0"/>
              </a:spcBef>
              <a:spcAft>
                <a:spcPts val="0"/>
              </a:spcAft>
              <a:buClr>
                <a:schemeClr val="dk2"/>
              </a:buClr>
              <a:buSzPts val="1200"/>
              <a:buFont typeface="Sora"/>
              <a:buNone/>
              <a:defRPr sz="1200">
                <a:solidFill>
                  <a:schemeClr val="dk2"/>
                </a:solidFill>
                <a:latin typeface="Sora"/>
                <a:ea typeface="Sora"/>
                <a:cs typeface="Sora"/>
                <a:sym typeface="Sora"/>
              </a:defRPr>
            </a:lvl9pPr>
          </a:lstStyle>
          <a:p/>
        </p:txBody>
      </p:sp>
      <p:sp>
        <p:nvSpPr>
          <p:cNvPr id="384" name="Google Shape;384;p18"/>
          <p:cNvSpPr txBox="1"/>
          <p:nvPr>
            <p:ph idx="2" type="title"/>
          </p:nvPr>
        </p:nvSpPr>
        <p:spPr>
          <a:xfrm>
            <a:off x="85725" y="1287875"/>
            <a:ext cx="3347400" cy="2772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200"/>
              <a:buFont typeface="Sora Medium"/>
              <a:buNone/>
              <a:defRPr sz="1200">
                <a:solidFill>
                  <a:schemeClr val="dk2"/>
                </a:solidFill>
                <a:latin typeface="Sora Medium"/>
                <a:ea typeface="Sora Medium"/>
                <a:cs typeface="Sora Medium"/>
                <a:sym typeface="Sora Medium"/>
              </a:defRPr>
            </a:lvl1pPr>
            <a:lvl2pPr lvl="1">
              <a:spcBef>
                <a:spcPts val="0"/>
              </a:spcBef>
              <a:spcAft>
                <a:spcPts val="0"/>
              </a:spcAft>
              <a:buClr>
                <a:schemeClr val="dk2"/>
              </a:buClr>
              <a:buSzPts val="1200"/>
              <a:buFont typeface="Sora"/>
              <a:buNone/>
              <a:defRPr sz="1200">
                <a:solidFill>
                  <a:schemeClr val="dk2"/>
                </a:solidFill>
                <a:latin typeface="Sora"/>
                <a:ea typeface="Sora"/>
                <a:cs typeface="Sora"/>
                <a:sym typeface="Sora"/>
              </a:defRPr>
            </a:lvl2pPr>
            <a:lvl3pPr lvl="2">
              <a:spcBef>
                <a:spcPts val="0"/>
              </a:spcBef>
              <a:spcAft>
                <a:spcPts val="0"/>
              </a:spcAft>
              <a:buClr>
                <a:schemeClr val="dk2"/>
              </a:buClr>
              <a:buSzPts val="1200"/>
              <a:buFont typeface="Sora"/>
              <a:buNone/>
              <a:defRPr sz="1200">
                <a:solidFill>
                  <a:schemeClr val="dk2"/>
                </a:solidFill>
                <a:latin typeface="Sora"/>
                <a:ea typeface="Sora"/>
                <a:cs typeface="Sora"/>
                <a:sym typeface="Sora"/>
              </a:defRPr>
            </a:lvl3pPr>
            <a:lvl4pPr lvl="3">
              <a:spcBef>
                <a:spcPts val="0"/>
              </a:spcBef>
              <a:spcAft>
                <a:spcPts val="0"/>
              </a:spcAft>
              <a:buClr>
                <a:schemeClr val="dk2"/>
              </a:buClr>
              <a:buSzPts val="1200"/>
              <a:buFont typeface="Sora"/>
              <a:buNone/>
              <a:defRPr sz="1200">
                <a:solidFill>
                  <a:schemeClr val="dk2"/>
                </a:solidFill>
                <a:latin typeface="Sora"/>
                <a:ea typeface="Sora"/>
                <a:cs typeface="Sora"/>
                <a:sym typeface="Sora"/>
              </a:defRPr>
            </a:lvl4pPr>
            <a:lvl5pPr lvl="4">
              <a:spcBef>
                <a:spcPts val="0"/>
              </a:spcBef>
              <a:spcAft>
                <a:spcPts val="0"/>
              </a:spcAft>
              <a:buClr>
                <a:schemeClr val="dk2"/>
              </a:buClr>
              <a:buSzPts val="1200"/>
              <a:buFont typeface="Sora"/>
              <a:buNone/>
              <a:defRPr sz="1200">
                <a:solidFill>
                  <a:schemeClr val="dk2"/>
                </a:solidFill>
                <a:latin typeface="Sora"/>
                <a:ea typeface="Sora"/>
                <a:cs typeface="Sora"/>
                <a:sym typeface="Sora"/>
              </a:defRPr>
            </a:lvl5pPr>
            <a:lvl6pPr lvl="5">
              <a:spcBef>
                <a:spcPts val="0"/>
              </a:spcBef>
              <a:spcAft>
                <a:spcPts val="0"/>
              </a:spcAft>
              <a:buClr>
                <a:schemeClr val="dk2"/>
              </a:buClr>
              <a:buSzPts val="1200"/>
              <a:buFont typeface="Sora"/>
              <a:buNone/>
              <a:defRPr sz="1200">
                <a:solidFill>
                  <a:schemeClr val="dk2"/>
                </a:solidFill>
                <a:latin typeface="Sora"/>
                <a:ea typeface="Sora"/>
                <a:cs typeface="Sora"/>
                <a:sym typeface="Sora"/>
              </a:defRPr>
            </a:lvl6pPr>
            <a:lvl7pPr lvl="6">
              <a:spcBef>
                <a:spcPts val="0"/>
              </a:spcBef>
              <a:spcAft>
                <a:spcPts val="0"/>
              </a:spcAft>
              <a:buClr>
                <a:schemeClr val="dk2"/>
              </a:buClr>
              <a:buSzPts val="1200"/>
              <a:buFont typeface="Sora"/>
              <a:buNone/>
              <a:defRPr sz="1200">
                <a:solidFill>
                  <a:schemeClr val="dk2"/>
                </a:solidFill>
                <a:latin typeface="Sora"/>
                <a:ea typeface="Sora"/>
                <a:cs typeface="Sora"/>
                <a:sym typeface="Sora"/>
              </a:defRPr>
            </a:lvl7pPr>
            <a:lvl8pPr lvl="7">
              <a:spcBef>
                <a:spcPts val="0"/>
              </a:spcBef>
              <a:spcAft>
                <a:spcPts val="0"/>
              </a:spcAft>
              <a:buClr>
                <a:schemeClr val="dk2"/>
              </a:buClr>
              <a:buSzPts val="1200"/>
              <a:buFont typeface="Sora"/>
              <a:buNone/>
              <a:defRPr sz="1200">
                <a:solidFill>
                  <a:schemeClr val="dk2"/>
                </a:solidFill>
                <a:latin typeface="Sora"/>
                <a:ea typeface="Sora"/>
                <a:cs typeface="Sora"/>
                <a:sym typeface="Sora"/>
              </a:defRPr>
            </a:lvl8pPr>
            <a:lvl9pPr lvl="8">
              <a:spcBef>
                <a:spcPts val="0"/>
              </a:spcBef>
              <a:spcAft>
                <a:spcPts val="0"/>
              </a:spcAft>
              <a:buClr>
                <a:schemeClr val="dk2"/>
              </a:buClr>
              <a:buSzPts val="1200"/>
              <a:buFont typeface="Sora"/>
              <a:buNone/>
              <a:defRPr sz="1200">
                <a:solidFill>
                  <a:schemeClr val="dk2"/>
                </a:solidFill>
                <a:latin typeface="Sora"/>
                <a:ea typeface="Sora"/>
                <a:cs typeface="Sora"/>
                <a:sym typeface="Sora"/>
              </a:defRPr>
            </a:lvl9pPr>
          </a:lstStyle>
          <a:p/>
        </p:txBody>
      </p:sp>
      <p:sp>
        <p:nvSpPr>
          <p:cNvPr id="385" name="Google Shape;385;p18"/>
          <p:cNvSpPr/>
          <p:nvPr>
            <p:ph idx="3" type="pic"/>
          </p:nvPr>
        </p:nvSpPr>
        <p:spPr>
          <a:xfrm>
            <a:off x="227225" y="1832375"/>
            <a:ext cx="821100" cy="785400"/>
          </a:xfrm>
          <a:prstGeom prst="rect">
            <a:avLst/>
          </a:prstGeom>
          <a:noFill/>
          <a:ln>
            <a:noFill/>
          </a:ln>
        </p:spPr>
      </p:sp>
      <p:sp>
        <p:nvSpPr>
          <p:cNvPr id="386" name="Google Shape;386;p18"/>
          <p:cNvSpPr/>
          <p:nvPr>
            <p:ph idx="4" type="pic"/>
          </p:nvPr>
        </p:nvSpPr>
        <p:spPr>
          <a:xfrm>
            <a:off x="227225" y="2672425"/>
            <a:ext cx="821100" cy="785400"/>
          </a:xfrm>
          <a:prstGeom prst="rect">
            <a:avLst/>
          </a:prstGeom>
          <a:noFill/>
          <a:ln>
            <a:noFill/>
          </a:ln>
        </p:spPr>
      </p:sp>
      <p:sp>
        <p:nvSpPr>
          <p:cNvPr id="387" name="Google Shape;387;p18"/>
          <p:cNvSpPr/>
          <p:nvPr>
            <p:ph idx="5" type="pic"/>
          </p:nvPr>
        </p:nvSpPr>
        <p:spPr>
          <a:xfrm>
            <a:off x="227225" y="3512475"/>
            <a:ext cx="821100" cy="785400"/>
          </a:xfrm>
          <a:prstGeom prst="rect">
            <a:avLst/>
          </a:prstGeom>
          <a:noFill/>
          <a:ln>
            <a:noFill/>
          </a:ln>
        </p:spPr>
      </p:sp>
      <p:sp>
        <p:nvSpPr>
          <p:cNvPr id="388" name="Google Shape;388;p18"/>
          <p:cNvSpPr txBox="1"/>
          <p:nvPr>
            <p:ph idx="6" type="title"/>
          </p:nvPr>
        </p:nvSpPr>
        <p:spPr>
          <a:xfrm>
            <a:off x="1048325" y="1832375"/>
            <a:ext cx="2069700" cy="785100"/>
          </a:xfrm>
          <a:prstGeom prst="rect">
            <a:avLst/>
          </a:prstGeom>
        </p:spPr>
        <p:txBody>
          <a:bodyPr anchorCtr="0" anchor="t" bIns="91425" lIns="182875" spcFirstLastPara="1" rIns="91425" wrap="square" tIns="91425">
            <a:noAutofit/>
          </a:bodyPr>
          <a:lstStyle>
            <a:lvl1pPr lvl="0">
              <a:spcBef>
                <a:spcPts val="0"/>
              </a:spcBef>
              <a:spcAft>
                <a:spcPts val="0"/>
              </a:spcAft>
              <a:buClr>
                <a:schemeClr val="dk1"/>
              </a:buClr>
              <a:buSzPts val="1000"/>
              <a:buFont typeface="Sora"/>
              <a:buNone/>
              <a:defRPr sz="1000">
                <a:solidFill>
                  <a:schemeClr val="dk1"/>
                </a:solidFill>
                <a:latin typeface="Sora"/>
                <a:ea typeface="Sora"/>
                <a:cs typeface="Sora"/>
                <a:sym typeface="Sora"/>
              </a:defRPr>
            </a:lvl1pPr>
            <a:lvl2pPr lvl="1">
              <a:spcBef>
                <a:spcPts val="0"/>
              </a:spcBef>
              <a:spcAft>
                <a:spcPts val="0"/>
              </a:spcAft>
              <a:buClr>
                <a:schemeClr val="dk1"/>
              </a:buClr>
              <a:buSzPts val="1000"/>
              <a:buFont typeface="Sora"/>
              <a:buNone/>
              <a:defRPr sz="1000">
                <a:solidFill>
                  <a:schemeClr val="dk1"/>
                </a:solidFill>
                <a:latin typeface="Sora"/>
                <a:ea typeface="Sora"/>
                <a:cs typeface="Sora"/>
                <a:sym typeface="Sora"/>
              </a:defRPr>
            </a:lvl2pPr>
            <a:lvl3pPr lvl="2">
              <a:spcBef>
                <a:spcPts val="0"/>
              </a:spcBef>
              <a:spcAft>
                <a:spcPts val="0"/>
              </a:spcAft>
              <a:buClr>
                <a:schemeClr val="dk1"/>
              </a:buClr>
              <a:buSzPts val="1000"/>
              <a:buFont typeface="Sora"/>
              <a:buNone/>
              <a:defRPr sz="1000">
                <a:solidFill>
                  <a:schemeClr val="dk1"/>
                </a:solidFill>
                <a:latin typeface="Sora"/>
                <a:ea typeface="Sora"/>
                <a:cs typeface="Sora"/>
                <a:sym typeface="Sora"/>
              </a:defRPr>
            </a:lvl3pPr>
            <a:lvl4pPr lvl="3">
              <a:spcBef>
                <a:spcPts val="0"/>
              </a:spcBef>
              <a:spcAft>
                <a:spcPts val="0"/>
              </a:spcAft>
              <a:buClr>
                <a:schemeClr val="dk1"/>
              </a:buClr>
              <a:buSzPts val="1000"/>
              <a:buFont typeface="Sora"/>
              <a:buNone/>
              <a:defRPr sz="1000">
                <a:solidFill>
                  <a:schemeClr val="dk1"/>
                </a:solidFill>
                <a:latin typeface="Sora"/>
                <a:ea typeface="Sora"/>
                <a:cs typeface="Sora"/>
                <a:sym typeface="Sora"/>
              </a:defRPr>
            </a:lvl4pPr>
            <a:lvl5pPr lvl="4">
              <a:spcBef>
                <a:spcPts val="0"/>
              </a:spcBef>
              <a:spcAft>
                <a:spcPts val="0"/>
              </a:spcAft>
              <a:buClr>
                <a:schemeClr val="dk1"/>
              </a:buClr>
              <a:buSzPts val="1000"/>
              <a:buFont typeface="Sora"/>
              <a:buNone/>
              <a:defRPr sz="1000">
                <a:solidFill>
                  <a:schemeClr val="dk1"/>
                </a:solidFill>
                <a:latin typeface="Sora"/>
                <a:ea typeface="Sora"/>
                <a:cs typeface="Sora"/>
                <a:sym typeface="Sora"/>
              </a:defRPr>
            </a:lvl5pPr>
            <a:lvl6pPr lvl="5">
              <a:spcBef>
                <a:spcPts val="0"/>
              </a:spcBef>
              <a:spcAft>
                <a:spcPts val="0"/>
              </a:spcAft>
              <a:buClr>
                <a:schemeClr val="dk1"/>
              </a:buClr>
              <a:buSzPts val="1000"/>
              <a:buFont typeface="Sora"/>
              <a:buNone/>
              <a:defRPr sz="1000">
                <a:solidFill>
                  <a:schemeClr val="dk1"/>
                </a:solidFill>
                <a:latin typeface="Sora"/>
                <a:ea typeface="Sora"/>
                <a:cs typeface="Sora"/>
                <a:sym typeface="Sora"/>
              </a:defRPr>
            </a:lvl6pPr>
            <a:lvl7pPr lvl="6">
              <a:spcBef>
                <a:spcPts val="0"/>
              </a:spcBef>
              <a:spcAft>
                <a:spcPts val="0"/>
              </a:spcAft>
              <a:buClr>
                <a:schemeClr val="dk1"/>
              </a:buClr>
              <a:buSzPts val="1000"/>
              <a:buFont typeface="Sora"/>
              <a:buNone/>
              <a:defRPr sz="1000">
                <a:solidFill>
                  <a:schemeClr val="dk1"/>
                </a:solidFill>
                <a:latin typeface="Sora"/>
                <a:ea typeface="Sora"/>
                <a:cs typeface="Sora"/>
                <a:sym typeface="Sora"/>
              </a:defRPr>
            </a:lvl7pPr>
            <a:lvl8pPr lvl="7">
              <a:spcBef>
                <a:spcPts val="0"/>
              </a:spcBef>
              <a:spcAft>
                <a:spcPts val="0"/>
              </a:spcAft>
              <a:buClr>
                <a:schemeClr val="dk1"/>
              </a:buClr>
              <a:buSzPts val="1000"/>
              <a:buFont typeface="Sora"/>
              <a:buNone/>
              <a:defRPr sz="1000">
                <a:solidFill>
                  <a:schemeClr val="dk1"/>
                </a:solidFill>
                <a:latin typeface="Sora"/>
                <a:ea typeface="Sora"/>
                <a:cs typeface="Sora"/>
                <a:sym typeface="Sora"/>
              </a:defRPr>
            </a:lvl8pPr>
            <a:lvl9pPr lvl="8">
              <a:spcBef>
                <a:spcPts val="0"/>
              </a:spcBef>
              <a:spcAft>
                <a:spcPts val="0"/>
              </a:spcAft>
              <a:buClr>
                <a:schemeClr val="dk1"/>
              </a:buClr>
              <a:buSzPts val="1000"/>
              <a:buFont typeface="Sora"/>
              <a:buNone/>
              <a:defRPr sz="1000">
                <a:solidFill>
                  <a:schemeClr val="dk1"/>
                </a:solidFill>
                <a:latin typeface="Sora"/>
                <a:ea typeface="Sora"/>
                <a:cs typeface="Sora"/>
                <a:sym typeface="Sora"/>
              </a:defRPr>
            </a:lvl9pPr>
          </a:lstStyle>
          <a:p/>
        </p:txBody>
      </p:sp>
      <p:sp>
        <p:nvSpPr>
          <p:cNvPr id="389" name="Google Shape;389;p18"/>
          <p:cNvSpPr txBox="1"/>
          <p:nvPr>
            <p:ph idx="7" type="title"/>
          </p:nvPr>
        </p:nvSpPr>
        <p:spPr>
          <a:xfrm>
            <a:off x="1048325" y="2672425"/>
            <a:ext cx="2069700" cy="785100"/>
          </a:xfrm>
          <a:prstGeom prst="rect">
            <a:avLst/>
          </a:prstGeom>
        </p:spPr>
        <p:txBody>
          <a:bodyPr anchorCtr="0" anchor="t" bIns="91425" lIns="182875" spcFirstLastPara="1" rIns="91425" wrap="square" tIns="91425">
            <a:noAutofit/>
          </a:bodyPr>
          <a:lstStyle>
            <a:lvl1pPr lvl="0">
              <a:spcBef>
                <a:spcPts val="0"/>
              </a:spcBef>
              <a:spcAft>
                <a:spcPts val="0"/>
              </a:spcAft>
              <a:buClr>
                <a:schemeClr val="dk1"/>
              </a:buClr>
              <a:buSzPts val="1000"/>
              <a:buFont typeface="Sora"/>
              <a:buNone/>
              <a:defRPr sz="1000">
                <a:solidFill>
                  <a:schemeClr val="dk1"/>
                </a:solidFill>
                <a:latin typeface="Sora"/>
                <a:ea typeface="Sora"/>
                <a:cs typeface="Sora"/>
                <a:sym typeface="Sora"/>
              </a:defRPr>
            </a:lvl1pPr>
            <a:lvl2pPr lvl="1">
              <a:spcBef>
                <a:spcPts val="0"/>
              </a:spcBef>
              <a:spcAft>
                <a:spcPts val="0"/>
              </a:spcAft>
              <a:buClr>
                <a:schemeClr val="dk1"/>
              </a:buClr>
              <a:buSzPts val="1000"/>
              <a:buFont typeface="Sora"/>
              <a:buNone/>
              <a:defRPr sz="1000">
                <a:solidFill>
                  <a:schemeClr val="dk1"/>
                </a:solidFill>
                <a:latin typeface="Sora"/>
                <a:ea typeface="Sora"/>
                <a:cs typeface="Sora"/>
                <a:sym typeface="Sora"/>
              </a:defRPr>
            </a:lvl2pPr>
            <a:lvl3pPr lvl="2">
              <a:spcBef>
                <a:spcPts val="0"/>
              </a:spcBef>
              <a:spcAft>
                <a:spcPts val="0"/>
              </a:spcAft>
              <a:buClr>
                <a:schemeClr val="dk1"/>
              </a:buClr>
              <a:buSzPts val="1000"/>
              <a:buFont typeface="Sora"/>
              <a:buNone/>
              <a:defRPr sz="1000">
                <a:solidFill>
                  <a:schemeClr val="dk1"/>
                </a:solidFill>
                <a:latin typeface="Sora"/>
                <a:ea typeface="Sora"/>
                <a:cs typeface="Sora"/>
                <a:sym typeface="Sora"/>
              </a:defRPr>
            </a:lvl3pPr>
            <a:lvl4pPr lvl="3">
              <a:spcBef>
                <a:spcPts val="0"/>
              </a:spcBef>
              <a:spcAft>
                <a:spcPts val="0"/>
              </a:spcAft>
              <a:buClr>
                <a:schemeClr val="dk1"/>
              </a:buClr>
              <a:buSzPts val="1000"/>
              <a:buFont typeface="Sora"/>
              <a:buNone/>
              <a:defRPr sz="1000">
                <a:solidFill>
                  <a:schemeClr val="dk1"/>
                </a:solidFill>
                <a:latin typeface="Sora"/>
                <a:ea typeface="Sora"/>
                <a:cs typeface="Sora"/>
                <a:sym typeface="Sora"/>
              </a:defRPr>
            </a:lvl4pPr>
            <a:lvl5pPr lvl="4">
              <a:spcBef>
                <a:spcPts val="0"/>
              </a:spcBef>
              <a:spcAft>
                <a:spcPts val="0"/>
              </a:spcAft>
              <a:buClr>
                <a:schemeClr val="dk1"/>
              </a:buClr>
              <a:buSzPts val="1000"/>
              <a:buFont typeface="Sora"/>
              <a:buNone/>
              <a:defRPr sz="1000">
                <a:solidFill>
                  <a:schemeClr val="dk1"/>
                </a:solidFill>
                <a:latin typeface="Sora"/>
                <a:ea typeface="Sora"/>
                <a:cs typeface="Sora"/>
                <a:sym typeface="Sora"/>
              </a:defRPr>
            </a:lvl5pPr>
            <a:lvl6pPr lvl="5">
              <a:spcBef>
                <a:spcPts val="0"/>
              </a:spcBef>
              <a:spcAft>
                <a:spcPts val="0"/>
              </a:spcAft>
              <a:buClr>
                <a:schemeClr val="dk1"/>
              </a:buClr>
              <a:buSzPts val="1000"/>
              <a:buFont typeface="Sora"/>
              <a:buNone/>
              <a:defRPr sz="1000">
                <a:solidFill>
                  <a:schemeClr val="dk1"/>
                </a:solidFill>
                <a:latin typeface="Sora"/>
                <a:ea typeface="Sora"/>
                <a:cs typeface="Sora"/>
                <a:sym typeface="Sora"/>
              </a:defRPr>
            </a:lvl6pPr>
            <a:lvl7pPr lvl="6">
              <a:spcBef>
                <a:spcPts val="0"/>
              </a:spcBef>
              <a:spcAft>
                <a:spcPts val="0"/>
              </a:spcAft>
              <a:buClr>
                <a:schemeClr val="dk1"/>
              </a:buClr>
              <a:buSzPts val="1000"/>
              <a:buFont typeface="Sora"/>
              <a:buNone/>
              <a:defRPr sz="1000">
                <a:solidFill>
                  <a:schemeClr val="dk1"/>
                </a:solidFill>
                <a:latin typeface="Sora"/>
                <a:ea typeface="Sora"/>
                <a:cs typeface="Sora"/>
                <a:sym typeface="Sora"/>
              </a:defRPr>
            </a:lvl7pPr>
            <a:lvl8pPr lvl="7">
              <a:spcBef>
                <a:spcPts val="0"/>
              </a:spcBef>
              <a:spcAft>
                <a:spcPts val="0"/>
              </a:spcAft>
              <a:buClr>
                <a:schemeClr val="dk1"/>
              </a:buClr>
              <a:buSzPts val="1000"/>
              <a:buFont typeface="Sora"/>
              <a:buNone/>
              <a:defRPr sz="1000">
                <a:solidFill>
                  <a:schemeClr val="dk1"/>
                </a:solidFill>
                <a:latin typeface="Sora"/>
                <a:ea typeface="Sora"/>
                <a:cs typeface="Sora"/>
                <a:sym typeface="Sora"/>
              </a:defRPr>
            </a:lvl8pPr>
            <a:lvl9pPr lvl="8">
              <a:spcBef>
                <a:spcPts val="0"/>
              </a:spcBef>
              <a:spcAft>
                <a:spcPts val="0"/>
              </a:spcAft>
              <a:buClr>
                <a:schemeClr val="dk1"/>
              </a:buClr>
              <a:buSzPts val="1000"/>
              <a:buFont typeface="Sora"/>
              <a:buNone/>
              <a:defRPr sz="1000">
                <a:solidFill>
                  <a:schemeClr val="dk1"/>
                </a:solidFill>
                <a:latin typeface="Sora"/>
                <a:ea typeface="Sora"/>
                <a:cs typeface="Sora"/>
                <a:sym typeface="Sora"/>
              </a:defRPr>
            </a:lvl9pPr>
          </a:lstStyle>
          <a:p/>
        </p:txBody>
      </p:sp>
      <p:sp>
        <p:nvSpPr>
          <p:cNvPr id="390" name="Google Shape;390;p18"/>
          <p:cNvSpPr txBox="1"/>
          <p:nvPr>
            <p:ph idx="8" type="title"/>
          </p:nvPr>
        </p:nvSpPr>
        <p:spPr>
          <a:xfrm>
            <a:off x="1048325" y="3512475"/>
            <a:ext cx="2069700" cy="785100"/>
          </a:xfrm>
          <a:prstGeom prst="rect">
            <a:avLst/>
          </a:prstGeom>
        </p:spPr>
        <p:txBody>
          <a:bodyPr anchorCtr="0" anchor="t" bIns="91425" lIns="182875" spcFirstLastPara="1" rIns="91425" wrap="square" tIns="91425">
            <a:noAutofit/>
          </a:bodyPr>
          <a:lstStyle>
            <a:lvl1pPr lvl="0">
              <a:spcBef>
                <a:spcPts val="0"/>
              </a:spcBef>
              <a:spcAft>
                <a:spcPts val="0"/>
              </a:spcAft>
              <a:buClr>
                <a:schemeClr val="dk1"/>
              </a:buClr>
              <a:buSzPts val="1000"/>
              <a:buFont typeface="Sora"/>
              <a:buNone/>
              <a:defRPr sz="1000">
                <a:solidFill>
                  <a:schemeClr val="dk1"/>
                </a:solidFill>
                <a:latin typeface="Sora"/>
                <a:ea typeface="Sora"/>
                <a:cs typeface="Sora"/>
                <a:sym typeface="Sora"/>
              </a:defRPr>
            </a:lvl1pPr>
            <a:lvl2pPr lvl="1">
              <a:spcBef>
                <a:spcPts val="0"/>
              </a:spcBef>
              <a:spcAft>
                <a:spcPts val="0"/>
              </a:spcAft>
              <a:buClr>
                <a:schemeClr val="dk1"/>
              </a:buClr>
              <a:buSzPts val="1000"/>
              <a:buFont typeface="Sora"/>
              <a:buNone/>
              <a:defRPr sz="1000">
                <a:solidFill>
                  <a:schemeClr val="dk1"/>
                </a:solidFill>
                <a:latin typeface="Sora"/>
                <a:ea typeface="Sora"/>
                <a:cs typeface="Sora"/>
                <a:sym typeface="Sora"/>
              </a:defRPr>
            </a:lvl2pPr>
            <a:lvl3pPr lvl="2">
              <a:spcBef>
                <a:spcPts val="0"/>
              </a:spcBef>
              <a:spcAft>
                <a:spcPts val="0"/>
              </a:spcAft>
              <a:buClr>
                <a:schemeClr val="dk1"/>
              </a:buClr>
              <a:buSzPts val="1000"/>
              <a:buFont typeface="Sora"/>
              <a:buNone/>
              <a:defRPr sz="1000">
                <a:solidFill>
                  <a:schemeClr val="dk1"/>
                </a:solidFill>
                <a:latin typeface="Sora"/>
                <a:ea typeface="Sora"/>
                <a:cs typeface="Sora"/>
                <a:sym typeface="Sora"/>
              </a:defRPr>
            </a:lvl3pPr>
            <a:lvl4pPr lvl="3">
              <a:spcBef>
                <a:spcPts val="0"/>
              </a:spcBef>
              <a:spcAft>
                <a:spcPts val="0"/>
              </a:spcAft>
              <a:buClr>
                <a:schemeClr val="dk1"/>
              </a:buClr>
              <a:buSzPts val="1000"/>
              <a:buFont typeface="Sora"/>
              <a:buNone/>
              <a:defRPr sz="1000">
                <a:solidFill>
                  <a:schemeClr val="dk1"/>
                </a:solidFill>
                <a:latin typeface="Sora"/>
                <a:ea typeface="Sora"/>
                <a:cs typeface="Sora"/>
                <a:sym typeface="Sora"/>
              </a:defRPr>
            </a:lvl4pPr>
            <a:lvl5pPr lvl="4">
              <a:spcBef>
                <a:spcPts val="0"/>
              </a:spcBef>
              <a:spcAft>
                <a:spcPts val="0"/>
              </a:spcAft>
              <a:buClr>
                <a:schemeClr val="dk1"/>
              </a:buClr>
              <a:buSzPts val="1000"/>
              <a:buFont typeface="Sora"/>
              <a:buNone/>
              <a:defRPr sz="1000">
                <a:solidFill>
                  <a:schemeClr val="dk1"/>
                </a:solidFill>
                <a:latin typeface="Sora"/>
                <a:ea typeface="Sora"/>
                <a:cs typeface="Sora"/>
                <a:sym typeface="Sora"/>
              </a:defRPr>
            </a:lvl5pPr>
            <a:lvl6pPr lvl="5">
              <a:spcBef>
                <a:spcPts val="0"/>
              </a:spcBef>
              <a:spcAft>
                <a:spcPts val="0"/>
              </a:spcAft>
              <a:buClr>
                <a:schemeClr val="dk1"/>
              </a:buClr>
              <a:buSzPts val="1000"/>
              <a:buFont typeface="Sora"/>
              <a:buNone/>
              <a:defRPr sz="1000">
                <a:solidFill>
                  <a:schemeClr val="dk1"/>
                </a:solidFill>
                <a:latin typeface="Sora"/>
                <a:ea typeface="Sora"/>
                <a:cs typeface="Sora"/>
                <a:sym typeface="Sora"/>
              </a:defRPr>
            </a:lvl6pPr>
            <a:lvl7pPr lvl="6">
              <a:spcBef>
                <a:spcPts val="0"/>
              </a:spcBef>
              <a:spcAft>
                <a:spcPts val="0"/>
              </a:spcAft>
              <a:buClr>
                <a:schemeClr val="dk1"/>
              </a:buClr>
              <a:buSzPts val="1000"/>
              <a:buFont typeface="Sora"/>
              <a:buNone/>
              <a:defRPr sz="1000">
                <a:solidFill>
                  <a:schemeClr val="dk1"/>
                </a:solidFill>
                <a:latin typeface="Sora"/>
                <a:ea typeface="Sora"/>
                <a:cs typeface="Sora"/>
                <a:sym typeface="Sora"/>
              </a:defRPr>
            </a:lvl7pPr>
            <a:lvl8pPr lvl="7">
              <a:spcBef>
                <a:spcPts val="0"/>
              </a:spcBef>
              <a:spcAft>
                <a:spcPts val="0"/>
              </a:spcAft>
              <a:buClr>
                <a:schemeClr val="dk1"/>
              </a:buClr>
              <a:buSzPts val="1000"/>
              <a:buFont typeface="Sora"/>
              <a:buNone/>
              <a:defRPr sz="1000">
                <a:solidFill>
                  <a:schemeClr val="dk1"/>
                </a:solidFill>
                <a:latin typeface="Sora"/>
                <a:ea typeface="Sora"/>
                <a:cs typeface="Sora"/>
                <a:sym typeface="Sora"/>
              </a:defRPr>
            </a:lvl8pPr>
            <a:lvl9pPr lvl="8">
              <a:spcBef>
                <a:spcPts val="0"/>
              </a:spcBef>
              <a:spcAft>
                <a:spcPts val="0"/>
              </a:spcAft>
              <a:buClr>
                <a:schemeClr val="dk1"/>
              </a:buClr>
              <a:buSzPts val="1000"/>
              <a:buFont typeface="Sora"/>
              <a:buNone/>
              <a:defRPr sz="1000">
                <a:solidFill>
                  <a:schemeClr val="dk1"/>
                </a:solidFill>
                <a:latin typeface="Sora"/>
                <a:ea typeface="Sora"/>
                <a:cs typeface="Sora"/>
                <a:sym typeface="Sora"/>
              </a:defRPr>
            </a:lvl9pPr>
          </a:lstStyle>
          <a:p/>
        </p:txBody>
      </p:sp>
      <p:sp>
        <p:nvSpPr>
          <p:cNvPr id="391" name="Google Shape;391;p18"/>
          <p:cNvSpPr txBox="1"/>
          <p:nvPr>
            <p:ph idx="9" type="title"/>
          </p:nvPr>
        </p:nvSpPr>
        <p:spPr>
          <a:xfrm>
            <a:off x="3820750" y="1711525"/>
            <a:ext cx="1800000" cy="1522200"/>
          </a:xfrm>
          <a:prstGeom prst="rect">
            <a:avLst/>
          </a:prstGeom>
        </p:spPr>
        <p:txBody>
          <a:bodyPr anchorCtr="0" anchor="t" bIns="91425" lIns="0" spcFirstLastPara="1" rIns="0" wrap="square" tIns="91425">
            <a:noAutofit/>
          </a:bodyPr>
          <a:lstStyle>
            <a:lvl1pPr lvl="0">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1pPr>
            <a:lvl2pPr lvl="1">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2pPr>
            <a:lvl3pPr lvl="2">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3pPr>
            <a:lvl4pPr lvl="3">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4pPr>
            <a:lvl5pPr lvl="4">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5pPr>
            <a:lvl6pPr lvl="5">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6pPr>
            <a:lvl7pPr lvl="6">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7pPr>
            <a:lvl8pPr lvl="7">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8pPr>
            <a:lvl9pPr lvl="8">
              <a:spcBef>
                <a:spcPts val="0"/>
              </a:spcBef>
              <a:spcAft>
                <a:spcPts val="0"/>
              </a:spcAft>
              <a:buClr>
                <a:schemeClr val="dk2"/>
              </a:buClr>
              <a:buSzPts val="1000"/>
              <a:buFont typeface="Sora Medium"/>
              <a:buNone/>
              <a:defRPr sz="1000">
                <a:solidFill>
                  <a:schemeClr val="dk2"/>
                </a:solidFill>
                <a:latin typeface="Sora Medium"/>
                <a:ea typeface="Sora Medium"/>
                <a:cs typeface="Sora Medium"/>
                <a:sym typeface="Sora Medium"/>
              </a:defRPr>
            </a:lvl9pPr>
          </a:lstStyle>
          <a:p/>
        </p:txBody>
      </p:sp>
      <p:sp>
        <p:nvSpPr>
          <p:cNvPr id="392" name="Google Shape;392;p18"/>
          <p:cNvSpPr txBox="1"/>
          <p:nvPr>
            <p:ph idx="13" type="title"/>
          </p:nvPr>
        </p:nvSpPr>
        <p:spPr>
          <a:xfrm>
            <a:off x="7107575" y="1711450"/>
            <a:ext cx="874200" cy="15222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1pPr>
            <a:lvl2pPr lvl="1">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2pPr>
            <a:lvl3pPr lvl="2">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3pPr>
            <a:lvl4pPr lvl="3">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4pPr>
            <a:lvl5pPr lvl="4">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5pPr>
            <a:lvl6pPr lvl="5">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6pPr>
            <a:lvl7pPr lvl="6">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7pPr>
            <a:lvl8pPr lvl="7">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8pPr>
            <a:lvl9pPr lvl="8">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9pPr>
          </a:lstStyle>
          <a:p/>
        </p:txBody>
      </p:sp>
      <p:sp>
        <p:nvSpPr>
          <p:cNvPr id="393" name="Google Shape;393;p18"/>
          <p:cNvSpPr txBox="1"/>
          <p:nvPr>
            <p:ph idx="14" type="title"/>
          </p:nvPr>
        </p:nvSpPr>
        <p:spPr>
          <a:xfrm>
            <a:off x="5518325" y="1711575"/>
            <a:ext cx="1322100" cy="15222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1pPr>
            <a:lvl2pPr lvl="1">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2pPr>
            <a:lvl3pPr lvl="2">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3pPr>
            <a:lvl4pPr lvl="3">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4pPr>
            <a:lvl5pPr lvl="4">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5pPr>
            <a:lvl6pPr lvl="5">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6pPr>
            <a:lvl7pPr lvl="6">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7pPr>
            <a:lvl8pPr lvl="7">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8pPr>
            <a:lvl9pPr lvl="8">
              <a:spcBef>
                <a:spcPts val="0"/>
              </a:spcBef>
              <a:spcAft>
                <a:spcPts val="0"/>
              </a:spcAft>
              <a:buClr>
                <a:schemeClr val="dk2"/>
              </a:buClr>
              <a:buSzPts val="1000"/>
              <a:buFont typeface="Sora Light"/>
              <a:buNone/>
              <a:defRPr sz="1000">
                <a:solidFill>
                  <a:schemeClr val="dk2"/>
                </a:solidFill>
                <a:latin typeface="Sora Light"/>
                <a:ea typeface="Sora Light"/>
                <a:cs typeface="Sora Light"/>
                <a:sym typeface="Sora Light"/>
              </a:defRPr>
            </a:lvl9pPr>
          </a:lstStyle>
          <a:p/>
        </p:txBody>
      </p:sp>
      <p:sp>
        <p:nvSpPr>
          <p:cNvPr id="394" name="Google Shape;394;p18"/>
          <p:cNvSpPr txBox="1"/>
          <p:nvPr>
            <p:ph idx="15"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395" name="Google Shape;395;p18"/>
          <p:cNvSpPr txBox="1"/>
          <p:nvPr>
            <p:ph idx="16" type="title"/>
          </p:nvPr>
        </p:nvSpPr>
        <p:spPr>
          <a:xfrm>
            <a:off x="93381" y="502775"/>
            <a:ext cx="7178100" cy="7851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solidFill>
                  <a:schemeClr val="dk2"/>
                </a:solidFill>
              </a:defRPr>
            </a:lvl1pPr>
            <a:lvl2pPr lvl="1">
              <a:lnSpc>
                <a:spcPct val="115000"/>
              </a:lnSpc>
              <a:spcBef>
                <a:spcPts val="0"/>
              </a:spcBef>
              <a:spcAft>
                <a:spcPts val="0"/>
              </a:spcAft>
              <a:buNone/>
              <a:defRPr sz="3600">
                <a:solidFill>
                  <a:schemeClr val="dk2"/>
                </a:solidFill>
              </a:defRPr>
            </a:lvl2pPr>
            <a:lvl3pPr lvl="2">
              <a:lnSpc>
                <a:spcPct val="115000"/>
              </a:lnSpc>
              <a:spcBef>
                <a:spcPts val="0"/>
              </a:spcBef>
              <a:spcAft>
                <a:spcPts val="0"/>
              </a:spcAft>
              <a:buNone/>
              <a:defRPr sz="3600">
                <a:solidFill>
                  <a:schemeClr val="dk2"/>
                </a:solidFill>
              </a:defRPr>
            </a:lvl3pPr>
            <a:lvl4pPr lvl="3">
              <a:lnSpc>
                <a:spcPct val="115000"/>
              </a:lnSpc>
              <a:spcBef>
                <a:spcPts val="0"/>
              </a:spcBef>
              <a:spcAft>
                <a:spcPts val="0"/>
              </a:spcAft>
              <a:buNone/>
              <a:defRPr sz="3600">
                <a:solidFill>
                  <a:schemeClr val="dk2"/>
                </a:solidFill>
              </a:defRPr>
            </a:lvl4pPr>
            <a:lvl5pPr lvl="4">
              <a:lnSpc>
                <a:spcPct val="115000"/>
              </a:lnSpc>
              <a:spcBef>
                <a:spcPts val="0"/>
              </a:spcBef>
              <a:spcAft>
                <a:spcPts val="0"/>
              </a:spcAft>
              <a:buNone/>
              <a:defRPr sz="3600">
                <a:solidFill>
                  <a:schemeClr val="dk2"/>
                </a:solidFill>
              </a:defRPr>
            </a:lvl5pPr>
            <a:lvl6pPr lvl="5">
              <a:lnSpc>
                <a:spcPct val="115000"/>
              </a:lnSpc>
              <a:spcBef>
                <a:spcPts val="0"/>
              </a:spcBef>
              <a:spcAft>
                <a:spcPts val="0"/>
              </a:spcAft>
              <a:buNone/>
              <a:defRPr sz="3600">
                <a:solidFill>
                  <a:schemeClr val="dk2"/>
                </a:solidFill>
              </a:defRPr>
            </a:lvl6pPr>
            <a:lvl7pPr lvl="6">
              <a:lnSpc>
                <a:spcPct val="115000"/>
              </a:lnSpc>
              <a:spcBef>
                <a:spcPts val="0"/>
              </a:spcBef>
              <a:spcAft>
                <a:spcPts val="0"/>
              </a:spcAft>
              <a:buNone/>
              <a:defRPr sz="3600">
                <a:solidFill>
                  <a:schemeClr val="dk2"/>
                </a:solidFill>
              </a:defRPr>
            </a:lvl7pPr>
            <a:lvl8pPr lvl="7">
              <a:lnSpc>
                <a:spcPct val="115000"/>
              </a:lnSpc>
              <a:spcBef>
                <a:spcPts val="0"/>
              </a:spcBef>
              <a:spcAft>
                <a:spcPts val="0"/>
              </a:spcAft>
              <a:buNone/>
              <a:defRPr sz="3600">
                <a:solidFill>
                  <a:schemeClr val="dk2"/>
                </a:solidFill>
              </a:defRPr>
            </a:lvl8pPr>
            <a:lvl9pPr lvl="8">
              <a:lnSpc>
                <a:spcPct val="115000"/>
              </a:lnSpc>
              <a:spcBef>
                <a:spcPts val="0"/>
              </a:spcBef>
              <a:spcAft>
                <a:spcPts val="0"/>
              </a:spcAft>
              <a:buNone/>
              <a:defRPr sz="3600">
                <a:solidFill>
                  <a:schemeClr val="dk2"/>
                </a:solidFill>
              </a:defRPr>
            </a:lvl9pPr>
          </a:lstStyle>
          <a:p/>
        </p:txBody>
      </p:sp>
      <p:sp>
        <p:nvSpPr>
          <p:cNvPr id="396" name="Google Shape;396;p18"/>
          <p:cNvSpPr txBox="1"/>
          <p:nvPr>
            <p:ph idx="17"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line and Project Roadmap">
  <p:cSld name="BLANK_1_1_1_1_1_1_1_1_1_1_3_1">
    <p:bg>
      <p:bgPr>
        <a:solidFill>
          <a:schemeClr val="lt1"/>
        </a:solidFill>
      </p:bgPr>
    </p:bg>
    <p:spTree>
      <p:nvGrpSpPr>
        <p:cNvPr id="397" name="Shape 397"/>
        <p:cNvGrpSpPr/>
        <p:nvPr/>
      </p:nvGrpSpPr>
      <p:grpSpPr>
        <a:xfrm>
          <a:off x="0" y="0"/>
          <a:ext cx="0" cy="0"/>
          <a:chOff x="0" y="0"/>
          <a:chExt cx="0" cy="0"/>
        </a:xfrm>
      </p:grpSpPr>
      <p:sp>
        <p:nvSpPr>
          <p:cNvPr id="398" name="Google Shape;398;p19"/>
          <p:cNvSpPr txBox="1"/>
          <p:nvPr>
            <p:ph type="title"/>
          </p:nvPr>
        </p:nvSpPr>
        <p:spPr>
          <a:xfrm>
            <a:off x="134550" y="1339350"/>
            <a:ext cx="1119600" cy="297600"/>
          </a:xfrm>
          <a:prstGeom prst="rect">
            <a:avLst/>
          </a:prstGeom>
        </p:spPr>
        <p:txBody>
          <a:bodyPr anchorCtr="0" anchor="ctr" bIns="91425" lIns="91425" spcFirstLastPara="1" rIns="91425" wrap="square" tIns="91425">
            <a:noAutofit/>
          </a:bodyPr>
          <a:lstStyle>
            <a:lvl1pPr lvl="0">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9pPr>
          </a:lstStyle>
          <a:p/>
        </p:txBody>
      </p:sp>
      <p:sp>
        <p:nvSpPr>
          <p:cNvPr id="399" name="Google Shape;399;p19"/>
          <p:cNvSpPr txBox="1"/>
          <p:nvPr>
            <p:ph idx="2" type="title"/>
          </p:nvPr>
        </p:nvSpPr>
        <p:spPr>
          <a:xfrm>
            <a:off x="1326150" y="904338"/>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9pPr>
          </a:lstStyle>
          <a:p/>
        </p:txBody>
      </p:sp>
      <p:sp>
        <p:nvSpPr>
          <p:cNvPr id="400" name="Google Shape;400;p19"/>
          <p:cNvSpPr txBox="1"/>
          <p:nvPr>
            <p:ph idx="3" type="title"/>
          </p:nvPr>
        </p:nvSpPr>
        <p:spPr>
          <a:xfrm>
            <a:off x="3877025" y="904338"/>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9pPr>
          </a:lstStyle>
          <a:p/>
        </p:txBody>
      </p:sp>
      <p:sp>
        <p:nvSpPr>
          <p:cNvPr id="401" name="Google Shape;401;p19"/>
          <p:cNvSpPr txBox="1"/>
          <p:nvPr>
            <p:ph idx="4" type="title"/>
          </p:nvPr>
        </p:nvSpPr>
        <p:spPr>
          <a:xfrm>
            <a:off x="6291700" y="904338"/>
            <a:ext cx="22965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9pPr>
          </a:lstStyle>
          <a:p/>
        </p:txBody>
      </p:sp>
      <p:sp>
        <p:nvSpPr>
          <p:cNvPr id="402" name="Google Shape;402;p19"/>
          <p:cNvSpPr txBox="1"/>
          <p:nvPr>
            <p:ph idx="5" type="title"/>
          </p:nvPr>
        </p:nvSpPr>
        <p:spPr>
          <a:xfrm>
            <a:off x="134550" y="2545225"/>
            <a:ext cx="11196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9pPr>
          </a:lstStyle>
          <a:p/>
        </p:txBody>
      </p:sp>
      <p:sp>
        <p:nvSpPr>
          <p:cNvPr id="403" name="Google Shape;403;p19"/>
          <p:cNvSpPr txBox="1"/>
          <p:nvPr>
            <p:ph idx="6" type="title"/>
          </p:nvPr>
        </p:nvSpPr>
        <p:spPr>
          <a:xfrm>
            <a:off x="134550" y="3703975"/>
            <a:ext cx="1119600" cy="2976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000"/>
              <a:buFont typeface="IBM Plex Sans Medium"/>
              <a:buNone/>
              <a:defRPr sz="1000">
                <a:solidFill>
                  <a:schemeClr val="dk2"/>
                </a:solidFill>
                <a:latin typeface="IBM Plex Sans Medium"/>
                <a:ea typeface="IBM Plex Sans Medium"/>
                <a:cs typeface="IBM Plex Sans Medium"/>
                <a:sym typeface="IBM Plex Sans Medium"/>
              </a:defRPr>
            </a:lvl9pPr>
          </a:lstStyle>
          <a:p/>
        </p:txBody>
      </p:sp>
      <p:sp>
        <p:nvSpPr>
          <p:cNvPr id="404" name="Google Shape;404;p19"/>
          <p:cNvSpPr txBox="1"/>
          <p:nvPr>
            <p:ph idx="7" type="title"/>
          </p:nvPr>
        </p:nvSpPr>
        <p:spPr>
          <a:xfrm>
            <a:off x="3877025" y="1339350"/>
            <a:ext cx="2160300" cy="9099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a:buNone/>
              <a:defRPr sz="1000">
                <a:solidFill>
                  <a:schemeClr val="dk2"/>
                </a:solidFill>
                <a:latin typeface="Sora"/>
                <a:ea typeface="Sora"/>
                <a:cs typeface="Sora"/>
                <a:sym typeface="Sora"/>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405" name="Google Shape;405;p19"/>
          <p:cNvSpPr txBox="1"/>
          <p:nvPr>
            <p:ph idx="8" type="title"/>
          </p:nvPr>
        </p:nvSpPr>
        <p:spPr>
          <a:xfrm>
            <a:off x="3877025" y="2552413"/>
            <a:ext cx="2160300" cy="9099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1pPr>
            <a:lvl2pPr lvl="1">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9pPr>
          </a:lstStyle>
          <a:p/>
        </p:txBody>
      </p:sp>
      <p:sp>
        <p:nvSpPr>
          <p:cNvPr id="406" name="Google Shape;406;p19"/>
          <p:cNvSpPr txBox="1"/>
          <p:nvPr>
            <p:ph idx="9" type="title"/>
          </p:nvPr>
        </p:nvSpPr>
        <p:spPr>
          <a:xfrm>
            <a:off x="3877025" y="3711169"/>
            <a:ext cx="2160300" cy="9099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1pPr>
            <a:lvl2pPr lvl="1">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Char char="●"/>
              <a:defRPr sz="1000">
                <a:solidFill>
                  <a:schemeClr val="dk2"/>
                </a:solidFill>
                <a:latin typeface="Sora"/>
                <a:ea typeface="Sora"/>
                <a:cs typeface="Sora"/>
                <a:sym typeface="Sora"/>
              </a:defRPr>
            </a:lvl9pPr>
          </a:lstStyle>
          <a:p/>
        </p:txBody>
      </p:sp>
      <p:sp>
        <p:nvSpPr>
          <p:cNvPr id="407" name="Google Shape;407;p19"/>
          <p:cNvSpPr txBox="1"/>
          <p:nvPr>
            <p:ph idx="13" type="title"/>
          </p:nvPr>
        </p:nvSpPr>
        <p:spPr>
          <a:xfrm>
            <a:off x="6427900" y="2552413"/>
            <a:ext cx="2160300" cy="9099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1"/>
              </a:buClr>
              <a:buSzPts val="1000"/>
              <a:buFont typeface="Sora"/>
              <a:buChar char="➔"/>
              <a:defRPr sz="1000">
                <a:latin typeface="Sora"/>
                <a:ea typeface="Sora"/>
                <a:cs typeface="Sora"/>
                <a:sym typeface="Sora"/>
              </a:defRPr>
            </a:lvl1pPr>
            <a:lvl2pPr lvl="1">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9pPr>
          </a:lstStyle>
          <a:p/>
        </p:txBody>
      </p:sp>
      <p:sp>
        <p:nvSpPr>
          <p:cNvPr id="408" name="Google Shape;408;p19"/>
          <p:cNvSpPr txBox="1"/>
          <p:nvPr>
            <p:ph idx="14" type="title"/>
          </p:nvPr>
        </p:nvSpPr>
        <p:spPr>
          <a:xfrm>
            <a:off x="6427900" y="1339350"/>
            <a:ext cx="2160300" cy="9099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1"/>
              </a:buClr>
              <a:buSzPts val="1000"/>
              <a:buFont typeface="Sora"/>
              <a:buChar char="➔"/>
              <a:defRPr sz="1000">
                <a:latin typeface="Sora"/>
                <a:ea typeface="Sora"/>
                <a:cs typeface="Sora"/>
                <a:sym typeface="Sora"/>
              </a:defRPr>
            </a:lvl1pPr>
            <a:lvl2pPr lvl="1">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9pPr>
          </a:lstStyle>
          <a:p/>
        </p:txBody>
      </p:sp>
      <p:sp>
        <p:nvSpPr>
          <p:cNvPr id="409" name="Google Shape;409;p19"/>
          <p:cNvSpPr txBox="1"/>
          <p:nvPr>
            <p:ph idx="15" type="title"/>
          </p:nvPr>
        </p:nvSpPr>
        <p:spPr>
          <a:xfrm>
            <a:off x="6427900" y="3711169"/>
            <a:ext cx="2160300" cy="909900"/>
          </a:xfrm>
          <a:prstGeom prst="rect">
            <a:avLst/>
          </a:prstGeom>
        </p:spPr>
        <p:txBody>
          <a:bodyPr anchorCtr="0" anchor="t" bIns="91425" lIns="91425" spcFirstLastPara="1" rIns="91425" wrap="square" tIns="91425">
            <a:noAutofit/>
          </a:bodyPr>
          <a:lstStyle>
            <a:lvl1pPr lvl="0">
              <a:spcBef>
                <a:spcPts val="0"/>
              </a:spcBef>
              <a:spcAft>
                <a:spcPts val="0"/>
              </a:spcAft>
              <a:buClr>
                <a:schemeClr val="accent3"/>
              </a:buClr>
              <a:buSzPts val="1000"/>
              <a:buFont typeface="Sora"/>
              <a:buChar char="➔"/>
              <a:defRPr sz="1000">
                <a:latin typeface="Sora"/>
                <a:ea typeface="Sora"/>
                <a:cs typeface="Sora"/>
                <a:sym typeface="Sora"/>
              </a:defRPr>
            </a:lvl1pPr>
            <a:lvl2pPr lvl="1">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Char char="●"/>
              <a:defRPr sz="1000">
                <a:solidFill>
                  <a:schemeClr val="lt1"/>
                </a:solidFill>
                <a:latin typeface="Sora"/>
                <a:ea typeface="Sora"/>
                <a:cs typeface="Sora"/>
                <a:sym typeface="Sora"/>
              </a:defRPr>
            </a:lvl9pPr>
          </a:lstStyle>
          <a:p/>
        </p:txBody>
      </p:sp>
      <p:sp>
        <p:nvSpPr>
          <p:cNvPr id="410" name="Google Shape;410;p19"/>
          <p:cNvSpPr txBox="1"/>
          <p:nvPr>
            <p:ph idx="16" type="title"/>
          </p:nvPr>
        </p:nvSpPr>
        <p:spPr>
          <a:xfrm>
            <a:off x="1326150" y="1339350"/>
            <a:ext cx="2296500" cy="9243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a:buNone/>
              <a:defRPr sz="1000">
                <a:solidFill>
                  <a:schemeClr val="dk2"/>
                </a:solidFill>
                <a:latin typeface="Sora"/>
                <a:ea typeface="Sora"/>
                <a:cs typeface="Sora"/>
                <a:sym typeface="Sora"/>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411" name="Google Shape;411;p19"/>
          <p:cNvSpPr txBox="1"/>
          <p:nvPr>
            <p:ph idx="17" type="title"/>
          </p:nvPr>
        </p:nvSpPr>
        <p:spPr>
          <a:xfrm>
            <a:off x="1326150" y="2545213"/>
            <a:ext cx="2296500" cy="9243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a:buNone/>
              <a:defRPr sz="1000">
                <a:solidFill>
                  <a:schemeClr val="dk2"/>
                </a:solidFill>
                <a:latin typeface="Sora"/>
                <a:ea typeface="Sora"/>
                <a:cs typeface="Sora"/>
                <a:sym typeface="Sora"/>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412" name="Google Shape;412;p19"/>
          <p:cNvSpPr txBox="1"/>
          <p:nvPr>
            <p:ph idx="18" type="title"/>
          </p:nvPr>
        </p:nvSpPr>
        <p:spPr>
          <a:xfrm>
            <a:off x="1326150" y="3703969"/>
            <a:ext cx="2296500" cy="924300"/>
          </a:xfrm>
          <a:prstGeom prst="rect">
            <a:avLst/>
          </a:prstGeom>
        </p:spPr>
        <p:txBody>
          <a:bodyPr anchorCtr="0" anchor="t" bIns="91425" lIns="91425" spcFirstLastPara="1" rIns="91425" wrap="square" tIns="91425">
            <a:noAutofit/>
          </a:bodyPr>
          <a:lstStyle>
            <a:lvl1pPr lvl="0">
              <a:spcBef>
                <a:spcPts val="0"/>
              </a:spcBef>
              <a:spcAft>
                <a:spcPts val="0"/>
              </a:spcAft>
              <a:buClr>
                <a:schemeClr val="dk2"/>
              </a:buClr>
              <a:buSzPts val="1000"/>
              <a:buFont typeface="Sora"/>
              <a:buNone/>
              <a:defRPr sz="1000">
                <a:solidFill>
                  <a:schemeClr val="dk2"/>
                </a:solidFill>
                <a:latin typeface="Sora"/>
                <a:ea typeface="Sora"/>
                <a:cs typeface="Sora"/>
                <a:sym typeface="Sora"/>
              </a:defRPr>
            </a:lvl1pPr>
            <a:lvl2pPr lvl="1">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413" name="Google Shape;413;p19"/>
          <p:cNvSpPr txBox="1"/>
          <p:nvPr>
            <p:ph idx="19"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414" name="Google Shape;414;p19"/>
          <p:cNvSpPr txBox="1"/>
          <p:nvPr>
            <p:ph idx="20" type="title"/>
          </p:nvPr>
        </p:nvSpPr>
        <p:spPr>
          <a:xfrm>
            <a:off x="38100" y="319650"/>
            <a:ext cx="3116700" cy="520200"/>
          </a:xfrm>
          <a:prstGeom prst="rect">
            <a:avLst/>
          </a:prstGeom>
        </p:spPr>
        <p:txBody>
          <a:bodyPr anchorCtr="0" anchor="t" bIns="91425" lIns="182875" spcFirstLastPara="1" rIns="91425" wrap="square" tIns="91425">
            <a:spAutoFit/>
          </a:bodyPr>
          <a:lstStyle>
            <a:lvl1pPr lvl="0">
              <a:spcBef>
                <a:spcPts val="0"/>
              </a:spcBef>
              <a:spcAft>
                <a:spcPts val="0"/>
              </a:spcAft>
              <a:buNone/>
              <a:defRPr sz="1600">
                <a:solidFill>
                  <a:schemeClr val="accent3"/>
                </a:solidFill>
                <a:latin typeface="IBM Plex Sans Medium"/>
                <a:ea typeface="IBM Plex Sans Medium"/>
                <a:cs typeface="IBM Plex Sans Medium"/>
                <a:sym typeface="IBM Plex Sans Medium"/>
              </a:defRPr>
            </a:lvl1pPr>
            <a:lvl2pPr lvl="1">
              <a:lnSpc>
                <a:spcPct val="115000"/>
              </a:lnSpc>
              <a:spcBef>
                <a:spcPts val="0"/>
              </a:spcBef>
              <a:spcAft>
                <a:spcPts val="0"/>
              </a:spcAft>
              <a:buNone/>
              <a:defRPr sz="1800">
                <a:solidFill>
                  <a:schemeClr val="accent3"/>
                </a:solidFill>
              </a:defRPr>
            </a:lvl2pPr>
            <a:lvl3pPr lvl="2">
              <a:lnSpc>
                <a:spcPct val="115000"/>
              </a:lnSpc>
              <a:spcBef>
                <a:spcPts val="0"/>
              </a:spcBef>
              <a:spcAft>
                <a:spcPts val="0"/>
              </a:spcAft>
              <a:buNone/>
              <a:defRPr sz="1800">
                <a:solidFill>
                  <a:schemeClr val="accent3"/>
                </a:solidFill>
              </a:defRPr>
            </a:lvl3pPr>
            <a:lvl4pPr lvl="3">
              <a:lnSpc>
                <a:spcPct val="115000"/>
              </a:lnSpc>
              <a:spcBef>
                <a:spcPts val="0"/>
              </a:spcBef>
              <a:spcAft>
                <a:spcPts val="0"/>
              </a:spcAft>
              <a:buNone/>
              <a:defRPr sz="1800">
                <a:solidFill>
                  <a:schemeClr val="accent3"/>
                </a:solidFill>
              </a:defRPr>
            </a:lvl4pPr>
            <a:lvl5pPr lvl="4">
              <a:lnSpc>
                <a:spcPct val="115000"/>
              </a:lnSpc>
              <a:spcBef>
                <a:spcPts val="0"/>
              </a:spcBef>
              <a:spcAft>
                <a:spcPts val="0"/>
              </a:spcAft>
              <a:buNone/>
              <a:defRPr sz="1800">
                <a:solidFill>
                  <a:schemeClr val="accent3"/>
                </a:solidFill>
              </a:defRPr>
            </a:lvl5pPr>
            <a:lvl6pPr lvl="5">
              <a:lnSpc>
                <a:spcPct val="115000"/>
              </a:lnSpc>
              <a:spcBef>
                <a:spcPts val="0"/>
              </a:spcBef>
              <a:spcAft>
                <a:spcPts val="0"/>
              </a:spcAft>
              <a:buNone/>
              <a:defRPr sz="1800">
                <a:solidFill>
                  <a:schemeClr val="accent3"/>
                </a:solidFill>
              </a:defRPr>
            </a:lvl6pPr>
            <a:lvl7pPr lvl="6">
              <a:lnSpc>
                <a:spcPct val="115000"/>
              </a:lnSpc>
              <a:spcBef>
                <a:spcPts val="0"/>
              </a:spcBef>
              <a:spcAft>
                <a:spcPts val="0"/>
              </a:spcAft>
              <a:buNone/>
              <a:defRPr sz="1800">
                <a:solidFill>
                  <a:schemeClr val="accent3"/>
                </a:solidFill>
              </a:defRPr>
            </a:lvl7pPr>
            <a:lvl8pPr lvl="7">
              <a:lnSpc>
                <a:spcPct val="115000"/>
              </a:lnSpc>
              <a:spcBef>
                <a:spcPts val="0"/>
              </a:spcBef>
              <a:spcAft>
                <a:spcPts val="0"/>
              </a:spcAft>
              <a:buNone/>
              <a:defRPr sz="1800">
                <a:solidFill>
                  <a:schemeClr val="accent3"/>
                </a:solidFill>
              </a:defRPr>
            </a:lvl8pPr>
            <a:lvl9pPr lvl="8">
              <a:lnSpc>
                <a:spcPct val="115000"/>
              </a:lnSpc>
              <a:spcBef>
                <a:spcPts val="0"/>
              </a:spcBef>
              <a:spcAft>
                <a:spcPts val="0"/>
              </a:spcAft>
              <a:buNone/>
              <a:defRPr sz="1800">
                <a:solidFill>
                  <a:schemeClr val="accent3"/>
                </a:solidFill>
              </a:defRPr>
            </a:lvl9pPr>
          </a:lstStyle>
          <a:p/>
        </p:txBody>
      </p:sp>
      <p:sp>
        <p:nvSpPr>
          <p:cNvPr id="415" name="Google Shape;415;p19"/>
          <p:cNvSpPr txBox="1"/>
          <p:nvPr>
            <p:ph idx="21"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Roadmap">
  <p:cSld name="BLANK_1_1_1_1_1_1_1_1_1_1_2">
    <p:spTree>
      <p:nvGrpSpPr>
        <p:cNvPr id="416" name="Shape 416"/>
        <p:cNvGrpSpPr/>
        <p:nvPr/>
      </p:nvGrpSpPr>
      <p:grpSpPr>
        <a:xfrm>
          <a:off x="0" y="0"/>
          <a:ext cx="0" cy="0"/>
          <a:chOff x="0" y="0"/>
          <a:chExt cx="0" cy="0"/>
        </a:xfrm>
      </p:grpSpPr>
      <p:sp>
        <p:nvSpPr>
          <p:cNvPr id="417" name="Google Shape;417;p20"/>
          <p:cNvSpPr/>
          <p:nvPr/>
        </p:nvSpPr>
        <p:spPr>
          <a:xfrm>
            <a:off x="8210550" y="-7150"/>
            <a:ext cx="945375" cy="1453000"/>
          </a:xfrm>
          <a:custGeom>
            <a:rect b="b" l="l" r="r" t="t"/>
            <a:pathLst>
              <a:path extrusionOk="0" h="58120" w="37815">
                <a:moveTo>
                  <a:pt x="0" y="35846"/>
                </a:moveTo>
                <a:lnTo>
                  <a:pt x="37815" y="58120"/>
                </a:lnTo>
                <a:lnTo>
                  <a:pt x="37589" y="0"/>
                </a:lnTo>
                <a:lnTo>
                  <a:pt x="2413" y="32"/>
                </a:lnTo>
                <a:close/>
              </a:path>
            </a:pathLst>
          </a:custGeom>
          <a:solidFill>
            <a:schemeClr val="lt1"/>
          </a:solidFill>
          <a:ln>
            <a:noFill/>
          </a:ln>
        </p:spPr>
      </p:sp>
      <p:sp>
        <p:nvSpPr>
          <p:cNvPr id="418" name="Google Shape;418;p20"/>
          <p:cNvSpPr/>
          <p:nvPr/>
        </p:nvSpPr>
        <p:spPr>
          <a:xfrm>
            <a:off x="4614025" y="-6850"/>
            <a:ext cx="3659250" cy="1404775"/>
          </a:xfrm>
          <a:custGeom>
            <a:rect b="b" l="l" r="r" t="t"/>
            <a:pathLst>
              <a:path extrusionOk="0" h="56191" w="146370">
                <a:moveTo>
                  <a:pt x="5482" y="0"/>
                </a:moveTo>
                <a:lnTo>
                  <a:pt x="0" y="56191"/>
                </a:lnTo>
                <a:lnTo>
                  <a:pt x="144451" y="35907"/>
                </a:lnTo>
                <a:lnTo>
                  <a:pt x="146370" y="274"/>
                </a:lnTo>
                <a:close/>
              </a:path>
            </a:pathLst>
          </a:custGeom>
          <a:gradFill>
            <a:gsLst>
              <a:gs pos="0">
                <a:schemeClr val="accent3"/>
              </a:gs>
              <a:gs pos="35000">
                <a:schemeClr val="accent3"/>
              </a:gs>
              <a:gs pos="100000">
                <a:schemeClr val="accent1"/>
              </a:gs>
            </a:gsLst>
            <a:lin ang="8099331" scaled="0"/>
          </a:gradFill>
          <a:ln>
            <a:noFill/>
          </a:ln>
        </p:spPr>
      </p:sp>
      <p:sp>
        <p:nvSpPr>
          <p:cNvPr id="419" name="Google Shape;419;p20"/>
          <p:cNvSpPr txBox="1"/>
          <p:nvPr>
            <p:ph type="title"/>
          </p:nvPr>
        </p:nvSpPr>
        <p:spPr>
          <a:xfrm>
            <a:off x="115025" y="502775"/>
            <a:ext cx="58290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420" name="Google Shape;420;p20"/>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421" name="Google Shape;421;p20"/>
          <p:cNvSpPr txBox="1"/>
          <p:nvPr>
            <p:ph idx="3" type="title"/>
          </p:nvPr>
        </p:nvSpPr>
        <p:spPr>
          <a:xfrm>
            <a:off x="2117950" y="2031200"/>
            <a:ext cx="825900" cy="3612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422" name="Google Shape;422;p20"/>
          <p:cNvSpPr txBox="1"/>
          <p:nvPr>
            <p:ph idx="4" type="title"/>
          </p:nvPr>
        </p:nvSpPr>
        <p:spPr>
          <a:xfrm>
            <a:off x="3987300" y="2031200"/>
            <a:ext cx="825900" cy="3612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423" name="Google Shape;423;p20"/>
          <p:cNvSpPr txBox="1"/>
          <p:nvPr>
            <p:ph idx="5" type="title"/>
          </p:nvPr>
        </p:nvSpPr>
        <p:spPr>
          <a:xfrm>
            <a:off x="389050" y="2031200"/>
            <a:ext cx="825900" cy="3612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424" name="Google Shape;424;p20"/>
          <p:cNvSpPr txBox="1"/>
          <p:nvPr>
            <p:ph idx="6" type="title"/>
          </p:nvPr>
        </p:nvSpPr>
        <p:spPr>
          <a:xfrm>
            <a:off x="5858938" y="2031200"/>
            <a:ext cx="825900" cy="3612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425" name="Google Shape;425;p20"/>
          <p:cNvSpPr txBox="1"/>
          <p:nvPr>
            <p:ph idx="7" type="title"/>
          </p:nvPr>
        </p:nvSpPr>
        <p:spPr>
          <a:xfrm>
            <a:off x="7730563" y="1797200"/>
            <a:ext cx="825900" cy="3612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200"/>
              <a:buFont typeface="IBM Plex Sans Medium"/>
              <a:buNone/>
              <a:defRPr sz="1200">
                <a:latin typeface="IBM Plex Sans Medium"/>
                <a:ea typeface="IBM Plex Sans Medium"/>
                <a:cs typeface="IBM Plex Sans Medium"/>
                <a:sym typeface="IBM Plex Sans Medium"/>
              </a:defRPr>
            </a:lvl1pPr>
            <a:lvl2pPr lvl="1"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2pPr>
            <a:lvl3pPr lvl="2"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3pPr>
            <a:lvl4pPr lvl="3"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4pPr>
            <a:lvl5pPr lvl="4"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5pPr>
            <a:lvl6pPr lvl="5"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6pPr>
            <a:lvl7pPr lvl="6"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7pPr>
            <a:lvl8pPr lvl="7"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8pPr>
            <a:lvl9pPr lvl="8" algn="ctr">
              <a:spcBef>
                <a:spcPts val="0"/>
              </a:spcBef>
              <a:spcAft>
                <a:spcPts val="0"/>
              </a:spcAft>
              <a:buClr>
                <a:schemeClr val="lt1"/>
              </a:buClr>
              <a:buSzPts val="1200"/>
              <a:buFont typeface="IBM Plex Sans Medium"/>
              <a:buNone/>
              <a:defRPr sz="1200">
                <a:solidFill>
                  <a:schemeClr val="lt1"/>
                </a:solidFill>
                <a:latin typeface="IBM Plex Sans Medium"/>
                <a:ea typeface="IBM Plex Sans Medium"/>
                <a:cs typeface="IBM Plex Sans Medium"/>
                <a:sym typeface="IBM Plex Sans Medium"/>
              </a:defRPr>
            </a:lvl9pPr>
          </a:lstStyle>
          <a:p/>
        </p:txBody>
      </p:sp>
      <p:sp>
        <p:nvSpPr>
          <p:cNvPr id="426" name="Google Shape;426;p20"/>
          <p:cNvSpPr txBox="1"/>
          <p:nvPr>
            <p:ph idx="1" type="body"/>
          </p:nvPr>
        </p:nvSpPr>
        <p:spPr>
          <a:xfrm>
            <a:off x="148300" y="2960850"/>
            <a:ext cx="1374600" cy="1056300"/>
          </a:xfrm>
          <a:prstGeom prst="rect">
            <a:avLst/>
          </a:prstGeom>
        </p:spPr>
        <p:txBody>
          <a:bodyPr anchorCtr="0" anchor="t" bIns="91425" lIns="91425" spcFirstLastPara="1" rIns="91425" wrap="square" tIns="91425">
            <a:normAutofit/>
          </a:bodyPr>
          <a:lstStyle>
            <a:lvl1pPr indent="-292100" lvl="0" marL="457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27" name="Google Shape;427;p20"/>
          <p:cNvSpPr txBox="1"/>
          <p:nvPr>
            <p:ph idx="8" type="body"/>
          </p:nvPr>
        </p:nvSpPr>
        <p:spPr>
          <a:xfrm>
            <a:off x="3601450" y="2960850"/>
            <a:ext cx="1579500" cy="1056300"/>
          </a:xfrm>
          <a:prstGeom prst="rect">
            <a:avLst/>
          </a:prstGeom>
        </p:spPr>
        <p:txBody>
          <a:bodyPr anchorCtr="0" anchor="t" bIns="91425" lIns="91425" spcFirstLastPara="1" rIns="91425" wrap="square" tIns="91425">
            <a:normAutofit/>
          </a:bodyPr>
          <a:lstStyle>
            <a:lvl1pPr indent="-292100" lvl="0" marL="457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28" name="Google Shape;428;p20"/>
          <p:cNvSpPr txBox="1"/>
          <p:nvPr>
            <p:ph idx="9" type="body"/>
          </p:nvPr>
        </p:nvSpPr>
        <p:spPr>
          <a:xfrm>
            <a:off x="5565675" y="2960850"/>
            <a:ext cx="1487700" cy="1056300"/>
          </a:xfrm>
          <a:prstGeom prst="rect">
            <a:avLst/>
          </a:prstGeom>
        </p:spPr>
        <p:txBody>
          <a:bodyPr anchorCtr="0" anchor="t" bIns="91425" lIns="91425" spcFirstLastPara="1" rIns="91425" wrap="square" tIns="91425">
            <a:normAutofit/>
          </a:bodyPr>
          <a:lstStyle>
            <a:lvl1pPr indent="-292100" lvl="0" marL="457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29" name="Google Shape;429;p20"/>
          <p:cNvSpPr txBox="1"/>
          <p:nvPr>
            <p:ph idx="13" type="body"/>
          </p:nvPr>
        </p:nvSpPr>
        <p:spPr>
          <a:xfrm>
            <a:off x="7346300" y="3194850"/>
            <a:ext cx="1649400" cy="1439700"/>
          </a:xfrm>
          <a:prstGeom prst="rect">
            <a:avLst/>
          </a:prstGeom>
        </p:spPr>
        <p:txBody>
          <a:bodyPr anchorCtr="0" anchor="t" bIns="91425" lIns="91425" spcFirstLastPara="1" rIns="91425" wrap="square" tIns="91425">
            <a:normAutofit/>
          </a:bodyPr>
          <a:lstStyle>
            <a:lvl1pPr indent="-292100" lvl="0" marL="4572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1pPr>
            <a:lvl2pPr indent="-292100" lvl="1" marL="9144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2pPr>
            <a:lvl3pPr indent="-292100" lvl="2" marL="13716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3pPr>
            <a:lvl4pPr indent="-292100" lvl="3" marL="18288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4pPr>
            <a:lvl5pPr indent="-292100" lvl="4" marL="22860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5pPr>
            <a:lvl6pPr indent="-292100" lvl="5" marL="27432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6pPr>
            <a:lvl7pPr indent="-292100" lvl="6" marL="32004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7pPr>
            <a:lvl8pPr indent="-292100" lvl="7" marL="36576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8pPr>
            <a:lvl9pPr indent="-292100" lvl="8" marL="4114800" algn="ctr">
              <a:spcBef>
                <a:spcPts val="0"/>
              </a:spcBef>
              <a:spcAft>
                <a:spcPts val="0"/>
              </a:spcAft>
              <a:buClr>
                <a:schemeClr val="lt1"/>
              </a:buClr>
              <a:buSzPts val="1000"/>
              <a:buFont typeface="Sora Medium"/>
              <a:buChar char="■"/>
              <a:defRPr sz="1000">
                <a:latin typeface="Sora Medium"/>
                <a:ea typeface="Sora Medium"/>
                <a:cs typeface="Sora Medium"/>
                <a:sym typeface="Sora Medium"/>
              </a:defRPr>
            </a:lvl9pPr>
          </a:lstStyle>
          <a:p/>
        </p:txBody>
      </p:sp>
      <p:sp>
        <p:nvSpPr>
          <p:cNvPr id="430" name="Google Shape;430;p20"/>
          <p:cNvSpPr txBox="1"/>
          <p:nvPr>
            <p:ph idx="14" type="body"/>
          </p:nvPr>
        </p:nvSpPr>
        <p:spPr>
          <a:xfrm>
            <a:off x="1842125" y="2960850"/>
            <a:ext cx="1374600" cy="1056300"/>
          </a:xfrm>
          <a:prstGeom prst="rect">
            <a:avLst/>
          </a:prstGeom>
        </p:spPr>
        <p:txBody>
          <a:bodyPr anchorCtr="0" anchor="t" bIns="91425" lIns="91425" spcFirstLastPara="1" rIns="91425" wrap="square" tIns="91425">
            <a:normAutofit/>
          </a:bodyPr>
          <a:lstStyle>
            <a:lvl1pPr indent="-292100" lvl="0" marL="457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31" name="Google Shape;431;p20"/>
          <p:cNvSpPr txBox="1"/>
          <p:nvPr>
            <p:ph idx="15"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 Alt 4">
  <p:cSld name="BLANK_1_1_1_1_1_1_1_1_1_1_2_1">
    <p:spTree>
      <p:nvGrpSpPr>
        <p:cNvPr id="432" name="Shape 432"/>
        <p:cNvGrpSpPr/>
        <p:nvPr/>
      </p:nvGrpSpPr>
      <p:grpSpPr>
        <a:xfrm>
          <a:off x="0" y="0"/>
          <a:ext cx="0" cy="0"/>
          <a:chOff x="0" y="0"/>
          <a:chExt cx="0" cy="0"/>
        </a:xfrm>
      </p:grpSpPr>
      <p:grpSp>
        <p:nvGrpSpPr>
          <p:cNvPr id="433" name="Google Shape;433;p21"/>
          <p:cNvGrpSpPr/>
          <p:nvPr/>
        </p:nvGrpSpPr>
        <p:grpSpPr>
          <a:xfrm flipH="1">
            <a:off x="3199575" y="156175"/>
            <a:ext cx="1851000" cy="1225325"/>
            <a:chOff x="461225" y="3875100"/>
            <a:chExt cx="1851000" cy="1225325"/>
          </a:xfrm>
        </p:grpSpPr>
        <p:grpSp>
          <p:nvGrpSpPr>
            <p:cNvPr id="434" name="Google Shape;434;p21"/>
            <p:cNvGrpSpPr/>
            <p:nvPr/>
          </p:nvGrpSpPr>
          <p:grpSpPr>
            <a:xfrm>
              <a:off x="461225" y="3875100"/>
              <a:ext cx="1851000" cy="114600"/>
              <a:chOff x="461225" y="3504775"/>
              <a:chExt cx="1851000" cy="114600"/>
            </a:xfrm>
          </p:grpSpPr>
          <p:sp>
            <p:nvSpPr>
              <p:cNvPr id="435" name="Google Shape;435;p21"/>
              <p:cNvSpPr/>
              <p:nvPr/>
            </p:nvSpPr>
            <p:spPr>
              <a:xfrm>
                <a:off x="4612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36" name="Google Shape;436;p21"/>
              <p:cNvSpPr/>
              <p:nvPr/>
            </p:nvSpPr>
            <p:spPr>
              <a:xfrm>
                <a:off x="8314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37" name="Google Shape;437;p21"/>
              <p:cNvSpPr/>
              <p:nvPr/>
            </p:nvSpPr>
            <p:spPr>
              <a:xfrm>
                <a:off x="12016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38" name="Google Shape;438;p21"/>
              <p:cNvSpPr/>
              <p:nvPr/>
            </p:nvSpPr>
            <p:spPr>
              <a:xfrm>
                <a:off x="15718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39" name="Google Shape;439;p21"/>
              <p:cNvSpPr/>
              <p:nvPr/>
            </p:nvSpPr>
            <p:spPr>
              <a:xfrm>
                <a:off x="19420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440" name="Google Shape;440;p21"/>
            <p:cNvGrpSpPr/>
            <p:nvPr/>
          </p:nvGrpSpPr>
          <p:grpSpPr>
            <a:xfrm>
              <a:off x="461225" y="3989700"/>
              <a:ext cx="1480800" cy="1110725"/>
              <a:chOff x="461225" y="3249175"/>
              <a:chExt cx="1480800" cy="1110725"/>
            </a:xfrm>
          </p:grpSpPr>
          <p:sp>
            <p:nvSpPr>
              <p:cNvPr id="441" name="Google Shape;441;p21"/>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2" name="Google Shape;442;p21"/>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3" name="Google Shape;443;p21"/>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4" name="Google Shape;444;p21"/>
              <p:cNvSpPr/>
              <p:nvPr/>
            </p:nvSpPr>
            <p:spPr>
              <a:xfrm>
                <a:off x="1201625" y="3989700"/>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445" name="Google Shape;445;p21"/>
            <p:cNvGrpSpPr/>
            <p:nvPr/>
          </p:nvGrpSpPr>
          <p:grpSpPr>
            <a:xfrm>
              <a:off x="831425" y="4360025"/>
              <a:ext cx="1480800" cy="370200"/>
              <a:chOff x="831425" y="3249175"/>
              <a:chExt cx="1480800" cy="370200"/>
            </a:xfrm>
          </p:grpSpPr>
          <p:sp>
            <p:nvSpPr>
              <p:cNvPr id="446" name="Google Shape;446;p21"/>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7" name="Google Shape;447;p21"/>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8" name="Google Shape;448;p21"/>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49" name="Google Shape;449;p21"/>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450" name="Google Shape;450;p21"/>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451" name="Google Shape;451;p21"/>
          <p:cNvSpPr/>
          <p:nvPr/>
        </p:nvSpPr>
        <p:spPr>
          <a:xfrm>
            <a:off x="5023375" y="3994875"/>
            <a:ext cx="3941541" cy="1148616"/>
          </a:xfrm>
          <a:custGeom>
            <a:rect b="b" l="l" r="r" t="t"/>
            <a:pathLst>
              <a:path extrusionOk="0" h="47273" w="109754">
                <a:moveTo>
                  <a:pt x="93188" y="0"/>
                </a:moveTo>
                <a:lnTo>
                  <a:pt x="91918" y="29"/>
                </a:lnTo>
                <a:lnTo>
                  <a:pt x="90619" y="87"/>
                </a:lnTo>
                <a:lnTo>
                  <a:pt x="89292" y="144"/>
                </a:lnTo>
                <a:lnTo>
                  <a:pt x="87906" y="260"/>
                </a:lnTo>
                <a:lnTo>
                  <a:pt x="86521" y="404"/>
                </a:lnTo>
                <a:lnTo>
                  <a:pt x="85107" y="606"/>
                </a:lnTo>
                <a:lnTo>
                  <a:pt x="83664" y="808"/>
                </a:lnTo>
                <a:lnTo>
                  <a:pt x="82163" y="1039"/>
                </a:lnTo>
                <a:lnTo>
                  <a:pt x="80663" y="1328"/>
                </a:lnTo>
                <a:lnTo>
                  <a:pt x="79162" y="1616"/>
                </a:lnTo>
                <a:lnTo>
                  <a:pt x="77604" y="1963"/>
                </a:lnTo>
                <a:lnTo>
                  <a:pt x="76045" y="2309"/>
                </a:lnTo>
                <a:lnTo>
                  <a:pt x="74458" y="2713"/>
                </a:lnTo>
                <a:lnTo>
                  <a:pt x="72842" y="3146"/>
                </a:lnTo>
                <a:lnTo>
                  <a:pt x="71226" y="3579"/>
                </a:lnTo>
                <a:lnTo>
                  <a:pt x="69581" y="4069"/>
                </a:lnTo>
                <a:lnTo>
                  <a:pt x="67907" y="4560"/>
                </a:lnTo>
                <a:lnTo>
                  <a:pt x="66233" y="5108"/>
                </a:lnTo>
                <a:lnTo>
                  <a:pt x="64559" y="5657"/>
                </a:lnTo>
                <a:lnTo>
                  <a:pt x="62856" y="6263"/>
                </a:lnTo>
                <a:lnTo>
                  <a:pt x="61154" y="6869"/>
                </a:lnTo>
                <a:lnTo>
                  <a:pt x="59422" y="7504"/>
                </a:lnTo>
                <a:lnTo>
                  <a:pt x="57690" y="8167"/>
                </a:lnTo>
                <a:lnTo>
                  <a:pt x="55959" y="8860"/>
                </a:lnTo>
                <a:lnTo>
                  <a:pt x="54227" y="9582"/>
                </a:lnTo>
                <a:lnTo>
                  <a:pt x="52467" y="10332"/>
                </a:lnTo>
                <a:lnTo>
                  <a:pt x="50735" y="11082"/>
                </a:lnTo>
                <a:lnTo>
                  <a:pt x="48975" y="11890"/>
                </a:lnTo>
                <a:lnTo>
                  <a:pt x="47214" y="12698"/>
                </a:lnTo>
                <a:lnTo>
                  <a:pt x="45454" y="13535"/>
                </a:lnTo>
                <a:lnTo>
                  <a:pt x="43694" y="14401"/>
                </a:lnTo>
                <a:lnTo>
                  <a:pt x="41933" y="15296"/>
                </a:lnTo>
                <a:lnTo>
                  <a:pt x="40230" y="16190"/>
                </a:lnTo>
                <a:lnTo>
                  <a:pt x="38528" y="17085"/>
                </a:lnTo>
                <a:lnTo>
                  <a:pt x="36825" y="18009"/>
                </a:lnTo>
                <a:lnTo>
                  <a:pt x="35122" y="18961"/>
                </a:lnTo>
                <a:lnTo>
                  <a:pt x="33477" y="19913"/>
                </a:lnTo>
                <a:lnTo>
                  <a:pt x="31832" y="20895"/>
                </a:lnTo>
                <a:lnTo>
                  <a:pt x="30187" y="21876"/>
                </a:lnTo>
                <a:lnTo>
                  <a:pt x="28600" y="22857"/>
                </a:lnTo>
                <a:lnTo>
                  <a:pt x="27013" y="23867"/>
                </a:lnTo>
                <a:lnTo>
                  <a:pt x="25454" y="24877"/>
                </a:lnTo>
                <a:lnTo>
                  <a:pt x="23925" y="25887"/>
                </a:lnTo>
                <a:lnTo>
                  <a:pt x="22395" y="26926"/>
                </a:lnTo>
                <a:lnTo>
                  <a:pt x="20923" y="27965"/>
                </a:lnTo>
                <a:lnTo>
                  <a:pt x="19480" y="29004"/>
                </a:lnTo>
                <a:lnTo>
                  <a:pt x="18037" y="30072"/>
                </a:lnTo>
                <a:lnTo>
                  <a:pt x="16652" y="31111"/>
                </a:lnTo>
                <a:lnTo>
                  <a:pt x="15354" y="32150"/>
                </a:lnTo>
                <a:lnTo>
                  <a:pt x="14084" y="33160"/>
                </a:lnTo>
                <a:lnTo>
                  <a:pt x="12843" y="34199"/>
                </a:lnTo>
                <a:lnTo>
                  <a:pt x="11631" y="35209"/>
                </a:lnTo>
                <a:lnTo>
                  <a:pt x="10447" y="36248"/>
                </a:lnTo>
                <a:lnTo>
                  <a:pt x="9293" y="37258"/>
                </a:lnTo>
                <a:lnTo>
                  <a:pt x="8196" y="38297"/>
                </a:lnTo>
                <a:lnTo>
                  <a:pt x="7129" y="39307"/>
                </a:lnTo>
                <a:lnTo>
                  <a:pt x="6090" y="40317"/>
                </a:lnTo>
                <a:lnTo>
                  <a:pt x="5108" y="41327"/>
                </a:lnTo>
                <a:lnTo>
                  <a:pt x="4156" y="42337"/>
                </a:lnTo>
                <a:lnTo>
                  <a:pt x="3233" y="43347"/>
                </a:lnTo>
                <a:lnTo>
                  <a:pt x="2367" y="44357"/>
                </a:lnTo>
                <a:lnTo>
                  <a:pt x="1530" y="45339"/>
                </a:lnTo>
                <a:lnTo>
                  <a:pt x="751" y="46320"/>
                </a:lnTo>
                <a:lnTo>
                  <a:pt x="0" y="47272"/>
                </a:lnTo>
                <a:lnTo>
                  <a:pt x="76016" y="47272"/>
                </a:lnTo>
                <a:lnTo>
                  <a:pt x="78152" y="45916"/>
                </a:lnTo>
                <a:lnTo>
                  <a:pt x="80230" y="44531"/>
                </a:lnTo>
                <a:lnTo>
                  <a:pt x="82250" y="43145"/>
                </a:lnTo>
                <a:lnTo>
                  <a:pt x="84241" y="41731"/>
                </a:lnTo>
                <a:lnTo>
                  <a:pt x="86146" y="40317"/>
                </a:lnTo>
                <a:lnTo>
                  <a:pt x="88022" y="38903"/>
                </a:lnTo>
                <a:lnTo>
                  <a:pt x="89840" y="37460"/>
                </a:lnTo>
                <a:lnTo>
                  <a:pt x="91572" y="36046"/>
                </a:lnTo>
                <a:lnTo>
                  <a:pt x="93245" y="34603"/>
                </a:lnTo>
                <a:lnTo>
                  <a:pt x="94862" y="33160"/>
                </a:lnTo>
                <a:lnTo>
                  <a:pt x="96420" y="31717"/>
                </a:lnTo>
                <a:lnTo>
                  <a:pt x="97892" y="30303"/>
                </a:lnTo>
                <a:lnTo>
                  <a:pt x="99277" y="28860"/>
                </a:lnTo>
                <a:lnTo>
                  <a:pt x="100605" y="27446"/>
                </a:lnTo>
                <a:lnTo>
                  <a:pt x="101846" y="26060"/>
                </a:lnTo>
                <a:lnTo>
                  <a:pt x="103000" y="24646"/>
                </a:lnTo>
                <a:lnTo>
                  <a:pt x="104068" y="23290"/>
                </a:lnTo>
                <a:lnTo>
                  <a:pt x="105049" y="21934"/>
                </a:lnTo>
                <a:lnTo>
                  <a:pt x="105944" y="20606"/>
                </a:lnTo>
                <a:lnTo>
                  <a:pt x="106752" y="19307"/>
                </a:lnTo>
                <a:lnTo>
                  <a:pt x="107444" y="18037"/>
                </a:lnTo>
                <a:lnTo>
                  <a:pt x="107791" y="17431"/>
                </a:lnTo>
                <a:lnTo>
                  <a:pt x="108079" y="16796"/>
                </a:lnTo>
                <a:lnTo>
                  <a:pt x="108339" y="16190"/>
                </a:lnTo>
                <a:lnTo>
                  <a:pt x="108599" y="15584"/>
                </a:lnTo>
                <a:lnTo>
                  <a:pt x="108830" y="15007"/>
                </a:lnTo>
                <a:lnTo>
                  <a:pt x="109032" y="14401"/>
                </a:lnTo>
                <a:lnTo>
                  <a:pt x="109205" y="13824"/>
                </a:lnTo>
                <a:lnTo>
                  <a:pt x="109349" y="13218"/>
                </a:lnTo>
                <a:lnTo>
                  <a:pt x="109493" y="12670"/>
                </a:lnTo>
                <a:lnTo>
                  <a:pt x="109609" y="12092"/>
                </a:lnTo>
                <a:lnTo>
                  <a:pt x="109667" y="11544"/>
                </a:lnTo>
                <a:lnTo>
                  <a:pt x="109724" y="10996"/>
                </a:lnTo>
                <a:lnTo>
                  <a:pt x="109753" y="10447"/>
                </a:lnTo>
                <a:lnTo>
                  <a:pt x="109753" y="9928"/>
                </a:lnTo>
                <a:lnTo>
                  <a:pt x="109753" y="9437"/>
                </a:lnTo>
                <a:lnTo>
                  <a:pt x="109695" y="8918"/>
                </a:lnTo>
                <a:lnTo>
                  <a:pt x="109609" y="8427"/>
                </a:lnTo>
                <a:lnTo>
                  <a:pt x="109522" y="7965"/>
                </a:lnTo>
                <a:lnTo>
                  <a:pt x="109378" y="7504"/>
                </a:lnTo>
                <a:lnTo>
                  <a:pt x="109234" y="7042"/>
                </a:lnTo>
                <a:lnTo>
                  <a:pt x="109060" y="6609"/>
                </a:lnTo>
                <a:lnTo>
                  <a:pt x="108858" y="6176"/>
                </a:lnTo>
                <a:lnTo>
                  <a:pt x="108656" y="5801"/>
                </a:lnTo>
                <a:lnTo>
                  <a:pt x="108426" y="5426"/>
                </a:lnTo>
                <a:lnTo>
                  <a:pt x="108195" y="5079"/>
                </a:lnTo>
                <a:lnTo>
                  <a:pt x="107935" y="4733"/>
                </a:lnTo>
                <a:lnTo>
                  <a:pt x="107646" y="4416"/>
                </a:lnTo>
                <a:lnTo>
                  <a:pt x="107358" y="4098"/>
                </a:lnTo>
                <a:lnTo>
                  <a:pt x="107011" y="3810"/>
                </a:lnTo>
                <a:lnTo>
                  <a:pt x="106694" y="3492"/>
                </a:lnTo>
                <a:lnTo>
                  <a:pt x="106319" y="3232"/>
                </a:lnTo>
                <a:lnTo>
                  <a:pt x="105944" y="2944"/>
                </a:lnTo>
                <a:lnTo>
                  <a:pt x="105568" y="2684"/>
                </a:lnTo>
                <a:lnTo>
                  <a:pt x="105164" y="2453"/>
                </a:lnTo>
                <a:lnTo>
                  <a:pt x="104732" y="2222"/>
                </a:lnTo>
                <a:lnTo>
                  <a:pt x="104270" y="1991"/>
                </a:lnTo>
                <a:lnTo>
                  <a:pt x="103808" y="1789"/>
                </a:lnTo>
                <a:lnTo>
                  <a:pt x="103317" y="1587"/>
                </a:lnTo>
                <a:lnTo>
                  <a:pt x="102307" y="1212"/>
                </a:lnTo>
                <a:lnTo>
                  <a:pt x="101211" y="895"/>
                </a:lnTo>
                <a:lnTo>
                  <a:pt x="100027" y="635"/>
                </a:lnTo>
                <a:lnTo>
                  <a:pt x="98815" y="404"/>
                </a:lnTo>
                <a:lnTo>
                  <a:pt x="97517" y="231"/>
                </a:lnTo>
                <a:lnTo>
                  <a:pt x="96131" y="116"/>
                </a:lnTo>
                <a:lnTo>
                  <a:pt x="94688" y="29"/>
                </a:lnTo>
                <a:lnTo>
                  <a:pt x="93188"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u="sng">
              <a:solidFill>
                <a:schemeClr val="lt1"/>
              </a:solidFill>
              <a:latin typeface="Sora"/>
              <a:ea typeface="Sora"/>
              <a:cs typeface="Sora"/>
              <a:sym typeface="Sora"/>
            </a:endParaRPr>
          </a:p>
        </p:txBody>
      </p:sp>
      <p:sp>
        <p:nvSpPr>
          <p:cNvPr id="452" name="Google Shape;452;p21"/>
          <p:cNvSpPr/>
          <p:nvPr/>
        </p:nvSpPr>
        <p:spPr>
          <a:xfrm rot="5400000">
            <a:off x="6364434" y="2363929"/>
            <a:ext cx="912991" cy="4646142"/>
          </a:xfrm>
          <a:custGeom>
            <a:rect b="b" l="l" r="r" t="t"/>
            <a:pathLst>
              <a:path extrusionOk="0" fill="none" h="93762" w="39886">
                <a:moveTo>
                  <a:pt x="39886" y="0"/>
                </a:moveTo>
                <a:lnTo>
                  <a:pt x="7330" y="0"/>
                </a:lnTo>
                <a:lnTo>
                  <a:pt x="7330" y="0"/>
                </a:lnTo>
                <a:lnTo>
                  <a:pt x="6362" y="3051"/>
                </a:lnTo>
                <a:lnTo>
                  <a:pt x="5470" y="6176"/>
                </a:lnTo>
                <a:lnTo>
                  <a:pt x="4614" y="9413"/>
                </a:lnTo>
                <a:lnTo>
                  <a:pt x="3832" y="12725"/>
                </a:lnTo>
                <a:lnTo>
                  <a:pt x="3088" y="16148"/>
                </a:lnTo>
                <a:lnTo>
                  <a:pt x="2456" y="19608"/>
                </a:lnTo>
                <a:lnTo>
                  <a:pt x="1860" y="23143"/>
                </a:lnTo>
                <a:lnTo>
                  <a:pt x="1340" y="26715"/>
                </a:lnTo>
                <a:lnTo>
                  <a:pt x="1340" y="26715"/>
                </a:lnTo>
                <a:lnTo>
                  <a:pt x="930" y="29989"/>
                </a:lnTo>
                <a:lnTo>
                  <a:pt x="633" y="33263"/>
                </a:lnTo>
                <a:lnTo>
                  <a:pt x="372" y="36463"/>
                </a:lnTo>
                <a:lnTo>
                  <a:pt x="186" y="39625"/>
                </a:lnTo>
                <a:lnTo>
                  <a:pt x="37" y="42714"/>
                </a:lnTo>
                <a:lnTo>
                  <a:pt x="0" y="45802"/>
                </a:lnTo>
                <a:lnTo>
                  <a:pt x="0" y="48778"/>
                </a:lnTo>
                <a:lnTo>
                  <a:pt x="112" y="51755"/>
                </a:lnTo>
                <a:lnTo>
                  <a:pt x="223" y="54620"/>
                </a:lnTo>
                <a:lnTo>
                  <a:pt x="447" y="57448"/>
                </a:lnTo>
                <a:lnTo>
                  <a:pt x="707" y="60201"/>
                </a:lnTo>
                <a:lnTo>
                  <a:pt x="1042" y="62843"/>
                </a:lnTo>
                <a:lnTo>
                  <a:pt x="1414" y="65447"/>
                </a:lnTo>
                <a:lnTo>
                  <a:pt x="1860" y="67940"/>
                </a:lnTo>
                <a:lnTo>
                  <a:pt x="2381" y="70358"/>
                </a:lnTo>
                <a:lnTo>
                  <a:pt x="2939" y="72665"/>
                </a:lnTo>
                <a:lnTo>
                  <a:pt x="3535" y="74898"/>
                </a:lnTo>
                <a:lnTo>
                  <a:pt x="4204" y="77018"/>
                </a:lnTo>
                <a:lnTo>
                  <a:pt x="4949" y="79028"/>
                </a:lnTo>
                <a:lnTo>
                  <a:pt x="5321" y="79995"/>
                </a:lnTo>
                <a:lnTo>
                  <a:pt x="5693" y="80925"/>
                </a:lnTo>
                <a:lnTo>
                  <a:pt x="6102" y="81855"/>
                </a:lnTo>
                <a:lnTo>
                  <a:pt x="6549" y="82748"/>
                </a:lnTo>
                <a:lnTo>
                  <a:pt x="6958" y="83567"/>
                </a:lnTo>
                <a:lnTo>
                  <a:pt x="7404" y="84385"/>
                </a:lnTo>
                <a:lnTo>
                  <a:pt x="7851" y="85204"/>
                </a:lnTo>
                <a:lnTo>
                  <a:pt x="8334" y="85948"/>
                </a:lnTo>
                <a:lnTo>
                  <a:pt x="8818" y="86692"/>
                </a:lnTo>
                <a:lnTo>
                  <a:pt x="9302" y="87362"/>
                </a:lnTo>
                <a:lnTo>
                  <a:pt x="9786" y="88032"/>
                </a:lnTo>
                <a:lnTo>
                  <a:pt x="10306" y="88664"/>
                </a:lnTo>
                <a:lnTo>
                  <a:pt x="10827" y="89259"/>
                </a:lnTo>
                <a:lnTo>
                  <a:pt x="11385" y="89818"/>
                </a:lnTo>
                <a:lnTo>
                  <a:pt x="11906" y="90338"/>
                </a:lnTo>
                <a:lnTo>
                  <a:pt x="12464" y="90822"/>
                </a:lnTo>
                <a:lnTo>
                  <a:pt x="13060" y="91306"/>
                </a:lnTo>
                <a:lnTo>
                  <a:pt x="13618" y="91715"/>
                </a:lnTo>
                <a:lnTo>
                  <a:pt x="14213" y="92087"/>
                </a:lnTo>
                <a:lnTo>
                  <a:pt x="14808" y="92422"/>
                </a:lnTo>
                <a:lnTo>
                  <a:pt x="15404" y="92757"/>
                </a:lnTo>
                <a:lnTo>
                  <a:pt x="16036" y="93017"/>
                </a:lnTo>
                <a:lnTo>
                  <a:pt x="16669" y="93241"/>
                </a:lnTo>
                <a:lnTo>
                  <a:pt x="17301" y="93427"/>
                </a:lnTo>
                <a:lnTo>
                  <a:pt x="17971" y="93575"/>
                </a:lnTo>
                <a:lnTo>
                  <a:pt x="18604" y="93687"/>
                </a:lnTo>
                <a:lnTo>
                  <a:pt x="18604" y="93687"/>
                </a:lnTo>
                <a:lnTo>
                  <a:pt x="19311" y="93762"/>
                </a:lnTo>
                <a:lnTo>
                  <a:pt x="20017" y="93762"/>
                </a:lnTo>
                <a:lnTo>
                  <a:pt x="20017" y="93762"/>
                </a:lnTo>
                <a:lnTo>
                  <a:pt x="20650" y="93762"/>
                </a:lnTo>
                <a:lnTo>
                  <a:pt x="21320" y="93687"/>
                </a:lnTo>
                <a:lnTo>
                  <a:pt x="21952" y="93613"/>
                </a:lnTo>
                <a:lnTo>
                  <a:pt x="22622" y="93464"/>
                </a:lnTo>
                <a:lnTo>
                  <a:pt x="23254" y="93315"/>
                </a:lnTo>
                <a:lnTo>
                  <a:pt x="23924" y="93092"/>
                </a:lnTo>
                <a:lnTo>
                  <a:pt x="24557" y="92831"/>
                </a:lnTo>
                <a:lnTo>
                  <a:pt x="25189" y="92571"/>
                </a:lnTo>
                <a:lnTo>
                  <a:pt x="25859" y="92236"/>
                </a:lnTo>
                <a:lnTo>
                  <a:pt x="26491" y="91901"/>
                </a:lnTo>
                <a:lnTo>
                  <a:pt x="27124" y="91529"/>
                </a:lnTo>
                <a:lnTo>
                  <a:pt x="27794" y="91083"/>
                </a:lnTo>
                <a:lnTo>
                  <a:pt x="28426" y="90636"/>
                </a:lnTo>
                <a:lnTo>
                  <a:pt x="29059" y="90152"/>
                </a:lnTo>
                <a:lnTo>
                  <a:pt x="29691" y="89632"/>
                </a:lnTo>
                <a:lnTo>
                  <a:pt x="30324" y="89073"/>
                </a:lnTo>
                <a:lnTo>
                  <a:pt x="30956" y="88515"/>
                </a:lnTo>
                <a:lnTo>
                  <a:pt x="31589" y="87883"/>
                </a:lnTo>
                <a:lnTo>
                  <a:pt x="32221" y="87250"/>
                </a:lnTo>
                <a:lnTo>
                  <a:pt x="32817" y="86581"/>
                </a:lnTo>
                <a:lnTo>
                  <a:pt x="33449" y="85874"/>
                </a:lnTo>
                <a:lnTo>
                  <a:pt x="34045" y="85129"/>
                </a:lnTo>
                <a:lnTo>
                  <a:pt x="35272" y="83567"/>
                </a:lnTo>
                <a:lnTo>
                  <a:pt x="36463" y="81892"/>
                </a:lnTo>
                <a:lnTo>
                  <a:pt x="37616" y="80107"/>
                </a:lnTo>
                <a:lnTo>
                  <a:pt x="38770" y="78209"/>
                </a:lnTo>
                <a:lnTo>
                  <a:pt x="39886" y="76200"/>
                </a:lnTo>
                <a:lnTo>
                  <a:pt x="39886" y="0"/>
                </a:lnTo>
                <a:lnTo>
                  <a:pt x="39886" y="0"/>
                </a:ln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453" name="Google Shape;453;p21"/>
          <p:cNvSpPr txBox="1"/>
          <p:nvPr>
            <p:ph idx="2" type="title"/>
          </p:nvPr>
        </p:nvSpPr>
        <p:spPr>
          <a:xfrm>
            <a:off x="115025" y="502775"/>
            <a:ext cx="39417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454" name="Google Shape;454;p21"/>
          <p:cNvSpPr/>
          <p:nvPr/>
        </p:nvSpPr>
        <p:spPr>
          <a:xfrm>
            <a:off x="1643225" y="-725"/>
            <a:ext cx="5761425" cy="711800"/>
          </a:xfrm>
          <a:custGeom>
            <a:rect b="b" l="l" r="r" t="t"/>
            <a:pathLst>
              <a:path extrusionOk="0" h="28472" w="230457">
                <a:moveTo>
                  <a:pt x="0" y="0"/>
                </a:moveTo>
                <a:lnTo>
                  <a:pt x="230457" y="28472"/>
                </a:lnTo>
                <a:lnTo>
                  <a:pt x="220381" y="20"/>
                </a:lnTo>
                <a:close/>
              </a:path>
            </a:pathLst>
          </a:custGeom>
          <a:solidFill>
            <a:schemeClr val="lt1"/>
          </a:solidFill>
          <a:ln>
            <a:noFill/>
          </a:ln>
        </p:spPr>
      </p:sp>
      <p:sp>
        <p:nvSpPr>
          <p:cNvPr id="455" name="Google Shape;455;p21"/>
          <p:cNvSpPr/>
          <p:nvPr/>
        </p:nvSpPr>
        <p:spPr>
          <a:xfrm>
            <a:off x="7140700" y="-1350"/>
            <a:ext cx="2003375" cy="714225"/>
          </a:xfrm>
          <a:custGeom>
            <a:rect b="b" l="l" r="r" t="t"/>
            <a:pathLst>
              <a:path extrusionOk="0" h="28569" w="80135">
                <a:moveTo>
                  <a:pt x="10558" y="28569"/>
                </a:moveTo>
                <a:lnTo>
                  <a:pt x="67491" y="18220"/>
                </a:lnTo>
                <a:lnTo>
                  <a:pt x="80135" y="0"/>
                </a:lnTo>
                <a:lnTo>
                  <a:pt x="0" y="45"/>
                </a:lnTo>
                <a:close/>
              </a:path>
            </a:pathLst>
          </a:custGeom>
          <a:gradFill>
            <a:gsLst>
              <a:gs pos="0">
                <a:schemeClr val="accent2"/>
              </a:gs>
              <a:gs pos="21000">
                <a:schemeClr val="lt2"/>
              </a:gs>
              <a:gs pos="49000">
                <a:schemeClr val="accent1"/>
              </a:gs>
              <a:gs pos="75000">
                <a:schemeClr val="accent3"/>
              </a:gs>
              <a:gs pos="100000">
                <a:schemeClr val="accent4"/>
              </a:gs>
            </a:gsLst>
            <a:lin ang="0" scaled="0"/>
          </a:gradFill>
          <a:ln>
            <a:noFill/>
          </a:ln>
          <a:effectLst>
            <a:outerShdw blurRad="314325" rotWithShape="0" algn="bl" dir="5400000" dist="28575">
              <a:schemeClr val="accent4">
                <a:alpha val="24000"/>
              </a:schemeClr>
            </a:outerShdw>
          </a:effectLst>
        </p:spPr>
      </p:sp>
      <p:sp>
        <p:nvSpPr>
          <p:cNvPr id="456" name="Google Shape;456;p21"/>
          <p:cNvSpPr txBox="1"/>
          <p:nvPr>
            <p:ph idx="3"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extLst>
    <p:ext uri="{DCECCB84-F9BA-43D5-87BE-67443E8EF086}">
      <p15:sldGuideLst>
        <p15:guide id="1" orient="horz" pos="317">
          <p15:clr>
            <a:srgbClr val="E46962"/>
          </p15:clr>
        </p15:guide>
      </p15:sldGuideLst>
    </p:ext>
  </p:extLst>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teps">
  <p:cSld name="BLANK_1_1_1_1_1_1_1_1_1_1_2_1_1">
    <p:spTree>
      <p:nvGrpSpPr>
        <p:cNvPr id="457" name="Shape 457"/>
        <p:cNvGrpSpPr/>
        <p:nvPr/>
      </p:nvGrpSpPr>
      <p:grpSpPr>
        <a:xfrm>
          <a:off x="0" y="0"/>
          <a:ext cx="0" cy="0"/>
          <a:chOff x="0" y="0"/>
          <a:chExt cx="0" cy="0"/>
        </a:xfrm>
      </p:grpSpPr>
      <p:grpSp>
        <p:nvGrpSpPr>
          <p:cNvPr id="458" name="Google Shape;458;p22"/>
          <p:cNvGrpSpPr/>
          <p:nvPr/>
        </p:nvGrpSpPr>
        <p:grpSpPr>
          <a:xfrm flipH="1">
            <a:off x="3199575" y="156175"/>
            <a:ext cx="1851000" cy="1225325"/>
            <a:chOff x="461225" y="3875100"/>
            <a:chExt cx="1851000" cy="1225325"/>
          </a:xfrm>
        </p:grpSpPr>
        <p:grpSp>
          <p:nvGrpSpPr>
            <p:cNvPr id="459" name="Google Shape;459;p22"/>
            <p:cNvGrpSpPr/>
            <p:nvPr/>
          </p:nvGrpSpPr>
          <p:grpSpPr>
            <a:xfrm>
              <a:off x="461225" y="3875100"/>
              <a:ext cx="1851000" cy="114600"/>
              <a:chOff x="461225" y="3504775"/>
              <a:chExt cx="1851000" cy="114600"/>
            </a:xfrm>
          </p:grpSpPr>
          <p:sp>
            <p:nvSpPr>
              <p:cNvPr id="460" name="Google Shape;460;p22"/>
              <p:cNvSpPr/>
              <p:nvPr/>
            </p:nvSpPr>
            <p:spPr>
              <a:xfrm>
                <a:off x="4612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1" name="Google Shape;461;p22"/>
              <p:cNvSpPr/>
              <p:nvPr/>
            </p:nvSpPr>
            <p:spPr>
              <a:xfrm>
                <a:off x="8314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2" name="Google Shape;462;p22"/>
              <p:cNvSpPr/>
              <p:nvPr/>
            </p:nvSpPr>
            <p:spPr>
              <a:xfrm>
                <a:off x="12016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3" name="Google Shape;463;p22"/>
              <p:cNvSpPr/>
              <p:nvPr/>
            </p:nvSpPr>
            <p:spPr>
              <a:xfrm>
                <a:off x="15718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4" name="Google Shape;464;p22"/>
              <p:cNvSpPr/>
              <p:nvPr/>
            </p:nvSpPr>
            <p:spPr>
              <a:xfrm>
                <a:off x="1942025" y="3504775"/>
                <a:ext cx="370200" cy="1146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465" name="Google Shape;465;p22"/>
            <p:cNvGrpSpPr/>
            <p:nvPr/>
          </p:nvGrpSpPr>
          <p:grpSpPr>
            <a:xfrm>
              <a:off x="461225" y="3989700"/>
              <a:ext cx="1480800" cy="1110725"/>
              <a:chOff x="461225" y="3249175"/>
              <a:chExt cx="1480800" cy="1110725"/>
            </a:xfrm>
          </p:grpSpPr>
          <p:sp>
            <p:nvSpPr>
              <p:cNvPr id="466" name="Google Shape;466;p22"/>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7" name="Google Shape;467;p22"/>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8" name="Google Shape;468;p22"/>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69" name="Google Shape;469;p22"/>
              <p:cNvSpPr/>
              <p:nvPr/>
            </p:nvSpPr>
            <p:spPr>
              <a:xfrm>
                <a:off x="1201625" y="3989700"/>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470" name="Google Shape;470;p22"/>
            <p:cNvGrpSpPr/>
            <p:nvPr/>
          </p:nvGrpSpPr>
          <p:grpSpPr>
            <a:xfrm>
              <a:off x="831425" y="4360025"/>
              <a:ext cx="1480800" cy="370200"/>
              <a:chOff x="831425" y="3249175"/>
              <a:chExt cx="1480800" cy="370200"/>
            </a:xfrm>
          </p:grpSpPr>
          <p:sp>
            <p:nvSpPr>
              <p:cNvPr id="471" name="Google Shape;471;p22"/>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72" name="Google Shape;472;p22"/>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73" name="Google Shape;473;p22"/>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74" name="Google Shape;474;p22"/>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475" name="Google Shape;475;p22"/>
          <p:cNvSpPr/>
          <p:nvPr/>
        </p:nvSpPr>
        <p:spPr>
          <a:xfrm>
            <a:off x="5023375" y="3994875"/>
            <a:ext cx="3941541" cy="1148616"/>
          </a:xfrm>
          <a:custGeom>
            <a:rect b="b" l="l" r="r" t="t"/>
            <a:pathLst>
              <a:path extrusionOk="0" h="47273" w="109754">
                <a:moveTo>
                  <a:pt x="93188" y="0"/>
                </a:moveTo>
                <a:lnTo>
                  <a:pt x="91918" y="29"/>
                </a:lnTo>
                <a:lnTo>
                  <a:pt x="90619" y="87"/>
                </a:lnTo>
                <a:lnTo>
                  <a:pt x="89292" y="144"/>
                </a:lnTo>
                <a:lnTo>
                  <a:pt x="87906" y="260"/>
                </a:lnTo>
                <a:lnTo>
                  <a:pt x="86521" y="404"/>
                </a:lnTo>
                <a:lnTo>
                  <a:pt x="85107" y="606"/>
                </a:lnTo>
                <a:lnTo>
                  <a:pt x="83664" y="808"/>
                </a:lnTo>
                <a:lnTo>
                  <a:pt x="82163" y="1039"/>
                </a:lnTo>
                <a:lnTo>
                  <a:pt x="80663" y="1328"/>
                </a:lnTo>
                <a:lnTo>
                  <a:pt x="79162" y="1616"/>
                </a:lnTo>
                <a:lnTo>
                  <a:pt x="77604" y="1963"/>
                </a:lnTo>
                <a:lnTo>
                  <a:pt x="76045" y="2309"/>
                </a:lnTo>
                <a:lnTo>
                  <a:pt x="74458" y="2713"/>
                </a:lnTo>
                <a:lnTo>
                  <a:pt x="72842" y="3146"/>
                </a:lnTo>
                <a:lnTo>
                  <a:pt x="71226" y="3579"/>
                </a:lnTo>
                <a:lnTo>
                  <a:pt x="69581" y="4069"/>
                </a:lnTo>
                <a:lnTo>
                  <a:pt x="67907" y="4560"/>
                </a:lnTo>
                <a:lnTo>
                  <a:pt x="66233" y="5108"/>
                </a:lnTo>
                <a:lnTo>
                  <a:pt x="64559" y="5657"/>
                </a:lnTo>
                <a:lnTo>
                  <a:pt x="62856" y="6263"/>
                </a:lnTo>
                <a:lnTo>
                  <a:pt x="61154" y="6869"/>
                </a:lnTo>
                <a:lnTo>
                  <a:pt x="59422" y="7504"/>
                </a:lnTo>
                <a:lnTo>
                  <a:pt x="57690" y="8167"/>
                </a:lnTo>
                <a:lnTo>
                  <a:pt x="55959" y="8860"/>
                </a:lnTo>
                <a:lnTo>
                  <a:pt x="54227" y="9582"/>
                </a:lnTo>
                <a:lnTo>
                  <a:pt x="52467" y="10332"/>
                </a:lnTo>
                <a:lnTo>
                  <a:pt x="50735" y="11082"/>
                </a:lnTo>
                <a:lnTo>
                  <a:pt x="48975" y="11890"/>
                </a:lnTo>
                <a:lnTo>
                  <a:pt x="47214" y="12698"/>
                </a:lnTo>
                <a:lnTo>
                  <a:pt x="45454" y="13535"/>
                </a:lnTo>
                <a:lnTo>
                  <a:pt x="43694" y="14401"/>
                </a:lnTo>
                <a:lnTo>
                  <a:pt x="41933" y="15296"/>
                </a:lnTo>
                <a:lnTo>
                  <a:pt x="40230" y="16190"/>
                </a:lnTo>
                <a:lnTo>
                  <a:pt x="38528" y="17085"/>
                </a:lnTo>
                <a:lnTo>
                  <a:pt x="36825" y="18009"/>
                </a:lnTo>
                <a:lnTo>
                  <a:pt x="35122" y="18961"/>
                </a:lnTo>
                <a:lnTo>
                  <a:pt x="33477" y="19913"/>
                </a:lnTo>
                <a:lnTo>
                  <a:pt x="31832" y="20895"/>
                </a:lnTo>
                <a:lnTo>
                  <a:pt x="30187" y="21876"/>
                </a:lnTo>
                <a:lnTo>
                  <a:pt x="28600" y="22857"/>
                </a:lnTo>
                <a:lnTo>
                  <a:pt x="27013" y="23867"/>
                </a:lnTo>
                <a:lnTo>
                  <a:pt x="25454" y="24877"/>
                </a:lnTo>
                <a:lnTo>
                  <a:pt x="23925" y="25887"/>
                </a:lnTo>
                <a:lnTo>
                  <a:pt x="22395" y="26926"/>
                </a:lnTo>
                <a:lnTo>
                  <a:pt x="20923" y="27965"/>
                </a:lnTo>
                <a:lnTo>
                  <a:pt x="19480" y="29004"/>
                </a:lnTo>
                <a:lnTo>
                  <a:pt x="18037" y="30072"/>
                </a:lnTo>
                <a:lnTo>
                  <a:pt x="16652" y="31111"/>
                </a:lnTo>
                <a:lnTo>
                  <a:pt x="15354" y="32150"/>
                </a:lnTo>
                <a:lnTo>
                  <a:pt x="14084" y="33160"/>
                </a:lnTo>
                <a:lnTo>
                  <a:pt x="12843" y="34199"/>
                </a:lnTo>
                <a:lnTo>
                  <a:pt x="11631" y="35209"/>
                </a:lnTo>
                <a:lnTo>
                  <a:pt x="10447" y="36248"/>
                </a:lnTo>
                <a:lnTo>
                  <a:pt x="9293" y="37258"/>
                </a:lnTo>
                <a:lnTo>
                  <a:pt x="8196" y="38297"/>
                </a:lnTo>
                <a:lnTo>
                  <a:pt x="7129" y="39307"/>
                </a:lnTo>
                <a:lnTo>
                  <a:pt x="6090" y="40317"/>
                </a:lnTo>
                <a:lnTo>
                  <a:pt x="5108" y="41327"/>
                </a:lnTo>
                <a:lnTo>
                  <a:pt x="4156" y="42337"/>
                </a:lnTo>
                <a:lnTo>
                  <a:pt x="3233" y="43347"/>
                </a:lnTo>
                <a:lnTo>
                  <a:pt x="2367" y="44357"/>
                </a:lnTo>
                <a:lnTo>
                  <a:pt x="1530" y="45339"/>
                </a:lnTo>
                <a:lnTo>
                  <a:pt x="751" y="46320"/>
                </a:lnTo>
                <a:lnTo>
                  <a:pt x="0" y="47272"/>
                </a:lnTo>
                <a:lnTo>
                  <a:pt x="76016" y="47272"/>
                </a:lnTo>
                <a:lnTo>
                  <a:pt x="78152" y="45916"/>
                </a:lnTo>
                <a:lnTo>
                  <a:pt x="80230" y="44531"/>
                </a:lnTo>
                <a:lnTo>
                  <a:pt x="82250" y="43145"/>
                </a:lnTo>
                <a:lnTo>
                  <a:pt x="84241" y="41731"/>
                </a:lnTo>
                <a:lnTo>
                  <a:pt x="86146" y="40317"/>
                </a:lnTo>
                <a:lnTo>
                  <a:pt x="88022" y="38903"/>
                </a:lnTo>
                <a:lnTo>
                  <a:pt x="89840" y="37460"/>
                </a:lnTo>
                <a:lnTo>
                  <a:pt x="91572" y="36046"/>
                </a:lnTo>
                <a:lnTo>
                  <a:pt x="93245" y="34603"/>
                </a:lnTo>
                <a:lnTo>
                  <a:pt x="94862" y="33160"/>
                </a:lnTo>
                <a:lnTo>
                  <a:pt x="96420" y="31717"/>
                </a:lnTo>
                <a:lnTo>
                  <a:pt x="97892" y="30303"/>
                </a:lnTo>
                <a:lnTo>
                  <a:pt x="99277" y="28860"/>
                </a:lnTo>
                <a:lnTo>
                  <a:pt x="100605" y="27446"/>
                </a:lnTo>
                <a:lnTo>
                  <a:pt x="101846" y="26060"/>
                </a:lnTo>
                <a:lnTo>
                  <a:pt x="103000" y="24646"/>
                </a:lnTo>
                <a:lnTo>
                  <a:pt x="104068" y="23290"/>
                </a:lnTo>
                <a:lnTo>
                  <a:pt x="105049" y="21934"/>
                </a:lnTo>
                <a:lnTo>
                  <a:pt x="105944" y="20606"/>
                </a:lnTo>
                <a:lnTo>
                  <a:pt x="106752" y="19307"/>
                </a:lnTo>
                <a:lnTo>
                  <a:pt x="107444" y="18037"/>
                </a:lnTo>
                <a:lnTo>
                  <a:pt x="107791" y="17431"/>
                </a:lnTo>
                <a:lnTo>
                  <a:pt x="108079" y="16796"/>
                </a:lnTo>
                <a:lnTo>
                  <a:pt x="108339" y="16190"/>
                </a:lnTo>
                <a:lnTo>
                  <a:pt x="108599" y="15584"/>
                </a:lnTo>
                <a:lnTo>
                  <a:pt x="108830" y="15007"/>
                </a:lnTo>
                <a:lnTo>
                  <a:pt x="109032" y="14401"/>
                </a:lnTo>
                <a:lnTo>
                  <a:pt x="109205" y="13824"/>
                </a:lnTo>
                <a:lnTo>
                  <a:pt x="109349" y="13218"/>
                </a:lnTo>
                <a:lnTo>
                  <a:pt x="109493" y="12670"/>
                </a:lnTo>
                <a:lnTo>
                  <a:pt x="109609" y="12092"/>
                </a:lnTo>
                <a:lnTo>
                  <a:pt x="109667" y="11544"/>
                </a:lnTo>
                <a:lnTo>
                  <a:pt x="109724" y="10996"/>
                </a:lnTo>
                <a:lnTo>
                  <a:pt x="109753" y="10447"/>
                </a:lnTo>
                <a:lnTo>
                  <a:pt x="109753" y="9928"/>
                </a:lnTo>
                <a:lnTo>
                  <a:pt x="109753" y="9437"/>
                </a:lnTo>
                <a:lnTo>
                  <a:pt x="109695" y="8918"/>
                </a:lnTo>
                <a:lnTo>
                  <a:pt x="109609" y="8427"/>
                </a:lnTo>
                <a:lnTo>
                  <a:pt x="109522" y="7965"/>
                </a:lnTo>
                <a:lnTo>
                  <a:pt x="109378" y="7504"/>
                </a:lnTo>
                <a:lnTo>
                  <a:pt x="109234" y="7042"/>
                </a:lnTo>
                <a:lnTo>
                  <a:pt x="109060" y="6609"/>
                </a:lnTo>
                <a:lnTo>
                  <a:pt x="108858" y="6176"/>
                </a:lnTo>
                <a:lnTo>
                  <a:pt x="108656" y="5801"/>
                </a:lnTo>
                <a:lnTo>
                  <a:pt x="108426" y="5426"/>
                </a:lnTo>
                <a:lnTo>
                  <a:pt x="108195" y="5079"/>
                </a:lnTo>
                <a:lnTo>
                  <a:pt x="107935" y="4733"/>
                </a:lnTo>
                <a:lnTo>
                  <a:pt x="107646" y="4416"/>
                </a:lnTo>
                <a:lnTo>
                  <a:pt x="107358" y="4098"/>
                </a:lnTo>
                <a:lnTo>
                  <a:pt x="107011" y="3810"/>
                </a:lnTo>
                <a:lnTo>
                  <a:pt x="106694" y="3492"/>
                </a:lnTo>
                <a:lnTo>
                  <a:pt x="106319" y="3232"/>
                </a:lnTo>
                <a:lnTo>
                  <a:pt x="105944" y="2944"/>
                </a:lnTo>
                <a:lnTo>
                  <a:pt x="105568" y="2684"/>
                </a:lnTo>
                <a:lnTo>
                  <a:pt x="105164" y="2453"/>
                </a:lnTo>
                <a:lnTo>
                  <a:pt x="104732" y="2222"/>
                </a:lnTo>
                <a:lnTo>
                  <a:pt x="104270" y="1991"/>
                </a:lnTo>
                <a:lnTo>
                  <a:pt x="103808" y="1789"/>
                </a:lnTo>
                <a:lnTo>
                  <a:pt x="103317" y="1587"/>
                </a:lnTo>
                <a:lnTo>
                  <a:pt x="102307" y="1212"/>
                </a:lnTo>
                <a:lnTo>
                  <a:pt x="101211" y="895"/>
                </a:lnTo>
                <a:lnTo>
                  <a:pt x="100027" y="635"/>
                </a:lnTo>
                <a:lnTo>
                  <a:pt x="98815" y="404"/>
                </a:lnTo>
                <a:lnTo>
                  <a:pt x="97517" y="231"/>
                </a:lnTo>
                <a:lnTo>
                  <a:pt x="96131" y="116"/>
                </a:lnTo>
                <a:lnTo>
                  <a:pt x="94688" y="29"/>
                </a:lnTo>
                <a:lnTo>
                  <a:pt x="93188"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476" name="Google Shape;476;p22"/>
          <p:cNvSpPr/>
          <p:nvPr/>
        </p:nvSpPr>
        <p:spPr>
          <a:xfrm rot="5400000">
            <a:off x="6364434" y="2363929"/>
            <a:ext cx="912991" cy="4646142"/>
          </a:xfrm>
          <a:custGeom>
            <a:rect b="b" l="l" r="r" t="t"/>
            <a:pathLst>
              <a:path extrusionOk="0" fill="none" h="93762" w="39886">
                <a:moveTo>
                  <a:pt x="39886" y="0"/>
                </a:moveTo>
                <a:lnTo>
                  <a:pt x="7330" y="0"/>
                </a:lnTo>
                <a:lnTo>
                  <a:pt x="7330" y="0"/>
                </a:lnTo>
                <a:lnTo>
                  <a:pt x="6362" y="3051"/>
                </a:lnTo>
                <a:lnTo>
                  <a:pt x="5470" y="6176"/>
                </a:lnTo>
                <a:lnTo>
                  <a:pt x="4614" y="9413"/>
                </a:lnTo>
                <a:lnTo>
                  <a:pt x="3832" y="12725"/>
                </a:lnTo>
                <a:lnTo>
                  <a:pt x="3088" y="16148"/>
                </a:lnTo>
                <a:lnTo>
                  <a:pt x="2456" y="19608"/>
                </a:lnTo>
                <a:lnTo>
                  <a:pt x="1860" y="23143"/>
                </a:lnTo>
                <a:lnTo>
                  <a:pt x="1340" y="26715"/>
                </a:lnTo>
                <a:lnTo>
                  <a:pt x="1340" y="26715"/>
                </a:lnTo>
                <a:lnTo>
                  <a:pt x="930" y="29989"/>
                </a:lnTo>
                <a:lnTo>
                  <a:pt x="633" y="33263"/>
                </a:lnTo>
                <a:lnTo>
                  <a:pt x="372" y="36463"/>
                </a:lnTo>
                <a:lnTo>
                  <a:pt x="186" y="39625"/>
                </a:lnTo>
                <a:lnTo>
                  <a:pt x="37" y="42714"/>
                </a:lnTo>
                <a:lnTo>
                  <a:pt x="0" y="45802"/>
                </a:lnTo>
                <a:lnTo>
                  <a:pt x="0" y="48778"/>
                </a:lnTo>
                <a:lnTo>
                  <a:pt x="112" y="51755"/>
                </a:lnTo>
                <a:lnTo>
                  <a:pt x="223" y="54620"/>
                </a:lnTo>
                <a:lnTo>
                  <a:pt x="447" y="57448"/>
                </a:lnTo>
                <a:lnTo>
                  <a:pt x="707" y="60201"/>
                </a:lnTo>
                <a:lnTo>
                  <a:pt x="1042" y="62843"/>
                </a:lnTo>
                <a:lnTo>
                  <a:pt x="1414" y="65447"/>
                </a:lnTo>
                <a:lnTo>
                  <a:pt x="1860" y="67940"/>
                </a:lnTo>
                <a:lnTo>
                  <a:pt x="2381" y="70358"/>
                </a:lnTo>
                <a:lnTo>
                  <a:pt x="2939" y="72665"/>
                </a:lnTo>
                <a:lnTo>
                  <a:pt x="3535" y="74898"/>
                </a:lnTo>
                <a:lnTo>
                  <a:pt x="4204" y="77018"/>
                </a:lnTo>
                <a:lnTo>
                  <a:pt x="4949" y="79028"/>
                </a:lnTo>
                <a:lnTo>
                  <a:pt x="5321" y="79995"/>
                </a:lnTo>
                <a:lnTo>
                  <a:pt x="5693" y="80925"/>
                </a:lnTo>
                <a:lnTo>
                  <a:pt x="6102" y="81855"/>
                </a:lnTo>
                <a:lnTo>
                  <a:pt x="6549" y="82748"/>
                </a:lnTo>
                <a:lnTo>
                  <a:pt x="6958" y="83567"/>
                </a:lnTo>
                <a:lnTo>
                  <a:pt x="7404" y="84385"/>
                </a:lnTo>
                <a:lnTo>
                  <a:pt x="7851" y="85204"/>
                </a:lnTo>
                <a:lnTo>
                  <a:pt x="8334" y="85948"/>
                </a:lnTo>
                <a:lnTo>
                  <a:pt x="8818" y="86692"/>
                </a:lnTo>
                <a:lnTo>
                  <a:pt x="9302" y="87362"/>
                </a:lnTo>
                <a:lnTo>
                  <a:pt x="9786" y="88032"/>
                </a:lnTo>
                <a:lnTo>
                  <a:pt x="10306" y="88664"/>
                </a:lnTo>
                <a:lnTo>
                  <a:pt x="10827" y="89259"/>
                </a:lnTo>
                <a:lnTo>
                  <a:pt x="11385" y="89818"/>
                </a:lnTo>
                <a:lnTo>
                  <a:pt x="11906" y="90338"/>
                </a:lnTo>
                <a:lnTo>
                  <a:pt x="12464" y="90822"/>
                </a:lnTo>
                <a:lnTo>
                  <a:pt x="13060" y="91306"/>
                </a:lnTo>
                <a:lnTo>
                  <a:pt x="13618" y="91715"/>
                </a:lnTo>
                <a:lnTo>
                  <a:pt x="14213" y="92087"/>
                </a:lnTo>
                <a:lnTo>
                  <a:pt x="14808" y="92422"/>
                </a:lnTo>
                <a:lnTo>
                  <a:pt x="15404" y="92757"/>
                </a:lnTo>
                <a:lnTo>
                  <a:pt x="16036" y="93017"/>
                </a:lnTo>
                <a:lnTo>
                  <a:pt x="16669" y="93241"/>
                </a:lnTo>
                <a:lnTo>
                  <a:pt x="17301" y="93427"/>
                </a:lnTo>
                <a:lnTo>
                  <a:pt x="17971" y="93575"/>
                </a:lnTo>
                <a:lnTo>
                  <a:pt x="18604" y="93687"/>
                </a:lnTo>
                <a:lnTo>
                  <a:pt x="18604" y="93687"/>
                </a:lnTo>
                <a:lnTo>
                  <a:pt x="19311" y="93762"/>
                </a:lnTo>
                <a:lnTo>
                  <a:pt x="20017" y="93762"/>
                </a:lnTo>
                <a:lnTo>
                  <a:pt x="20017" y="93762"/>
                </a:lnTo>
                <a:lnTo>
                  <a:pt x="20650" y="93762"/>
                </a:lnTo>
                <a:lnTo>
                  <a:pt x="21320" y="93687"/>
                </a:lnTo>
                <a:lnTo>
                  <a:pt x="21952" y="93613"/>
                </a:lnTo>
                <a:lnTo>
                  <a:pt x="22622" y="93464"/>
                </a:lnTo>
                <a:lnTo>
                  <a:pt x="23254" y="93315"/>
                </a:lnTo>
                <a:lnTo>
                  <a:pt x="23924" y="93092"/>
                </a:lnTo>
                <a:lnTo>
                  <a:pt x="24557" y="92831"/>
                </a:lnTo>
                <a:lnTo>
                  <a:pt x="25189" y="92571"/>
                </a:lnTo>
                <a:lnTo>
                  <a:pt x="25859" y="92236"/>
                </a:lnTo>
                <a:lnTo>
                  <a:pt x="26491" y="91901"/>
                </a:lnTo>
                <a:lnTo>
                  <a:pt x="27124" y="91529"/>
                </a:lnTo>
                <a:lnTo>
                  <a:pt x="27794" y="91083"/>
                </a:lnTo>
                <a:lnTo>
                  <a:pt x="28426" y="90636"/>
                </a:lnTo>
                <a:lnTo>
                  <a:pt x="29059" y="90152"/>
                </a:lnTo>
                <a:lnTo>
                  <a:pt x="29691" y="89632"/>
                </a:lnTo>
                <a:lnTo>
                  <a:pt x="30324" y="89073"/>
                </a:lnTo>
                <a:lnTo>
                  <a:pt x="30956" y="88515"/>
                </a:lnTo>
                <a:lnTo>
                  <a:pt x="31589" y="87883"/>
                </a:lnTo>
                <a:lnTo>
                  <a:pt x="32221" y="87250"/>
                </a:lnTo>
                <a:lnTo>
                  <a:pt x="32817" y="86581"/>
                </a:lnTo>
                <a:lnTo>
                  <a:pt x="33449" y="85874"/>
                </a:lnTo>
                <a:lnTo>
                  <a:pt x="34045" y="85129"/>
                </a:lnTo>
                <a:lnTo>
                  <a:pt x="35272" y="83567"/>
                </a:lnTo>
                <a:lnTo>
                  <a:pt x="36463" y="81892"/>
                </a:lnTo>
                <a:lnTo>
                  <a:pt x="37616" y="80107"/>
                </a:lnTo>
                <a:lnTo>
                  <a:pt x="38770" y="78209"/>
                </a:lnTo>
                <a:lnTo>
                  <a:pt x="39886" y="76200"/>
                </a:lnTo>
                <a:lnTo>
                  <a:pt x="39886" y="0"/>
                </a:lnTo>
                <a:lnTo>
                  <a:pt x="39886" y="0"/>
                </a:lnTo>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477" name="Google Shape;477;p22"/>
          <p:cNvSpPr/>
          <p:nvPr/>
        </p:nvSpPr>
        <p:spPr>
          <a:xfrm>
            <a:off x="1643225" y="-725"/>
            <a:ext cx="5761425" cy="711800"/>
          </a:xfrm>
          <a:custGeom>
            <a:rect b="b" l="l" r="r" t="t"/>
            <a:pathLst>
              <a:path extrusionOk="0" h="28472" w="230457">
                <a:moveTo>
                  <a:pt x="0" y="0"/>
                </a:moveTo>
                <a:lnTo>
                  <a:pt x="230457" y="28472"/>
                </a:lnTo>
                <a:lnTo>
                  <a:pt x="220381" y="20"/>
                </a:lnTo>
                <a:close/>
              </a:path>
            </a:pathLst>
          </a:custGeom>
          <a:solidFill>
            <a:schemeClr val="lt1"/>
          </a:solidFill>
          <a:ln>
            <a:noFill/>
          </a:ln>
        </p:spPr>
      </p:sp>
      <p:sp>
        <p:nvSpPr>
          <p:cNvPr id="478" name="Google Shape;478;p22"/>
          <p:cNvSpPr/>
          <p:nvPr/>
        </p:nvSpPr>
        <p:spPr>
          <a:xfrm>
            <a:off x="7140700" y="-1350"/>
            <a:ext cx="2003375" cy="714225"/>
          </a:xfrm>
          <a:custGeom>
            <a:rect b="b" l="l" r="r" t="t"/>
            <a:pathLst>
              <a:path extrusionOk="0" h="28569" w="80135">
                <a:moveTo>
                  <a:pt x="10558" y="28569"/>
                </a:moveTo>
                <a:lnTo>
                  <a:pt x="67491" y="18220"/>
                </a:lnTo>
                <a:lnTo>
                  <a:pt x="80135" y="0"/>
                </a:lnTo>
                <a:lnTo>
                  <a:pt x="0" y="45"/>
                </a:lnTo>
                <a:close/>
              </a:path>
            </a:pathLst>
          </a:custGeom>
          <a:gradFill>
            <a:gsLst>
              <a:gs pos="0">
                <a:schemeClr val="accent1"/>
              </a:gs>
              <a:gs pos="11000">
                <a:schemeClr val="accent1"/>
              </a:gs>
              <a:gs pos="26000">
                <a:schemeClr val="accent3"/>
              </a:gs>
              <a:gs pos="63000">
                <a:schemeClr val="accent4"/>
              </a:gs>
              <a:gs pos="100000">
                <a:schemeClr val="accent4"/>
              </a:gs>
            </a:gsLst>
            <a:lin ang="8100019" scaled="0"/>
          </a:gradFill>
          <a:ln>
            <a:noFill/>
          </a:ln>
          <a:effectLst>
            <a:outerShdw blurRad="314325" rotWithShape="0" algn="bl" dir="5400000" dist="28575">
              <a:schemeClr val="accent4">
                <a:alpha val="24000"/>
              </a:schemeClr>
            </a:outerShdw>
          </a:effectLst>
        </p:spPr>
      </p:sp>
      <p:cxnSp>
        <p:nvCxnSpPr>
          <p:cNvPr id="479" name="Google Shape;479;p22"/>
          <p:cNvCxnSpPr/>
          <p:nvPr/>
        </p:nvCxnSpPr>
        <p:spPr>
          <a:xfrm rot="10800000">
            <a:off x="605578" y="1794125"/>
            <a:ext cx="8537700" cy="0"/>
          </a:xfrm>
          <a:prstGeom prst="straightConnector1">
            <a:avLst/>
          </a:prstGeom>
          <a:noFill/>
          <a:ln cap="flat" cmpd="sng" w="19050">
            <a:solidFill>
              <a:schemeClr val="dk1"/>
            </a:solidFill>
            <a:prstDash val="solid"/>
            <a:round/>
            <a:headEnd len="med" w="med" type="none"/>
            <a:tailEnd len="med" w="med" type="none"/>
          </a:ln>
        </p:spPr>
      </p:cxnSp>
      <p:cxnSp>
        <p:nvCxnSpPr>
          <p:cNvPr id="480" name="Google Shape;480;p22"/>
          <p:cNvCxnSpPr/>
          <p:nvPr/>
        </p:nvCxnSpPr>
        <p:spPr>
          <a:xfrm rot="10800000">
            <a:off x="605578" y="2731925"/>
            <a:ext cx="8537700" cy="0"/>
          </a:xfrm>
          <a:prstGeom prst="straightConnector1">
            <a:avLst/>
          </a:prstGeom>
          <a:noFill/>
          <a:ln cap="flat" cmpd="sng" w="19050">
            <a:solidFill>
              <a:schemeClr val="dk1"/>
            </a:solidFill>
            <a:prstDash val="solid"/>
            <a:round/>
            <a:headEnd len="med" w="med" type="none"/>
            <a:tailEnd len="med" w="med" type="none"/>
          </a:ln>
        </p:spPr>
      </p:cxnSp>
      <p:cxnSp>
        <p:nvCxnSpPr>
          <p:cNvPr id="481" name="Google Shape;481;p22"/>
          <p:cNvCxnSpPr/>
          <p:nvPr/>
        </p:nvCxnSpPr>
        <p:spPr>
          <a:xfrm rot="10800000">
            <a:off x="606300" y="3669725"/>
            <a:ext cx="8537700" cy="0"/>
          </a:xfrm>
          <a:prstGeom prst="straightConnector1">
            <a:avLst/>
          </a:prstGeom>
          <a:noFill/>
          <a:ln cap="flat" cmpd="sng" w="19050">
            <a:solidFill>
              <a:schemeClr val="dk1"/>
            </a:solidFill>
            <a:prstDash val="solid"/>
            <a:round/>
            <a:headEnd len="med" w="med" type="none"/>
            <a:tailEnd len="med" w="med" type="none"/>
          </a:ln>
        </p:spPr>
      </p:cxnSp>
      <p:sp>
        <p:nvSpPr>
          <p:cNvPr id="482" name="Google Shape;482;p22"/>
          <p:cNvSpPr txBox="1"/>
          <p:nvPr>
            <p:ph idx="1" type="body"/>
          </p:nvPr>
        </p:nvSpPr>
        <p:spPr>
          <a:xfrm>
            <a:off x="5788075" y="1906850"/>
            <a:ext cx="3021300" cy="825000"/>
          </a:xfrm>
          <a:prstGeom prst="rect">
            <a:avLst/>
          </a:prstGeom>
        </p:spPr>
        <p:txBody>
          <a:bodyPr anchorCtr="0" anchor="t" bIns="91425" lIns="0" spcFirstLastPara="1" rIns="91425" wrap="square" tIns="0">
            <a:noAutofit/>
          </a:bodyPr>
          <a:lstStyle>
            <a:lvl1pPr indent="-292100" lvl="0" marL="457200">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83" name="Google Shape;483;p22"/>
          <p:cNvSpPr txBox="1"/>
          <p:nvPr>
            <p:ph type="title"/>
          </p:nvPr>
        </p:nvSpPr>
        <p:spPr>
          <a:xfrm>
            <a:off x="2134625" y="2853988"/>
            <a:ext cx="1583400" cy="361200"/>
          </a:xfrm>
          <a:prstGeom prst="rect">
            <a:avLst/>
          </a:prstGeom>
        </p:spPr>
        <p:txBody>
          <a:bodyPr anchorCtr="0" anchor="t" bIns="91425" lIns="0" spcFirstLastPara="1" rIns="91425" wrap="square" tIns="0">
            <a:noAutofit/>
          </a:bodyPr>
          <a:lstStyle>
            <a:lvl1pPr lvl="0">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484" name="Google Shape;484;p22"/>
          <p:cNvSpPr txBox="1"/>
          <p:nvPr>
            <p:ph idx="2" type="body"/>
          </p:nvPr>
        </p:nvSpPr>
        <p:spPr>
          <a:xfrm>
            <a:off x="5788075" y="2855650"/>
            <a:ext cx="3021300" cy="814200"/>
          </a:xfrm>
          <a:prstGeom prst="rect">
            <a:avLst/>
          </a:prstGeom>
        </p:spPr>
        <p:txBody>
          <a:bodyPr anchorCtr="0" anchor="t" bIns="91425" lIns="0" spcFirstLastPara="1" rIns="91425" wrap="square" tIns="0">
            <a:noAutofit/>
          </a:bodyPr>
          <a:lstStyle>
            <a:lvl1pPr indent="-292100" lvl="0" marL="457200">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85" name="Google Shape;485;p22"/>
          <p:cNvSpPr txBox="1"/>
          <p:nvPr>
            <p:ph idx="3" type="title"/>
          </p:nvPr>
        </p:nvSpPr>
        <p:spPr>
          <a:xfrm>
            <a:off x="525175" y="2853988"/>
            <a:ext cx="1408800" cy="361200"/>
          </a:xfrm>
          <a:prstGeom prst="rect">
            <a:avLst/>
          </a:prstGeom>
        </p:spPr>
        <p:txBody>
          <a:bodyPr anchorCtr="0" anchor="t" bIns="91425" lIns="0" spcFirstLastPara="1" rIns="91425" wrap="square" tIns="0">
            <a:noAutofit/>
          </a:bodyPr>
          <a:lstStyle>
            <a:lvl1pPr lvl="0" algn="r">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486" name="Google Shape;486;p22"/>
          <p:cNvSpPr txBox="1"/>
          <p:nvPr>
            <p:ph idx="4" type="title"/>
          </p:nvPr>
        </p:nvSpPr>
        <p:spPr>
          <a:xfrm>
            <a:off x="2134625" y="3793475"/>
            <a:ext cx="1583400" cy="361200"/>
          </a:xfrm>
          <a:prstGeom prst="rect">
            <a:avLst/>
          </a:prstGeom>
        </p:spPr>
        <p:txBody>
          <a:bodyPr anchorCtr="0" anchor="t" bIns="91425" lIns="0" spcFirstLastPara="1" rIns="91425" wrap="square" tIns="0">
            <a:noAutofit/>
          </a:bodyPr>
          <a:lstStyle>
            <a:lvl1pPr lvl="0">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487" name="Google Shape;487;p22"/>
          <p:cNvSpPr txBox="1"/>
          <p:nvPr>
            <p:ph idx="5" type="body"/>
          </p:nvPr>
        </p:nvSpPr>
        <p:spPr>
          <a:xfrm>
            <a:off x="5788075" y="3793450"/>
            <a:ext cx="3021300" cy="836100"/>
          </a:xfrm>
          <a:prstGeom prst="rect">
            <a:avLst/>
          </a:prstGeom>
        </p:spPr>
        <p:txBody>
          <a:bodyPr anchorCtr="0" anchor="t" bIns="91425" lIns="0" spcFirstLastPara="1" rIns="91425" wrap="square" tIns="0">
            <a:noAutofit/>
          </a:bodyPr>
          <a:lstStyle>
            <a:lvl1pPr indent="-292100" lvl="0" marL="457200">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gn="ctr">
              <a:spcBef>
                <a:spcPts val="0"/>
              </a:spcBef>
              <a:spcAft>
                <a:spcPts val="0"/>
              </a:spcAft>
              <a:buClr>
                <a:schemeClr val="lt1"/>
              </a:buClr>
              <a:buSzPts val="1000"/>
              <a:buFont typeface="Sora Light"/>
              <a:buChar char="■"/>
              <a:defRPr sz="1000">
                <a:latin typeface="Sora Light"/>
                <a:ea typeface="Sora Light"/>
                <a:cs typeface="Sora Light"/>
                <a:sym typeface="Sora Light"/>
              </a:defRPr>
            </a:lvl9pPr>
          </a:lstStyle>
          <a:p/>
        </p:txBody>
      </p:sp>
      <p:sp>
        <p:nvSpPr>
          <p:cNvPr id="488" name="Google Shape;488;p22"/>
          <p:cNvSpPr txBox="1"/>
          <p:nvPr>
            <p:ph idx="6" type="title"/>
          </p:nvPr>
        </p:nvSpPr>
        <p:spPr>
          <a:xfrm>
            <a:off x="525175" y="3793475"/>
            <a:ext cx="1408800" cy="361200"/>
          </a:xfrm>
          <a:prstGeom prst="rect">
            <a:avLst/>
          </a:prstGeom>
        </p:spPr>
        <p:txBody>
          <a:bodyPr anchorCtr="0" anchor="t" bIns="91425" lIns="0" spcFirstLastPara="1" rIns="91425" wrap="square" tIns="0">
            <a:noAutofit/>
          </a:bodyPr>
          <a:lstStyle>
            <a:lvl1pPr lvl="0" algn="r">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489" name="Google Shape;489;p22"/>
          <p:cNvSpPr txBox="1"/>
          <p:nvPr>
            <p:ph idx="7"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490" name="Google Shape;490;p22"/>
          <p:cNvSpPr txBox="1"/>
          <p:nvPr>
            <p:ph idx="8" type="title"/>
          </p:nvPr>
        </p:nvSpPr>
        <p:spPr>
          <a:xfrm>
            <a:off x="2134625" y="1914525"/>
            <a:ext cx="1583400" cy="361200"/>
          </a:xfrm>
          <a:prstGeom prst="rect">
            <a:avLst/>
          </a:prstGeom>
        </p:spPr>
        <p:txBody>
          <a:bodyPr anchorCtr="0" anchor="t" bIns="91425" lIns="0" spcFirstLastPara="1" rIns="91425" wrap="square" tIns="0">
            <a:noAutofit/>
          </a:bodyPr>
          <a:lstStyle>
            <a:lvl1pPr lvl="0">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491" name="Google Shape;491;p22"/>
          <p:cNvSpPr txBox="1"/>
          <p:nvPr>
            <p:ph idx="9" type="title"/>
          </p:nvPr>
        </p:nvSpPr>
        <p:spPr>
          <a:xfrm>
            <a:off x="525175" y="1914525"/>
            <a:ext cx="1408800" cy="361200"/>
          </a:xfrm>
          <a:prstGeom prst="rect">
            <a:avLst/>
          </a:prstGeom>
        </p:spPr>
        <p:txBody>
          <a:bodyPr anchorCtr="0" anchor="t" bIns="91425" lIns="0" spcFirstLastPara="1" rIns="91425" wrap="square" tIns="0">
            <a:noAutofit/>
          </a:bodyPr>
          <a:lstStyle>
            <a:lvl1pPr lvl="0" algn="r">
              <a:spcBef>
                <a:spcPts val="0"/>
              </a:spcBef>
              <a:spcAft>
                <a:spcPts val="0"/>
              </a:spcAft>
              <a:buClr>
                <a:schemeClr val="lt1"/>
              </a:buClr>
              <a:buSzPts val="1200"/>
              <a:buFont typeface="Sora Medium"/>
              <a:buNone/>
              <a:defRPr sz="1200">
                <a:latin typeface="Sora Medium"/>
                <a:ea typeface="Sora Medium"/>
                <a:cs typeface="Sora Medium"/>
                <a:sym typeface="Sora Medium"/>
              </a:defRPr>
            </a:lvl1pPr>
            <a:lvl2pPr lvl="1"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2pPr>
            <a:lvl3pPr lvl="2"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3pPr>
            <a:lvl4pPr lvl="3"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4pPr>
            <a:lvl5pPr lvl="4"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5pPr>
            <a:lvl6pPr lvl="5"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6pPr>
            <a:lvl7pPr lvl="6"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7pPr>
            <a:lvl8pPr lvl="7"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8pPr>
            <a:lvl9pPr lvl="8" algn="r">
              <a:spcBef>
                <a:spcPts val="0"/>
              </a:spcBef>
              <a:spcAft>
                <a:spcPts val="0"/>
              </a:spcAft>
              <a:buClr>
                <a:schemeClr val="lt1"/>
              </a:buClr>
              <a:buSzPts val="1200"/>
              <a:buFont typeface="Sora Medium"/>
              <a:buNone/>
              <a:defRPr sz="1200">
                <a:solidFill>
                  <a:schemeClr val="lt1"/>
                </a:solidFill>
                <a:latin typeface="Sora Medium"/>
                <a:ea typeface="Sora Medium"/>
                <a:cs typeface="Sora Medium"/>
                <a:sym typeface="Sora Medium"/>
              </a:defRPr>
            </a:lvl9pPr>
          </a:lstStyle>
          <a:p/>
        </p:txBody>
      </p:sp>
      <p:sp>
        <p:nvSpPr>
          <p:cNvPr id="492" name="Google Shape;492;p22"/>
          <p:cNvSpPr txBox="1"/>
          <p:nvPr>
            <p:ph idx="13" type="title"/>
          </p:nvPr>
        </p:nvSpPr>
        <p:spPr>
          <a:xfrm>
            <a:off x="115025" y="502775"/>
            <a:ext cx="39417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493" name="Google Shape;493;p22"/>
          <p:cNvSpPr txBox="1"/>
          <p:nvPr>
            <p:ph idx="14"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extLst>
    <p:ext uri="{DCECCB84-F9BA-43D5-87BE-67443E8EF086}">
      <p15:sldGuideLst>
        <p15:guide id="1" orient="horz" pos="317">
          <p15:clr>
            <a:srgbClr val="E46962"/>
          </p15:clr>
        </p15:guide>
      </p15:sldGuideLst>
    </p:ext>
  </p:extLst>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genda - Alt 1">
  <p:cSld name="BLANK_1_1_1_1_1_1_1_1_1_1_1">
    <p:spTree>
      <p:nvGrpSpPr>
        <p:cNvPr id="494" name="Shape 494"/>
        <p:cNvGrpSpPr/>
        <p:nvPr/>
      </p:nvGrpSpPr>
      <p:grpSpPr>
        <a:xfrm>
          <a:off x="0" y="0"/>
          <a:ext cx="0" cy="0"/>
          <a:chOff x="0" y="0"/>
          <a:chExt cx="0" cy="0"/>
        </a:xfrm>
      </p:grpSpPr>
      <p:grpSp>
        <p:nvGrpSpPr>
          <p:cNvPr id="495" name="Google Shape;495;p23"/>
          <p:cNvGrpSpPr/>
          <p:nvPr/>
        </p:nvGrpSpPr>
        <p:grpSpPr>
          <a:xfrm>
            <a:off x="115026" y="364"/>
            <a:ext cx="5125634" cy="5143564"/>
            <a:chOff x="312900" y="2788524"/>
            <a:chExt cx="2221197" cy="1994480"/>
          </a:xfrm>
        </p:grpSpPr>
        <p:grpSp>
          <p:nvGrpSpPr>
            <p:cNvPr id="496" name="Google Shape;496;p23"/>
            <p:cNvGrpSpPr/>
            <p:nvPr/>
          </p:nvGrpSpPr>
          <p:grpSpPr>
            <a:xfrm>
              <a:off x="312900" y="2788524"/>
              <a:ext cx="1851000" cy="1994480"/>
              <a:chOff x="461225" y="3244074"/>
              <a:chExt cx="1851000" cy="1994480"/>
            </a:xfrm>
          </p:grpSpPr>
          <p:grpSp>
            <p:nvGrpSpPr>
              <p:cNvPr id="497" name="Google Shape;497;p23"/>
              <p:cNvGrpSpPr/>
              <p:nvPr/>
            </p:nvGrpSpPr>
            <p:grpSpPr>
              <a:xfrm>
                <a:off x="461229" y="3244074"/>
                <a:ext cx="1850992" cy="1994480"/>
                <a:chOff x="461229" y="3244074"/>
                <a:chExt cx="1850992" cy="1994480"/>
              </a:xfrm>
            </p:grpSpPr>
            <p:sp>
              <p:nvSpPr>
                <p:cNvPr id="498" name="Google Shape;498;p23"/>
                <p:cNvSpPr/>
                <p:nvPr/>
              </p:nvSpPr>
              <p:spPr>
                <a:xfrm>
                  <a:off x="461229" y="3244074"/>
                  <a:ext cx="370200" cy="37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499" name="Google Shape;499;p23"/>
                <p:cNvSpPr/>
                <p:nvPr/>
              </p:nvSpPr>
              <p:spPr>
                <a:xfrm>
                  <a:off x="831430" y="5100554"/>
                  <a:ext cx="370200" cy="1380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0" name="Google Shape;500;p23"/>
                <p:cNvSpPr/>
                <p:nvPr/>
              </p:nvSpPr>
              <p:spPr>
                <a:xfrm>
                  <a:off x="1201620" y="3244219"/>
                  <a:ext cx="370200" cy="37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1" name="Google Shape;501;p23"/>
                <p:cNvSpPr/>
                <p:nvPr/>
              </p:nvSpPr>
              <p:spPr>
                <a:xfrm>
                  <a:off x="1571820" y="3244219"/>
                  <a:ext cx="370200" cy="37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2" name="Google Shape;502;p23"/>
                <p:cNvSpPr/>
                <p:nvPr/>
              </p:nvSpPr>
              <p:spPr>
                <a:xfrm>
                  <a:off x="1942021" y="3244219"/>
                  <a:ext cx="370200" cy="37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03" name="Google Shape;503;p23"/>
              <p:cNvGrpSpPr/>
              <p:nvPr/>
            </p:nvGrpSpPr>
            <p:grpSpPr>
              <a:xfrm>
                <a:off x="461225" y="3619500"/>
                <a:ext cx="1851000" cy="370200"/>
                <a:chOff x="461225" y="3249175"/>
                <a:chExt cx="1851000" cy="370200"/>
              </a:xfrm>
            </p:grpSpPr>
            <p:sp>
              <p:nvSpPr>
                <p:cNvPr id="504" name="Google Shape;504;p2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5" name="Google Shape;505;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6" name="Google Shape;506;p2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7" name="Google Shape;507;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08" name="Google Shape;508;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09" name="Google Shape;509;p23"/>
              <p:cNvGrpSpPr/>
              <p:nvPr/>
            </p:nvGrpSpPr>
            <p:grpSpPr>
              <a:xfrm>
                <a:off x="461225" y="3989700"/>
                <a:ext cx="1851000" cy="1110726"/>
                <a:chOff x="461225" y="3249175"/>
                <a:chExt cx="1851000" cy="1110726"/>
              </a:xfrm>
            </p:grpSpPr>
            <p:sp>
              <p:nvSpPr>
                <p:cNvPr id="510" name="Google Shape;510;p23"/>
                <p:cNvSpPr/>
                <p:nvPr/>
              </p:nvSpPr>
              <p:spPr>
                <a:xfrm>
                  <a:off x="461225" y="3989701"/>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1" name="Google Shape;511;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2" name="Google Shape;512;p2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3" name="Google Shape;513;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4" name="Google Shape;514;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15" name="Google Shape;515;p23"/>
              <p:cNvGrpSpPr/>
              <p:nvPr/>
            </p:nvGrpSpPr>
            <p:grpSpPr>
              <a:xfrm>
                <a:off x="461225" y="4360025"/>
                <a:ext cx="1851000" cy="370200"/>
                <a:chOff x="461225" y="3249175"/>
                <a:chExt cx="1851000" cy="370200"/>
              </a:xfrm>
            </p:grpSpPr>
            <p:sp>
              <p:nvSpPr>
                <p:cNvPr id="516" name="Google Shape;516;p2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7" name="Google Shape;517;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8" name="Google Shape;518;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19" name="Google Shape;519;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520" name="Google Shape;520;p23"/>
            <p:cNvSpPr/>
            <p:nvPr/>
          </p:nvSpPr>
          <p:spPr>
            <a:xfrm>
              <a:off x="2163897" y="2788524"/>
              <a:ext cx="370200" cy="375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21" name="Google Shape;521;p23"/>
          <p:cNvGrpSpPr/>
          <p:nvPr/>
        </p:nvGrpSpPr>
        <p:grpSpPr>
          <a:xfrm flipH="1" rot="5400000">
            <a:off x="7145338" y="3274875"/>
            <a:ext cx="2221200" cy="1481050"/>
            <a:chOff x="312900" y="2793625"/>
            <a:chExt cx="2221200" cy="1481050"/>
          </a:xfrm>
        </p:grpSpPr>
        <p:grpSp>
          <p:nvGrpSpPr>
            <p:cNvPr id="522" name="Google Shape;522;p23"/>
            <p:cNvGrpSpPr/>
            <p:nvPr/>
          </p:nvGrpSpPr>
          <p:grpSpPr>
            <a:xfrm>
              <a:off x="312900" y="2793625"/>
              <a:ext cx="1851000" cy="1481050"/>
              <a:chOff x="461225" y="3249175"/>
              <a:chExt cx="1851000" cy="1481050"/>
            </a:xfrm>
          </p:grpSpPr>
          <p:grpSp>
            <p:nvGrpSpPr>
              <p:cNvPr id="523" name="Google Shape;523;p23"/>
              <p:cNvGrpSpPr/>
              <p:nvPr/>
            </p:nvGrpSpPr>
            <p:grpSpPr>
              <a:xfrm>
                <a:off x="461225" y="3249175"/>
                <a:ext cx="1851000" cy="370200"/>
                <a:chOff x="461225" y="3249175"/>
                <a:chExt cx="1851000" cy="370200"/>
              </a:xfrm>
            </p:grpSpPr>
            <p:sp>
              <p:nvSpPr>
                <p:cNvPr id="524" name="Google Shape;524;p2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25" name="Google Shape;525;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26" name="Google Shape;526;p2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27" name="Google Shape;527;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28" name="Google Shape;528;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29" name="Google Shape;529;p23"/>
              <p:cNvGrpSpPr/>
              <p:nvPr/>
            </p:nvGrpSpPr>
            <p:grpSpPr>
              <a:xfrm>
                <a:off x="461225" y="3619500"/>
                <a:ext cx="1851000" cy="370200"/>
                <a:chOff x="461225" y="3249175"/>
                <a:chExt cx="1851000" cy="370200"/>
              </a:xfrm>
            </p:grpSpPr>
            <p:sp>
              <p:nvSpPr>
                <p:cNvPr id="530" name="Google Shape;530;p2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1" name="Google Shape;531;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2" name="Google Shape;532;p2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3" name="Google Shape;533;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4" name="Google Shape;534;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35" name="Google Shape;535;p23"/>
              <p:cNvGrpSpPr/>
              <p:nvPr/>
            </p:nvGrpSpPr>
            <p:grpSpPr>
              <a:xfrm>
                <a:off x="461225" y="3989700"/>
                <a:ext cx="1851000" cy="370200"/>
                <a:chOff x="461225" y="3249175"/>
                <a:chExt cx="1851000" cy="370200"/>
              </a:xfrm>
            </p:grpSpPr>
            <p:sp>
              <p:nvSpPr>
                <p:cNvPr id="536" name="Google Shape;536;p2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7" name="Google Shape;537;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8" name="Google Shape;538;p2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39" name="Google Shape;539;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40" name="Google Shape;540;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541" name="Google Shape;541;p23"/>
              <p:cNvGrpSpPr/>
              <p:nvPr/>
            </p:nvGrpSpPr>
            <p:grpSpPr>
              <a:xfrm>
                <a:off x="461225" y="4360025"/>
                <a:ext cx="1851000" cy="370200"/>
                <a:chOff x="461225" y="3249175"/>
                <a:chExt cx="1851000" cy="370200"/>
              </a:xfrm>
            </p:grpSpPr>
            <p:sp>
              <p:nvSpPr>
                <p:cNvPr id="542" name="Google Shape;542;p23"/>
                <p:cNvSpPr/>
                <p:nvPr/>
              </p:nvSpPr>
              <p:spPr>
                <a:xfrm>
                  <a:off x="4612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43" name="Google Shape;543;p23"/>
                <p:cNvSpPr/>
                <p:nvPr/>
              </p:nvSpPr>
              <p:spPr>
                <a:xfrm>
                  <a:off x="8314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44" name="Google Shape;544;p23"/>
                <p:cNvSpPr/>
                <p:nvPr/>
              </p:nvSpPr>
              <p:spPr>
                <a:xfrm>
                  <a:off x="12016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45" name="Google Shape;545;p23"/>
                <p:cNvSpPr/>
                <p:nvPr/>
              </p:nvSpPr>
              <p:spPr>
                <a:xfrm>
                  <a:off x="15718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46" name="Google Shape;546;p23"/>
                <p:cNvSpPr/>
                <p:nvPr/>
              </p:nvSpPr>
              <p:spPr>
                <a:xfrm>
                  <a:off x="1942025" y="324917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547" name="Google Shape;547;p23"/>
            <p:cNvSpPr/>
            <p:nvPr/>
          </p:nvSpPr>
          <p:spPr>
            <a:xfrm>
              <a:off x="2163900" y="2793625"/>
              <a:ext cx="370200" cy="370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548" name="Google Shape;548;p23"/>
          <p:cNvSpPr/>
          <p:nvPr/>
        </p:nvSpPr>
        <p:spPr>
          <a:xfrm>
            <a:off x="6255775" y="3774250"/>
            <a:ext cx="2888225" cy="1369250"/>
          </a:xfrm>
          <a:custGeom>
            <a:rect b="b" l="l" r="r" t="t"/>
            <a:pathLst>
              <a:path extrusionOk="0" h="54770" w="115529">
                <a:moveTo>
                  <a:pt x="115529" y="1"/>
                </a:moveTo>
                <a:lnTo>
                  <a:pt x="112924" y="187"/>
                </a:lnTo>
                <a:lnTo>
                  <a:pt x="110245" y="447"/>
                </a:lnTo>
                <a:lnTo>
                  <a:pt x="107566" y="745"/>
                </a:lnTo>
                <a:lnTo>
                  <a:pt x="104850" y="1080"/>
                </a:lnTo>
                <a:lnTo>
                  <a:pt x="102097" y="1489"/>
                </a:lnTo>
                <a:lnTo>
                  <a:pt x="99344" y="1936"/>
                </a:lnTo>
                <a:lnTo>
                  <a:pt x="96516" y="2419"/>
                </a:lnTo>
                <a:lnTo>
                  <a:pt x="93725" y="2940"/>
                </a:lnTo>
                <a:lnTo>
                  <a:pt x="90860" y="3536"/>
                </a:lnTo>
                <a:lnTo>
                  <a:pt x="88033" y="4131"/>
                </a:lnTo>
                <a:lnTo>
                  <a:pt x="85168" y="4801"/>
                </a:lnTo>
                <a:lnTo>
                  <a:pt x="82266" y="5508"/>
                </a:lnTo>
                <a:lnTo>
                  <a:pt x="79401" y="6252"/>
                </a:lnTo>
                <a:lnTo>
                  <a:pt x="76498" y="7070"/>
                </a:lnTo>
                <a:lnTo>
                  <a:pt x="73596" y="7889"/>
                </a:lnTo>
                <a:lnTo>
                  <a:pt x="70694" y="8782"/>
                </a:lnTo>
                <a:lnTo>
                  <a:pt x="67308" y="9861"/>
                </a:lnTo>
                <a:lnTo>
                  <a:pt x="63960" y="10977"/>
                </a:lnTo>
                <a:lnTo>
                  <a:pt x="60685" y="12130"/>
                </a:lnTo>
                <a:lnTo>
                  <a:pt x="57411" y="13321"/>
                </a:lnTo>
                <a:lnTo>
                  <a:pt x="54211" y="14586"/>
                </a:lnTo>
                <a:lnTo>
                  <a:pt x="51086" y="15851"/>
                </a:lnTo>
                <a:lnTo>
                  <a:pt x="47961" y="17153"/>
                </a:lnTo>
                <a:lnTo>
                  <a:pt x="44947" y="18530"/>
                </a:lnTo>
                <a:lnTo>
                  <a:pt x="41970" y="19907"/>
                </a:lnTo>
                <a:lnTo>
                  <a:pt x="39068" y="21321"/>
                </a:lnTo>
                <a:lnTo>
                  <a:pt x="36203" y="22772"/>
                </a:lnTo>
                <a:lnTo>
                  <a:pt x="33450" y="24223"/>
                </a:lnTo>
                <a:lnTo>
                  <a:pt x="30734" y="25748"/>
                </a:lnTo>
                <a:lnTo>
                  <a:pt x="28129" y="27274"/>
                </a:lnTo>
                <a:lnTo>
                  <a:pt x="25562" y="28836"/>
                </a:lnTo>
                <a:lnTo>
                  <a:pt x="23106" y="30436"/>
                </a:lnTo>
                <a:lnTo>
                  <a:pt x="20799" y="31962"/>
                </a:lnTo>
                <a:lnTo>
                  <a:pt x="18604" y="33524"/>
                </a:lnTo>
                <a:lnTo>
                  <a:pt x="16521" y="35087"/>
                </a:lnTo>
                <a:lnTo>
                  <a:pt x="14549" y="36650"/>
                </a:lnTo>
                <a:lnTo>
                  <a:pt x="12651" y="38213"/>
                </a:lnTo>
                <a:lnTo>
                  <a:pt x="10902" y="39775"/>
                </a:lnTo>
                <a:lnTo>
                  <a:pt x="9265" y="41338"/>
                </a:lnTo>
                <a:lnTo>
                  <a:pt x="7740" y="42863"/>
                </a:lnTo>
                <a:lnTo>
                  <a:pt x="6326" y="44426"/>
                </a:lnTo>
                <a:lnTo>
                  <a:pt x="5061" y="45952"/>
                </a:lnTo>
                <a:lnTo>
                  <a:pt x="4466" y="46696"/>
                </a:lnTo>
                <a:lnTo>
                  <a:pt x="3870" y="47477"/>
                </a:lnTo>
                <a:lnTo>
                  <a:pt x="3349" y="48221"/>
                </a:lnTo>
                <a:lnTo>
                  <a:pt x="2828" y="48965"/>
                </a:lnTo>
                <a:lnTo>
                  <a:pt x="2382" y="49709"/>
                </a:lnTo>
                <a:lnTo>
                  <a:pt x="1936" y="50454"/>
                </a:lnTo>
                <a:lnTo>
                  <a:pt x="1526" y="51198"/>
                </a:lnTo>
                <a:lnTo>
                  <a:pt x="1154" y="51905"/>
                </a:lnTo>
                <a:lnTo>
                  <a:pt x="819" y="52649"/>
                </a:lnTo>
                <a:lnTo>
                  <a:pt x="522" y="53356"/>
                </a:lnTo>
                <a:lnTo>
                  <a:pt x="224" y="54063"/>
                </a:lnTo>
                <a:lnTo>
                  <a:pt x="1" y="54770"/>
                </a:lnTo>
                <a:lnTo>
                  <a:pt x="115529" y="54770"/>
                </a:lnTo>
                <a:lnTo>
                  <a:pt x="115529" y="1"/>
                </a:lnTo>
                <a:close/>
              </a:path>
            </a:pathLst>
          </a:custGeom>
          <a:solidFill>
            <a:schemeClr val="accent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49" name="Google Shape;549;p23"/>
          <p:cNvSpPr/>
          <p:nvPr/>
        </p:nvSpPr>
        <p:spPr>
          <a:xfrm rot="5400000">
            <a:off x="6256650" y="3649999"/>
            <a:ext cx="1392300" cy="3359400"/>
          </a:xfrm>
          <a:prstGeom prst="chord">
            <a:avLst>
              <a:gd fmla="val 5820070" name="adj1"/>
              <a:gd fmla="val 15784537" name="adj2"/>
            </a:avLst>
          </a:prstGeom>
          <a:noFill/>
          <a:ln cap="flat" cmpd="sng" w="1905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50" name="Google Shape;550;p23"/>
          <p:cNvSpPr txBox="1"/>
          <p:nvPr>
            <p:ph idx="1" type="subTitle"/>
          </p:nvPr>
        </p:nvSpPr>
        <p:spPr>
          <a:xfrm>
            <a:off x="4482800" y="3963975"/>
            <a:ext cx="3972600" cy="277200"/>
          </a:xfrm>
          <a:prstGeom prst="rect">
            <a:avLst/>
          </a:prstGeom>
        </p:spPr>
        <p:txBody>
          <a:bodyPr anchorCtr="0" anchor="b" bIns="91425" lIns="0" spcFirstLastPara="1" rIns="91425" wrap="square" tIns="91425">
            <a:noAutofit/>
          </a:bodyPr>
          <a:lstStyle>
            <a:lvl1pPr lvl="0">
              <a:spcBef>
                <a:spcPts val="0"/>
              </a:spcBef>
              <a:spcAft>
                <a:spcPts val="0"/>
              </a:spcAft>
              <a:buClr>
                <a:schemeClr val="lt1"/>
              </a:buClr>
              <a:buSzPts val="1000"/>
              <a:buFont typeface="Sora"/>
              <a:buNone/>
              <a:defRPr sz="1000"/>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551" name="Google Shape;551;p23"/>
          <p:cNvSpPr txBox="1"/>
          <p:nvPr>
            <p:ph idx="2" type="subTitle"/>
          </p:nvPr>
        </p:nvSpPr>
        <p:spPr>
          <a:xfrm>
            <a:off x="4482800" y="3731112"/>
            <a:ext cx="1481100" cy="198300"/>
          </a:xfrm>
          <a:prstGeom prst="rect">
            <a:avLst/>
          </a:prstGeom>
        </p:spPr>
        <p:txBody>
          <a:bodyPr anchorCtr="0" anchor="b" bIns="91425" lIns="0" spcFirstLastPara="1" rIns="91425" wrap="square" tIns="91425">
            <a:noAutofit/>
          </a:bodyPr>
          <a:lstStyle>
            <a:lvl1pPr lvl="0">
              <a:spcBef>
                <a:spcPts val="0"/>
              </a:spcBef>
              <a:spcAft>
                <a:spcPts val="0"/>
              </a:spcAft>
              <a:buNone/>
              <a:defRPr b="1">
                <a:solidFill>
                  <a:schemeClr val="accent5"/>
                </a:solidFill>
              </a:defRPr>
            </a:lvl1pPr>
            <a:lvl2pPr lvl="1">
              <a:spcBef>
                <a:spcPts val="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52" name="Google Shape;552;p23"/>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553" name="Google Shape;553;p23"/>
          <p:cNvSpPr txBox="1"/>
          <p:nvPr>
            <p:ph idx="3" type="title"/>
          </p:nvPr>
        </p:nvSpPr>
        <p:spPr>
          <a:xfrm>
            <a:off x="115025" y="471075"/>
            <a:ext cx="39417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554" name="Google Shape;554;p23"/>
          <p:cNvSpPr txBox="1"/>
          <p:nvPr>
            <p:ph idx="4" type="subTitle"/>
          </p:nvPr>
        </p:nvSpPr>
        <p:spPr>
          <a:xfrm>
            <a:off x="4482800" y="3428650"/>
            <a:ext cx="3972600" cy="277200"/>
          </a:xfrm>
          <a:prstGeom prst="rect">
            <a:avLst/>
          </a:prstGeom>
        </p:spPr>
        <p:txBody>
          <a:bodyPr anchorCtr="0" anchor="b" bIns="91425" lIns="0" spcFirstLastPara="1" rIns="91425" wrap="square" tIns="91425">
            <a:noAutofit/>
          </a:bodyPr>
          <a:lstStyle>
            <a:lvl1pPr lvl="0">
              <a:spcBef>
                <a:spcPts val="0"/>
              </a:spcBef>
              <a:spcAft>
                <a:spcPts val="0"/>
              </a:spcAft>
              <a:buClr>
                <a:schemeClr val="lt1"/>
              </a:buClr>
              <a:buSzPts val="1000"/>
              <a:buFont typeface="Sora"/>
              <a:buNone/>
              <a:defRPr sz="1000"/>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555" name="Google Shape;555;p23"/>
          <p:cNvSpPr txBox="1"/>
          <p:nvPr>
            <p:ph idx="5" type="subTitle"/>
          </p:nvPr>
        </p:nvSpPr>
        <p:spPr>
          <a:xfrm>
            <a:off x="4482800" y="3195787"/>
            <a:ext cx="1481100" cy="198300"/>
          </a:xfrm>
          <a:prstGeom prst="rect">
            <a:avLst/>
          </a:prstGeom>
        </p:spPr>
        <p:txBody>
          <a:bodyPr anchorCtr="0" anchor="b" bIns="91425" lIns="0" spcFirstLastPara="1" rIns="91425" wrap="square" tIns="91425">
            <a:noAutofit/>
          </a:bodyPr>
          <a:lstStyle>
            <a:lvl1pPr lvl="0">
              <a:spcBef>
                <a:spcPts val="0"/>
              </a:spcBef>
              <a:spcAft>
                <a:spcPts val="0"/>
              </a:spcAft>
              <a:buNone/>
              <a:defRPr b="1">
                <a:solidFill>
                  <a:schemeClr val="accent5"/>
                </a:solidFill>
              </a:defRPr>
            </a:lvl1pPr>
            <a:lvl2pPr lvl="1">
              <a:spcBef>
                <a:spcPts val="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56" name="Google Shape;556;p23"/>
          <p:cNvSpPr txBox="1"/>
          <p:nvPr>
            <p:ph idx="6" type="subTitle"/>
          </p:nvPr>
        </p:nvSpPr>
        <p:spPr>
          <a:xfrm>
            <a:off x="4482800" y="2894863"/>
            <a:ext cx="3972600" cy="277200"/>
          </a:xfrm>
          <a:prstGeom prst="rect">
            <a:avLst/>
          </a:prstGeom>
        </p:spPr>
        <p:txBody>
          <a:bodyPr anchorCtr="0" anchor="b" bIns="91425" lIns="0" spcFirstLastPara="1" rIns="91425" wrap="square" tIns="91425">
            <a:noAutofit/>
          </a:bodyPr>
          <a:lstStyle>
            <a:lvl1pPr lvl="0">
              <a:spcBef>
                <a:spcPts val="0"/>
              </a:spcBef>
              <a:spcAft>
                <a:spcPts val="0"/>
              </a:spcAft>
              <a:buClr>
                <a:schemeClr val="lt1"/>
              </a:buClr>
              <a:buSzPts val="1000"/>
              <a:buFont typeface="Sora"/>
              <a:buNone/>
              <a:defRPr sz="1000"/>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557" name="Google Shape;557;p23"/>
          <p:cNvSpPr txBox="1"/>
          <p:nvPr>
            <p:ph idx="7" type="subTitle"/>
          </p:nvPr>
        </p:nvSpPr>
        <p:spPr>
          <a:xfrm>
            <a:off x="4482800" y="2662000"/>
            <a:ext cx="1481100" cy="198300"/>
          </a:xfrm>
          <a:prstGeom prst="rect">
            <a:avLst/>
          </a:prstGeom>
        </p:spPr>
        <p:txBody>
          <a:bodyPr anchorCtr="0" anchor="b" bIns="91425" lIns="0" spcFirstLastPara="1" rIns="91425" wrap="square" tIns="91425">
            <a:noAutofit/>
          </a:bodyPr>
          <a:lstStyle>
            <a:lvl1pPr lvl="0">
              <a:spcBef>
                <a:spcPts val="0"/>
              </a:spcBef>
              <a:spcAft>
                <a:spcPts val="0"/>
              </a:spcAft>
              <a:buNone/>
              <a:defRPr b="1">
                <a:solidFill>
                  <a:schemeClr val="accent5"/>
                </a:solidFill>
              </a:defRPr>
            </a:lvl1pPr>
            <a:lvl2pPr lvl="1">
              <a:spcBef>
                <a:spcPts val="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58" name="Google Shape;558;p23"/>
          <p:cNvSpPr txBox="1"/>
          <p:nvPr>
            <p:ph idx="8" type="subTitle"/>
          </p:nvPr>
        </p:nvSpPr>
        <p:spPr>
          <a:xfrm>
            <a:off x="4482800" y="2361863"/>
            <a:ext cx="3972600" cy="277200"/>
          </a:xfrm>
          <a:prstGeom prst="rect">
            <a:avLst/>
          </a:prstGeom>
        </p:spPr>
        <p:txBody>
          <a:bodyPr anchorCtr="0" anchor="b" bIns="91425" lIns="0" spcFirstLastPara="1" rIns="91425" wrap="square" tIns="91425">
            <a:noAutofit/>
          </a:bodyPr>
          <a:lstStyle>
            <a:lvl1pPr lvl="0">
              <a:spcBef>
                <a:spcPts val="0"/>
              </a:spcBef>
              <a:spcAft>
                <a:spcPts val="0"/>
              </a:spcAft>
              <a:buClr>
                <a:schemeClr val="lt1"/>
              </a:buClr>
              <a:buSzPts val="1000"/>
              <a:buFont typeface="Sora"/>
              <a:buNone/>
              <a:defRPr sz="1000"/>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559" name="Google Shape;559;p23"/>
          <p:cNvSpPr txBox="1"/>
          <p:nvPr>
            <p:ph idx="9" type="subTitle"/>
          </p:nvPr>
        </p:nvSpPr>
        <p:spPr>
          <a:xfrm>
            <a:off x="4482800" y="2129000"/>
            <a:ext cx="1481100" cy="198300"/>
          </a:xfrm>
          <a:prstGeom prst="rect">
            <a:avLst/>
          </a:prstGeom>
        </p:spPr>
        <p:txBody>
          <a:bodyPr anchorCtr="0" anchor="b" bIns="91425" lIns="0" spcFirstLastPara="1" rIns="91425" wrap="square" tIns="91425">
            <a:noAutofit/>
          </a:bodyPr>
          <a:lstStyle>
            <a:lvl1pPr lvl="0">
              <a:spcBef>
                <a:spcPts val="0"/>
              </a:spcBef>
              <a:spcAft>
                <a:spcPts val="0"/>
              </a:spcAft>
              <a:buNone/>
              <a:defRPr b="1">
                <a:solidFill>
                  <a:schemeClr val="accent5"/>
                </a:solidFill>
              </a:defRPr>
            </a:lvl1pPr>
            <a:lvl2pPr lvl="1">
              <a:spcBef>
                <a:spcPts val="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60" name="Google Shape;560;p23"/>
          <p:cNvSpPr txBox="1"/>
          <p:nvPr>
            <p:ph idx="13" type="subTitle"/>
          </p:nvPr>
        </p:nvSpPr>
        <p:spPr>
          <a:xfrm>
            <a:off x="4482800" y="1829238"/>
            <a:ext cx="3972600" cy="277200"/>
          </a:xfrm>
          <a:prstGeom prst="rect">
            <a:avLst/>
          </a:prstGeom>
        </p:spPr>
        <p:txBody>
          <a:bodyPr anchorCtr="0" anchor="b" bIns="91425" lIns="0" spcFirstLastPara="1" rIns="91425" wrap="square" tIns="91425">
            <a:noAutofit/>
          </a:bodyPr>
          <a:lstStyle>
            <a:lvl1pPr lvl="0">
              <a:spcBef>
                <a:spcPts val="0"/>
              </a:spcBef>
              <a:spcAft>
                <a:spcPts val="0"/>
              </a:spcAft>
              <a:buClr>
                <a:schemeClr val="lt1"/>
              </a:buClr>
              <a:buSzPts val="1000"/>
              <a:buFont typeface="Sora"/>
              <a:buNone/>
              <a:defRPr sz="1000"/>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561" name="Google Shape;561;p23"/>
          <p:cNvSpPr txBox="1"/>
          <p:nvPr>
            <p:ph idx="14" type="subTitle"/>
          </p:nvPr>
        </p:nvSpPr>
        <p:spPr>
          <a:xfrm>
            <a:off x="4482800" y="1596375"/>
            <a:ext cx="1481100" cy="198300"/>
          </a:xfrm>
          <a:prstGeom prst="rect">
            <a:avLst/>
          </a:prstGeom>
        </p:spPr>
        <p:txBody>
          <a:bodyPr anchorCtr="0" anchor="b" bIns="91425" lIns="0" spcFirstLastPara="1" rIns="91425" wrap="square" tIns="91425">
            <a:noAutofit/>
          </a:bodyPr>
          <a:lstStyle>
            <a:lvl1pPr lvl="0">
              <a:spcBef>
                <a:spcPts val="0"/>
              </a:spcBef>
              <a:spcAft>
                <a:spcPts val="0"/>
              </a:spcAft>
              <a:buNone/>
              <a:defRPr b="1">
                <a:solidFill>
                  <a:schemeClr val="accent5"/>
                </a:solidFill>
              </a:defRPr>
            </a:lvl1pPr>
            <a:lvl2pPr lvl="1">
              <a:spcBef>
                <a:spcPts val="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62" name="Google Shape;562;p23"/>
          <p:cNvSpPr txBox="1"/>
          <p:nvPr>
            <p:ph idx="15" type="subTitle"/>
          </p:nvPr>
        </p:nvSpPr>
        <p:spPr>
          <a:xfrm>
            <a:off x="4482800" y="1296613"/>
            <a:ext cx="3972600" cy="277200"/>
          </a:xfrm>
          <a:prstGeom prst="rect">
            <a:avLst/>
          </a:prstGeom>
        </p:spPr>
        <p:txBody>
          <a:bodyPr anchorCtr="0" anchor="b" bIns="91425" lIns="0" spcFirstLastPara="1" rIns="91425" wrap="square" tIns="91425">
            <a:noAutofit/>
          </a:bodyPr>
          <a:lstStyle>
            <a:lvl1pPr lvl="0">
              <a:spcBef>
                <a:spcPts val="0"/>
              </a:spcBef>
              <a:spcAft>
                <a:spcPts val="0"/>
              </a:spcAft>
              <a:buClr>
                <a:schemeClr val="lt1"/>
              </a:buClr>
              <a:buSzPts val="1000"/>
              <a:buFont typeface="Sora"/>
              <a:buNone/>
              <a:defRPr sz="1000"/>
            </a:lvl1pPr>
            <a:lvl2pPr lvl="1">
              <a:spcBef>
                <a:spcPts val="0"/>
              </a:spcBef>
              <a:spcAft>
                <a:spcPts val="0"/>
              </a:spcAft>
              <a:buClr>
                <a:schemeClr val="lt1"/>
              </a:buClr>
              <a:buSzPts val="1000"/>
              <a:buFont typeface="Sora"/>
              <a:buNone/>
              <a:defRPr sz="1000">
                <a:solidFill>
                  <a:schemeClr val="lt1"/>
                </a:solidFill>
                <a:latin typeface="Sora"/>
                <a:ea typeface="Sora"/>
                <a:cs typeface="Sora"/>
                <a:sym typeface="Sora"/>
              </a:defRPr>
            </a:lvl2pPr>
            <a:lvl3pPr lvl="2">
              <a:spcBef>
                <a:spcPts val="0"/>
              </a:spcBef>
              <a:spcAft>
                <a:spcPts val="0"/>
              </a:spcAft>
              <a:buClr>
                <a:schemeClr val="lt1"/>
              </a:buClr>
              <a:buSzPts val="1000"/>
              <a:buFont typeface="Sora"/>
              <a:buNone/>
              <a:defRPr sz="1000">
                <a:solidFill>
                  <a:schemeClr val="lt1"/>
                </a:solidFill>
                <a:latin typeface="Sora"/>
                <a:ea typeface="Sora"/>
                <a:cs typeface="Sora"/>
                <a:sym typeface="Sora"/>
              </a:defRPr>
            </a:lvl3pPr>
            <a:lvl4pPr lvl="3">
              <a:spcBef>
                <a:spcPts val="0"/>
              </a:spcBef>
              <a:spcAft>
                <a:spcPts val="0"/>
              </a:spcAft>
              <a:buClr>
                <a:schemeClr val="lt1"/>
              </a:buClr>
              <a:buSzPts val="1000"/>
              <a:buFont typeface="Sora"/>
              <a:buNone/>
              <a:defRPr sz="1000">
                <a:solidFill>
                  <a:schemeClr val="lt1"/>
                </a:solidFill>
                <a:latin typeface="Sora"/>
                <a:ea typeface="Sora"/>
                <a:cs typeface="Sora"/>
                <a:sym typeface="Sora"/>
              </a:defRPr>
            </a:lvl4pPr>
            <a:lvl5pPr lvl="4">
              <a:spcBef>
                <a:spcPts val="0"/>
              </a:spcBef>
              <a:spcAft>
                <a:spcPts val="0"/>
              </a:spcAft>
              <a:buClr>
                <a:schemeClr val="lt1"/>
              </a:buClr>
              <a:buSzPts val="1000"/>
              <a:buFont typeface="Sora"/>
              <a:buNone/>
              <a:defRPr sz="1000">
                <a:solidFill>
                  <a:schemeClr val="lt1"/>
                </a:solidFill>
                <a:latin typeface="Sora"/>
                <a:ea typeface="Sora"/>
                <a:cs typeface="Sora"/>
                <a:sym typeface="Sora"/>
              </a:defRPr>
            </a:lvl5pPr>
            <a:lvl6pPr lvl="5">
              <a:spcBef>
                <a:spcPts val="0"/>
              </a:spcBef>
              <a:spcAft>
                <a:spcPts val="0"/>
              </a:spcAft>
              <a:buClr>
                <a:schemeClr val="lt1"/>
              </a:buClr>
              <a:buSzPts val="1000"/>
              <a:buFont typeface="Sora"/>
              <a:buNone/>
              <a:defRPr sz="1000">
                <a:solidFill>
                  <a:schemeClr val="lt1"/>
                </a:solidFill>
                <a:latin typeface="Sora"/>
                <a:ea typeface="Sora"/>
                <a:cs typeface="Sora"/>
                <a:sym typeface="Sora"/>
              </a:defRPr>
            </a:lvl6pPr>
            <a:lvl7pPr lvl="6">
              <a:spcBef>
                <a:spcPts val="0"/>
              </a:spcBef>
              <a:spcAft>
                <a:spcPts val="0"/>
              </a:spcAft>
              <a:buClr>
                <a:schemeClr val="lt1"/>
              </a:buClr>
              <a:buSzPts val="1000"/>
              <a:buFont typeface="Sora"/>
              <a:buNone/>
              <a:defRPr sz="1000">
                <a:solidFill>
                  <a:schemeClr val="lt1"/>
                </a:solidFill>
                <a:latin typeface="Sora"/>
                <a:ea typeface="Sora"/>
                <a:cs typeface="Sora"/>
                <a:sym typeface="Sora"/>
              </a:defRPr>
            </a:lvl7pPr>
            <a:lvl8pPr lvl="7">
              <a:spcBef>
                <a:spcPts val="0"/>
              </a:spcBef>
              <a:spcAft>
                <a:spcPts val="0"/>
              </a:spcAft>
              <a:buClr>
                <a:schemeClr val="lt1"/>
              </a:buClr>
              <a:buSzPts val="1000"/>
              <a:buFont typeface="Sora"/>
              <a:buNone/>
              <a:defRPr sz="1000">
                <a:solidFill>
                  <a:schemeClr val="lt1"/>
                </a:solidFill>
                <a:latin typeface="Sora"/>
                <a:ea typeface="Sora"/>
                <a:cs typeface="Sora"/>
                <a:sym typeface="Sora"/>
              </a:defRPr>
            </a:lvl8pPr>
            <a:lvl9pPr lvl="8">
              <a:spcBef>
                <a:spcPts val="0"/>
              </a:spcBef>
              <a:spcAft>
                <a:spcPts val="0"/>
              </a:spcAft>
              <a:buClr>
                <a:schemeClr val="lt1"/>
              </a:buClr>
              <a:buSzPts val="1000"/>
              <a:buFont typeface="Sora"/>
              <a:buNone/>
              <a:defRPr sz="1000">
                <a:solidFill>
                  <a:schemeClr val="lt1"/>
                </a:solidFill>
                <a:latin typeface="Sora"/>
                <a:ea typeface="Sora"/>
                <a:cs typeface="Sora"/>
                <a:sym typeface="Sora"/>
              </a:defRPr>
            </a:lvl9pPr>
          </a:lstStyle>
          <a:p/>
        </p:txBody>
      </p:sp>
      <p:sp>
        <p:nvSpPr>
          <p:cNvPr id="563" name="Google Shape;563;p23"/>
          <p:cNvSpPr txBox="1"/>
          <p:nvPr>
            <p:ph idx="16" type="subTitle"/>
          </p:nvPr>
        </p:nvSpPr>
        <p:spPr>
          <a:xfrm>
            <a:off x="4482800" y="1063750"/>
            <a:ext cx="1481100" cy="198300"/>
          </a:xfrm>
          <a:prstGeom prst="rect">
            <a:avLst/>
          </a:prstGeom>
        </p:spPr>
        <p:txBody>
          <a:bodyPr anchorCtr="0" anchor="b" bIns="91425" lIns="0" spcFirstLastPara="1" rIns="91425" wrap="square" tIns="91425">
            <a:noAutofit/>
          </a:bodyPr>
          <a:lstStyle>
            <a:lvl1pPr lvl="0">
              <a:spcBef>
                <a:spcPts val="0"/>
              </a:spcBef>
              <a:spcAft>
                <a:spcPts val="0"/>
              </a:spcAft>
              <a:buNone/>
              <a:defRPr b="1">
                <a:solidFill>
                  <a:schemeClr val="accent5"/>
                </a:solidFill>
              </a:defRPr>
            </a:lvl1pPr>
            <a:lvl2pPr lvl="1">
              <a:spcBef>
                <a:spcPts val="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64" name="Google Shape;564;p23"/>
          <p:cNvSpPr txBox="1"/>
          <p:nvPr>
            <p:ph idx="17"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udience Persona Infographic">
  <p:cSld name="BLANK_1_1_1_1_1_1_1_1_1_1_1_1_3">
    <p:bg>
      <p:bgPr>
        <a:solidFill>
          <a:schemeClr val="lt1"/>
        </a:solidFill>
      </p:bgPr>
    </p:bg>
    <p:spTree>
      <p:nvGrpSpPr>
        <p:cNvPr id="565" name="Shape 565"/>
        <p:cNvGrpSpPr/>
        <p:nvPr/>
      </p:nvGrpSpPr>
      <p:grpSpPr>
        <a:xfrm>
          <a:off x="0" y="0"/>
          <a:ext cx="0" cy="0"/>
          <a:chOff x="0" y="0"/>
          <a:chExt cx="0" cy="0"/>
        </a:xfrm>
      </p:grpSpPr>
      <p:sp>
        <p:nvSpPr>
          <p:cNvPr id="566" name="Google Shape;566;p24"/>
          <p:cNvSpPr/>
          <p:nvPr/>
        </p:nvSpPr>
        <p:spPr>
          <a:xfrm>
            <a:off x="6702700" y="2532550"/>
            <a:ext cx="2441400" cy="26109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67" name="Google Shape;567;p24"/>
          <p:cNvSpPr/>
          <p:nvPr>
            <p:ph idx="2" type="pic"/>
          </p:nvPr>
        </p:nvSpPr>
        <p:spPr>
          <a:xfrm>
            <a:off x="6702600" y="-16150"/>
            <a:ext cx="2441400" cy="2574600"/>
          </a:xfrm>
          <a:prstGeom prst="rect">
            <a:avLst/>
          </a:prstGeom>
          <a:noFill/>
          <a:ln>
            <a:noFill/>
          </a:ln>
        </p:spPr>
      </p:sp>
      <p:sp>
        <p:nvSpPr>
          <p:cNvPr id="568" name="Google Shape;568;p24"/>
          <p:cNvSpPr txBox="1"/>
          <p:nvPr>
            <p:ph idx="1" type="subTitle"/>
          </p:nvPr>
        </p:nvSpPr>
        <p:spPr>
          <a:xfrm>
            <a:off x="115025" y="1739375"/>
            <a:ext cx="3460800" cy="1776600"/>
          </a:xfrm>
          <a:prstGeom prst="rect">
            <a:avLst/>
          </a:prstGeom>
        </p:spPr>
        <p:txBody>
          <a:bodyPr anchorCtr="0" anchor="t" bIns="0" lIns="91425" spcFirstLastPara="1" rIns="91425" wrap="square" tIns="0">
            <a:normAutofit/>
          </a:bodyPr>
          <a:lstStyle>
            <a:lvl1pPr lvl="0">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lnSpc>
                <a:spcPct val="115000"/>
              </a:lnSpc>
              <a:spcBef>
                <a:spcPts val="1000"/>
              </a:spcBef>
              <a:spcAft>
                <a:spcPts val="0"/>
              </a:spcAft>
              <a:buClr>
                <a:schemeClr val="dk2"/>
              </a:buClr>
              <a:buSzPts val="1400"/>
              <a:buNone/>
              <a:defRPr>
                <a:solidFill>
                  <a:schemeClr val="dk2"/>
                </a:solidFill>
              </a:defRPr>
            </a:lvl2pPr>
            <a:lvl3pPr lvl="2">
              <a:lnSpc>
                <a:spcPct val="115000"/>
              </a:lnSpc>
              <a:spcBef>
                <a:spcPts val="0"/>
              </a:spcBef>
              <a:spcAft>
                <a:spcPts val="0"/>
              </a:spcAft>
              <a:buClr>
                <a:schemeClr val="dk2"/>
              </a:buClr>
              <a:buSzPts val="1400"/>
              <a:buNone/>
              <a:defRPr>
                <a:solidFill>
                  <a:schemeClr val="dk2"/>
                </a:solidFill>
              </a:defRPr>
            </a:lvl3pPr>
            <a:lvl4pPr lvl="3">
              <a:lnSpc>
                <a:spcPct val="115000"/>
              </a:lnSpc>
              <a:spcBef>
                <a:spcPts val="0"/>
              </a:spcBef>
              <a:spcAft>
                <a:spcPts val="0"/>
              </a:spcAft>
              <a:buClr>
                <a:schemeClr val="dk2"/>
              </a:buClr>
              <a:buSzPts val="1400"/>
              <a:buNone/>
              <a:defRPr>
                <a:solidFill>
                  <a:schemeClr val="dk2"/>
                </a:solidFill>
              </a:defRPr>
            </a:lvl4pPr>
            <a:lvl5pPr lvl="4">
              <a:lnSpc>
                <a:spcPct val="115000"/>
              </a:lnSpc>
              <a:spcBef>
                <a:spcPts val="0"/>
              </a:spcBef>
              <a:spcAft>
                <a:spcPts val="0"/>
              </a:spcAft>
              <a:buClr>
                <a:schemeClr val="dk2"/>
              </a:buClr>
              <a:buSzPts val="1400"/>
              <a:buNone/>
              <a:defRPr>
                <a:solidFill>
                  <a:schemeClr val="dk2"/>
                </a:solidFill>
              </a:defRPr>
            </a:lvl5pPr>
            <a:lvl6pPr lvl="5">
              <a:lnSpc>
                <a:spcPct val="115000"/>
              </a:lnSpc>
              <a:spcBef>
                <a:spcPts val="0"/>
              </a:spcBef>
              <a:spcAft>
                <a:spcPts val="0"/>
              </a:spcAft>
              <a:buClr>
                <a:schemeClr val="dk2"/>
              </a:buClr>
              <a:buSzPts val="1400"/>
              <a:buNone/>
              <a:defRPr>
                <a:solidFill>
                  <a:schemeClr val="dk2"/>
                </a:solidFill>
              </a:defRPr>
            </a:lvl6pPr>
            <a:lvl7pPr lvl="6">
              <a:lnSpc>
                <a:spcPct val="115000"/>
              </a:lnSpc>
              <a:spcBef>
                <a:spcPts val="0"/>
              </a:spcBef>
              <a:spcAft>
                <a:spcPts val="0"/>
              </a:spcAft>
              <a:buClr>
                <a:schemeClr val="dk2"/>
              </a:buClr>
              <a:buSzPts val="1400"/>
              <a:buNone/>
              <a:defRPr>
                <a:solidFill>
                  <a:schemeClr val="dk2"/>
                </a:solidFill>
              </a:defRPr>
            </a:lvl7pPr>
            <a:lvl8pPr lvl="7">
              <a:lnSpc>
                <a:spcPct val="115000"/>
              </a:lnSpc>
              <a:spcBef>
                <a:spcPts val="0"/>
              </a:spcBef>
              <a:spcAft>
                <a:spcPts val="0"/>
              </a:spcAft>
              <a:buClr>
                <a:schemeClr val="dk2"/>
              </a:buClr>
              <a:buSzPts val="1400"/>
              <a:buNone/>
              <a:defRPr>
                <a:solidFill>
                  <a:schemeClr val="dk2"/>
                </a:solidFill>
              </a:defRPr>
            </a:lvl8pPr>
            <a:lvl9pPr lvl="8">
              <a:lnSpc>
                <a:spcPct val="115000"/>
              </a:lnSpc>
              <a:spcBef>
                <a:spcPts val="0"/>
              </a:spcBef>
              <a:spcAft>
                <a:spcPts val="0"/>
              </a:spcAft>
              <a:buClr>
                <a:schemeClr val="dk2"/>
              </a:buClr>
              <a:buSzPts val="1400"/>
              <a:buNone/>
              <a:defRPr>
                <a:solidFill>
                  <a:schemeClr val="dk2"/>
                </a:solidFill>
              </a:defRPr>
            </a:lvl9pPr>
          </a:lstStyle>
          <a:p/>
        </p:txBody>
      </p:sp>
      <p:sp>
        <p:nvSpPr>
          <p:cNvPr id="569" name="Google Shape;569;p24"/>
          <p:cNvSpPr txBox="1"/>
          <p:nvPr>
            <p:ph idx="3" type="subTitle"/>
          </p:nvPr>
        </p:nvSpPr>
        <p:spPr>
          <a:xfrm>
            <a:off x="115025" y="3869063"/>
            <a:ext cx="3460800" cy="8004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latin typeface="Sora ExtraLight"/>
                <a:ea typeface="Sora ExtraLight"/>
                <a:cs typeface="Sora ExtraLight"/>
                <a:sym typeface="Sora ExtraLight"/>
              </a:defRPr>
            </a:lvl1pPr>
            <a:lvl2pPr lvl="1">
              <a:spcBef>
                <a:spcPts val="1000"/>
              </a:spcBef>
              <a:spcAft>
                <a:spcPts val="0"/>
              </a:spcAft>
              <a:buClr>
                <a:schemeClr val="dk2"/>
              </a:buClr>
              <a:buSzPts val="1400"/>
              <a:buNone/>
              <a:defRPr>
                <a:solidFill>
                  <a:schemeClr val="dk2"/>
                </a:solidFill>
              </a:defRPr>
            </a:lvl2pPr>
            <a:lvl3pPr lvl="2">
              <a:spcBef>
                <a:spcPts val="0"/>
              </a:spcBef>
              <a:spcAft>
                <a:spcPts val="0"/>
              </a:spcAft>
              <a:buClr>
                <a:schemeClr val="dk2"/>
              </a:buClr>
              <a:buSzPts val="1400"/>
              <a:buNone/>
              <a:defRPr>
                <a:solidFill>
                  <a:schemeClr val="dk2"/>
                </a:solidFill>
              </a:defRPr>
            </a:lvl3pPr>
            <a:lvl4pPr lvl="3">
              <a:spcBef>
                <a:spcPts val="0"/>
              </a:spcBef>
              <a:spcAft>
                <a:spcPts val="0"/>
              </a:spcAft>
              <a:buClr>
                <a:schemeClr val="dk2"/>
              </a:buClr>
              <a:buSzPts val="1400"/>
              <a:buNone/>
              <a:defRPr>
                <a:solidFill>
                  <a:schemeClr val="dk2"/>
                </a:solidFill>
              </a:defRPr>
            </a:lvl4pPr>
            <a:lvl5pPr lvl="4">
              <a:spcBef>
                <a:spcPts val="0"/>
              </a:spcBef>
              <a:spcAft>
                <a:spcPts val="0"/>
              </a:spcAft>
              <a:buClr>
                <a:schemeClr val="dk2"/>
              </a:buClr>
              <a:buSzPts val="1400"/>
              <a:buNone/>
              <a:defRPr>
                <a:solidFill>
                  <a:schemeClr val="dk2"/>
                </a:solidFill>
              </a:defRPr>
            </a:lvl5pPr>
            <a:lvl6pPr lvl="5">
              <a:spcBef>
                <a:spcPts val="0"/>
              </a:spcBef>
              <a:spcAft>
                <a:spcPts val="0"/>
              </a:spcAft>
              <a:buClr>
                <a:schemeClr val="dk2"/>
              </a:buClr>
              <a:buSzPts val="1400"/>
              <a:buNone/>
              <a:defRPr>
                <a:solidFill>
                  <a:schemeClr val="dk2"/>
                </a:solidFill>
              </a:defRPr>
            </a:lvl6pPr>
            <a:lvl7pPr lvl="6">
              <a:spcBef>
                <a:spcPts val="0"/>
              </a:spcBef>
              <a:spcAft>
                <a:spcPts val="0"/>
              </a:spcAft>
              <a:buClr>
                <a:schemeClr val="dk2"/>
              </a:buClr>
              <a:buSzPts val="1400"/>
              <a:buNone/>
              <a:defRPr>
                <a:solidFill>
                  <a:schemeClr val="dk2"/>
                </a:solidFill>
              </a:defRPr>
            </a:lvl7pPr>
            <a:lvl8pPr lvl="7">
              <a:spcBef>
                <a:spcPts val="0"/>
              </a:spcBef>
              <a:spcAft>
                <a:spcPts val="0"/>
              </a:spcAft>
              <a:buClr>
                <a:schemeClr val="dk2"/>
              </a:buClr>
              <a:buSzPts val="1400"/>
              <a:buNone/>
              <a:defRPr>
                <a:solidFill>
                  <a:schemeClr val="dk2"/>
                </a:solidFill>
              </a:defRPr>
            </a:lvl8pPr>
            <a:lvl9pPr lvl="8">
              <a:spcBef>
                <a:spcPts val="0"/>
              </a:spcBef>
              <a:spcAft>
                <a:spcPts val="0"/>
              </a:spcAft>
              <a:buClr>
                <a:schemeClr val="dk2"/>
              </a:buClr>
              <a:buSzPts val="1400"/>
              <a:buNone/>
              <a:defRPr>
                <a:solidFill>
                  <a:schemeClr val="dk2"/>
                </a:solidFill>
              </a:defRPr>
            </a:lvl9pPr>
          </a:lstStyle>
          <a:p/>
        </p:txBody>
      </p:sp>
      <p:sp>
        <p:nvSpPr>
          <p:cNvPr id="570" name="Google Shape;570;p24"/>
          <p:cNvSpPr txBox="1"/>
          <p:nvPr>
            <p:ph type="title"/>
          </p:nvPr>
        </p:nvSpPr>
        <p:spPr>
          <a:xfrm>
            <a:off x="3656050" y="1739375"/>
            <a:ext cx="2960700" cy="237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latin typeface="IBM Plex Sans Medium"/>
                <a:ea typeface="IBM Plex Sans Medium"/>
                <a:cs typeface="IBM Plex Sans Medium"/>
                <a:sym typeface="IBM Plex Sans Medium"/>
              </a:defRPr>
            </a:lvl1pPr>
            <a:lvl2pPr lvl="1">
              <a:spcBef>
                <a:spcPts val="100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571" name="Google Shape;571;p24"/>
          <p:cNvSpPr txBox="1"/>
          <p:nvPr>
            <p:ph idx="4" type="title"/>
          </p:nvPr>
        </p:nvSpPr>
        <p:spPr>
          <a:xfrm>
            <a:off x="3656050" y="2786778"/>
            <a:ext cx="2960700" cy="3387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latin typeface="IBM Plex Sans Medium"/>
                <a:ea typeface="IBM Plex Sans Medium"/>
                <a:cs typeface="IBM Plex Sans Medium"/>
                <a:sym typeface="IBM Plex Sans Medium"/>
              </a:defRPr>
            </a:lvl1pPr>
            <a:lvl2pPr lvl="1">
              <a:spcBef>
                <a:spcPts val="100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572" name="Google Shape;572;p24"/>
          <p:cNvSpPr txBox="1"/>
          <p:nvPr>
            <p:ph idx="5" type="title"/>
          </p:nvPr>
        </p:nvSpPr>
        <p:spPr>
          <a:xfrm>
            <a:off x="3624425" y="4231975"/>
            <a:ext cx="900600" cy="3387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latin typeface="IBM Plex Sans Medium"/>
                <a:ea typeface="IBM Plex Sans Medium"/>
                <a:cs typeface="IBM Plex Sans Medium"/>
                <a:sym typeface="IBM Plex Sans Medium"/>
              </a:defRPr>
            </a:lvl1pPr>
            <a:lvl2pPr lvl="1">
              <a:spcBef>
                <a:spcPts val="100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573" name="Google Shape;573;p24"/>
          <p:cNvSpPr txBox="1"/>
          <p:nvPr>
            <p:ph idx="6" type="title"/>
          </p:nvPr>
        </p:nvSpPr>
        <p:spPr>
          <a:xfrm>
            <a:off x="115025" y="1079975"/>
            <a:ext cx="6055500" cy="4923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2pPr>
            <a:lvl3pPr lvl="2">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3pPr>
            <a:lvl4pPr lvl="3">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4pPr>
            <a:lvl5pPr lvl="4">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5pPr>
            <a:lvl6pPr lvl="5">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6pPr>
            <a:lvl7pPr lvl="6">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7pPr>
            <a:lvl8pPr lvl="7">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8pPr>
            <a:lvl9pPr lvl="8">
              <a:spcBef>
                <a:spcPts val="0"/>
              </a:spcBef>
              <a:spcAft>
                <a:spcPts val="0"/>
              </a:spcAft>
              <a:buClr>
                <a:schemeClr val="dk2"/>
              </a:buClr>
              <a:buSzPts val="1200"/>
              <a:buFont typeface="IBM Plex Sans Medium"/>
              <a:buNone/>
              <a:defRPr sz="1200">
                <a:solidFill>
                  <a:schemeClr val="dk2"/>
                </a:solidFill>
                <a:latin typeface="IBM Plex Sans Medium"/>
                <a:ea typeface="IBM Plex Sans Medium"/>
                <a:cs typeface="IBM Plex Sans Medium"/>
                <a:sym typeface="IBM Plex Sans Medium"/>
              </a:defRPr>
            </a:lvl9pPr>
          </a:lstStyle>
          <a:p/>
        </p:txBody>
      </p:sp>
      <p:sp>
        <p:nvSpPr>
          <p:cNvPr id="574" name="Google Shape;574;p24"/>
          <p:cNvSpPr txBox="1"/>
          <p:nvPr>
            <p:ph idx="7"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575" name="Google Shape;575;p24"/>
          <p:cNvSpPr txBox="1"/>
          <p:nvPr>
            <p:ph idx="8" type="title"/>
          </p:nvPr>
        </p:nvSpPr>
        <p:spPr>
          <a:xfrm>
            <a:off x="115025" y="473240"/>
            <a:ext cx="6055500" cy="5772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solidFill>
                  <a:schemeClr val="dk2"/>
                </a:solidFill>
              </a:defRPr>
            </a:lvl1pPr>
            <a:lvl2pPr lvl="1">
              <a:lnSpc>
                <a:spcPct val="115000"/>
              </a:lnSpc>
              <a:spcBef>
                <a:spcPts val="0"/>
              </a:spcBef>
              <a:spcAft>
                <a:spcPts val="0"/>
              </a:spcAft>
              <a:buNone/>
              <a:defRPr sz="3600">
                <a:solidFill>
                  <a:schemeClr val="dk2"/>
                </a:solidFill>
              </a:defRPr>
            </a:lvl2pPr>
            <a:lvl3pPr lvl="2">
              <a:lnSpc>
                <a:spcPct val="115000"/>
              </a:lnSpc>
              <a:spcBef>
                <a:spcPts val="0"/>
              </a:spcBef>
              <a:spcAft>
                <a:spcPts val="0"/>
              </a:spcAft>
              <a:buNone/>
              <a:defRPr sz="3600">
                <a:solidFill>
                  <a:schemeClr val="dk2"/>
                </a:solidFill>
              </a:defRPr>
            </a:lvl3pPr>
            <a:lvl4pPr lvl="3">
              <a:lnSpc>
                <a:spcPct val="115000"/>
              </a:lnSpc>
              <a:spcBef>
                <a:spcPts val="0"/>
              </a:spcBef>
              <a:spcAft>
                <a:spcPts val="0"/>
              </a:spcAft>
              <a:buNone/>
              <a:defRPr sz="3600">
                <a:solidFill>
                  <a:schemeClr val="dk2"/>
                </a:solidFill>
              </a:defRPr>
            </a:lvl4pPr>
            <a:lvl5pPr lvl="4">
              <a:lnSpc>
                <a:spcPct val="115000"/>
              </a:lnSpc>
              <a:spcBef>
                <a:spcPts val="0"/>
              </a:spcBef>
              <a:spcAft>
                <a:spcPts val="0"/>
              </a:spcAft>
              <a:buNone/>
              <a:defRPr sz="3600">
                <a:solidFill>
                  <a:schemeClr val="dk2"/>
                </a:solidFill>
              </a:defRPr>
            </a:lvl5pPr>
            <a:lvl6pPr lvl="5">
              <a:lnSpc>
                <a:spcPct val="115000"/>
              </a:lnSpc>
              <a:spcBef>
                <a:spcPts val="0"/>
              </a:spcBef>
              <a:spcAft>
                <a:spcPts val="0"/>
              </a:spcAft>
              <a:buNone/>
              <a:defRPr sz="3600">
                <a:solidFill>
                  <a:schemeClr val="dk2"/>
                </a:solidFill>
              </a:defRPr>
            </a:lvl6pPr>
            <a:lvl7pPr lvl="6">
              <a:lnSpc>
                <a:spcPct val="115000"/>
              </a:lnSpc>
              <a:spcBef>
                <a:spcPts val="0"/>
              </a:spcBef>
              <a:spcAft>
                <a:spcPts val="0"/>
              </a:spcAft>
              <a:buNone/>
              <a:defRPr sz="3600">
                <a:solidFill>
                  <a:schemeClr val="dk2"/>
                </a:solidFill>
              </a:defRPr>
            </a:lvl7pPr>
            <a:lvl8pPr lvl="7">
              <a:lnSpc>
                <a:spcPct val="115000"/>
              </a:lnSpc>
              <a:spcBef>
                <a:spcPts val="0"/>
              </a:spcBef>
              <a:spcAft>
                <a:spcPts val="0"/>
              </a:spcAft>
              <a:buNone/>
              <a:defRPr sz="3600">
                <a:solidFill>
                  <a:schemeClr val="dk2"/>
                </a:solidFill>
              </a:defRPr>
            </a:lvl8pPr>
            <a:lvl9pPr lvl="8">
              <a:lnSpc>
                <a:spcPct val="115000"/>
              </a:lnSpc>
              <a:spcBef>
                <a:spcPts val="0"/>
              </a:spcBef>
              <a:spcAft>
                <a:spcPts val="0"/>
              </a:spcAft>
              <a:buNone/>
              <a:defRPr sz="3600">
                <a:solidFill>
                  <a:schemeClr val="dk2"/>
                </a:solidFill>
              </a:defRPr>
            </a:lvl9pPr>
          </a:lstStyle>
          <a:p/>
        </p:txBody>
      </p:sp>
      <p:sp>
        <p:nvSpPr>
          <p:cNvPr id="576" name="Google Shape;576;p24"/>
          <p:cNvSpPr txBox="1"/>
          <p:nvPr>
            <p:ph idx="9" type="title"/>
          </p:nvPr>
        </p:nvSpPr>
        <p:spPr>
          <a:xfrm>
            <a:off x="115025" y="3631463"/>
            <a:ext cx="3460800" cy="237600"/>
          </a:xfrm>
          <a:prstGeom prst="rect">
            <a:avLst/>
          </a:prstGeom>
        </p:spPr>
        <p:txBody>
          <a:bodyPr anchorCtr="0" anchor="t" bIns="0" lIns="91425" spcFirstLastPara="1" rIns="0" wrap="square" tIns="0">
            <a:noAutofit/>
          </a:bodyPr>
          <a:lstStyle>
            <a:lvl1pPr lvl="0">
              <a:spcBef>
                <a:spcPts val="0"/>
              </a:spcBef>
              <a:spcAft>
                <a:spcPts val="0"/>
              </a:spcAft>
              <a:buNone/>
              <a:defRPr sz="1000">
                <a:solidFill>
                  <a:schemeClr val="dk2"/>
                </a:solidFill>
                <a:latin typeface="IBM Plex Sans Medium"/>
                <a:ea typeface="IBM Plex Sans Medium"/>
                <a:cs typeface="IBM Plex Sans Medium"/>
                <a:sym typeface="IBM Plex Sans Medium"/>
              </a:defRPr>
            </a:lvl1pPr>
            <a:lvl2pPr lvl="1">
              <a:spcBef>
                <a:spcPts val="100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577" name="Google Shape;577;p24"/>
          <p:cNvSpPr txBox="1"/>
          <p:nvPr>
            <p:ph idx="13" type="subTitle"/>
          </p:nvPr>
        </p:nvSpPr>
        <p:spPr>
          <a:xfrm>
            <a:off x="6751650" y="2599100"/>
            <a:ext cx="2266200" cy="279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accent5"/>
                </a:solidFill>
                <a:latin typeface="Sora ExtraLight"/>
                <a:ea typeface="Sora ExtraLight"/>
                <a:cs typeface="Sora ExtraLight"/>
                <a:sym typeface="Sora ExtraLight"/>
              </a:defRPr>
            </a:lvl1pPr>
            <a:lvl2pPr lvl="1">
              <a:spcBef>
                <a:spcPts val="100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78" name="Google Shape;578;p24"/>
          <p:cNvSpPr txBox="1"/>
          <p:nvPr>
            <p:ph idx="14" type="subTitle"/>
          </p:nvPr>
        </p:nvSpPr>
        <p:spPr>
          <a:xfrm>
            <a:off x="6751650" y="2912378"/>
            <a:ext cx="2266200" cy="279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accent5"/>
                </a:solidFill>
                <a:latin typeface="Sora ExtraLight"/>
                <a:ea typeface="Sora ExtraLight"/>
                <a:cs typeface="Sora ExtraLight"/>
                <a:sym typeface="Sora ExtraLight"/>
              </a:defRPr>
            </a:lvl1pPr>
            <a:lvl2pPr lvl="1">
              <a:spcBef>
                <a:spcPts val="100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79" name="Google Shape;579;p24"/>
          <p:cNvSpPr txBox="1"/>
          <p:nvPr>
            <p:ph idx="15" type="subTitle"/>
          </p:nvPr>
        </p:nvSpPr>
        <p:spPr>
          <a:xfrm>
            <a:off x="6751650" y="3225655"/>
            <a:ext cx="2266200" cy="279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accent5"/>
                </a:solidFill>
                <a:latin typeface="Sora ExtraLight"/>
                <a:ea typeface="Sora ExtraLight"/>
                <a:cs typeface="Sora ExtraLight"/>
                <a:sym typeface="Sora ExtraLight"/>
              </a:defRPr>
            </a:lvl1pPr>
            <a:lvl2pPr lvl="1">
              <a:spcBef>
                <a:spcPts val="100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80" name="Google Shape;580;p24"/>
          <p:cNvSpPr txBox="1"/>
          <p:nvPr>
            <p:ph idx="16" type="subTitle"/>
          </p:nvPr>
        </p:nvSpPr>
        <p:spPr>
          <a:xfrm>
            <a:off x="6751650" y="3538932"/>
            <a:ext cx="2266200" cy="279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accent5"/>
                </a:solidFill>
                <a:latin typeface="Sora ExtraLight"/>
                <a:ea typeface="Sora ExtraLight"/>
                <a:cs typeface="Sora ExtraLight"/>
                <a:sym typeface="Sora ExtraLight"/>
              </a:defRPr>
            </a:lvl1pPr>
            <a:lvl2pPr lvl="1">
              <a:spcBef>
                <a:spcPts val="100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81" name="Google Shape;581;p24"/>
          <p:cNvSpPr txBox="1"/>
          <p:nvPr>
            <p:ph idx="17" type="subTitle"/>
          </p:nvPr>
        </p:nvSpPr>
        <p:spPr>
          <a:xfrm>
            <a:off x="6751650" y="3852210"/>
            <a:ext cx="2266200" cy="279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accent5"/>
                </a:solidFill>
                <a:latin typeface="Sora ExtraLight"/>
                <a:ea typeface="Sora ExtraLight"/>
                <a:cs typeface="Sora ExtraLight"/>
                <a:sym typeface="Sora ExtraLight"/>
              </a:defRPr>
            </a:lvl1pPr>
            <a:lvl2pPr lvl="1">
              <a:spcBef>
                <a:spcPts val="100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82" name="Google Shape;582;p24"/>
          <p:cNvSpPr txBox="1"/>
          <p:nvPr>
            <p:ph idx="18" type="subTitle"/>
          </p:nvPr>
        </p:nvSpPr>
        <p:spPr>
          <a:xfrm>
            <a:off x="6751650" y="4165488"/>
            <a:ext cx="2266200" cy="2796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accent5"/>
                </a:solidFill>
                <a:latin typeface="Sora ExtraLight"/>
                <a:ea typeface="Sora ExtraLight"/>
                <a:cs typeface="Sora ExtraLight"/>
                <a:sym typeface="Sora ExtraLight"/>
              </a:defRPr>
            </a:lvl1pPr>
            <a:lvl2pPr lvl="1">
              <a:spcBef>
                <a:spcPts val="1000"/>
              </a:spcBef>
              <a:spcAft>
                <a:spcPts val="0"/>
              </a:spcAft>
              <a:buClr>
                <a:schemeClr val="accent5"/>
              </a:buClr>
              <a:buSzPts val="1400"/>
              <a:buNone/>
              <a:defRPr>
                <a:solidFill>
                  <a:schemeClr val="accent5"/>
                </a:solidFill>
              </a:defRPr>
            </a:lvl2pPr>
            <a:lvl3pPr lvl="2">
              <a:spcBef>
                <a:spcPts val="0"/>
              </a:spcBef>
              <a:spcAft>
                <a:spcPts val="0"/>
              </a:spcAft>
              <a:buClr>
                <a:schemeClr val="accent5"/>
              </a:buClr>
              <a:buSzPts val="1400"/>
              <a:buNone/>
              <a:defRPr>
                <a:solidFill>
                  <a:schemeClr val="accent5"/>
                </a:solidFill>
              </a:defRPr>
            </a:lvl3pPr>
            <a:lvl4pPr lvl="3">
              <a:spcBef>
                <a:spcPts val="0"/>
              </a:spcBef>
              <a:spcAft>
                <a:spcPts val="0"/>
              </a:spcAft>
              <a:buClr>
                <a:schemeClr val="accent5"/>
              </a:buClr>
              <a:buSzPts val="1400"/>
              <a:buNone/>
              <a:defRPr>
                <a:solidFill>
                  <a:schemeClr val="accent5"/>
                </a:solidFill>
              </a:defRPr>
            </a:lvl4pPr>
            <a:lvl5pPr lvl="4">
              <a:spcBef>
                <a:spcPts val="0"/>
              </a:spcBef>
              <a:spcAft>
                <a:spcPts val="0"/>
              </a:spcAft>
              <a:buClr>
                <a:schemeClr val="accent5"/>
              </a:buClr>
              <a:buSzPts val="1400"/>
              <a:buNone/>
              <a:defRPr>
                <a:solidFill>
                  <a:schemeClr val="accent5"/>
                </a:solidFill>
              </a:defRPr>
            </a:lvl5pPr>
            <a:lvl6pPr lvl="5">
              <a:spcBef>
                <a:spcPts val="0"/>
              </a:spcBef>
              <a:spcAft>
                <a:spcPts val="0"/>
              </a:spcAft>
              <a:buClr>
                <a:schemeClr val="accent5"/>
              </a:buClr>
              <a:buSzPts val="1400"/>
              <a:buNone/>
              <a:defRPr>
                <a:solidFill>
                  <a:schemeClr val="accent5"/>
                </a:solidFill>
              </a:defRPr>
            </a:lvl6pPr>
            <a:lvl7pPr lvl="6">
              <a:spcBef>
                <a:spcPts val="0"/>
              </a:spcBef>
              <a:spcAft>
                <a:spcPts val="0"/>
              </a:spcAft>
              <a:buClr>
                <a:schemeClr val="accent5"/>
              </a:buClr>
              <a:buSzPts val="1400"/>
              <a:buNone/>
              <a:defRPr>
                <a:solidFill>
                  <a:schemeClr val="accent5"/>
                </a:solidFill>
              </a:defRPr>
            </a:lvl7pPr>
            <a:lvl8pPr lvl="7">
              <a:spcBef>
                <a:spcPts val="0"/>
              </a:spcBef>
              <a:spcAft>
                <a:spcPts val="0"/>
              </a:spcAft>
              <a:buClr>
                <a:schemeClr val="accent5"/>
              </a:buClr>
              <a:buSzPts val="1400"/>
              <a:buNone/>
              <a:defRPr>
                <a:solidFill>
                  <a:schemeClr val="accent5"/>
                </a:solidFill>
              </a:defRPr>
            </a:lvl8pPr>
            <a:lvl9pPr lvl="8">
              <a:spcBef>
                <a:spcPts val="0"/>
              </a:spcBef>
              <a:spcAft>
                <a:spcPts val="0"/>
              </a:spcAft>
              <a:buClr>
                <a:schemeClr val="accent5"/>
              </a:buClr>
              <a:buSzPts val="1400"/>
              <a:buNone/>
              <a:defRPr>
                <a:solidFill>
                  <a:schemeClr val="accent5"/>
                </a:solidFill>
              </a:defRPr>
            </a:lvl9pPr>
          </a:lstStyle>
          <a:p/>
        </p:txBody>
      </p:sp>
      <p:sp>
        <p:nvSpPr>
          <p:cNvPr id="583" name="Google Shape;583;p24"/>
          <p:cNvSpPr txBox="1"/>
          <p:nvPr>
            <p:ph idx="19"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body and image - Alt 2">
  <p:cSld name="BLANK_1_1_1_1_1_1_1_1_1_1_1_1_2">
    <p:spTree>
      <p:nvGrpSpPr>
        <p:cNvPr id="584" name="Shape 584"/>
        <p:cNvGrpSpPr/>
        <p:nvPr/>
      </p:nvGrpSpPr>
      <p:grpSpPr>
        <a:xfrm>
          <a:off x="0" y="0"/>
          <a:ext cx="0" cy="0"/>
          <a:chOff x="0" y="0"/>
          <a:chExt cx="0" cy="0"/>
        </a:xfrm>
      </p:grpSpPr>
      <p:sp>
        <p:nvSpPr>
          <p:cNvPr id="585" name="Google Shape;585;p25"/>
          <p:cNvSpPr/>
          <p:nvPr/>
        </p:nvSpPr>
        <p:spPr>
          <a:xfrm flipH="1" rot="-8100000">
            <a:off x="4692650" y="965198"/>
            <a:ext cx="4843399" cy="2480248"/>
          </a:xfrm>
          <a:prstGeom prst="flowChartConnector">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586" name="Google Shape;586;p25"/>
          <p:cNvSpPr/>
          <p:nvPr/>
        </p:nvSpPr>
        <p:spPr>
          <a:xfrm flipH="1" rot="10800000">
            <a:off x="4676692" y="3337812"/>
            <a:ext cx="4467295" cy="1685226"/>
          </a:xfrm>
          <a:custGeom>
            <a:rect b="b" l="l" r="r" t="t"/>
            <a:pathLst>
              <a:path extrusionOk="0" h="51371" w="119855">
                <a:moveTo>
                  <a:pt x="32006" y="0"/>
                </a:moveTo>
                <a:lnTo>
                  <a:pt x="30303" y="29"/>
                </a:lnTo>
                <a:lnTo>
                  <a:pt x="28658" y="116"/>
                </a:lnTo>
                <a:lnTo>
                  <a:pt x="27042" y="202"/>
                </a:lnTo>
                <a:lnTo>
                  <a:pt x="25455" y="289"/>
                </a:lnTo>
                <a:lnTo>
                  <a:pt x="23896" y="433"/>
                </a:lnTo>
                <a:lnTo>
                  <a:pt x="22367" y="606"/>
                </a:lnTo>
                <a:lnTo>
                  <a:pt x="20895" y="779"/>
                </a:lnTo>
                <a:lnTo>
                  <a:pt x="19452" y="1010"/>
                </a:lnTo>
                <a:lnTo>
                  <a:pt x="18067" y="1241"/>
                </a:lnTo>
                <a:lnTo>
                  <a:pt x="16710" y="1501"/>
                </a:lnTo>
                <a:lnTo>
                  <a:pt x="15383" y="1761"/>
                </a:lnTo>
                <a:lnTo>
                  <a:pt x="14142" y="2078"/>
                </a:lnTo>
                <a:lnTo>
                  <a:pt x="12930" y="2396"/>
                </a:lnTo>
                <a:lnTo>
                  <a:pt x="11746" y="2771"/>
                </a:lnTo>
                <a:lnTo>
                  <a:pt x="10621" y="3117"/>
                </a:lnTo>
                <a:lnTo>
                  <a:pt x="9524" y="3550"/>
                </a:lnTo>
                <a:lnTo>
                  <a:pt x="8485" y="3983"/>
                </a:lnTo>
                <a:lnTo>
                  <a:pt x="7504" y="4416"/>
                </a:lnTo>
                <a:lnTo>
                  <a:pt x="6581" y="4906"/>
                </a:lnTo>
                <a:lnTo>
                  <a:pt x="5715" y="5397"/>
                </a:lnTo>
                <a:lnTo>
                  <a:pt x="4907" y="5916"/>
                </a:lnTo>
                <a:lnTo>
                  <a:pt x="4156" y="6465"/>
                </a:lnTo>
                <a:lnTo>
                  <a:pt x="3464" y="7013"/>
                </a:lnTo>
                <a:lnTo>
                  <a:pt x="2829" y="7590"/>
                </a:lnTo>
                <a:lnTo>
                  <a:pt x="2281" y="8196"/>
                </a:lnTo>
                <a:lnTo>
                  <a:pt x="1761" y="8802"/>
                </a:lnTo>
                <a:lnTo>
                  <a:pt x="1328" y="9437"/>
                </a:lnTo>
                <a:lnTo>
                  <a:pt x="953" y="10072"/>
                </a:lnTo>
                <a:lnTo>
                  <a:pt x="636" y="10765"/>
                </a:lnTo>
                <a:lnTo>
                  <a:pt x="376" y="11429"/>
                </a:lnTo>
                <a:lnTo>
                  <a:pt x="174" y="12121"/>
                </a:lnTo>
                <a:lnTo>
                  <a:pt x="87" y="12698"/>
                </a:lnTo>
                <a:lnTo>
                  <a:pt x="29" y="13276"/>
                </a:lnTo>
                <a:lnTo>
                  <a:pt x="1" y="13853"/>
                </a:lnTo>
                <a:lnTo>
                  <a:pt x="29" y="14430"/>
                </a:lnTo>
                <a:lnTo>
                  <a:pt x="87" y="15007"/>
                </a:lnTo>
                <a:lnTo>
                  <a:pt x="174" y="15613"/>
                </a:lnTo>
                <a:lnTo>
                  <a:pt x="318" y="16219"/>
                </a:lnTo>
                <a:lnTo>
                  <a:pt x="491" y="16796"/>
                </a:lnTo>
                <a:lnTo>
                  <a:pt x="722" y="17403"/>
                </a:lnTo>
                <a:lnTo>
                  <a:pt x="953" y="18009"/>
                </a:lnTo>
                <a:lnTo>
                  <a:pt x="1242" y="18615"/>
                </a:lnTo>
                <a:lnTo>
                  <a:pt x="1588" y="19221"/>
                </a:lnTo>
                <a:lnTo>
                  <a:pt x="1934" y="19856"/>
                </a:lnTo>
                <a:lnTo>
                  <a:pt x="2338" y="20462"/>
                </a:lnTo>
                <a:lnTo>
                  <a:pt x="2771" y="21068"/>
                </a:lnTo>
                <a:lnTo>
                  <a:pt x="3233" y="21703"/>
                </a:lnTo>
                <a:lnTo>
                  <a:pt x="3752" y="22309"/>
                </a:lnTo>
                <a:lnTo>
                  <a:pt x="4272" y="22944"/>
                </a:lnTo>
                <a:lnTo>
                  <a:pt x="4849" y="23550"/>
                </a:lnTo>
                <a:lnTo>
                  <a:pt x="5455" y="24185"/>
                </a:lnTo>
                <a:lnTo>
                  <a:pt x="6090" y="24791"/>
                </a:lnTo>
                <a:lnTo>
                  <a:pt x="6754" y="25426"/>
                </a:lnTo>
                <a:lnTo>
                  <a:pt x="7446" y="26032"/>
                </a:lnTo>
                <a:lnTo>
                  <a:pt x="8197" y="26638"/>
                </a:lnTo>
                <a:lnTo>
                  <a:pt x="8947" y="27273"/>
                </a:lnTo>
                <a:lnTo>
                  <a:pt x="9726" y="27879"/>
                </a:lnTo>
                <a:lnTo>
                  <a:pt x="10563" y="28485"/>
                </a:lnTo>
                <a:lnTo>
                  <a:pt x="11400" y="29120"/>
                </a:lnTo>
                <a:lnTo>
                  <a:pt x="12295" y="29726"/>
                </a:lnTo>
                <a:lnTo>
                  <a:pt x="13189" y="30332"/>
                </a:lnTo>
                <a:lnTo>
                  <a:pt x="14113" y="30938"/>
                </a:lnTo>
                <a:lnTo>
                  <a:pt x="15094" y="31544"/>
                </a:lnTo>
                <a:lnTo>
                  <a:pt x="17085" y="32727"/>
                </a:lnTo>
                <a:lnTo>
                  <a:pt x="19192" y="33910"/>
                </a:lnTo>
                <a:lnTo>
                  <a:pt x="21414" y="35065"/>
                </a:lnTo>
                <a:lnTo>
                  <a:pt x="23723" y="36219"/>
                </a:lnTo>
                <a:lnTo>
                  <a:pt x="26118" y="37316"/>
                </a:lnTo>
                <a:lnTo>
                  <a:pt x="28629" y="38412"/>
                </a:lnTo>
                <a:lnTo>
                  <a:pt x="31198" y="39480"/>
                </a:lnTo>
                <a:lnTo>
                  <a:pt x="33853" y="40519"/>
                </a:lnTo>
                <a:lnTo>
                  <a:pt x="36595" y="41529"/>
                </a:lnTo>
                <a:lnTo>
                  <a:pt x="39423" y="42510"/>
                </a:lnTo>
                <a:lnTo>
                  <a:pt x="42309" y="43434"/>
                </a:lnTo>
                <a:lnTo>
                  <a:pt x="45281" y="44329"/>
                </a:lnTo>
                <a:lnTo>
                  <a:pt x="48283" y="45194"/>
                </a:lnTo>
                <a:lnTo>
                  <a:pt x="51371" y="46002"/>
                </a:lnTo>
                <a:lnTo>
                  <a:pt x="54516" y="46782"/>
                </a:lnTo>
                <a:lnTo>
                  <a:pt x="57691" y="47503"/>
                </a:lnTo>
                <a:lnTo>
                  <a:pt x="59884" y="47965"/>
                </a:lnTo>
                <a:lnTo>
                  <a:pt x="62049" y="48398"/>
                </a:lnTo>
                <a:lnTo>
                  <a:pt x="64213" y="48802"/>
                </a:lnTo>
                <a:lnTo>
                  <a:pt x="66378" y="49177"/>
                </a:lnTo>
                <a:lnTo>
                  <a:pt x="68542" y="49523"/>
                </a:lnTo>
                <a:lnTo>
                  <a:pt x="70678" y="49841"/>
                </a:lnTo>
                <a:lnTo>
                  <a:pt x="72813" y="50129"/>
                </a:lnTo>
                <a:lnTo>
                  <a:pt x="74949" y="50389"/>
                </a:lnTo>
                <a:lnTo>
                  <a:pt x="77027" y="50620"/>
                </a:lnTo>
                <a:lnTo>
                  <a:pt x="79133" y="50822"/>
                </a:lnTo>
                <a:lnTo>
                  <a:pt x="81183" y="50995"/>
                </a:lnTo>
                <a:lnTo>
                  <a:pt x="83232" y="51111"/>
                </a:lnTo>
                <a:lnTo>
                  <a:pt x="85252" y="51226"/>
                </a:lnTo>
                <a:lnTo>
                  <a:pt x="87272" y="51313"/>
                </a:lnTo>
                <a:lnTo>
                  <a:pt x="89234" y="51370"/>
                </a:lnTo>
                <a:lnTo>
                  <a:pt x="91168" y="51370"/>
                </a:lnTo>
                <a:lnTo>
                  <a:pt x="93534" y="51342"/>
                </a:lnTo>
                <a:lnTo>
                  <a:pt x="95843" y="51284"/>
                </a:lnTo>
                <a:lnTo>
                  <a:pt x="98094" y="51168"/>
                </a:lnTo>
                <a:lnTo>
                  <a:pt x="100259" y="50995"/>
                </a:lnTo>
                <a:lnTo>
                  <a:pt x="102365" y="50764"/>
                </a:lnTo>
                <a:lnTo>
                  <a:pt x="104386" y="50533"/>
                </a:lnTo>
                <a:lnTo>
                  <a:pt x="106319" y="50216"/>
                </a:lnTo>
                <a:lnTo>
                  <a:pt x="108195" y="49870"/>
                </a:lnTo>
                <a:lnTo>
                  <a:pt x="109955" y="49466"/>
                </a:lnTo>
                <a:lnTo>
                  <a:pt x="111658" y="49033"/>
                </a:lnTo>
                <a:lnTo>
                  <a:pt x="113274" y="48571"/>
                </a:lnTo>
                <a:lnTo>
                  <a:pt x="114025" y="48311"/>
                </a:lnTo>
                <a:lnTo>
                  <a:pt x="114775" y="48052"/>
                </a:lnTo>
                <a:lnTo>
                  <a:pt x="115497" y="47763"/>
                </a:lnTo>
                <a:lnTo>
                  <a:pt x="116189" y="47474"/>
                </a:lnTo>
                <a:lnTo>
                  <a:pt x="116882" y="47186"/>
                </a:lnTo>
                <a:lnTo>
                  <a:pt x="117517" y="46868"/>
                </a:lnTo>
                <a:lnTo>
                  <a:pt x="118152" y="46580"/>
                </a:lnTo>
                <a:lnTo>
                  <a:pt x="118729" y="46233"/>
                </a:lnTo>
                <a:lnTo>
                  <a:pt x="119306" y="45916"/>
                </a:lnTo>
                <a:lnTo>
                  <a:pt x="119854" y="45570"/>
                </a:lnTo>
                <a:lnTo>
                  <a:pt x="119854" y="27590"/>
                </a:lnTo>
                <a:lnTo>
                  <a:pt x="118989" y="26724"/>
                </a:lnTo>
                <a:lnTo>
                  <a:pt x="118065" y="25858"/>
                </a:lnTo>
                <a:lnTo>
                  <a:pt x="117084" y="24993"/>
                </a:lnTo>
                <a:lnTo>
                  <a:pt x="116045" y="24127"/>
                </a:lnTo>
                <a:lnTo>
                  <a:pt x="114919" y="23290"/>
                </a:lnTo>
                <a:lnTo>
                  <a:pt x="113765" y="22424"/>
                </a:lnTo>
                <a:lnTo>
                  <a:pt x="112553" y="21558"/>
                </a:lnTo>
                <a:lnTo>
                  <a:pt x="111283" y="20721"/>
                </a:lnTo>
                <a:lnTo>
                  <a:pt x="109927" y="19884"/>
                </a:lnTo>
                <a:lnTo>
                  <a:pt x="108570" y="19048"/>
                </a:lnTo>
                <a:lnTo>
                  <a:pt x="107127" y="18239"/>
                </a:lnTo>
                <a:lnTo>
                  <a:pt x="105627" y="17403"/>
                </a:lnTo>
                <a:lnTo>
                  <a:pt x="104097" y="16594"/>
                </a:lnTo>
                <a:lnTo>
                  <a:pt x="102510" y="15786"/>
                </a:lnTo>
                <a:lnTo>
                  <a:pt x="100894" y="15007"/>
                </a:lnTo>
                <a:lnTo>
                  <a:pt x="99220" y="14228"/>
                </a:lnTo>
                <a:lnTo>
                  <a:pt x="97430" y="13420"/>
                </a:lnTo>
                <a:lnTo>
                  <a:pt x="95612" y="12641"/>
                </a:lnTo>
                <a:lnTo>
                  <a:pt x="93765" y="11890"/>
                </a:lnTo>
                <a:lnTo>
                  <a:pt x="91889" y="11140"/>
                </a:lnTo>
                <a:lnTo>
                  <a:pt x="89985" y="10419"/>
                </a:lnTo>
                <a:lnTo>
                  <a:pt x="88022" y="9726"/>
                </a:lnTo>
                <a:lnTo>
                  <a:pt x="86060" y="9033"/>
                </a:lnTo>
                <a:lnTo>
                  <a:pt x="84040" y="8369"/>
                </a:lnTo>
                <a:lnTo>
                  <a:pt x="82019" y="7735"/>
                </a:lnTo>
                <a:lnTo>
                  <a:pt x="79970" y="7100"/>
                </a:lnTo>
                <a:lnTo>
                  <a:pt x="77893" y="6522"/>
                </a:lnTo>
                <a:lnTo>
                  <a:pt x="75786" y="5945"/>
                </a:lnTo>
                <a:lnTo>
                  <a:pt x="73650" y="5368"/>
                </a:lnTo>
                <a:lnTo>
                  <a:pt x="71515" y="4849"/>
                </a:lnTo>
                <a:lnTo>
                  <a:pt x="69379" y="4329"/>
                </a:lnTo>
                <a:lnTo>
                  <a:pt x="67214" y="3839"/>
                </a:lnTo>
                <a:lnTo>
                  <a:pt x="65021" y="3377"/>
                </a:lnTo>
                <a:lnTo>
                  <a:pt x="62857" y="2944"/>
                </a:lnTo>
                <a:lnTo>
                  <a:pt x="60692" y="2540"/>
                </a:lnTo>
                <a:lnTo>
                  <a:pt x="58528" y="2194"/>
                </a:lnTo>
                <a:lnTo>
                  <a:pt x="56363" y="1847"/>
                </a:lnTo>
                <a:lnTo>
                  <a:pt x="54228" y="1530"/>
                </a:lnTo>
                <a:lnTo>
                  <a:pt x="52092" y="1241"/>
                </a:lnTo>
                <a:lnTo>
                  <a:pt x="49985" y="981"/>
                </a:lnTo>
                <a:lnTo>
                  <a:pt x="47879" y="751"/>
                </a:lnTo>
                <a:lnTo>
                  <a:pt x="45772" y="549"/>
                </a:lnTo>
                <a:lnTo>
                  <a:pt x="43723" y="375"/>
                </a:lnTo>
                <a:lnTo>
                  <a:pt x="41674" y="231"/>
                </a:lnTo>
                <a:lnTo>
                  <a:pt x="39654" y="116"/>
                </a:lnTo>
                <a:lnTo>
                  <a:pt x="37662" y="58"/>
                </a:lnTo>
                <a:lnTo>
                  <a:pt x="35671"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chemeClr val="lt1"/>
              </a:solidFill>
              <a:latin typeface="Sora"/>
              <a:ea typeface="Sora"/>
              <a:cs typeface="Sora"/>
              <a:sym typeface="Sora"/>
            </a:endParaRPr>
          </a:p>
        </p:txBody>
      </p:sp>
      <p:sp>
        <p:nvSpPr>
          <p:cNvPr id="587" name="Google Shape;587;p25"/>
          <p:cNvSpPr/>
          <p:nvPr>
            <p:ph idx="2" type="pic"/>
          </p:nvPr>
        </p:nvSpPr>
        <p:spPr>
          <a:xfrm>
            <a:off x="5457500" y="0"/>
            <a:ext cx="3686400" cy="5143500"/>
          </a:xfrm>
          <a:prstGeom prst="rect">
            <a:avLst/>
          </a:prstGeom>
          <a:noFill/>
          <a:ln>
            <a:noFill/>
          </a:ln>
        </p:spPr>
      </p:sp>
      <p:sp>
        <p:nvSpPr>
          <p:cNvPr id="588" name="Google Shape;588;p25"/>
          <p:cNvSpPr txBox="1"/>
          <p:nvPr>
            <p:ph idx="1" type="body"/>
          </p:nvPr>
        </p:nvSpPr>
        <p:spPr>
          <a:xfrm>
            <a:off x="115025" y="1743625"/>
            <a:ext cx="2094000" cy="2864700"/>
          </a:xfrm>
          <a:prstGeom prst="rect">
            <a:avLst/>
          </a:prstGeom>
        </p:spPr>
        <p:txBody>
          <a:bodyPr anchorCtr="0" anchor="t" bIns="91425" lIns="91425" spcFirstLastPara="1" rIns="91425" wrap="square" tIns="91425">
            <a:noAutofit/>
          </a:bodyPr>
          <a:lstStyle>
            <a:lvl1pPr indent="-292100" lvl="0" marL="457200">
              <a:spcBef>
                <a:spcPts val="0"/>
              </a:spcBef>
              <a:spcAft>
                <a:spcPts val="0"/>
              </a:spcAft>
              <a:buSzPts val="1000"/>
              <a:buFont typeface="Sora Light"/>
              <a:buChar char="●"/>
              <a:defRPr sz="1000">
                <a:latin typeface="Sora Light"/>
                <a:ea typeface="Sora Light"/>
                <a:cs typeface="Sora Light"/>
                <a:sym typeface="Sora Light"/>
              </a:defRPr>
            </a:lvl1pPr>
            <a:lvl2pPr indent="-292100" lvl="1" marL="914400">
              <a:spcBef>
                <a:spcPts val="800"/>
              </a:spcBef>
              <a:spcAft>
                <a:spcPts val="0"/>
              </a:spcAft>
              <a:buSzPts val="1000"/>
              <a:buFont typeface="Sora Light"/>
              <a:buChar char="○"/>
              <a:defRPr sz="1000">
                <a:latin typeface="Sora Light"/>
                <a:ea typeface="Sora Light"/>
                <a:cs typeface="Sora Light"/>
                <a:sym typeface="Sora Light"/>
              </a:defRPr>
            </a:lvl2pPr>
            <a:lvl3pPr indent="-292100" lvl="2" marL="1371600">
              <a:spcBef>
                <a:spcPts val="800"/>
              </a:spcBef>
              <a:spcAft>
                <a:spcPts val="0"/>
              </a:spcAft>
              <a:buSzPts val="1000"/>
              <a:buFont typeface="Sora Light"/>
              <a:buChar char="■"/>
              <a:defRPr sz="1000">
                <a:latin typeface="Sora Light"/>
                <a:ea typeface="Sora Light"/>
                <a:cs typeface="Sora Light"/>
                <a:sym typeface="Sora Light"/>
              </a:defRPr>
            </a:lvl3pPr>
            <a:lvl4pPr indent="-292100" lvl="3" marL="1828800">
              <a:spcBef>
                <a:spcPts val="800"/>
              </a:spcBef>
              <a:spcAft>
                <a:spcPts val="0"/>
              </a:spcAft>
              <a:buSzPts val="1000"/>
              <a:buFont typeface="Sora Light"/>
              <a:buChar char="●"/>
              <a:defRPr sz="1000">
                <a:latin typeface="Sora Light"/>
                <a:ea typeface="Sora Light"/>
                <a:cs typeface="Sora Light"/>
                <a:sym typeface="Sora Light"/>
              </a:defRPr>
            </a:lvl4pPr>
            <a:lvl5pPr indent="-292100" lvl="4" marL="2286000">
              <a:spcBef>
                <a:spcPts val="800"/>
              </a:spcBef>
              <a:spcAft>
                <a:spcPts val="0"/>
              </a:spcAft>
              <a:buSzPts val="1000"/>
              <a:buFont typeface="Sora Light"/>
              <a:buChar char="○"/>
              <a:defRPr sz="1000">
                <a:latin typeface="Sora Light"/>
                <a:ea typeface="Sora Light"/>
                <a:cs typeface="Sora Light"/>
                <a:sym typeface="Sora Light"/>
              </a:defRPr>
            </a:lvl5pPr>
            <a:lvl6pPr indent="-292100" lvl="5" marL="2743200">
              <a:spcBef>
                <a:spcPts val="800"/>
              </a:spcBef>
              <a:spcAft>
                <a:spcPts val="0"/>
              </a:spcAft>
              <a:buSzPts val="1000"/>
              <a:buFont typeface="Sora Light"/>
              <a:buChar char="■"/>
              <a:defRPr sz="1000">
                <a:latin typeface="Sora Light"/>
                <a:ea typeface="Sora Light"/>
                <a:cs typeface="Sora Light"/>
                <a:sym typeface="Sora Light"/>
              </a:defRPr>
            </a:lvl6pPr>
            <a:lvl7pPr indent="-292100" lvl="6" marL="3200400">
              <a:spcBef>
                <a:spcPts val="800"/>
              </a:spcBef>
              <a:spcAft>
                <a:spcPts val="0"/>
              </a:spcAft>
              <a:buSzPts val="1000"/>
              <a:buFont typeface="Sora Light"/>
              <a:buChar char="●"/>
              <a:defRPr sz="1000">
                <a:latin typeface="Sora Light"/>
                <a:ea typeface="Sora Light"/>
                <a:cs typeface="Sora Light"/>
                <a:sym typeface="Sora Light"/>
              </a:defRPr>
            </a:lvl7pPr>
            <a:lvl8pPr indent="-292100" lvl="7" marL="3657600">
              <a:spcBef>
                <a:spcPts val="800"/>
              </a:spcBef>
              <a:spcAft>
                <a:spcPts val="0"/>
              </a:spcAft>
              <a:buSzPts val="1000"/>
              <a:buFont typeface="Sora Light"/>
              <a:buChar char="○"/>
              <a:defRPr sz="1000">
                <a:latin typeface="Sora Light"/>
                <a:ea typeface="Sora Light"/>
                <a:cs typeface="Sora Light"/>
                <a:sym typeface="Sora Light"/>
              </a:defRPr>
            </a:lvl8pPr>
            <a:lvl9pPr indent="-292100" lvl="8" marL="4114800">
              <a:spcBef>
                <a:spcPts val="800"/>
              </a:spcBef>
              <a:spcAft>
                <a:spcPts val="800"/>
              </a:spcAft>
              <a:buSzPts val="1000"/>
              <a:buFont typeface="Sora Light"/>
              <a:buChar char="■"/>
              <a:defRPr sz="1000">
                <a:latin typeface="Sora Light"/>
                <a:ea typeface="Sora Light"/>
                <a:cs typeface="Sora Light"/>
                <a:sym typeface="Sora Light"/>
              </a:defRPr>
            </a:lvl9pPr>
          </a:lstStyle>
          <a:p/>
        </p:txBody>
      </p:sp>
      <p:sp>
        <p:nvSpPr>
          <p:cNvPr id="589" name="Google Shape;589;p25"/>
          <p:cNvSpPr txBox="1"/>
          <p:nvPr>
            <p:ph idx="3" type="body"/>
          </p:nvPr>
        </p:nvSpPr>
        <p:spPr>
          <a:xfrm>
            <a:off x="2276600" y="1743625"/>
            <a:ext cx="2904900" cy="2864700"/>
          </a:xfrm>
          <a:prstGeom prst="rect">
            <a:avLst/>
          </a:prstGeom>
        </p:spPr>
        <p:txBody>
          <a:bodyPr anchorCtr="0" anchor="t" bIns="91425" lIns="91425" spcFirstLastPara="1" rIns="91425" wrap="square" tIns="91425">
            <a:noAutofit/>
          </a:bodyPr>
          <a:lstStyle>
            <a:lvl1pPr indent="-292100" lvl="0" marL="457200">
              <a:lnSpc>
                <a:spcPct val="115000"/>
              </a:lnSpc>
              <a:spcBef>
                <a:spcPts val="0"/>
              </a:spcBef>
              <a:spcAft>
                <a:spcPts val="0"/>
              </a:spcAft>
              <a:buClr>
                <a:schemeClr val="lt1"/>
              </a:buClr>
              <a:buSzPts val="1000"/>
              <a:buFont typeface="Sora Light"/>
              <a:buChar char="●"/>
              <a:defRPr sz="1000">
                <a:latin typeface="Sora Light"/>
                <a:ea typeface="Sora Light"/>
                <a:cs typeface="Sora Light"/>
                <a:sym typeface="Sora Light"/>
              </a:defRPr>
            </a:lvl1pPr>
            <a:lvl2pPr indent="-292100" lvl="1" marL="9144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2pPr>
            <a:lvl3pPr indent="-292100" lvl="2" marL="13716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3pPr>
            <a:lvl4pPr indent="-292100" lvl="3" marL="18288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4pPr>
            <a:lvl5pPr indent="-292100" lvl="4" marL="22860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5pPr>
            <a:lvl6pPr indent="-292100" lvl="5" marL="27432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6pPr>
            <a:lvl7pPr indent="-292100" lvl="6" marL="32004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7pPr>
            <a:lvl8pPr indent="-292100" lvl="7" marL="3657600">
              <a:lnSpc>
                <a:spcPct val="115000"/>
              </a:lnSpc>
              <a:spcBef>
                <a:spcPts val="800"/>
              </a:spcBef>
              <a:spcAft>
                <a:spcPts val="0"/>
              </a:spcAft>
              <a:buClr>
                <a:schemeClr val="lt1"/>
              </a:buClr>
              <a:buSzPts val="1000"/>
              <a:buFont typeface="Sora Light"/>
              <a:buChar char="○"/>
              <a:defRPr sz="1000">
                <a:latin typeface="Sora Light"/>
                <a:ea typeface="Sora Light"/>
                <a:cs typeface="Sora Light"/>
                <a:sym typeface="Sora Light"/>
              </a:defRPr>
            </a:lvl8pPr>
            <a:lvl9pPr indent="-292100" lvl="8" marL="4114800">
              <a:lnSpc>
                <a:spcPct val="115000"/>
              </a:lnSpc>
              <a:spcBef>
                <a:spcPts val="800"/>
              </a:spcBef>
              <a:spcAft>
                <a:spcPts val="800"/>
              </a:spcAft>
              <a:buClr>
                <a:schemeClr val="lt1"/>
              </a:buClr>
              <a:buSzPts val="1000"/>
              <a:buFont typeface="Sora Light"/>
              <a:buChar char="■"/>
              <a:defRPr sz="1000">
                <a:latin typeface="Sora Light"/>
                <a:ea typeface="Sora Light"/>
                <a:cs typeface="Sora Light"/>
                <a:sym typeface="Sora Light"/>
              </a:defRPr>
            </a:lvl9pPr>
          </a:lstStyle>
          <a:p/>
        </p:txBody>
      </p:sp>
      <p:sp>
        <p:nvSpPr>
          <p:cNvPr id="590" name="Google Shape;590;p25"/>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2pPr>
            <a:lvl3pPr lvl="2">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3pPr>
            <a:lvl4pPr lvl="3">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4pPr>
            <a:lvl5pPr lvl="4">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5pPr>
            <a:lvl6pPr lvl="5">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6pPr>
            <a:lvl7pPr lvl="6">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7pPr>
            <a:lvl8pPr lvl="7">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8pPr>
            <a:lvl9pPr lvl="8">
              <a:spcBef>
                <a:spcPts val="0"/>
              </a:spcBef>
              <a:spcAft>
                <a:spcPts val="0"/>
              </a:spcAft>
              <a:buClr>
                <a:schemeClr val="accent5"/>
              </a:buClr>
              <a:buSzPts val="900"/>
              <a:buFont typeface="Sora"/>
              <a:buNone/>
              <a:defRPr sz="900">
                <a:solidFill>
                  <a:schemeClr val="accent5"/>
                </a:solidFill>
                <a:latin typeface="Sora"/>
                <a:ea typeface="Sora"/>
                <a:cs typeface="Sora"/>
                <a:sym typeface="Sora"/>
              </a:defRPr>
            </a:lvl9pPr>
          </a:lstStyle>
          <a:p/>
        </p:txBody>
      </p:sp>
      <p:sp>
        <p:nvSpPr>
          <p:cNvPr id="591" name="Google Shape;591;p25"/>
          <p:cNvSpPr txBox="1"/>
          <p:nvPr>
            <p:ph idx="4" type="title"/>
          </p:nvPr>
        </p:nvSpPr>
        <p:spPr>
          <a:xfrm>
            <a:off x="115025" y="502775"/>
            <a:ext cx="5125500" cy="12006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lvl1pPr>
            <a:lvl2pPr lvl="1">
              <a:lnSpc>
                <a:spcPct val="115000"/>
              </a:lnSpc>
              <a:spcBef>
                <a:spcPts val="0"/>
              </a:spcBef>
              <a:spcAft>
                <a:spcPts val="0"/>
              </a:spcAft>
              <a:buNone/>
              <a:defRPr sz="3600"/>
            </a:lvl2pPr>
            <a:lvl3pPr lvl="2">
              <a:lnSpc>
                <a:spcPct val="115000"/>
              </a:lnSpc>
              <a:spcBef>
                <a:spcPts val="0"/>
              </a:spcBef>
              <a:spcAft>
                <a:spcPts val="0"/>
              </a:spcAft>
              <a:buNone/>
              <a:defRPr sz="3600"/>
            </a:lvl3pPr>
            <a:lvl4pPr lvl="3">
              <a:lnSpc>
                <a:spcPct val="115000"/>
              </a:lnSpc>
              <a:spcBef>
                <a:spcPts val="0"/>
              </a:spcBef>
              <a:spcAft>
                <a:spcPts val="0"/>
              </a:spcAft>
              <a:buNone/>
              <a:defRPr sz="3600"/>
            </a:lvl4pPr>
            <a:lvl5pPr lvl="4">
              <a:lnSpc>
                <a:spcPct val="115000"/>
              </a:lnSpc>
              <a:spcBef>
                <a:spcPts val="0"/>
              </a:spcBef>
              <a:spcAft>
                <a:spcPts val="0"/>
              </a:spcAft>
              <a:buNone/>
              <a:defRPr sz="3600"/>
            </a:lvl5pPr>
            <a:lvl6pPr lvl="5">
              <a:lnSpc>
                <a:spcPct val="115000"/>
              </a:lnSpc>
              <a:spcBef>
                <a:spcPts val="0"/>
              </a:spcBef>
              <a:spcAft>
                <a:spcPts val="0"/>
              </a:spcAft>
              <a:buNone/>
              <a:defRPr sz="3600"/>
            </a:lvl6pPr>
            <a:lvl7pPr lvl="6">
              <a:lnSpc>
                <a:spcPct val="115000"/>
              </a:lnSpc>
              <a:spcBef>
                <a:spcPts val="0"/>
              </a:spcBef>
              <a:spcAft>
                <a:spcPts val="0"/>
              </a:spcAft>
              <a:buNone/>
              <a:defRPr sz="3600"/>
            </a:lvl7pPr>
            <a:lvl8pPr lvl="7">
              <a:lnSpc>
                <a:spcPct val="115000"/>
              </a:lnSpc>
              <a:spcBef>
                <a:spcPts val="0"/>
              </a:spcBef>
              <a:spcAft>
                <a:spcPts val="0"/>
              </a:spcAft>
              <a:buNone/>
              <a:defRPr sz="3600"/>
            </a:lvl8pPr>
            <a:lvl9pPr lvl="8">
              <a:lnSpc>
                <a:spcPct val="115000"/>
              </a:lnSpc>
              <a:spcBef>
                <a:spcPts val="0"/>
              </a:spcBef>
              <a:spcAft>
                <a:spcPts val="0"/>
              </a:spcAft>
              <a:buNone/>
              <a:defRPr sz="3600"/>
            </a:lvl9pPr>
          </a:lstStyle>
          <a:p/>
        </p:txBody>
      </p:sp>
      <p:sp>
        <p:nvSpPr>
          <p:cNvPr id="592" name="Google Shape;592;p25"/>
          <p:cNvSpPr txBox="1"/>
          <p:nvPr>
            <p:ph idx="5"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accent5"/>
                </a:solidFill>
                <a:latin typeface="Sora"/>
                <a:ea typeface="Sora"/>
                <a:cs typeface="Sora"/>
                <a:sym typeface="Sora"/>
              </a:defRPr>
            </a:lvl1pPr>
            <a:lvl2pPr lvl="1">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2pPr>
            <a:lvl3pPr lvl="2">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3pPr>
            <a:lvl4pPr lvl="3">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4pPr>
            <a:lvl5pPr lvl="4">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5pPr>
            <a:lvl6pPr lvl="5">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6pPr>
            <a:lvl7pPr lvl="6">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7pPr>
            <a:lvl8pPr lvl="7">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8pPr>
            <a:lvl9pPr lvl="8">
              <a:spcBef>
                <a:spcPts val="0"/>
              </a:spcBef>
              <a:spcAft>
                <a:spcPts val="0"/>
              </a:spcAft>
              <a:buClr>
                <a:schemeClr val="accent5"/>
              </a:buClr>
              <a:buSzPts val="900"/>
              <a:buFont typeface="Sora"/>
              <a:buNone/>
              <a:defRPr sz="900">
                <a:solidFill>
                  <a:schemeClr val="accent5"/>
                </a:solidFill>
                <a:latin typeface="Sora SemiBold"/>
                <a:ea typeface="Sora SemiBold"/>
                <a:cs typeface="Sora SemiBold"/>
                <a:sym typeface="Sora SemiBold"/>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big ideas Alt 2">
  <p:cSld name="BLANK_1_1_1_1_1_1_1_1_1_1_1_1_1_1">
    <p:bg>
      <p:bgPr>
        <a:solidFill>
          <a:schemeClr val="lt1"/>
        </a:solidFill>
      </p:bgPr>
    </p:bg>
    <p:spTree>
      <p:nvGrpSpPr>
        <p:cNvPr id="593" name="Shape 593"/>
        <p:cNvGrpSpPr/>
        <p:nvPr/>
      </p:nvGrpSpPr>
      <p:grpSpPr>
        <a:xfrm>
          <a:off x="0" y="0"/>
          <a:ext cx="0" cy="0"/>
          <a:chOff x="0" y="0"/>
          <a:chExt cx="0" cy="0"/>
        </a:xfrm>
      </p:grpSpPr>
      <p:grpSp>
        <p:nvGrpSpPr>
          <p:cNvPr id="594" name="Google Shape;594;p26"/>
          <p:cNvGrpSpPr/>
          <p:nvPr/>
        </p:nvGrpSpPr>
        <p:grpSpPr>
          <a:xfrm>
            <a:off x="7704171" y="1036593"/>
            <a:ext cx="1439893" cy="3234395"/>
            <a:chOff x="461225" y="3249175"/>
            <a:chExt cx="1110600" cy="2221578"/>
          </a:xfrm>
        </p:grpSpPr>
        <p:grpSp>
          <p:nvGrpSpPr>
            <p:cNvPr id="595" name="Google Shape;595;p26"/>
            <p:cNvGrpSpPr/>
            <p:nvPr/>
          </p:nvGrpSpPr>
          <p:grpSpPr>
            <a:xfrm>
              <a:off x="831422" y="3249175"/>
              <a:ext cx="740403" cy="2221578"/>
              <a:chOff x="831422" y="3249175"/>
              <a:chExt cx="740403" cy="2221578"/>
            </a:xfrm>
          </p:grpSpPr>
          <p:sp>
            <p:nvSpPr>
              <p:cNvPr id="596" name="Google Shape;596;p26"/>
              <p:cNvSpPr/>
              <p:nvPr/>
            </p:nvSpPr>
            <p:spPr>
              <a:xfrm>
                <a:off x="831422"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597" name="Google Shape;597;p26"/>
              <p:cNvSpPr/>
              <p:nvPr/>
            </p:nvSpPr>
            <p:spPr>
              <a:xfrm>
                <a:off x="1201622" y="5100553"/>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598" name="Google Shape;598;p26"/>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grpSp>
        <p:grpSp>
          <p:nvGrpSpPr>
            <p:cNvPr id="599" name="Google Shape;599;p26"/>
            <p:cNvGrpSpPr/>
            <p:nvPr/>
          </p:nvGrpSpPr>
          <p:grpSpPr>
            <a:xfrm>
              <a:off x="461225" y="3619500"/>
              <a:ext cx="1110600" cy="370200"/>
              <a:chOff x="461225" y="3249175"/>
              <a:chExt cx="1110600" cy="370200"/>
            </a:xfrm>
          </p:grpSpPr>
          <p:sp>
            <p:nvSpPr>
              <p:cNvPr id="600" name="Google Shape;600;p26"/>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601" name="Google Shape;601;p26"/>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602" name="Google Shape;602;p26"/>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grpSp>
        <p:grpSp>
          <p:nvGrpSpPr>
            <p:cNvPr id="603" name="Google Shape;603;p26"/>
            <p:cNvGrpSpPr/>
            <p:nvPr/>
          </p:nvGrpSpPr>
          <p:grpSpPr>
            <a:xfrm>
              <a:off x="461225" y="3989700"/>
              <a:ext cx="1110600" cy="1110726"/>
              <a:chOff x="461225" y="3249175"/>
              <a:chExt cx="1110600" cy="1110726"/>
            </a:xfrm>
          </p:grpSpPr>
          <p:sp>
            <p:nvSpPr>
              <p:cNvPr id="604" name="Google Shape;604;p26"/>
              <p:cNvSpPr/>
              <p:nvPr/>
            </p:nvSpPr>
            <p:spPr>
              <a:xfrm>
                <a:off x="461225" y="3989701"/>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605" name="Google Shape;605;p26"/>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606" name="Google Shape;606;p26"/>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grpSp>
        <p:grpSp>
          <p:nvGrpSpPr>
            <p:cNvPr id="607" name="Google Shape;607;p26"/>
            <p:cNvGrpSpPr/>
            <p:nvPr/>
          </p:nvGrpSpPr>
          <p:grpSpPr>
            <a:xfrm>
              <a:off x="831422" y="4360025"/>
              <a:ext cx="370203" cy="740520"/>
              <a:chOff x="831422" y="3249175"/>
              <a:chExt cx="370203" cy="740520"/>
            </a:xfrm>
          </p:grpSpPr>
          <p:sp>
            <p:nvSpPr>
              <p:cNvPr id="608" name="Google Shape;608;p26"/>
              <p:cNvSpPr/>
              <p:nvPr/>
            </p:nvSpPr>
            <p:spPr>
              <a:xfrm>
                <a:off x="831422" y="361949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sp>
            <p:nvSpPr>
              <p:cNvPr id="609" name="Google Shape;609;p26"/>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ExtraLight"/>
                  <a:ea typeface="Sora ExtraLight"/>
                  <a:cs typeface="Sora ExtraLight"/>
                  <a:sym typeface="Sora ExtraLight"/>
                </a:endParaRPr>
              </a:p>
            </p:txBody>
          </p:sp>
        </p:grpSp>
      </p:grpSp>
      <p:sp>
        <p:nvSpPr>
          <p:cNvPr id="610" name="Google Shape;610;p26"/>
          <p:cNvSpPr/>
          <p:nvPr/>
        </p:nvSpPr>
        <p:spPr>
          <a:xfrm>
            <a:off x="7394250" y="-8100"/>
            <a:ext cx="1759750" cy="2691775"/>
          </a:xfrm>
          <a:custGeom>
            <a:rect b="b" l="l" r="r" t="t"/>
            <a:pathLst>
              <a:path extrusionOk="0" h="107671" w="70390">
                <a:moveTo>
                  <a:pt x="0" y="95"/>
                </a:moveTo>
                <a:lnTo>
                  <a:pt x="70390" y="0"/>
                </a:lnTo>
                <a:lnTo>
                  <a:pt x="70200" y="107671"/>
                </a:lnTo>
                <a:close/>
              </a:path>
            </a:pathLst>
          </a:custGeom>
          <a:gradFill>
            <a:gsLst>
              <a:gs pos="0">
                <a:schemeClr val="accent2"/>
              </a:gs>
              <a:gs pos="37000">
                <a:schemeClr val="lt2"/>
              </a:gs>
              <a:gs pos="92000">
                <a:schemeClr val="accent1"/>
              </a:gs>
              <a:gs pos="100000">
                <a:schemeClr val="accent1"/>
              </a:gs>
            </a:gsLst>
            <a:lin ang="13500032" scaled="0"/>
          </a:gradFill>
          <a:ln>
            <a:noFill/>
          </a:ln>
        </p:spPr>
      </p:sp>
      <p:sp>
        <p:nvSpPr>
          <p:cNvPr id="611" name="Google Shape;611;p26"/>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612" name="Google Shape;612;p26"/>
          <p:cNvSpPr txBox="1"/>
          <p:nvPr>
            <p:ph idx="2" type="title"/>
          </p:nvPr>
        </p:nvSpPr>
        <p:spPr>
          <a:xfrm>
            <a:off x="115025" y="502775"/>
            <a:ext cx="6055500" cy="840900"/>
          </a:xfrm>
          <a:prstGeom prst="rect">
            <a:avLst/>
          </a:prstGeom>
        </p:spPr>
        <p:txBody>
          <a:bodyPr anchorCtr="0" anchor="t" bIns="91425" lIns="91425" spcFirstLastPara="1" rIns="91425" wrap="square" tIns="91425">
            <a:spAutoFit/>
          </a:bodyPr>
          <a:lstStyle>
            <a:lvl1pPr lvl="0">
              <a:lnSpc>
                <a:spcPct val="90000"/>
              </a:lnSpc>
              <a:spcBef>
                <a:spcPts val="0"/>
              </a:spcBef>
              <a:spcAft>
                <a:spcPts val="0"/>
              </a:spcAft>
              <a:buNone/>
              <a:defRPr sz="3600">
                <a:solidFill>
                  <a:schemeClr val="dk2"/>
                </a:solidFill>
              </a:defRPr>
            </a:lvl1pPr>
            <a:lvl2pPr lvl="1">
              <a:lnSpc>
                <a:spcPct val="115000"/>
              </a:lnSpc>
              <a:spcBef>
                <a:spcPts val="0"/>
              </a:spcBef>
              <a:spcAft>
                <a:spcPts val="0"/>
              </a:spcAft>
              <a:buNone/>
              <a:defRPr sz="3600">
                <a:solidFill>
                  <a:schemeClr val="dk2"/>
                </a:solidFill>
              </a:defRPr>
            </a:lvl2pPr>
            <a:lvl3pPr lvl="2">
              <a:lnSpc>
                <a:spcPct val="115000"/>
              </a:lnSpc>
              <a:spcBef>
                <a:spcPts val="0"/>
              </a:spcBef>
              <a:spcAft>
                <a:spcPts val="0"/>
              </a:spcAft>
              <a:buNone/>
              <a:defRPr sz="3600">
                <a:solidFill>
                  <a:schemeClr val="dk2"/>
                </a:solidFill>
              </a:defRPr>
            </a:lvl3pPr>
            <a:lvl4pPr lvl="3">
              <a:lnSpc>
                <a:spcPct val="115000"/>
              </a:lnSpc>
              <a:spcBef>
                <a:spcPts val="0"/>
              </a:spcBef>
              <a:spcAft>
                <a:spcPts val="0"/>
              </a:spcAft>
              <a:buNone/>
              <a:defRPr sz="3600">
                <a:solidFill>
                  <a:schemeClr val="dk2"/>
                </a:solidFill>
              </a:defRPr>
            </a:lvl4pPr>
            <a:lvl5pPr lvl="4">
              <a:lnSpc>
                <a:spcPct val="115000"/>
              </a:lnSpc>
              <a:spcBef>
                <a:spcPts val="0"/>
              </a:spcBef>
              <a:spcAft>
                <a:spcPts val="0"/>
              </a:spcAft>
              <a:buNone/>
              <a:defRPr sz="3600">
                <a:solidFill>
                  <a:schemeClr val="dk2"/>
                </a:solidFill>
              </a:defRPr>
            </a:lvl5pPr>
            <a:lvl6pPr lvl="5">
              <a:lnSpc>
                <a:spcPct val="115000"/>
              </a:lnSpc>
              <a:spcBef>
                <a:spcPts val="0"/>
              </a:spcBef>
              <a:spcAft>
                <a:spcPts val="0"/>
              </a:spcAft>
              <a:buNone/>
              <a:defRPr sz="3600">
                <a:solidFill>
                  <a:schemeClr val="dk2"/>
                </a:solidFill>
              </a:defRPr>
            </a:lvl6pPr>
            <a:lvl7pPr lvl="6">
              <a:lnSpc>
                <a:spcPct val="115000"/>
              </a:lnSpc>
              <a:spcBef>
                <a:spcPts val="0"/>
              </a:spcBef>
              <a:spcAft>
                <a:spcPts val="0"/>
              </a:spcAft>
              <a:buNone/>
              <a:defRPr sz="3600">
                <a:solidFill>
                  <a:schemeClr val="dk2"/>
                </a:solidFill>
              </a:defRPr>
            </a:lvl7pPr>
            <a:lvl8pPr lvl="7">
              <a:lnSpc>
                <a:spcPct val="115000"/>
              </a:lnSpc>
              <a:spcBef>
                <a:spcPts val="0"/>
              </a:spcBef>
              <a:spcAft>
                <a:spcPts val="0"/>
              </a:spcAft>
              <a:buNone/>
              <a:defRPr sz="3600">
                <a:solidFill>
                  <a:schemeClr val="dk2"/>
                </a:solidFill>
              </a:defRPr>
            </a:lvl8pPr>
            <a:lvl9pPr lvl="8">
              <a:lnSpc>
                <a:spcPct val="115000"/>
              </a:lnSpc>
              <a:spcBef>
                <a:spcPts val="0"/>
              </a:spcBef>
              <a:spcAft>
                <a:spcPts val="0"/>
              </a:spcAft>
              <a:buNone/>
              <a:defRPr sz="3600">
                <a:solidFill>
                  <a:schemeClr val="dk2"/>
                </a:solidFill>
              </a:defRPr>
            </a:lvl9pPr>
          </a:lstStyle>
          <a:p/>
        </p:txBody>
      </p:sp>
      <p:sp>
        <p:nvSpPr>
          <p:cNvPr id="613" name="Google Shape;613;p26"/>
          <p:cNvSpPr txBox="1"/>
          <p:nvPr>
            <p:ph idx="3" type="title"/>
          </p:nvPr>
        </p:nvSpPr>
        <p:spPr>
          <a:xfrm>
            <a:off x="115025" y="1904100"/>
            <a:ext cx="1834500" cy="520200"/>
          </a:xfrm>
          <a:prstGeom prst="rect">
            <a:avLst/>
          </a:prstGeom>
        </p:spPr>
        <p:txBody>
          <a:bodyPr anchorCtr="0" anchor="t" bIns="91425" lIns="91425" spcFirstLastPara="1" rIns="91425" wrap="square" tIns="0">
            <a:noAutofit/>
          </a:bodyPr>
          <a:lstStyle>
            <a:lvl1pPr lvl="0">
              <a:spcBef>
                <a:spcPts val="0"/>
              </a:spcBef>
              <a:spcAft>
                <a:spcPts val="0"/>
              </a:spcAft>
              <a:buNone/>
              <a:defRPr sz="1200">
                <a:solidFill>
                  <a:schemeClr val="accent3"/>
                </a:solidFill>
                <a:latin typeface="IBM Plex Sans Medium"/>
                <a:ea typeface="IBM Plex Sans Medium"/>
                <a:cs typeface="IBM Plex Sans Medium"/>
                <a:sym typeface="IBM Plex Sans Medium"/>
              </a:defRPr>
            </a:lvl1pPr>
            <a:lvl2pPr lvl="1">
              <a:spcBef>
                <a:spcPts val="0"/>
              </a:spcBef>
              <a:spcAft>
                <a:spcPts val="0"/>
              </a:spcAft>
              <a:buClr>
                <a:schemeClr val="accent2"/>
              </a:buClr>
              <a:buSzPts val="3000"/>
              <a:buNone/>
              <a:defRPr>
                <a:solidFill>
                  <a:schemeClr val="accent2"/>
                </a:solidFill>
              </a:defRPr>
            </a:lvl2pPr>
            <a:lvl3pPr lvl="2">
              <a:spcBef>
                <a:spcPts val="0"/>
              </a:spcBef>
              <a:spcAft>
                <a:spcPts val="0"/>
              </a:spcAft>
              <a:buClr>
                <a:schemeClr val="accent2"/>
              </a:buClr>
              <a:buSzPts val="3000"/>
              <a:buNone/>
              <a:defRPr>
                <a:solidFill>
                  <a:schemeClr val="accent2"/>
                </a:solidFill>
              </a:defRPr>
            </a:lvl3pPr>
            <a:lvl4pPr lvl="3">
              <a:spcBef>
                <a:spcPts val="0"/>
              </a:spcBef>
              <a:spcAft>
                <a:spcPts val="0"/>
              </a:spcAft>
              <a:buClr>
                <a:schemeClr val="accent2"/>
              </a:buClr>
              <a:buSzPts val="3000"/>
              <a:buNone/>
              <a:defRPr>
                <a:solidFill>
                  <a:schemeClr val="accent2"/>
                </a:solidFill>
              </a:defRPr>
            </a:lvl4pPr>
            <a:lvl5pPr lvl="4">
              <a:spcBef>
                <a:spcPts val="0"/>
              </a:spcBef>
              <a:spcAft>
                <a:spcPts val="0"/>
              </a:spcAft>
              <a:buClr>
                <a:schemeClr val="accent2"/>
              </a:buClr>
              <a:buSzPts val="3000"/>
              <a:buNone/>
              <a:defRPr>
                <a:solidFill>
                  <a:schemeClr val="accent2"/>
                </a:solidFill>
              </a:defRPr>
            </a:lvl5pPr>
            <a:lvl6pPr lvl="5">
              <a:spcBef>
                <a:spcPts val="0"/>
              </a:spcBef>
              <a:spcAft>
                <a:spcPts val="0"/>
              </a:spcAft>
              <a:buClr>
                <a:schemeClr val="accent2"/>
              </a:buClr>
              <a:buSzPts val="3000"/>
              <a:buNone/>
              <a:defRPr>
                <a:solidFill>
                  <a:schemeClr val="accent2"/>
                </a:solidFill>
              </a:defRPr>
            </a:lvl6pPr>
            <a:lvl7pPr lvl="6">
              <a:spcBef>
                <a:spcPts val="0"/>
              </a:spcBef>
              <a:spcAft>
                <a:spcPts val="0"/>
              </a:spcAft>
              <a:buClr>
                <a:schemeClr val="accent2"/>
              </a:buClr>
              <a:buSzPts val="3000"/>
              <a:buNone/>
              <a:defRPr>
                <a:solidFill>
                  <a:schemeClr val="accent2"/>
                </a:solidFill>
              </a:defRPr>
            </a:lvl7pPr>
            <a:lvl8pPr lvl="7">
              <a:spcBef>
                <a:spcPts val="0"/>
              </a:spcBef>
              <a:spcAft>
                <a:spcPts val="0"/>
              </a:spcAft>
              <a:buClr>
                <a:schemeClr val="accent2"/>
              </a:buClr>
              <a:buSzPts val="3000"/>
              <a:buNone/>
              <a:defRPr>
                <a:solidFill>
                  <a:schemeClr val="accent2"/>
                </a:solidFill>
              </a:defRPr>
            </a:lvl8pPr>
            <a:lvl9pPr lvl="8">
              <a:spcBef>
                <a:spcPts val="0"/>
              </a:spcBef>
              <a:spcAft>
                <a:spcPts val="0"/>
              </a:spcAft>
              <a:buClr>
                <a:schemeClr val="accent2"/>
              </a:buClr>
              <a:buSzPts val="3000"/>
              <a:buNone/>
              <a:defRPr>
                <a:solidFill>
                  <a:schemeClr val="accent2"/>
                </a:solidFill>
              </a:defRPr>
            </a:lvl9pPr>
          </a:lstStyle>
          <a:p/>
        </p:txBody>
      </p:sp>
      <p:sp>
        <p:nvSpPr>
          <p:cNvPr id="614" name="Google Shape;614;p26"/>
          <p:cNvSpPr txBox="1"/>
          <p:nvPr>
            <p:ph idx="4" type="title"/>
          </p:nvPr>
        </p:nvSpPr>
        <p:spPr>
          <a:xfrm>
            <a:off x="2634200" y="1904100"/>
            <a:ext cx="1834500" cy="520200"/>
          </a:xfrm>
          <a:prstGeom prst="rect">
            <a:avLst/>
          </a:prstGeom>
        </p:spPr>
        <p:txBody>
          <a:bodyPr anchorCtr="0" anchor="t" bIns="91425" lIns="91425" spcFirstLastPara="1" rIns="91425" wrap="square" tIns="0">
            <a:noAutofit/>
          </a:bodyPr>
          <a:lstStyle>
            <a:lvl1pPr lvl="0">
              <a:spcBef>
                <a:spcPts val="0"/>
              </a:spcBef>
              <a:spcAft>
                <a:spcPts val="0"/>
              </a:spcAft>
              <a:buNone/>
              <a:defRPr sz="1200">
                <a:solidFill>
                  <a:schemeClr val="lt2"/>
                </a:solidFill>
                <a:latin typeface="IBM Plex Sans Medium"/>
                <a:ea typeface="IBM Plex Sans Medium"/>
                <a:cs typeface="IBM Plex Sans Medium"/>
                <a:sym typeface="IBM Plex Sans Medium"/>
              </a:defRPr>
            </a:lvl1pPr>
            <a:lvl2pPr lvl="1">
              <a:spcBef>
                <a:spcPts val="0"/>
              </a:spcBef>
              <a:spcAft>
                <a:spcPts val="0"/>
              </a:spcAft>
              <a:buClr>
                <a:schemeClr val="lt2"/>
              </a:buClr>
              <a:buSzPts val="3000"/>
              <a:buNone/>
              <a:defRPr>
                <a:solidFill>
                  <a:schemeClr val="lt2"/>
                </a:solidFill>
              </a:defRPr>
            </a:lvl2pPr>
            <a:lvl3pPr lvl="2">
              <a:spcBef>
                <a:spcPts val="0"/>
              </a:spcBef>
              <a:spcAft>
                <a:spcPts val="0"/>
              </a:spcAft>
              <a:buClr>
                <a:schemeClr val="lt2"/>
              </a:buClr>
              <a:buSzPts val="3000"/>
              <a:buNone/>
              <a:defRPr>
                <a:solidFill>
                  <a:schemeClr val="lt2"/>
                </a:solidFill>
              </a:defRPr>
            </a:lvl3pPr>
            <a:lvl4pPr lvl="3">
              <a:spcBef>
                <a:spcPts val="0"/>
              </a:spcBef>
              <a:spcAft>
                <a:spcPts val="0"/>
              </a:spcAft>
              <a:buClr>
                <a:schemeClr val="lt2"/>
              </a:buClr>
              <a:buSzPts val="3000"/>
              <a:buNone/>
              <a:defRPr>
                <a:solidFill>
                  <a:schemeClr val="lt2"/>
                </a:solidFill>
              </a:defRPr>
            </a:lvl4pPr>
            <a:lvl5pPr lvl="4">
              <a:spcBef>
                <a:spcPts val="0"/>
              </a:spcBef>
              <a:spcAft>
                <a:spcPts val="0"/>
              </a:spcAft>
              <a:buClr>
                <a:schemeClr val="lt2"/>
              </a:buClr>
              <a:buSzPts val="3000"/>
              <a:buNone/>
              <a:defRPr>
                <a:solidFill>
                  <a:schemeClr val="lt2"/>
                </a:solidFill>
              </a:defRPr>
            </a:lvl5pPr>
            <a:lvl6pPr lvl="5">
              <a:spcBef>
                <a:spcPts val="0"/>
              </a:spcBef>
              <a:spcAft>
                <a:spcPts val="0"/>
              </a:spcAft>
              <a:buClr>
                <a:schemeClr val="lt2"/>
              </a:buClr>
              <a:buSzPts val="3000"/>
              <a:buNone/>
              <a:defRPr>
                <a:solidFill>
                  <a:schemeClr val="lt2"/>
                </a:solidFill>
              </a:defRPr>
            </a:lvl6pPr>
            <a:lvl7pPr lvl="6">
              <a:spcBef>
                <a:spcPts val="0"/>
              </a:spcBef>
              <a:spcAft>
                <a:spcPts val="0"/>
              </a:spcAft>
              <a:buClr>
                <a:schemeClr val="lt2"/>
              </a:buClr>
              <a:buSzPts val="3000"/>
              <a:buNone/>
              <a:defRPr>
                <a:solidFill>
                  <a:schemeClr val="lt2"/>
                </a:solidFill>
              </a:defRPr>
            </a:lvl7pPr>
            <a:lvl8pPr lvl="7">
              <a:spcBef>
                <a:spcPts val="0"/>
              </a:spcBef>
              <a:spcAft>
                <a:spcPts val="0"/>
              </a:spcAft>
              <a:buClr>
                <a:schemeClr val="lt2"/>
              </a:buClr>
              <a:buSzPts val="3000"/>
              <a:buNone/>
              <a:defRPr>
                <a:solidFill>
                  <a:schemeClr val="lt2"/>
                </a:solidFill>
              </a:defRPr>
            </a:lvl8pPr>
            <a:lvl9pPr lvl="8">
              <a:spcBef>
                <a:spcPts val="0"/>
              </a:spcBef>
              <a:spcAft>
                <a:spcPts val="0"/>
              </a:spcAft>
              <a:buClr>
                <a:schemeClr val="lt2"/>
              </a:buClr>
              <a:buSzPts val="3000"/>
              <a:buNone/>
              <a:defRPr>
                <a:solidFill>
                  <a:schemeClr val="lt2"/>
                </a:solidFill>
              </a:defRPr>
            </a:lvl9pPr>
          </a:lstStyle>
          <a:p/>
        </p:txBody>
      </p:sp>
      <p:sp>
        <p:nvSpPr>
          <p:cNvPr id="615" name="Google Shape;615;p26"/>
          <p:cNvSpPr txBox="1"/>
          <p:nvPr>
            <p:ph idx="5" type="title"/>
          </p:nvPr>
        </p:nvSpPr>
        <p:spPr>
          <a:xfrm>
            <a:off x="5169188" y="1904100"/>
            <a:ext cx="1834500" cy="520200"/>
          </a:xfrm>
          <a:prstGeom prst="rect">
            <a:avLst/>
          </a:prstGeom>
        </p:spPr>
        <p:txBody>
          <a:bodyPr anchorCtr="0" anchor="t" bIns="91425" lIns="91425" spcFirstLastPara="1" rIns="91425" wrap="square" tIns="0">
            <a:noAutofit/>
          </a:bodyPr>
          <a:lstStyle>
            <a:lvl1pPr lvl="0">
              <a:spcBef>
                <a:spcPts val="0"/>
              </a:spcBef>
              <a:spcAft>
                <a:spcPts val="0"/>
              </a:spcAft>
              <a:buNone/>
              <a:defRPr sz="1200">
                <a:solidFill>
                  <a:schemeClr val="accent6"/>
                </a:solidFill>
                <a:latin typeface="IBM Plex Sans Medium"/>
                <a:ea typeface="IBM Plex Sans Medium"/>
                <a:cs typeface="IBM Plex Sans Medium"/>
                <a:sym typeface="IBM Plex Sans Medium"/>
              </a:defRPr>
            </a:lvl1pPr>
            <a:lvl2pPr lvl="1">
              <a:spcBef>
                <a:spcPts val="0"/>
              </a:spcBef>
              <a:spcAft>
                <a:spcPts val="0"/>
              </a:spcAft>
              <a:buClr>
                <a:schemeClr val="accent6"/>
              </a:buClr>
              <a:buSzPts val="3000"/>
              <a:buNone/>
              <a:defRPr>
                <a:solidFill>
                  <a:schemeClr val="accent6"/>
                </a:solidFill>
              </a:defRPr>
            </a:lvl2pPr>
            <a:lvl3pPr lvl="2">
              <a:spcBef>
                <a:spcPts val="0"/>
              </a:spcBef>
              <a:spcAft>
                <a:spcPts val="0"/>
              </a:spcAft>
              <a:buClr>
                <a:schemeClr val="accent6"/>
              </a:buClr>
              <a:buSzPts val="3000"/>
              <a:buNone/>
              <a:defRPr>
                <a:solidFill>
                  <a:schemeClr val="accent6"/>
                </a:solidFill>
              </a:defRPr>
            </a:lvl3pPr>
            <a:lvl4pPr lvl="3">
              <a:spcBef>
                <a:spcPts val="0"/>
              </a:spcBef>
              <a:spcAft>
                <a:spcPts val="0"/>
              </a:spcAft>
              <a:buClr>
                <a:schemeClr val="accent6"/>
              </a:buClr>
              <a:buSzPts val="3000"/>
              <a:buNone/>
              <a:defRPr>
                <a:solidFill>
                  <a:schemeClr val="accent6"/>
                </a:solidFill>
              </a:defRPr>
            </a:lvl4pPr>
            <a:lvl5pPr lvl="4">
              <a:spcBef>
                <a:spcPts val="0"/>
              </a:spcBef>
              <a:spcAft>
                <a:spcPts val="0"/>
              </a:spcAft>
              <a:buClr>
                <a:schemeClr val="accent6"/>
              </a:buClr>
              <a:buSzPts val="3000"/>
              <a:buNone/>
              <a:defRPr>
                <a:solidFill>
                  <a:schemeClr val="accent6"/>
                </a:solidFill>
              </a:defRPr>
            </a:lvl5pPr>
            <a:lvl6pPr lvl="5">
              <a:spcBef>
                <a:spcPts val="0"/>
              </a:spcBef>
              <a:spcAft>
                <a:spcPts val="0"/>
              </a:spcAft>
              <a:buClr>
                <a:schemeClr val="accent6"/>
              </a:buClr>
              <a:buSzPts val="3000"/>
              <a:buNone/>
              <a:defRPr>
                <a:solidFill>
                  <a:schemeClr val="accent6"/>
                </a:solidFill>
              </a:defRPr>
            </a:lvl6pPr>
            <a:lvl7pPr lvl="6">
              <a:spcBef>
                <a:spcPts val="0"/>
              </a:spcBef>
              <a:spcAft>
                <a:spcPts val="0"/>
              </a:spcAft>
              <a:buClr>
                <a:schemeClr val="accent6"/>
              </a:buClr>
              <a:buSzPts val="3000"/>
              <a:buNone/>
              <a:defRPr>
                <a:solidFill>
                  <a:schemeClr val="accent6"/>
                </a:solidFill>
              </a:defRPr>
            </a:lvl7pPr>
            <a:lvl8pPr lvl="7">
              <a:spcBef>
                <a:spcPts val="0"/>
              </a:spcBef>
              <a:spcAft>
                <a:spcPts val="0"/>
              </a:spcAft>
              <a:buClr>
                <a:schemeClr val="accent6"/>
              </a:buClr>
              <a:buSzPts val="3000"/>
              <a:buNone/>
              <a:defRPr>
                <a:solidFill>
                  <a:schemeClr val="accent6"/>
                </a:solidFill>
              </a:defRPr>
            </a:lvl8pPr>
            <a:lvl9pPr lvl="8">
              <a:spcBef>
                <a:spcPts val="0"/>
              </a:spcBef>
              <a:spcAft>
                <a:spcPts val="0"/>
              </a:spcAft>
              <a:buClr>
                <a:schemeClr val="accent6"/>
              </a:buClr>
              <a:buSzPts val="3000"/>
              <a:buNone/>
              <a:defRPr>
                <a:solidFill>
                  <a:schemeClr val="accent6"/>
                </a:solidFill>
              </a:defRPr>
            </a:lvl9pPr>
          </a:lstStyle>
          <a:p/>
        </p:txBody>
      </p:sp>
      <p:sp>
        <p:nvSpPr>
          <p:cNvPr id="616" name="Google Shape;616;p26"/>
          <p:cNvSpPr txBox="1"/>
          <p:nvPr>
            <p:ph idx="1" type="body"/>
          </p:nvPr>
        </p:nvSpPr>
        <p:spPr>
          <a:xfrm>
            <a:off x="115025" y="2487473"/>
            <a:ext cx="1834500" cy="8898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17" name="Google Shape;617;p26"/>
          <p:cNvSpPr txBox="1"/>
          <p:nvPr>
            <p:ph idx="6" type="body"/>
          </p:nvPr>
        </p:nvSpPr>
        <p:spPr>
          <a:xfrm>
            <a:off x="115025" y="3395173"/>
            <a:ext cx="1834500" cy="8898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18" name="Google Shape;618;p26"/>
          <p:cNvSpPr txBox="1"/>
          <p:nvPr>
            <p:ph idx="7" type="body"/>
          </p:nvPr>
        </p:nvSpPr>
        <p:spPr>
          <a:xfrm>
            <a:off x="2634200" y="2487473"/>
            <a:ext cx="1834500" cy="8898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19" name="Google Shape;619;p26"/>
          <p:cNvSpPr txBox="1"/>
          <p:nvPr>
            <p:ph idx="8" type="body"/>
          </p:nvPr>
        </p:nvSpPr>
        <p:spPr>
          <a:xfrm>
            <a:off x="2634200" y="3395173"/>
            <a:ext cx="1834500" cy="8898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20" name="Google Shape;620;p26"/>
          <p:cNvSpPr txBox="1"/>
          <p:nvPr>
            <p:ph idx="9" type="body"/>
          </p:nvPr>
        </p:nvSpPr>
        <p:spPr>
          <a:xfrm>
            <a:off x="5169188" y="2487473"/>
            <a:ext cx="1834500" cy="8898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21" name="Google Shape;621;p26"/>
          <p:cNvSpPr txBox="1"/>
          <p:nvPr>
            <p:ph idx="13" type="body"/>
          </p:nvPr>
        </p:nvSpPr>
        <p:spPr>
          <a:xfrm>
            <a:off x="5169188" y="3395173"/>
            <a:ext cx="1834500" cy="8898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800"/>
              </a:spcBef>
              <a:spcAft>
                <a:spcPts val="80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22" name="Google Shape;622;p26"/>
          <p:cNvSpPr txBox="1"/>
          <p:nvPr>
            <p:ph idx="14"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extLst>
    <p:ext uri="{DCECCB84-F9BA-43D5-87BE-67443E8EF086}">
      <p15:sldGuideLst>
        <p15:guide id="1" orient="horz">
          <p15:clr>
            <a:srgbClr val="E46962"/>
          </p15:clr>
        </p15:guide>
        <p15:guide id="2" pos="5760">
          <p15:clr>
            <a:srgbClr val="E46962"/>
          </p15:clr>
        </p15:guide>
      </p15:sldGuideLst>
    </p:ext>
  </p:extLst>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big ideas Alt 1">
  <p:cSld name="BLANK_1_1_1_1_1_1_1_1_1_1_1_1_1_1_1">
    <p:bg>
      <p:bgPr>
        <a:solidFill>
          <a:schemeClr val="lt1"/>
        </a:solidFill>
      </p:bgPr>
    </p:bg>
    <p:spTree>
      <p:nvGrpSpPr>
        <p:cNvPr id="623" name="Shape 623"/>
        <p:cNvGrpSpPr/>
        <p:nvPr/>
      </p:nvGrpSpPr>
      <p:grpSpPr>
        <a:xfrm>
          <a:off x="0" y="0"/>
          <a:ext cx="0" cy="0"/>
          <a:chOff x="0" y="0"/>
          <a:chExt cx="0" cy="0"/>
        </a:xfrm>
      </p:grpSpPr>
      <p:grpSp>
        <p:nvGrpSpPr>
          <p:cNvPr id="624" name="Google Shape;624;p27"/>
          <p:cNvGrpSpPr/>
          <p:nvPr/>
        </p:nvGrpSpPr>
        <p:grpSpPr>
          <a:xfrm>
            <a:off x="0" y="506850"/>
            <a:ext cx="930250" cy="2593175"/>
            <a:chOff x="0" y="506850"/>
            <a:chExt cx="930250" cy="2593175"/>
          </a:xfrm>
        </p:grpSpPr>
        <p:grpSp>
          <p:nvGrpSpPr>
            <p:cNvPr id="625" name="Google Shape;625;p27"/>
            <p:cNvGrpSpPr/>
            <p:nvPr/>
          </p:nvGrpSpPr>
          <p:grpSpPr>
            <a:xfrm>
              <a:off x="0" y="877050"/>
              <a:ext cx="930250" cy="2222975"/>
              <a:chOff x="1233650" y="2421900"/>
              <a:chExt cx="930250" cy="2222975"/>
            </a:xfrm>
          </p:grpSpPr>
          <p:grpSp>
            <p:nvGrpSpPr>
              <p:cNvPr id="626" name="Google Shape;626;p27"/>
              <p:cNvGrpSpPr/>
              <p:nvPr/>
            </p:nvGrpSpPr>
            <p:grpSpPr>
              <a:xfrm>
                <a:off x="1233650" y="2793625"/>
                <a:ext cx="560050" cy="1851250"/>
                <a:chOff x="1381975" y="3249175"/>
                <a:chExt cx="560050" cy="1851250"/>
              </a:xfrm>
            </p:grpSpPr>
            <p:sp>
              <p:nvSpPr>
                <p:cNvPr id="627" name="Google Shape;627;p27"/>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28" name="Google Shape;628;p27"/>
                <p:cNvSpPr/>
                <p:nvPr/>
              </p:nvSpPr>
              <p:spPr>
                <a:xfrm>
                  <a:off x="1381975" y="3619500"/>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nvGrpSpPr>
                <p:cNvPr id="629" name="Google Shape;629;p27"/>
                <p:cNvGrpSpPr/>
                <p:nvPr/>
              </p:nvGrpSpPr>
              <p:grpSpPr>
                <a:xfrm>
                  <a:off x="1381975" y="3989700"/>
                  <a:ext cx="560050" cy="1110725"/>
                  <a:chOff x="1381975" y="3249175"/>
                  <a:chExt cx="560050" cy="1110725"/>
                </a:xfrm>
              </p:grpSpPr>
              <p:sp>
                <p:nvSpPr>
                  <p:cNvPr id="630" name="Google Shape;630;p27"/>
                  <p:cNvSpPr/>
                  <p:nvPr/>
                </p:nvSpPr>
                <p:spPr>
                  <a:xfrm>
                    <a:off x="1381975" y="3249175"/>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31" name="Google Shape;631;p27"/>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32" name="Google Shape;632;p27"/>
                  <p:cNvSpPr/>
                  <p:nvPr/>
                </p:nvSpPr>
                <p:spPr>
                  <a:xfrm>
                    <a:off x="1381975" y="3989700"/>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633" name="Google Shape;633;p27"/>
                <p:cNvGrpSpPr/>
                <p:nvPr/>
              </p:nvGrpSpPr>
              <p:grpSpPr>
                <a:xfrm>
                  <a:off x="1381975" y="4360025"/>
                  <a:ext cx="560050" cy="370200"/>
                  <a:chOff x="1381975" y="3249175"/>
                  <a:chExt cx="560050" cy="370200"/>
                </a:xfrm>
              </p:grpSpPr>
              <p:sp>
                <p:nvSpPr>
                  <p:cNvPr id="634" name="Google Shape;634;p27"/>
                  <p:cNvSpPr/>
                  <p:nvPr/>
                </p:nvSpPr>
                <p:spPr>
                  <a:xfrm>
                    <a:off x="1381975" y="3249175"/>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35" name="Google Shape;635;p27"/>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636" name="Google Shape;636;p27"/>
              <p:cNvSpPr/>
              <p:nvPr/>
            </p:nvSpPr>
            <p:spPr>
              <a:xfrm>
                <a:off x="1793700" y="242190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637" name="Google Shape;637;p27"/>
            <p:cNvSpPr/>
            <p:nvPr/>
          </p:nvSpPr>
          <p:spPr>
            <a:xfrm>
              <a:off x="183800" y="50685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638" name="Google Shape;638;p27"/>
          <p:cNvSpPr txBox="1"/>
          <p:nvPr>
            <p:ph type="title"/>
          </p:nvPr>
        </p:nvSpPr>
        <p:spPr>
          <a:xfrm>
            <a:off x="38100" y="319650"/>
            <a:ext cx="1823100" cy="520200"/>
          </a:xfrm>
          <a:prstGeom prst="rect">
            <a:avLst/>
          </a:prstGeom>
        </p:spPr>
        <p:txBody>
          <a:bodyPr anchorCtr="0" anchor="t" bIns="91425" lIns="182875" spcFirstLastPara="1" rIns="91425" wrap="square" tIns="91425">
            <a:noAutofit/>
          </a:bodyPr>
          <a:lstStyle>
            <a:lvl1pPr lvl="0">
              <a:spcBef>
                <a:spcPts val="0"/>
              </a:spcBef>
              <a:spcAft>
                <a:spcPts val="0"/>
              </a:spcAft>
              <a:buNone/>
              <a:defRPr sz="1600">
                <a:solidFill>
                  <a:schemeClr val="accent3"/>
                </a:solidFill>
                <a:latin typeface="IBM Plex Sans Medium"/>
                <a:ea typeface="IBM Plex Sans Medium"/>
                <a:cs typeface="IBM Plex Sans Medium"/>
                <a:sym typeface="IBM Plex Sans Medium"/>
              </a:defRPr>
            </a:lvl1pPr>
            <a:lvl2pPr lvl="1">
              <a:lnSpc>
                <a:spcPct val="115000"/>
              </a:lnSpc>
              <a:spcBef>
                <a:spcPts val="0"/>
              </a:spcBef>
              <a:spcAft>
                <a:spcPts val="0"/>
              </a:spcAft>
              <a:buNone/>
              <a:defRPr sz="1800">
                <a:solidFill>
                  <a:schemeClr val="accent3"/>
                </a:solidFill>
              </a:defRPr>
            </a:lvl2pPr>
            <a:lvl3pPr lvl="2">
              <a:lnSpc>
                <a:spcPct val="115000"/>
              </a:lnSpc>
              <a:spcBef>
                <a:spcPts val="0"/>
              </a:spcBef>
              <a:spcAft>
                <a:spcPts val="0"/>
              </a:spcAft>
              <a:buNone/>
              <a:defRPr sz="1800">
                <a:solidFill>
                  <a:schemeClr val="accent3"/>
                </a:solidFill>
              </a:defRPr>
            </a:lvl3pPr>
            <a:lvl4pPr lvl="3">
              <a:lnSpc>
                <a:spcPct val="115000"/>
              </a:lnSpc>
              <a:spcBef>
                <a:spcPts val="0"/>
              </a:spcBef>
              <a:spcAft>
                <a:spcPts val="0"/>
              </a:spcAft>
              <a:buNone/>
              <a:defRPr sz="1800">
                <a:solidFill>
                  <a:schemeClr val="accent3"/>
                </a:solidFill>
              </a:defRPr>
            </a:lvl4pPr>
            <a:lvl5pPr lvl="4">
              <a:lnSpc>
                <a:spcPct val="115000"/>
              </a:lnSpc>
              <a:spcBef>
                <a:spcPts val="0"/>
              </a:spcBef>
              <a:spcAft>
                <a:spcPts val="0"/>
              </a:spcAft>
              <a:buNone/>
              <a:defRPr sz="1800">
                <a:solidFill>
                  <a:schemeClr val="accent3"/>
                </a:solidFill>
              </a:defRPr>
            </a:lvl5pPr>
            <a:lvl6pPr lvl="5">
              <a:lnSpc>
                <a:spcPct val="115000"/>
              </a:lnSpc>
              <a:spcBef>
                <a:spcPts val="0"/>
              </a:spcBef>
              <a:spcAft>
                <a:spcPts val="0"/>
              </a:spcAft>
              <a:buNone/>
              <a:defRPr sz="1800">
                <a:solidFill>
                  <a:schemeClr val="accent3"/>
                </a:solidFill>
              </a:defRPr>
            </a:lvl6pPr>
            <a:lvl7pPr lvl="6">
              <a:lnSpc>
                <a:spcPct val="115000"/>
              </a:lnSpc>
              <a:spcBef>
                <a:spcPts val="0"/>
              </a:spcBef>
              <a:spcAft>
                <a:spcPts val="0"/>
              </a:spcAft>
              <a:buNone/>
              <a:defRPr sz="1800">
                <a:solidFill>
                  <a:schemeClr val="accent3"/>
                </a:solidFill>
              </a:defRPr>
            </a:lvl7pPr>
            <a:lvl8pPr lvl="7">
              <a:lnSpc>
                <a:spcPct val="115000"/>
              </a:lnSpc>
              <a:spcBef>
                <a:spcPts val="0"/>
              </a:spcBef>
              <a:spcAft>
                <a:spcPts val="0"/>
              </a:spcAft>
              <a:buNone/>
              <a:defRPr sz="1800">
                <a:solidFill>
                  <a:schemeClr val="accent3"/>
                </a:solidFill>
              </a:defRPr>
            </a:lvl8pPr>
            <a:lvl9pPr lvl="8">
              <a:lnSpc>
                <a:spcPct val="115000"/>
              </a:lnSpc>
              <a:spcBef>
                <a:spcPts val="0"/>
              </a:spcBef>
              <a:spcAft>
                <a:spcPts val="0"/>
              </a:spcAft>
              <a:buNone/>
              <a:defRPr sz="1800">
                <a:solidFill>
                  <a:schemeClr val="accent3"/>
                </a:solidFill>
              </a:defRPr>
            </a:lvl9pPr>
          </a:lstStyle>
          <a:p/>
        </p:txBody>
      </p:sp>
      <p:sp>
        <p:nvSpPr>
          <p:cNvPr id="639" name="Google Shape;639;p27"/>
          <p:cNvSpPr txBox="1"/>
          <p:nvPr>
            <p:ph idx="1" type="subTitle"/>
          </p:nvPr>
        </p:nvSpPr>
        <p:spPr>
          <a:xfrm>
            <a:off x="2176499" y="319800"/>
            <a:ext cx="3904200" cy="5202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defRPr>
            </a:lvl1pPr>
            <a:lvl2pPr lvl="1">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2pPr>
            <a:lvl3pPr lvl="2">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3pPr>
            <a:lvl4pPr lvl="3">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4pPr>
            <a:lvl5pPr lvl="4">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5pPr>
            <a:lvl6pPr lvl="5">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6pPr>
            <a:lvl7pPr lvl="6">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7pPr>
            <a:lvl8pPr lvl="7">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8pPr>
            <a:lvl9pPr lvl="8">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9pPr>
          </a:lstStyle>
          <a:p/>
        </p:txBody>
      </p:sp>
      <p:sp>
        <p:nvSpPr>
          <p:cNvPr id="640" name="Google Shape;640;p27"/>
          <p:cNvSpPr txBox="1"/>
          <p:nvPr>
            <p:ph idx="2" type="subTitle"/>
          </p:nvPr>
        </p:nvSpPr>
        <p:spPr>
          <a:xfrm>
            <a:off x="2942250" y="1877700"/>
            <a:ext cx="1564500" cy="452700"/>
          </a:xfrm>
          <a:prstGeom prst="rect">
            <a:avLst/>
          </a:prstGeom>
        </p:spPr>
        <p:txBody>
          <a:bodyPr anchorCtr="0" anchor="t" bIns="91425" lIns="91425" spcFirstLastPara="1" rIns="91425" wrap="square" tIns="91425">
            <a:noAutofit/>
          </a:bodyPr>
          <a:lstStyle>
            <a:lvl1pPr lvl="0">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2pPr>
            <a:lvl3pPr lvl="2"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3pPr>
            <a:lvl4pPr lvl="3"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4pPr>
            <a:lvl5pPr lvl="4"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5pPr>
            <a:lvl6pPr lvl="5"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6pPr>
            <a:lvl7pPr lvl="6"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7pPr>
            <a:lvl8pPr lvl="7"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8pPr>
            <a:lvl9pPr lvl="8"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9pPr>
          </a:lstStyle>
          <a:p/>
        </p:txBody>
      </p:sp>
      <p:sp>
        <p:nvSpPr>
          <p:cNvPr id="641" name="Google Shape;641;p27"/>
          <p:cNvSpPr txBox="1"/>
          <p:nvPr>
            <p:ph idx="3" type="subTitle"/>
          </p:nvPr>
        </p:nvSpPr>
        <p:spPr>
          <a:xfrm>
            <a:off x="1078950" y="2330400"/>
            <a:ext cx="1564500" cy="16449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642" name="Google Shape;642;p27"/>
          <p:cNvSpPr txBox="1"/>
          <p:nvPr>
            <p:ph idx="4" type="subTitle"/>
          </p:nvPr>
        </p:nvSpPr>
        <p:spPr>
          <a:xfrm>
            <a:off x="4798644" y="1877700"/>
            <a:ext cx="1564500" cy="452700"/>
          </a:xfrm>
          <a:prstGeom prst="rect">
            <a:avLst/>
          </a:prstGeom>
        </p:spPr>
        <p:txBody>
          <a:bodyPr anchorCtr="0" anchor="t" bIns="91425" lIns="91425" spcFirstLastPara="1" rIns="91425" wrap="square" tIns="91425">
            <a:noAutofit/>
          </a:bodyPr>
          <a:lstStyle>
            <a:lvl1pPr lvl="0">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2pPr>
            <a:lvl3pPr lvl="2"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3pPr>
            <a:lvl4pPr lvl="3"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4pPr>
            <a:lvl5pPr lvl="4"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5pPr>
            <a:lvl6pPr lvl="5"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6pPr>
            <a:lvl7pPr lvl="6"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7pPr>
            <a:lvl8pPr lvl="7"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8pPr>
            <a:lvl9pPr lvl="8"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9pPr>
          </a:lstStyle>
          <a:p/>
        </p:txBody>
      </p:sp>
      <p:sp>
        <p:nvSpPr>
          <p:cNvPr id="643" name="Google Shape;643;p27"/>
          <p:cNvSpPr txBox="1"/>
          <p:nvPr>
            <p:ph idx="5" type="subTitle"/>
          </p:nvPr>
        </p:nvSpPr>
        <p:spPr>
          <a:xfrm>
            <a:off x="2942257" y="2330400"/>
            <a:ext cx="1564500" cy="16449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644" name="Google Shape;644;p27"/>
          <p:cNvSpPr txBox="1"/>
          <p:nvPr>
            <p:ph idx="6" type="subTitle"/>
          </p:nvPr>
        </p:nvSpPr>
        <p:spPr>
          <a:xfrm>
            <a:off x="6671581" y="1877700"/>
            <a:ext cx="1564500" cy="452700"/>
          </a:xfrm>
          <a:prstGeom prst="rect">
            <a:avLst/>
          </a:prstGeom>
        </p:spPr>
        <p:txBody>
          <a:bodyPr anchorCtr="0" anchor="t" bIns="91425" lIns="91425" spcFirstLastPara="1" rIns="91425" wrap="square" tIns="91425">
            <a:noAutofit/>
          </a:bodyPr>
          <a:lstStyle>
            <a:lvl1pPr lvl="0">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2pPr>
            <a:lvl3pPr lvl="2"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3pPr>
            <a:lvl4pPr lvl="3"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4pPr>
            <a:lvl5pPr lvl="4"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5pPr>
            <a:lvl6pPr lvl="5"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6pPr>
            <a:lvl7pPr lvl="6"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7pPr>
            <a:lvl8pPr lvl="7"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8pPr>
            <a:lvl9pPr lvl="8"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9pPr>
          </a:lstStyle>
          <a:p/>
        </p:txBody>
      </p:sp>
      <p:sp>
        <p:nvSpPr>
          <p:cNvPr id="645" name="Google Shape;645;p27"/>
          <p:cNvSpPr txBox="1"/>
          <p:nvPr>
            <p:ph idx="7" type="subTitle"/>
          </p:nvPr>
        </p:nvSpPr>
        <p:spPr>
          <a:xfrm>
            <a:off x="4798647" y="2330400"/>
            <a:ext cx="1564500" cy="16449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grpSp>
        <p:nvGrpSpPr>
          <p:cNvPr id="646" name="Google Shape;646;p27"/>
          <p:cNvGrpSpPr/>
          <p:nvPr/>
        </p:nvGrpSpPr>
        <p:grpSpPr>
          <a:xfrm rot="5400000">
            <a:off x="7381575" y="-838700"/>
            <a:ext cx="930250" cy="2591775"/>
            <a:chOff x="0" y="508250"/>
            <a:chExt cx="930250" cy="2591775"/>
          </a:xfrm>
        </p:grpSpPr>
        <p:grpSp>
          <p:nvGrpSpPr>
            <p:cNvPr id="647" name="Google Shape;647;p27"/>
            <p:cNvGrpSpPr/>
            <p:nvPr/>
          </p:nvGrpSpPr>
          <p:grpSpPr>
            <a:xfrm>
              <a:off x="0" y="877050"/>
              <a:ext cx="930250" cy="2222975"/>
              <a:chOff x="1233650" y="2421900"/>
              <a:chExt cx="930250" cy="2222975"/>
            </a:xfrm>
          </p:grpSpPr>
          <p:grpSp>
            <p:nvGrpSpPr>
              <p:cNvPr id="648" name="Google Shape;648;p27"/>
              <p:cNvGrpSpPr/>
              <p:nvPr/>
            </p:nvGrpSpPr>
            <p:grpSpPr>
              <a:xfrm>
                <a:off x="1233650" y="2793625"/>
                <a:ext cx="930250" cy="1851250"/>
                <a:chOff x="1381975" y="3249175"/>
                <a:chExt cx="930250" cy="1851250"/>
              </a:xfrm>
            </p:grpSpPr>
            <p:grpSp>
              <p:nvGrpSpPr>
                <p:cNvPr id="649" name="Google Shape;649;p27"/>
                <p:cNvGrpSpPr/>
                <p:nvPr/>
              </p:nvGrpSpPr>
              <p:grpSpPr>
                <a:xfrm>
                  <a:off x="1571825" y="3249175"/>
                  <a:ext cx="740400" cy="370200"/>
                  <a:chOff x="1571825" y="3249175"/>
                  <a:chExt cx="740400" cy="370200"/>
                </a:xfrm>
              </p:grpSpPr>
              <p:sp>
                <p:nvSpPr>
                  <p:cNvPr id="650" name="Google Shape;650;p27"/>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51" name="Google Shape;651;p27"/>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652" name="Google Shape;652;p27"/>
                <p:cNvSpPr/>
                <p:nvPr/>
              </p:nvSpPr>
              <p:spPr>
                <a:xfrm>
                  <a:off x="1381975" y="3619500"/>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nvGrpSpPr>
                <p:cNvPr id="653" name="Google Shape;653;p27"/>
                <p:cNvGrpSpPr/>
                <p:nvPr/>
              </p:nvGrpSpPr>
              <p:grpSpPr>
                <a:xfrm>
                  <a:off x="1381975" y="3989700"/>
                  <a:ext cx="560050" cy="1110725"/>
                  <a:chOff x="1381975" y="3249175"/>
                  <a:chExt cx="560050" cy="1110725"/>
                </a:xfrm>
              </p:grpSpPr>
              <p:sp>
                <p:nvSpPr>
                  <p:cNvPr id="654" name="Google Shape;654;p27"/>
                  <p:cNvSpPr/>
                  <p:nvPr/>
                </p:nvSpPr>
                <p:spPr>
                  <a:xfrm>
                    <a:off x="1381975" y="3249175"/>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55" name="Google Shape;655;p27"/>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56" name="Google Shape;656;p27"/>
                  <p:cNvSpPr/>
                  <p:nvPr/>
                </p:nvSpPr>
                <p:spPr>
                  <a:xfrm>
                    <a:off x="1381975" y="3989700"/>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657" name="Google Shape;657;p27"/>
                <p:cNvGrpSpPr/>
                <p:nvPr/>
              </p:nvGrpSpPr>
              <p:grpSpPr>
                <a:xfrm>
                  <a:off x="1381975" y="4360025"/>
                  <a:ext cx="560050" cy="370200"/>
                  <a:chOff x="1381975" y="3249175"/>
                  <a:chExt cx="560050" cy="370200"/>
                </a:xfrm>
              </p:grpSpPr>
              <p:sp>
                <p:nvSpPr>
                  <p:cNvPr id="658" name="Google Shape;658;p27"/>
                  <p:cNvSpPr/>
                  <p:nvPr/>
                </p:nvSpPr>
                <p:spPr>
                  <a:xfrm>
                    <a:off x="1381975" y="3249175"/>
                    <a:ext cx="1899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59" name="Google Shape;659;p27"/>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660" name="Google Shape;660;p27"/>
              <p:cNvSpPr/>
              <p:nvPr/>
            </p:nvSpPr>
            <p:spPr>
              <a:xfrm>
                <a:off x="1793700" y="242190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661" name="Google Shape;661;p27"/>
            <p:cNvSpPr/>
            <p:nvPr/>
          </p:nvSpPr>
          <p:spPr>
            <a:xfrm>
              <a:off x="189850" y="50825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662" name="Google Shape;662;p27"/>
          <p:cNvSpPr txBox="1"/>
          <p:nvPr>
            <p:ph idx="8" type="subTitle"/>
          </p:nvPr>
        </p:nvSpPr>
        <p:spPr>
          <a:xfrm>
            <a:off x="6671579" y="2330400"/>
            <a:ext cx="1564500" cy="1644900"/>
          </a:xfrm>
          <a:prstGeom prst="rect">
            <a:avLst/>
          </a:prstGeom>
        </p:spPr>
        <p:txBody>
          <a:bodyPr anchorCtr="0" anchor="t" bIns="91425" lIns="91425" spcFirstLastPara="1" rIns="91425" wrap="square" tIns="91425">
            <a:noAutofit/>
          </a:bodyPr>
          <a:lstStyle>
            <a:lvl1pPr lvl="0">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2pPr>
            <a:lvl3pPr lvl="2"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3pPr>
            <a:lvl4pPr lvl="3"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4pPr>
            <a:lvl5pPr lvl="4"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5pPr>
            <a:lvl6pPr lvl="5"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6pPr>
            <a:lvl7pPr lvl="6"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7pPr>
            <a:lvl8pPr lvl="7"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8pPr>
            <a:lvl9pPr lvl="8" algn="ctr">
              <a:spcBef>
                <a:spcPts val="0"/>
              </a:spcBef>
              <a:spcAft>
                <a:spcPts val="0"/>
              </a:spcAft>
              <a:buClr>
                <a:schemeClr val="dk2"/>
              </a:buClr>
              <a:buSzPts val="1000"/>
              <a:buFont typeface="Sora"/>
              <a:buNone/>
              <a:defRPr sz="1000">
                <a:solidFill>
                  <a:schemeClr val="dk2"/>
                </a:solidFill>
                <a:latin typeface="Sora"/>
                <a:ea typeface="Sora"/>
                <a:cs typeface="Sora"/>
                <a:sym typeface="Sora"/>
              </a:defRPr>
            </a:lvl9pPr>
          </a:lstStyle>
          <a:p/>
        </p:txBody>
      </p:sp>
      <p:sp>
        <p:nvSpPr>
          <p:cNvPr id="663" name="Google Shape;663;p27"/>
          <p:cNvSpPr txBox="1"/>
          <p:nvPr>
            <p:ph idx="9"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cxnSp>
        <p:nvCxnSpPr>
          <p:cNvPr id="664" name="Google Shape;664;p27"/>
          <p:cNvCxnSpPr/>
          <p:nvPr/>
        </p:nvCxnSpPr>
        <p:spPr>
          <a:xfrm>
            <a:off x="1865850" y="392700"/>
            <a:ext cx="0" cy="390300"/>
          </a:xfrm>
          <a:prstGeom prst="straightConnector1">
            <a:avLst/>
          </a:prstGeom>
          <a:noFill/>
          <a:ln cap="flat" cmpd="sng" w="19050">
            <a:solidFill>
              <a:schemeClr val="accent3"/>
            </a:solidFill>
            <a:prstDash val="solid"/>
            <a:round/>
            <a:headEnd len="med" w="med" type="none"/>
            <a:tailEnd len="med" w="med" type="none"/>
          </a:ln>
        </p:spPr>
      </p:cxnSp>
      <p:sp>
        <p:nvSpPr>
          <p:cNvPr id="665" name="Google Shape;665;p27"/>
          <p:cNvSpPr/>
          <p:nvPr/>
        </p:nvSpPr>
        <p:spPr>
          <a:xfrm rot="5400000">
            <a:off x="8773788" y="922313"/>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66" name="Google Shape;666;p27"/>
          <p:cNvSpPr/>
          <p:nvPr/>
        </p:nvSpPr>
        <p:spPr>
          <a:xfrm rot="5400000">
            <a:off x="8773788" y="1292513"/>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67" name="Google Shape;667;p27"/>
          <p:cNvSpPr txBox="1"/>
          <p:nvPr>
            <p:ph idx="13" type="subTitle"/>
          </p:nvPr>
        </p:nvSpPr>
        <p:spPr>
          <a:xfrm>
            <a:off x="1078938" y="1877700"/>
            <a:ext cx="1564500" cy="452700"/>
          </a:xfrm>
          <a:prstGeom prst="rect">
            <a:avLst/>
          </a:prstGeom>
        </p:spPr>
        <p:txBody>
          <a:bodyPr anchorCtr="0" anchor="t" bIns="91425" lIns="91425" spcFirstLastPara="1" rIns="91425" wrap="square" tIns="91425">
            <a:noAutofit/>
          </a:bodyPr>
          <a:lstStyle>
            <a:lvl1pPr lvl="0">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2pPr>
            <a:lvl3pPr lvl="2"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3pPr>
            <a:lvl4pPr lvl="3"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4pPr>
            <a:lvl5pPr lvl="4"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5pPr>
            <a:lvl6pPr lvl="5"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6pPr>
            <a:lvl7pPr lvl="6"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7pPr>
            <a:lvl8pPr lvl="7"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8pPr>
            <a:lvl9pPr lvl="8" algn="ctr">
              <a:spcBef>
                <a:spcPts val="0"/>
              </a:spcBef>
              <a:spcAft>
                <a:spcPts val="0"/>
              </a:spcAft>
              <a:buClr>
                <a:schemeClr val="dk2"/>
              </a:buClr>
              <a:buSzPts val="1600"/>
              <a:buFont typeface="IBM Plex Sans"/>
              <a:buNone/>
              <a:defRPr sz="1600">
                <a:solidFill>
                  <a:schemeClr val="dk2"/>
                </a:solidFill>
                <a:latin typeface="IBM Plex Sans"/>
                <a:ea typeface="IBM Plex Sans"/>
                <a:cs typeface="IBM Plex Sans"/>
                <a:sym typeface="IBM Plex Sans"/>
              </a:defRPr>
            </a:lvl9pPr>
          </a:lstStyle>
          <a:p/>
        </p:txBody>
      </p:sp>
      <p:sp>
        <p:nvSpPr>
          <p:cNvPr id="668" name="Google Shape;668;p27"/>
          <p:cNvSpPr txBox="1"/>
          <p:nvPr>
            <p:ph idx="14" type="title"/>
          </p:nvPr>
        </p:nvSpPr>
        <p:spPr>
          <a:xfrm>
            <a:off x="3484500" y="1377875"/>
            <a:ext cx="473100" cy="3903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accent3"/>
              </a:buClr>
              <a:buSzPts val="1800"/>
              <a:buFont typeface="IBM Plex Sans"/>
              <a:buNone/>
              <a:defRPr sz="1800">
                <a:solidFill>
                  <a:schemeClr val="accent3"/>
                </a:solidFill>
              </a:defRPr>
            </a:lvl1pPr>
            <a:lvl2pPr lvl="1" algn="ctr">
              <a:spcBef>
                <a:spcPts val="0"/>
              </a:spcBef>
              <a:spcAft>
                <a:spcPts val="0"/>
              </a:spcAft>
              <a:buClr>
                <a:schemeClr val="accent3"/>
              </a:buClr>
              <a:buSzPts val="3000"/>
              <a:buNone/>
              <a:defRPr>
                <a:solidFill>
                  <a:schemeClr val="accent3"/>
                </a:solidFill>
              </a:defRPr>
            </a:lvl2pPr>
            <a:lvl3pPr lvl="2" algn="ctr">
              <a:spcBef>
                <a:spcPts val="0"/>
              </a:spcBef>
              <a:spcAft>
                <a:spcPts val="0"/>
              </a:spcAft>
              <a:buClr>
                <a:schemeClr val="accent3"/>
              </a:buClr>
              <a:buSzPts val="3000"/>
              <a:buNone/>
              <a:defRPr>
                <a:solidFill>
                  <a:schemeClr val="accent3"/>
                </a:solidFill>
              </a:defRPr>
            </a:lvl3pPr>
            <a:lvl4pPr lvl="3" algn="ctr">
              <a:spcBef>
                <a:spcPts val="0"/>
              </a:spcBef>
              <a:spcAft>
                <a:spcPts val="0"/>
              </a:spcAft>
              <a:buClr>
                <a:schemeClr val="accent3"/>
              </a:buClr>
              <a:buSzPts val="3000"/>
              <a:buNone/>
              <a:defRPr>
                <a:solidFill>
                  <a:schemeClr val="accent3"/>
                </a:solidFill>
              </a:defRPr>
            </a:lvl4pPr>
            <a:lvl5pPr lvl="4" algn="ctr">
              <a:spcBef>
                <a:spcPts val="0"/>
              </a:spcBef>
              <a:spcAft>
                <a:spcPts val="0"/>
              </a:spcAft>
              <a:buClr>
                <a:schemeClr val="accent3"/>
              </a:buClr>
              <a:buSzPts val="3000"/>
              <a:buNone/>
              <a:defRPr>
                <a:solidFill>
                  <a:schemeClr val="accent3"/>
                </a:solidFill>
              </a:defRPr>
            </a:lvl5pPr>
            <a:lvl6pPr lvl="5" algn="ctr">
              <a:spcBef>
                <a:spcPts val="0"/>
              </a:spcBef>
              <a:spcAft>
                <a:spcPts val="0"/>
              </a:spcAft>
              <a:buClr>
                <a:schemeClr val="accent3"/>
              </a:buClr>
              <a:buSzPts val="3000"/>
              <a:buNone/>
              <a:defRPr>
                <a:solidFill>
                  <a:schemeClr val="accent3"/>
                </a:solidFill>
              </a:defRPr>
            </a:lvl6pPr>
            <a:lvl7pPr lvl="6" algn="ctr">
              <a:spcBef>
                <a:spcPts val="0"/>
              </a:spcBef>
              <a:spcAft>
                <a:spcPts val="0"/>
              </a:spcAft>
              <a:buClr>
                <a:schemeClr val="accent3"/>
              </a:buClr>
              <a:buSzPts val="3000"/>
              <a:buNone/>
              <a:defRPr>
                <a:solidFill>
                  <a:schemeClr val="accent3"/>
                </a:solidFill>
              </a:defRPr>
            </a:lvl7pPr>
            <a:lvl8pPr lvl="7" algn="ctr">
              <a:spcBef>
                <a:spcPts val="0"/>
              </a:spcBef>
              <a:spcAft>
                <a:spcPts val="0"/>
              </a:spcAft>
              <a:buClr>
                <a:schemeClr val="accent3"/>
              </a:buClr>
              <a:buSzPts val="3000"/>
              <a:buNone/>
              <a:defRPr>
                <a:solidFill>
                  <a:schemeClr val="accent3"/>
                </a:solidFill>
              </a:defRPr>
            </a:lvl8pPr>
            <a:lvl9pPr lvl="8" algn="ctr">
              <a:spcBef>
                <a:spcPts val="0"/>
              </a:spcBef>
              <a:spcAft>
                <a:spcPts val="0"/>
              </a:spcAft>
              <a:buClr>
                <a:schemeClr val="accent3"/>
              </a:buClr>
              <a:buSzPts val="3000"/>
              <a:buNone/>
              <a:defRPr>
                <a:solidFill>
                  <a:schemeClr val="accent3"/>
                </a:solidFill>
              </a:defRPr>
            </a:lvl9pPr>
          </a:lstStyle>
          <a:p/>
        </p:txBody>
      </p:sp>
      <p:sp>
        <p:nvSpPr>
          <p:cNvPr id="669" name="Google Shape;669;p27"/>
          <p:cNvSpPr txBox="1"/>
          <p:nvPr>
            <p:ph idx="15" type="title"/>
          </p:nvPr>
        </p:nvSpPr>
        <p:spPr>
          <a:xfrm>
            <a:off x="7204200" y="1411200"/>
            <a:ext cx="473100" cy="3903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lt1"/>
              </a:buClr>
              <a:buSzPts val="1800"/>
              <a:buFont typeface="IBM Plex Sans"/>
              <a:buNone/>
              <a:defRPr b="1" sz="1800"/>
            </a:lvl1pPr>
            <a:lvl2pPr lvl="1" algn="ctr">
              <a:spcBef>
                <a:spcPts val="0"/>
              </a:spcBef>
              <a:spcAft>
                <a:spcPts val="0"/>
              </a:spcAft>
              <a:buClr>
                <a:schemeClr val="lt1"/>
              </a:buClr>
              <a:buSzPts val="3000"/>
              <a:buNone/>
              <a:defRPr b="1">
                <a:solidFill>
                  <a:schemeClr val="lt1"/>
                </a:solidFill>
              </a:defRPr>
            </a:lvl2pPr>
            <a:lvl3pPr lvl="2" algn="ctr">
              <a:spcBef>
                <a:spcPts val="0"/>
              </a:spcBef>
              <a:spcAft>
                <a:spcPts val="0"/>
              </a:spcAft>
              <a:buClr>
                <a:schemeClr val="lt1"/>
              </a:buClr>
              <a:buSzPts val="3000"/>
              <a:buNone/>
              <a:defRPr b="1">
                <a:solidFill>
                  <a:schemeClr val="lt1"/>
                </a:solidFill>
              </a:defRPr>
            </a:lvl3pPr>
            <a:lvl4pPr lvl="3" algn="ctr">
              <a:spcBef>
                <a:spcPts val="0"/>
              </a:spcBef>
              <a:spcAft>
                <a:spcPts val="0"/>
              </a:spcAft>
              <a:buClr>
                <a:schemeClr val="lt1"/>
              </a:buClr>
              <a:buSzPts val="3000"/>
              <a:buNone/>
              <a:defRPr b="1">
                <a:solidFill>
                  <a:schemeClr val="lt1"/>
                </a:solidFill>
              </a:defRPr>
            </a:lvl4pPr>
            <a:lvl5pPr lvl="4" algn="ctr">
              <a:spcBef>
                <a:spcPts val="0"/>
              </a:spcBef>
              <a:spcAft>
                <a:spcPts val="0"/>
              </a:spcAft>
              <a:buClr>
                <a:schemeClr val="lt1"/>
              </a:buClr>
              <a:buSzPts val="3000"/>
              <a:buNone/>
              <a:defRPr b="1">
                <a:solidFill>
                  <a:schemeClr val="lt1"/>
                </a:solidFill>
              </a:defRPr>
            </a:lvl5pPr>
            <a:lvl6pPr lvl="5" algn="ctr">
              <a:spcBef>
                <a:spcPts val="0"/>
              </a:spcBef>
              <a:spcAft>
                <a:spcPts val="0"/>
              </a:spcAft>
              <a:buClr>
                <a:schemeClr val="lt1"/>
              </a:buClr>
              <a:buSzPts val="3000"/>
              <a:buNone/>
              <a:defRPr b="1">
                <a:solidFill>
                  <a:schemeClr val="lt1"/>
                </a:solidFill>
              </a:defRPr>
            </a:lvl6pPr>
            <a:lvl7pPr lvl="6" algn="ctr">
              <a:spcBef>
                <a:spcPts val="0"/>
              </a:spcBef>
              <a:spcAft>
                <a:spcPts val="0"/>
              </a:spcAft>
              <a:buClr>
                <a:schemeClr val="lt1"/>
              </a:buClr>
              <a:buSzPts val="3000"/>
              <a:buNone/>
              <a:defRPr b="1">
                <a:solidFill>
                  <a:schemeClr val="lt1"/>
                </a:solidFill>
              </a:defRPr>
            </a:lvl7pPr>
            <a:lvl8pPr lvl="7" algn="ctr">
              <a:spcBef>
                <a:spcPts val="0"/>
              </a:spcBef>
              <a:spcAft>
                <a:spcPts val="0"/>
              </a:spcAft>
              <a:buClr>
                <a:schemeClr val="lt1"/>
              </a:buClr>
              <a:buSzPts val="3000"/>
              <a:buNone/>
              <a:defRPr b="1">
                <a:solidFill>
                  <a:schemeClr val="lt1"/>
                </a:solidFill>
              </a:defRPr>
            </a:lvl8pPr>
            <a:lvl9pPr lvl="8" algn="ctr">
              <a:spcBef>
                <a:spcPts val="0"/>
              </a:spcBef>
              <a:spcAft>
                <a:spcPts val="0"/>
              </a:spcAft>
              <a:buClr>
                <a:schemeClr val="lt1"/>
              </a:buClr>
              <a:buSzPts val="3000"/>
              <a:buNone/>
              <a:defRPr b="1">
                <a:solidFill>
                  <a:schemeClr val="lt1"/>
                </a:solidFill>
              </a:defRPr>
            </a:lvl9pPr>
          </a:lstStyle>
          <a:p/>
        </p:txBody>
      </p:sp>
      <p:sp>
        <p:nvSpPr>
          <p:cNvPr id="670" name="Google Shape;670;p27"/>
          <p:cNvSpPr txBox="1"/>
          <p:nvPr>
            <p:ph idx="16" type="title"/>
          </p:nvPr>
        </p:nvSpPr>
        <p:spPr>
          <a:xfrm>
            <a:off x="5344350" y="1411200"/>
            <a:ext cx="473100" cy="3903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accent3"/>
              </a:buClr>
              <a:buSzPts val="1800"/>
              <a:buFont typeface="IBM Plex Sans"/>
              <a:buNone/>
              <a:defRPr sz="1800">
                <a:solidFill>
                  <a:schemeClr val="accent3"/>
                </a:solidFill>
              </a:defRPr>
            </a:lvl1pPr>
            <a:lvl2pPr lvl="1" algn="ctr">
              <a:spcBef>
                <a:spcPts val="0"/>
              </a:spcBef>
              <a:spcAft>
                <a:spcPts val="0"/>
              </a:spcAft>
              <a:buClr>
                <a:schemeClr val="accent3"/>
              </a:buClr>
              <a:buSzPts val="3000"/>
              <a:buNone/>
              <a:defRPr>
                <a:solidFill>
                  <a:schemeClr val="accent3"/>
                </a:solidFill>
              </a:defRPr>
            </a:lvl2pPr>
            <a:lvl3pPr lvl="2" algn="ctr">
              <a:spcBef>
                <a:spcPts val="0"/>
              </a:spcBef>
              <a:spcAft>
                <a:spcPts val="0"/>
              </a:spcAft>
              <a:buClr>
                <a:schemeClr val="accent3"/>
              </a:buClr>
              <a:buSzPts val="3000"/>
              <a:buNone/>
              <a:defRPr>
                <a:solidFill>
                  <a:schemeClr val="accent3"/>
                </a:solidFill>
              </a:defRPr>
            </a:lvl3pPr>
            <a:lvl4pPr lvl="3" algn="ctr">
              <a:spcBef>
                <a:spcPts val="0"/>
              </a:spcBef>
              <a:spcAft>
                <a:spcPts val="0"/>
              </a:spcAft>
              <a:buClr>
                <a:schemeClr val="accent3"/>
              </a:buClr>
              <a:buSzPts val="3000"/>
              <a:buNone/>
              <a:defRPr>
                <a:solidFill>
                  <a:schemeClr val="accent3"/>
                </a:solidFill>
              </a:defRPr>
            </a:lvl4pPr>
            <a:lvl5pPr lvl="4" algn="ctr">
              <a:spcBef>
                <a:spcPts val="0"/>
              </a:spcBef>
              <a:spcAft>
                <a:spcPts val="0"/>
              </a:spcAft>
              <a:buClr>
                <a:schemeClr val="accent3"/>
              </a:buClr>
              <a:buSzPts val="3000"/>
              <a:buNone/>
              <a:defRPr>
                <a:solidFill>
                  <a:schemeClr val="accent3"/>
                </a:solidFill>
              </a:defRPr>
            </a:lvl5pPr>
            <a:lvl6pPr lvl="5" algn="ctr">
              <a:spcBef>
                <a:spcPts val="0"/>
              </a:spcBef>
              <a:spcAft>
                <a:spcPts val="0"/>
              </a:spcAft>
              <a:buClr>
                <a:schemeClr val="accent3"/>
              </a:buClr>
              <a:buSzPts val="3000"/>
              <a:buNone/>
              <a:defRPr>
                <a:solidFill>
                  <a:schemeClr val="accent3"/>
                </a:solidFill>
              </a:defRPr>
            </a:lvl6pPr>
            <a:lvl7pPr lvl="6" algn="ctr">
              <a:spcBef>
                <a:spcPts val="0"/>
              </a:spcBef>
              <a:spcAft>
                <a:spcPts val="0"/>
              </a:spcAft>
              <a:buClr>
                <a:schemeClr val="accent3"/>
              </a:buClr>
              <a:buSzPts val="3000"/>
              <a:buNone/>
              <a:defRPr>
                <a:solidFill>
                  <a:schemeClr val="accent3"/>
                </a:solidFill>
              </a:defRPr>
            </a:lvl7pPr>
            <a:lvl8pPr lvl="7" algn="ctr">
              <a:spcBef>
                <a:spcPts val="0"/>
              </a:spcBef>
              <a:spcAft>
                <a:spcPts val="0"/>
              </a:spcAft>
              <a:buClr>
                <a:schemeClr val="accent3"/>
              </a:buClr>
              <a:buSzPts val="3000"/>
              <a:buNone/>
              <a:defRPr>
                <a:solidFill>
                  <a:schemeClr val="accent3"/>
                </a:solidFill>
              </a:defRPr>
            </a:lvl8pPr>
            <a:lvl9pPr lvl="8" algn="ctr">
              <a:spcBef>
                <a:spcPts val="0"/>
              </a:spcBef>
              <a:spcAft>
                <a:spcPts val="0"/>
              </a:spcAft>
              <a:buClr>
                <a:schemeClr val="accent3"/>
              </a:buClr>
              <a:buSzPts val="3000"/>
              <a:buNone/>
              <a:defRPr>
                <a:solidFill>
                  <a:schemeClr val="accent3"/>
                </a:solidFill>
              </a:defRPr>
            </a:lvl9pPr>
          </a:lstStyle>
          <a:p/>
        </p:txBody>
      </p:sp>
      <p:sp>
        <p:nvSpPr>
          <p:cNvPr id="671" name="Google Shape;671;p27"/>
          <p:cNvSpPr txBox="1"/>
          <p:nvPr>
            <p:ph idx="17" type="title"/>
          </p:nvPr>
        </p:nvSpPr>
        <p:spPr>
          <a:xfrm>
            <a:off x="1624650" y="1377875"/>
            <a:ext cx="473100" cy="390300"/>
          </a:xfrm>
          <a:prstGeom prst="rect">
            <a:avLst/>
          </a:prstGeom>
        </p:spPr>
        <p:txBody>
          <a:bodyPr anchorCtr="0" anchor="t" bIns="91425" lIns="91425" spcFirstLastPara="1" rIns="91425" wrap="square" tIns="91425">
            <a:noAutofit/>
          </a:bodyPr>
          <a:lstStyle>
            <a:lvl1pPr lvl="0" algn="ctr">
              <a:spcBef>
                <a:spcPts val="0"/>
              </a:spcBef>
              <a:spcAft>
                <a:spcPts val="0"/>
              </a:spcAft>
              <a:buClr>
                <a:schemeClr val="accent3"/>
              </a:buClr>
              <a:buSzPts val="1800"/>
              <a:buFont typeface="IBM Plex Sans"/>
              <a:buNone/>
              <a:defRPr sz="1800">
                <a:solidFill>
                  <a:schemeClr val="accent3"/>
                </a:solidFill>
              </a:defRPr>
            </a:lvl1pPr>
            <a:lvl2pPr lvl="1" algn="ctr">
              <a:spcBef>
                <a:spcPts val="0"/>
              </a:spcBef>
              <a:spcAft>
                <a:spcPts val="0"/>
              </a:spcAft>
              <a:buClr>
                <a:schemeClr val="accent3"/>
              </a:buClr>
              <a:buSzPts val="3000"/>
              <a:buNone/>
              <a:defRPr>
                <a:solidFill>
                  <a:schemeClr val="accent3"/>
                </a:solidFill>
              </a:defRPr>
            </a:lvl2pPr>
            <a:lvl3pPr lvl="2" algn="ctr">
              <a:spcBef>
                <a:spcPts val="0"/>
              </a:spcBef>
              <a:spcAft>
                <a:spcPts val="0"/>
              </a:spcAft>
              <a:buClr>
                <a:schemeClr val="accent3"/>
              </a:buClr>
              <a:buSzPts val="3000"/>
              <a:buNone/>
              <a:defRPr>
                <a:solidFill>
                  <a:schemeClr val="accent3"/>
                </a:solidFill>
              </a:defRPr>
            </a:lvl3pPr>
            <a:lvl4pPr lvl="3" algn="ctr">
              <a:spcBef>
                <a:spcPts val="0"/>
              </a:spcBef>
              <a:spcAft>
                <a:spcPts val="0"/>
              </a:spcAft>
              <a:buClr>
                <a:schemeClr val="accent3"/>
              </a:buClr>
              <a:buSzPts val="3000"/>
              <a:buNone/>
              <a:defRPr>
                <a:solidFill>
                  <a:schemeClr val="accent3"/>
                </a:solidFill>
              </a:defRPr>
            </a:lvl4pPr>
            <a:lvl5pPr lvl="4" algn="ctr">
              <a:spcBef>
                <a:spcPts val="0"/>
              </a:spcBef>
              <a:spcAft>
                <a:spcPts val="0"/>
              </a:spcAft>
              <a:buClr>
                <a:schemeClr val="accent3"/>
              </a:buClr>
              <a:buSzPts val="3000"/>
              <a:buNone/>
              <a:defRPr>
                <a:solidFill>
                  <a:schemeClr val="accent3"/>
                </a:solidFill>
              </a:defRPr>
            </a:lvl5pPr>
            <a:lvl6pPr lvl="5" algn="ctr">
              <a:spcBef>
                <a:spcPts val="0"/>
              </a:spcBef>
              <a:spcAft>
                <a:spcPts val="0"/>
              </a:spcAft>
              <a:buClr>
                <a:schemeClr val="accent3"/>
              </a:buClr>
              <a:buSzPts val="3000"/>
              <a:buNone/>
              <a:defRPr>
                <a:solidFill>
                  <a:schemeClr val="accent3"/>
                </a:solidFill>
              </a:defRPr>
            </a:lvl6pPr>
            <a:lvl7pPr lvl="6" algn="ctr">
              <a:spcBef>
                <a:spcPts val="0"/>
              </a:spcBef>
              <a:spcAft>
                <a:spcPts val="0"/>
              </a:spcAft>
              <a:buClr>
                <a:schemeClr val="accent3"/>
              </a:buClr>
              <a:buSzPts val="3000"/>
              <a:buNone/>
              <a:defRPr>
                <a:solidFill>
                  <a:schemeClr val="accent3"/>
                </a:solidFill>
              </a:defRPr>
            </a:lvl7pPr>
            <a:lvl8pPr lvl="7" algn="ctr">
              <a:spcBef>
                <a:spcPts val="0"/>
              </a:spcBef>
              <a:spcAft>
                <a:spcPts val="0"/>
              </a:spcAft>
              <a:buClr>
                <a:schemeClr val="accent3"/>
              </a:buClr>
              <a:buSzPts val="3000"/>
              <a:buNone/>
              <a:defRPr>
                <a:solidFill>
                  <a:schemeClr val="accent3"/>
                </a:solidFill>
              </a:defRPr>
            </a:lvl8pPr>
            <a:lvl9pPr lvl="8" algn="ctr">
              <a:spcBef>
                <a:spcPts val="0"/>
              </a:spcBef>
              <a:spcAft>
                <a:spcPts val="0"/>
              </a:spcAft>
              <a:buClr>
                <a:schemeClr val="accent3"/>
              </a:buClr>
              <a:buSzPts val="3000"/>
              <a:buNone/>
              <a:defRPr>
                <a:solidFill>
                  <a:schemeClr val="accent3"/>
                </a:solidFill>
              </a:defRPr>
            </a:lvl9pPr>
          </a:lstStyle>
          <a:p/>
        </p:txBody>
      </p:sp>
      <p:sp>
        <p:nvSpPr>
          <p:cNvPr id="672" name="Google Shape;672;p27"/>
          <p:cNvSpPr txBox="1"/>
          <p:nvPr>
            <p:ph idx="18"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extLst>
    <p:ext uri="{DCECCB84-F9BA-43D5-87BE-67443E8EF086}">
      <p15:sldGuideLst>
        <p15:guide id="1" pos="1175">
          <p15:clr>
            <a:srgbClr val="E46962"/>
          </p15:clr>
        </p15:guide>
      </p15:sldGuideLst>
    </p:ext>
  </p:extLst>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big ideas - Alt 2">
  <p:cSld name="BLANK_1_1_1_1_1_1_1_1_1_1_1_1_1_1_1_2">
    <p:bg>
      <p:bgPr>
        <a:solidFill>
          <a:schemeClr val="lt1"/>
        </a:solidFill>
      </p:bgPr>
    </p:bg>
    <p:spTree>
      <p:nvGrpSpPr>
        <p:cNvPr id="673" name="Shape 673"/>
        <p:cNvGrpSpPr/>
        <p:nvPr/>
      </p:nvGrpSpPr>
      <p:grpSpPr>
        <a:xfrm>
          <a:off x="0" y="0"/>
          <a:ext cx="0" cy="0"/>
          <a:chOff x="0" y="0"/>
          <a:chExt cx="0" cy="0"/>
        </a:xfrm>
      </p:grpSpPr>
      <p:sp>
        <p:nvSpPr>
          <p:cNvPr id="674" name="Google Shape;674;p28"/>
          <p:cNvSpPr txBox="1"/>
          <p:nvPr>
            <p:ph idx="1" type="body"/>
          </p:nvPr>
        </p:nvSpPr>
        <p:spPr>
          <a:xfrm>
            <a:off x="1867950" y="2035300"/>
            <a:ext cx="2700000" cy="822900"/>
          </a:xfrm>
          <a:prstGeom prst="rect">
            <a:avLst/>
          </a:prstGeom>
        </p:spPr>
        <p:txBody>
          <a:bodyPr anchorCtr="0" anchor="t" bIns="91425" lIns="91425" spcFirstLastPara="1" rIns="91425" wrap="square" tIns="0">
            <a:noAutofit/>
          </a:bodyPr>
          <a:lstStyle>
            <a:lvl1pPr indent="-292100" lvl="0" marL="457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75" name="Google Shape;675;p28"/>
          <p:cNvSpPr txBox="1"/>
          <p:nvPr>
            <p:ph idx="2" type="body"/>
          </p:nvPr>
        </p:nvSpPr>
        <p:spPr>
          <a:xfrm>
            <a:off x="1867950" y="3405150"/>
            <a:ext cx="2700000" cy="822900"/>
          </a:xfrm>
          <a:prstGeom prst="rect">
            <a:avLst/>
          </a:prstGeom>
        </p:spPr>
        <p:txBody>
          <a:bodyPr anchorCtr="0" anchor="t" bIns="91425" lIns="91425" spcFirstLastPara="1" rIns="91425" wrap="square" tIns="0">
            <a:noAutofit/>
          </a:bodyPr>
          <a:lstStyle>
            <a:lvl1pPr indent="-292100" lvl="0" marL="457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76" name="Google Shape;676;p28"/>
          <p:cNvSpPr txBox="1"/>
          <p:nvPr>
            <p:ph idx="3" type="body"/>
          </p:nvPr>
        </p:nvSpPr>
        <p:spPr>
          <a:xfrm>
            <a:off x="5297575" y="2035300"/>
            <a:ext cx="2700000" cy="822900"/>
          </a:xfrm>
          <a:prstGeom prst="rect">
            <a:avLst/>
          </a:prstGeom>
        </p:spPr>
        <p:txBody>
          <a:bodyPr anchorCtr="0" anchor="t" bIns="91425" lIns="91425" spcFirstLastPara="1" rIns="91425" wrap="square" tIns="0">
            <a:noAutofit/>
          </a:bodyPr>
          <a:lstStyle>
            <a:lvl1pPr indent="-292100" lvl="0" marL="457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677" name="Google Shape;677;p28"/>
          <p:cNvSpPr txBox="1"/>
          <p:nvPr>
            <p:ph idx="4" type="body"/>
          </p:nvPr>
        </p:nvSpPr>
        <p:spPr>
          <a:xfrm>
            <a:off x="5297575" y="3405150"/>
            <a:ext cx="2700000" cy="822900"/>
          </a:xfrm>
          <a:prstGeom prst="rect">
            <a:avLst/>
          </a:prstGeom>
        </p:spPr>
        <p:txBody>
          <a:bodyPr anchorCtr="0" anchor="t" bIns="91425" lIns="91425" spcFirstLastPara="1" rIns="91425" wrap="square" tIns="0">
            <a:noAutofit/>
          </a:bodyPr>
          <a:lstStyle>
            <a:lvl1pPr indent="-292100" lvl="0" marL="457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lnSpc>
                <a:spcPct val="115000"/>
              </a:lnSpc>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grpSp>
        <p:nvGrpSpPr>
          <p:cNvPr id="678" name="Google Shape;678;p28"/>
          <p:cNvGrpSpPr/>
          <p:nvPr/>
        </p:nvGrpSpPr>
        <p:grpSpPr>
          <a:xfrm>
            <a:off x="7073603" y="0"/>
            <a:ext cx="2070408" cy="1617374"/>
            <a:chOff x="6787102" y="-57263"/>
            <a:chExt cx="2403260" cy="1877393"/>
          </a:xfrm>
        </p:grpSpPr>
        <p:grpSp>
          <p:nvGrpSpPr>
            <p:cNvPr id="679" name="Google Shape;679;p28"/>
            <p:cNvGrpSpPr/>
            <p:nvPr/>
          </p:nvGrpSpPr>
          <p:grpSpPr>
            <a:xfrm rot="10800000">
              <a:off x="8286413" y="1320355"/>
              <a:ext cx="903863" cy="499775"/>
              <a:chOff x="532097" y="3249175"/>
              <a:chExt cx="669528" cy="370204"/>
            </a:xfrm>
          </p:grpSpPr>
          <p:sp>
            <p:nvSpPr>
              <p:cNvPr id="680" name="Google Shape;680;p28"/>
              <p:cNvSpPr/>
              <p:nvPr/>
            </p:nvSpPr>
            <p:spPr>
              <a:xfrm>
                <a:off x="532097" y="3249179"/>
                <a:ext cx="2994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81" name="Google Shape;681;p28"/>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682" name="Google Shape;682;p28"/>
            <p:cNvGrpSpPr/>
            <p:nvPr/>
          </p:nvGrpSpPr>
          <p:grpSpPr>
            <a:xfrm rot="10800000">
              <a:off x="6787103" y="820419"/>
              <a:ext cx="2402289" cy="499772"/>
              <a:chOff x="532752" y="3249175"/>
              <a:chExt cx="1779473" cy="370202"/>
            </a:xfrm>
          </p:grpSpPr>
          <p:sp>
            <p:nvSpPr>
              <p:cNvPr id="683" name="Google Shape;683;p28"/>
              <p:cNvSpPr/>
              <p:nvPr/>
            </p:nvSpPr>
            <p:spPr>
              <a:xfrm>
                <a:off x="532752" y="3249177"/>
                <a:ext cx="2988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84" name="Google Shape;684;p28"/>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85" name="Google Shape;685;p28"/>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86" name="Google Shape;686;p28"/>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687" name="Google Shape;687;p28"/>
            <p:cNvGrpSpPr/>
            <p:nvPr/>
          </p:nvGrpSpPr>
          <p:grpSpPr>
            <a:xfrm rot="10800000">
              <a:off x="7286873" y="320651"/>
              <a:ext cx="1499310" cy="499770"/>
              <a:chOff x="831425" y="3249175"/>
              <a:chExt cx="1110600" cy="370200"/>
            </a:xfrm>
          </p:grpSpPr>
          <p:sp>
            <p:nvSpPr>
              <p:cNvPr id="688" name="Google Shape;688;p28"/>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89" name="Google Shape;689;p28"/>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0" name="Google Shape;690;p28"/>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691" name="Google Shape;691;p28"/>
            <p:cNvGrpSpPr/>
            <p:nvPr/>
          </p:nvGrpSpPr>
          <p:grpSpPr>
            <a:xfrm rot="10800000">
              <a:off x="6787102" y="-57263"/>
              <a:ext cx="2403260" cy="377865"/>
              <a:chOff x="532032" y="3249173"/>
              <a:chExt cx="1780193" cy="370202"/>
            </a:xfrm>
          </p:grpSpPr>
          <p:sp>
            <p:nvSpPr>
              <p:cNvPr id="692" name="Google Shape;692;p28"/>
              <p:cNvSpPr/>
              <p:nvPr/>
            </p:nvSpPr>
            <p:spPr>
              <a:xfrm>
                <a:off x="532032" y="3249173"/>
                <a:ext cx="2994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3" name="Google Shape;693;p28"/>
              <p:cNvSpPr/>
              <p:nvPr/>
            </p:nvSpPr>
            <p:spPr>
              <a:xfrm>
                <a:off x="831430" y="3249173"/>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4" name="Google Shape;694;p28"/>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5" name="Google Shape;695;p28"/>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6" name="Google Shape;696;p28"/>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697" name="Google Shape;697;p28"/>
          <p:cNvSpPr/>
          <p:nvPr/>
        </p:nvSpPr>
        <p:spPr>
          <a:xfrm flipH="1" rot="10800000">
            <a:off x="8088611" y="319800"/>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8" name="Google Shape;698;p28"/>
          <p:cNvSpPr/>
          <p:nvPr/>
        </p:nvSpPr>
        <p:spPr>
          <a:xfrm flipH="1" rot="10800000">
            <a:off x="8088611" y="592679"/>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699" name="Google Shape;699;p28"/>
          <p:cNvSpPr/>
          <p:nvPr/>
        </p:nvSpPr>
        <p:spPr>
          <a:xfrm flipH="1" rot="10800000">
            <a:off x="8088611" y="1172250"/>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00" name="Google Shape;700;p28"/>
          <p:cNvSpPr/>
          <p:nvPr/>
        </p:nvSpPr>
        <p:spPr>
          <a:xfrm flipH="1" rot="10800000">
            <a:off x="8088611" y="869471"/>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01" name="Google Shape;701;p28"/>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702" name="Google Shape;702;p28"/>
          <p:cNvSpPr txBox="1"/>
          <p:nvPr>
            <p:ph idx="5" type="title"/>
          </p:nvPr>
        </p:nvSpPr>
        <p:spPr>
          <a:xfrm>
            <a:off x="38100" y="319650"/>
            <a:ext cx="1823100" cy="520200"/>
          </a:xfrm>
          <a:prstGeom prst="rect">
            <a:avLst/>
          </a:prstGeom>
        </p:spPr>
        <p:txBody>
          <a:bodyPr anchorCtr="0" anchor="t" bIns="91425" lIns="182875" spcFirstLastPara="1" rIns="91425" wrap="square" tIns="91425">
            <a:noAutofit/>
          </a:bodyPr>
          <a:lstStyle>
            <a:lvl1pPr lvl="0">
              <a:spcBef>
                <a:spcPts val="0"/>
              </a:spcBef>
              <a:spcAft>
                <a:spcPts val="0"/>
              </a:spcAft>
              <a:buNone/>
              <a:defRPr sz="1600">
                <a:solidFill>
                  <a:schemeClr val="lt2"/>
                </a:solidFill>
                <a:latin typeface="IBM Plex Sans Medium"/>
                <a:ea typeface="IBM Plex Sans Medium"/>
                <a:cs typeface="IBM Plex Sans Medium"/>
                <a:sym typeface="IBM Plex Sans Medium"/>
              </a:defRPr>
            </a:lvl1pPr>
            <a:lvl2pPr lvl="1">
              <a:lnSpc>
                <a:spcPct val="115000"/>
              </a:lnSpc>
              <a:spcBef>
                <a:spcPts val="0"/>
              </a:spcBef>
              <a:spcAft>
                <a:spcPts val="0"/>
              </a:spcAft>
              <a:buNone/>
              <a:defRPr sz="1800">
                <a:solidFill>
                  <a:schemeClr val="accent3"/>
                </a:solidFill>
              </a:defRPr>
            </a:lvl2pPr>
            <a:lvl3pPr lvl="2">
              <a:lnSpc>
                <a:spcPct val="115000"/>
              </a:lnSpc>
              <a:spcBef>
                <a:spcPts val="0"/>
              </a:spcBef>
              <a:spcAft>
                <a:spcPts val="0"/>
              </a:spcAft>
              <a:buNone/>
              <a:defRPr sz="1800">
                <a:solidFill>
                  <a:schemeClr val="accent3"/>
                </a:solidFill>
              </a:defRPr>
            </a:lvl3pPr>
            <a:lvl4pPr lvl="3">
              <a:lnSpc>
                <a:spcPct val="115000"/>
              </a:lnSpc>
              <a:spcBef>
                <a:spcPts val="0"/>
              </a:spcBef>
              <a:spcAft>
                <a:spcPts val="0"/>
              </a:spcAft>
              <a:buNone/>
              <a:defRPr sz="1800">
                <a:solidFill>
                  <a:schemeClr val="accent3"/>
                </a:solidFill>
              </a:defRPr>
            </a:lvl4pPr>
            <a:lvl5pPr lvl="4">
              <a:lnSpc>
                <a:spcPct val="115000"/>
              </a:lnSpc>
              <a:spcBef>
                <a:spcPts val="0"/>
              </a:spcBef>
              <a:spcAft>
                <a:spcPts val="0"/>
              </a:spcAft>
              <a:buNone/>
              <a:defRPr sz="1800">
                <a:solidFill>
                  <a:schemeClr val="accent3"/>
                </a:solidFill>
              </a:defRPr>
            </a:lvl5pPr>
            <a:lvl6pPr lvl="5">
              <a:lnSpc>
                <a:spcPct val="115000"/>
              </a:lnSpc>
              <a:spcBef>
                <a:spcPts val="0"/>
              </a:spcBef>
              <a:spcAft>
                <a:spcPts val="0"/>
              </a:spcAft>
              <a:buNone/>
              <a:defRPr sz="1800">
                <a:solidFill>
                  <a:schemeClr val="accent3"/>
                </a:solidFill>
              </a:defRPr>
            </a:lvl6pPr>
            <a:lvl7pPr lvl="6">
              <a:lnSpc>
                <a:spcPct val="115000"/>
              </a:lnSpc>
              <a:spcBef>
                <a:spcPts val="0"/>
              </a:spcBef>
              <a:spcAft>
                <a:spcPts val="0"/>
              </a:spcAft>
              <a:buNone/>
              <a:defRPr sz="1800">
                <a:solidFill>
                  <a:schemeClr val="accent3"/>
                </a:solidFill>
              </a:defRPr>
            </a:lvl7pPr>
            <a:lvl8pPr lvl="7">
              <a:lnSpc>
                <a:spcPct val="115000"/>
              </a:lnSpc>
              <a:spcBef>
                <a:spcPts val="0"/>
              </a:spcBef>
              <a:spcAft>
                <a:spcPts val="0"/>
              </a:spcAft>
              <a:buNone/>
              <a:defRPr sz="1800">
                <a:solidFill>
                  <a:schemeClr val="accent3"/>
                </a:solidFill>
              </a:defRPr>
            </a:lvl8pPr>
            <a:lvl9pPr lvl="8">
              <a:lnSpc>
                <a:spcPct val="115000"/>
              </a:lnSpc>
              <a:spcBef>
                <a:spcPts val="0"/>
              </a:spcBef>
              <a:spcAft>
                <a:spcPts val="0"/>
              </a:spcAft>
              <a:buNone/>
              <a:defRPr sz="1800">
                <a:solidFill>
                  <a:schemeClr val="accent3"/>
                </a:solidFill>
              </a:defRPr>
            </a:lvl9pPr>
          </a:lstStyle>
          <a:p/>
        </p:txBody>
      </p:sp>
      <p:sp>
        <p:nvSpPr>
          <p:cNvPr id="703" name="Google Shape;703;p28"/>
          <p:cNvSpPr txBox="1"/>
          <p:nvPr>
            <p:ph idx="6" type="subTitle"/>
          </p:nvPr>
        </p:nvSpPr>
        <p:spPr>
          <a:xfrm>
            <a:off x="2176499" y="319800"/>
            <a:ext cx="3904200" cy="5202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defRPr>
            </a:lvl1pPr>
            <a:lvl2pPr lvl="1">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2pPr>
            <a:lvl3pPr lvl="2">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3pPr>
            <a:lvl4pPr lvl="3">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4pPr>
            <a:lvl5pPr lvl="4">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5pPr>
            <a:lvl6pPr lvl="5">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6pPr>
            <a:lvl7pPr lvl="6">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7pPr>
            <a:lvl8pPr lvl="7">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8pPr>
            <a:lvl9pPr lvl="8">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9pPr>
          </a:lstStyle>
          <a:p/>
        </p:txBody>
      </p:sp>
      <p:sp>
        <p:nvSpPr>
          <p:cNvPr id="704" name="Google Shape;704;p28"/>
          <p:cNvSpPr txBox="1"/>
          <p:nvPr>
            <p:ph idx="7" type="subTitle"/>
          </p:nvPr>
        </p:nvSpPr>
        <p:spPr>
          <a:xfrm>
            <a:off x="1867950" y="1692275"/>
            <a:ext cx="2394900" cy="288300"/>
          </a:xfrm>
          <a:prstGeom prst="rect">
            <a:avLst/>
          </a:prstGeom>
        </p:spPr>
        <p:txBody>
          <a:bodyPr anchorCtr="0" anchor="t" bIns="91425" lIns="91425" spcFirstLastPara="1" rIns="91425" wrap="square" tIns="91425">
            <a:noAutofit/>
          </a:bodyPr>
          <a:lstStyle>
            <a:lvl1pPr lvl="0">
              <a:spcBef>
                <a:spcPts val="0"/>
              </a:spcBef>
              <a:spcAft>
                <a:spcPts val="0"/>
              </a:spcAft>
              <a:buClr>
                <a:schemeClr val="lt2"/>
              </a:buClr>
              <a:buSzPts val="1200"/>
              <a:buFont typeface="Sora Medium"/>
              <a:buNone/>
              <a:defRPr sz="1200">
                <a:solidFill>
                  <a:schemeClr val="lt2"/>
                </a:solidFill>
                <a:latin typeface="Sora Medium"/>
                <a:ea typeface="Sora Medium"/>
                <a:cs typeface="Sora Medium"/>
                <a:sym typeface="Sora Medium"/>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5" name="Google Shape;705;p28"/>
          <p:cNvSpPr txBox="1"/>
          <p:nvPr>
            <p:ph idx="8" type="subTitle"/>
          </p:nvPr>
        </p:nvSpPr>
        <p:spPr>
          <a:xfrm>
            <a:off x="1867950" y="3062125"/>
            <a:ext cx="2394900" cy="288300"/>
          </a:xfrm>
          <a:prstGeom prst="rect">
            <a:avLst/>
          </a:prstGeom>
        </p:spPr>
        <p:txBody>
          <a:bodyPr anchorCtr="0" anchor="t" bIns="91425" lIns="91425" spcFirstLastPara="1" rIns="91425" wrap="square" tIns="91425">
            <a:noAutofit/>
          </a:bodyPr>
          <a:lstStyle>
            <a:lvl1pPr lvl="0">
              <a:spcBef>
                <a:spcPts val="0"/>
              </a:spcBef>
              <a:spcAft>
                <a:spcPts val="0"/>
              </a:spcAft>
              <a:buClr>
                <a:schemeClr val="lt2"/>
              </a:buClr>
              <a:buSzPts val="1200"/>
              <a:buFont typeface="Sora Medium"/>
              <a:buNone/>
              <a:defRPr sz="1200">
                <a:solidFill>
                  <a:schemeClr val="lt2"/>
                </a:solidFill>
                <a:latin typeface="Sora Medium"/>
                <a:ea typeface="Sora Medium"/>
                <a:cs typeface="Sora Medium"/>
                <a:sym typeface="Sora Medium"/>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6" name="Google Shape;706;p28"/>
          <p:cNvSpPr txBox="1"/>
          <p:nvPr>
            <p:ph idx="9" type="subTitle"/>
          </p:nvPr>
        </p:nvSpPr>
        <p:spPr>
          <a:xfrm>
            <a:off x="5297575" y="1692275"/>
            <a:ext cx="2394900" cy="288300"/>
          </a:xfrm>
          <a:prstGeom prst="rect">
            <a:avLst/>
          </a:prstGeom>
        </p:spPr>
        <p:txBody>
          <a:bodyPr anchorCtr="0" anchor="t" bIns="91425" lIns="91425" spcFirstLastPara="1" rIns="91425" wrap="square" tIns="91425">
            <a:noAutofit/>
          </a:bodyPr>
          <a:lstStyle>
            <a:lvl1pPr lvl="0">
              <a:spcBef>
                <a:spcPts val="0"/>
              </a:spcBef>
              <a:spcAft>
                <a:spcPts val="0"/>
              </a:spcAft>
              <a:buClr>
                <a:schemeClr val="lt2"/>
              </a:buClr>
              <a:buSzPts val="1200"/>
              <a:buFont typeface="Sora Medium"/>
              <a:buNone/>
              <a:defRPr sz="1200">
                <a:solidFill>
                  <a:schemeClr val="lt2"/>
                </a:solidFill>
                <a:latin typeface="Sora Medium"/>
                <a:ea typeface="Sora Medium"/>
                <a:cs typeface="Sora Medium"/>
                <a:sym typeface="Sora Medium"/>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7" name="Google Shape;707;p28"/>
          <p:cNvSpPr txBox="1"/>
          <p:nvPr>
            <p:ph idx="13" type="subTitle"/>
          </p:nvPr>
        </p:nvSpPr>
        <p:spPr>
          <a:xfrm>
            <a:off x="5297575" y="3062125"/>
            <a:ext cx="2394900" cy="288300"/>
          </a:xfrm>
          <a:prstGeom prst="rect">
            <a:avLst/>
          </a:prstGeom>
        </p:spPr>
        <p:txBody>
          <a:bodyPr anchorCtr="0" anchor="t" bIns="91425" lIns="91425" spcFirstLastPara="1" rIns="91425" wrap="square" tIns="91425">
            <a:noAutofit/>
          </a:bodyPr>
          <a:lstStyle>
            <a:lvl1pPr lvl="0">
              <a:spcBef>
                <a:spcPts val="0"/>
              </a:spcBef>
              <a:spcAft>
                <a:spcPts val="0"/>
              </a:spcAft>
              <a:buClr>
                <a:schemeClr val="lt2"/>
              </a:buClr>
              <a:buSzPts val="1200"/>
              <a:buFont typeface="Sora Medium"/>
              <a:buNone/>
              <a:defRPr sz="1200">
                <a:solidFill>
                  <a:schemeClr val="lt2"/>
                </a:solidFill>
                <a:latin typeface="Sora Medium"/>
                <a:ea typeface="Sora Medium"/>
                <a:cs typeface="Sora Medium"/>
                <a:sym typeface="Sora Medium"/>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8" name="Google Shape;708;p28"/>
          <p:cNvSpPr txBox="1"/>
          <p:nvPr>
            <p:ph idx="14"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extLst>
    <p:ext uri="{DCECCB84-F9BA-43D5-87BE-67443E8EF086}">
      <p15:sldGuideLst>
        <p15:guide id="1" pos="4611">
          <p15:clr>
            <a:srgbClr val="E46962"/>
          </p15:clr>
        </p15:guide>
        <p15:guide id="2" pos="3407">
          <p15:clr>
            <a:srgbClr val="E46962"/>
          </p15:clr>
        </p15:guide>
        <p15:guide id="3" pos="2262">
          <p15:clr>
            <a:srgbClr val="E46962"/>
          </p15:clr>
        </p15:guide>
        <p15:guide id="4" orient="horz" pos="1006">
          <p15:clr>
            <a:srgbClr val="E46962"/>
          </p15:clr>
        </p15:guide>
        <p15:guide id="5" pos="1175">
          <p15:clr>
            <a:srgbClr val="E46962"/>
          </p15:clr>
        </p15:guide>
      </p15:sldGuideLst>
    </p:ext>
  </p:extLst>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big ideas - Alt 3">
  <p:cSld name="BLANK_1_1_1_1_1_1_1_1_1_1_1_1_1_1_1_2_1">
    <p:bg>
      <p:bgPr>
        <a:solidFill>
          <a:schemeClr val="lt1"/>
        </a:solidFill>
      </p:bgPr>
    </p:bg>
    <p:spTree>
      <p:nvGrpSpPr>
        <p:cNvPr id="709" name="Shape 709"/>
        <p:cNvGrpSpPr/>
        <p:nvPr/>
      </p:nvGrpSpPr>
      <p:grpSpPr>
        <a:xfrm>
          <a:off x="0" y="0"/>
          <a:ext cx="0" cy="0"/>
          <a:chOff x="0" y="0"/>
          <a:chExt cx="0" cy="0"/>
        </a:xfrm>
      </p:grpSpPr>
      <p:sp>
        <p:nvSpPr>
          <p:cNvPr id="710" name="Google Shape;710;p29"/>
          <p:cNvSpPr txBox="1"/>
          <p:nvPr>
            <p:ph type="title"/>
          </p:nvPr>
        </p:nvSpPr>
        <p:spPr>
          <a:xfrm>
            <a:off x="104850" y="2155850"/>
            <a:ext cx="1583400" cy="520200"/>
          </a:xfrm>
          <a:prstGeom prst="rect">
            <a:avLst/>
          </a:prstGeom>
        </p:spPr>
        <p:txBody>
          <a:bodyPr anchorCtr="0" anchor="b" bIns="91425" lIns="91425" spcFirstLastPara="1" rIns="91425" wrap="square" tIns="91425">
            <a:noAutofit/>
          </a:bodyPr>
          <a:lstStyle>
            <a:lvl1pPr lvl="0">
              <a:spcBef>
                <a:spcPts val="0"/>
              </a:spcBef>
              <a:spcAft>
                <a:spcPts val="0"/>
              </a:spcAft>
              <a:buNone/>
              <a:defRPr sz="1200">
                <a:solidFill>
                  <a:schemeClr val="accent6"/>
                </a:solidFill>
                <a:latin typeface="IBM Plex Sans Medium"/>
                <a:ea typeface="IBM Plex Sans Medium"/>
                <a:cs typeface="IBM Plex Sans Medium"/>
                <a:sym typeface="IBM Plex Sans Medium"/>
              </a:defRPr>
            </a:lvl1pPr>
            <a:lvl2pPr lvl="1">
              <a:spcBef>
                <a:spcPts val="0"/>
              </a:spcBef>
              <a:spcAft>
                <a:spcPts val="0"/>
              </a:spcAft>
              <a:buClr>
                <a:schemeClr val="accent6"/>
              </a:buClr>
              <a:buSzPts val="3000"/>
              <a:buNone/>
              <a:defRPr>
                <a:solidFill>
                  <a:schemeClr val="accent6"/>
                </a:solidFill>
              </a:defRPr>
            </a:lvl2pPr>
            <a:lvl3pPr lvl="2">
              <a:spcBef>
                <a:spcPts val="0"/>
              </a:spcBef>
              <a:spcAft>
                <a:spcPts val="0"/>
              </a:spcAft>
              <a:buClr>
                <a:schemeClr val="accent6"/>
              </a:buClr>
              <a:buSzPts val="3000"/>
              <a:buNone/>
              <a:defRPr>
                <a:solidFill>
                  <a:schemeClr val="accent6"/>
                </a:solidFill>
              </a:defRPr>
            </a:lvl3pPr>
            <a:lvl4pPr lvl="3">
              <a:spcBef>
                <a:spcPts val="0"/>
              </a:spcBef>
              <a:spcAft>
                <a:spcPts val="0"/>
              </a:spcAft>
              <a:buClr>
                <a:schemeClr val="accent6"/>
              </a:buClr>
              <a:buSzPts val="3000"/>
              <a:buNone/>
              <a:defRPr>
                <a:solidFill>
                  <a:schemeClr val="accent6"/>
                </a:solidFill>
              </a:defRPr>
            </a:lvl4pPr>
            <a:lvl5pPr lvl="4">
              <a:spcBef>
                <a:spcPts val="0"/>
              </a:spcBef>
              <a:spcAft>
                <a:spcPts val="0"/>
              </a:spcAft>
              <a:buClr>
                <a:schemeClr val="accent6"/>
              </a:buClr>
              <a:buSzPts val="3000"/>
              <a:buNone/>
              <a:defRPr>
                <a:solidFill>
                  <a:schemeClr val="accent6"/>
                </a:solidFill>
              </a:defRPr>
            </a:lvl5pPr>
            <a:lvl6pPr lvl="5">
              <a:spcBef>
                <a:spcPts val="0"/>
              </a:spcBef>
              <a:spcAft>
                <a:spcPts val="0"/>
              </a:spcAft>
              <a:buClr>
                <a:schemeClr val="accent6"/>
              </a:buClr>
              <a:buSzPts val="3000"/>
              <a:buNone/>
              <a:defRPr>
                <a:solidFill>
                  <a:schemeClr val="accent6"/>
                </a:solidFill>
              </a:defRPr>
            </a:lvl6pPr>
            <a:lvl7pPr lvl="6">
              <a:spcBef>
                <a:spcPts val="0"/>
              </a:spcBef>
              <a:spcAft>
                <a:spcPts val="0"/>
              </a:spcAft>
              <a:buClr>
                <a:schemeClr val="accent6"/>
              </a:buClr>
              <a:buSzPts val="3000"/>
              <a:buNone/>
              <a:defRPr>
                <a:solidFill>
                  <a:schemeClr val="accent6"/>
                </a:solidFill>
              </a:defRPr>
            </a:lvl7pPr>
            <a:lvl8pPr lvl="7">
              <a:spcBef>
                <a:spcPts val="0"/>
              </a:spcBef>
              <a:spcAft>
                <a:spcPts val="0"/>
              </a:spcAft>
              <a:buClr>
                <a:schemeClr val="accent6"/>
              </a:buClr>
              <a:buSzPts val="3000"/>
              <a:buNone/>
              <a:defRPr>
                <a:solidFill>
                  <a:schemeClr val="accent6"/>
                </a:solidFill>
              </a:defRPr>
            </a:lvl8pPr>
            <a:lvl9pPr lvl="8">
              <a:spcBef>
                <a:spcPts val="0"/>
              </a:spcBef>
              <a:spcAft>
                <a:spcPts val="0"/>
              </a:spcAft>
              <a:buClr>
                <a:schemeClr val="accent6"/>
              </a:buClr>
              <a:buSzPts val="3000"/>
              <a:buNone/>
              <a:defRPr>
                <a:solidFill>
                  <a:schemeClr val="accent6"/>
                </a:solidFill>
              </a:defRPr>
            </a:lvl9pPr>
          </a:lstStyle>
          <a:p/>
        </p:txBody>
      </p:sp>
      <p:sp>
        <p:nvSpPr>
          <p:cNvPr id="711" name="Google Shape;711;p29"/>
          <p:cNvSpPr txBox="1"/>
          <p:nvPr>
            <p:ph idx="2" type="title"/>
          </p:nvPr>
        </p:nvSpPr>
        <p:spPr>
          <a:xfrm>
            <a:off x="1932925" y="2155825"/>
            <a:ext cx="1583400" cy="520200"/>
          </a:xfrm>
          <a:prstGeom prst="rect">
            <a:avLst/>
          </a:prstGeom>
        </p:spPr>
        <p:txBody>
          <a:bodyPr anchorCtr="0" anchor="b" bIns="91425" lIns="91425" spcFirstLastPara="1" rIns="91425" wrap="square" tIns="91425">
            <a:noAutofit/>
          </a:bodyPr>
          <a:lstStyle>
            <a:lvl1pPr lvl="0">
              <a:spcBef>
                <a:spcPts val="0"/>
              </a:spcBef>
              <a:spcAft>
                <a:spcPts val="0"/>
              </a:spcAft>
              <a:buNone/>
              <a:defRPr sz="1200">
                <a:solidFill>
                  <a:schemeClr val="accent6"/>
                </a:solidFill>
                <a:latin typeface="IBM Plex Sans Medium"/>
                <a:ea typeface="IBM Plex Sans Medium"/>
                <a:cs typeface="IBM Plex Sans Medium"/>
                <a:sym typeface="IBM Plex Sans Medium"/>
              </a:defRPr>
            </a:lvl1pPr>
            <a:lvl2pPr lvl="1">
              <a:spcBef>
                <a:spcPts val="0"/>
              </a:spcBef>
              <a:spcAft>
                <a:spcPts val="0"/>
              </a:spcAft>
              <a:buClr>
                <a:schemeClr val="accent6"/>
              </a:buClr>
              <a:buSzPts val="3000"/>
              <a:buNone/>
              <a:defRPr>
                <a:solidFill>
                  <a:schemeClr val="accent6"/>
                </a:solidFill>
              </a:defRPr>
            </a:lvl2pPr>
            <a:lvl3pPr lvl="2">
              <a:spcBef>
                <a:spcPts val="0"/>
              </a:spcBef>
              <a:spcAft>
                <a:spcPts val="0"/>
              </a:spcAft>
              <a:buClr>
                <a:schemeClr val="accent6"/>
              </a:buClr>
              <a:buSzPts val="3000"/>
              <a:buNone/>
              <a:defRPr>
                <a:solidFill>
                  <a:schemeClr val="accent6"/>
                </a:solidFill>
              </a:defRPr>
            </a:lvl3pPr>
            <a:lvl4pPr lvl="3">
              <a:spcBef>
                <a:spcPts val="0"/>
              </a:spcBef>
              <a:spcAft>
                <a:spcPts val="0"/>
              </a:spcAft>
              <a:buClr>
                <a:schemeClr val="accent6"/>
              </a:buClr>
              <a:buSzPts val="3000"/>
              <a:buNone/>
              <a:defRPr>
                <a:solidFill>
                  <a:schemeClr val="accent6"/>
                </a:solidFill>
              </a:defRPr>
            </a:lvl4pPr>
            <a:lvl5pPr lvl="4">
              <a:spcBef>
                <a:spcPts val="0"/>
              </a:spcBef>
              <a:spcAft>
                <a:spcPts val="0"/>
              </a:spcAft>
              <a:buClr>
                <a:schemeClr val="accent6"/>
              </a:buClr>
              <a:buSzPts val="3000"/>
              <a:buNone/>
              <a:defRPr>
                <a:solidFill>
                  <a:schemeClr val="accent6"/>
                </a:solidFill>
              </a:defRPr>
            </a:lvl5pPr>
            <a:lvl6pPr lvl="5">
              <a:spcBef>
                <a:spcPts val="0"/>
              </a:spcBef>
              <a:spcAft>
                <a:spcPts val="0"/>
              </a:spcAft>
              <a:buClr>
                <a:schemeClr val="accent6"/>
              </a:buClr>
              <a:buSzPts val="3000"/>
              <a:buNone/>
              <a:defRPr>
                <a:solidFill>
                  <a:schemeClr val="accent6"/>
                </a:solidFill>
              </a:defRPr>
            </a:lvl6pPr>
            <a:lvl7pPr lvl="6">
              <a:spcBef>
                <a:spcPts val="0"/>
              </a:spcBef>
              <a:spcAft>
                <a:spcPts val="0"/>
              </a:spcAft>
              <a:buClr>
                <a:schemeClr val="accent6"/>
              </a:buClr>
              <a:buSzPts val="3000"/>
              <a:buNone/>
              <a:defRPr>
                <a:solidFill>
                  <a:schemeClr val="accent6"/>
                </a:solidFill>
              </a:defRPr>
            </a:lvl7pPr>
            <a:lvl8pPr lvl="7">
              <a:spcBef>
                <a:spcPts val="0"/>
              </a:spcBef>
              <a:spcAft>
                <a:spcPts val="0"/>
              </a:spcAft>
              <a:buClr>
                <a:schemeClr val="accent6"/>
              </a:buClr>
              <a:buSzPts val="3000"/>
              <a:buNone/>
              <a:defRPr>
                <a:solidFill>
                  <a:schemeClr val="accent6"/>
                </a:solidFill>
              </a:defRPr>
            </a:lvl8pPr>
            <a:lvl9pPr lvl="8">
              <a:spcBef>
                <a:spcPts val="0"/>
              </a:spcBef>
              <a:spcAft>
                <a:spcPts val="0"/>
              </a:spcAft>
              <a:buClr>
                <a:schemeClr val="accent6"/>
              </a:buClr>
              <a:buSzPts val="3000"/>
              <a:buNone/>
              <a:defRPr>
                <a:solidFill>
                  <a:schemeClr val="accent6"/>
                </a:solidFill>
              </a:defRPr>
            </a:lvl9pPr>
          </a:lstStyle>
          <a:p/>
        </p:txBody>
      </p:sp>
      <p:sp>
        <p:nvSpPr>
          <p:cNvPr id="712" name="Google Shape;712;p29"/>
          <p:cNvSpPr txBox="1"/>
          <p:nvPr>
            <p:ph idx="3" type="title"/>
          </p:nvPr>
        </p:nvSpPr>
        <p:spPr>
          <a:xfrm>
            <a:off x="3761000" y="2155825"/>
            <a:ext cx="1583400" cy="520200"/>
          </a:xfrm>
          <a:prstGeom prst="rect">
            <a:avLst/>
          </a:prstGeom>
        </p:spPr>
        <p:txBody>
          <a:bodyPr anchorCtr="0" anchor="b" bIns="91425" lIns="91425" spcFirstLastPara="1" rIns="91425" wrap="square" tIns="91425">
            <a:noAutofit/>
          </a:bodyPr>
          <a:lstStyle>
            <a:lvl1pPr lvl="0">
              <a:spcBef>
                <a:spcPts val="0"/>
              </a:spcBef>
              <a:spcAft>
                <a:spcPts val="0"/>
              </a:spcAft>
              <a:buNone/>
              <a:defRPr sz="1200">
                <a:solidFill>
                  <a:schemeClr val="accent6"/>
                </a:solidFill>
                <a:latin typeface="IBM Plex Sans Medium"/>
                <a:ea typeface="IBM Plex Sans Medium"/>
                <a:cs typeface="IBM Plex Sans Medium"/>
                <a:sym typeface="IBM Plex Sans Medium"/>
              </a:defRPr>
            </a:lvl1pPr>
            <a:lvl2pPr lvl="1">
              <a:spcBef>
                <a:spcPts val="0"/>
              </a:spcBef>
              <a:spcAft>
                <a:spcPts val="0"/>
              </a:spcAft>
              <a:buClr>
                <a:schemeClr val="accent6"/>
              </a:buClr>
              <a:buSzPts val="3000"/>
              <a:buNone/>
              <a:defRPr>
                <a:solidFill>
                  <a:schemeClr val="accent6"/>
                </a:solidFill>
              </a:defRPr>
            </a:lvl2pPr>
            <a:lvl3pPr lvl="2">
              <a:spcBef>
                <a:spcPts val="0"/>
              </a:spcBef>
              <a:spcAft>
                <a:spcPts val="0"/>
              </a:spcAft>
              <a:buClr>
                <a:schemeClr val="accent6"/>
              </a:buClr>
              <a:buSzPts val="3000"/>
              <a:buNone/>
              <a:defRPr>
                <a:solidFill>
                  <a:schemeClr val="accent6"/>
                </a:solidFill>
              </a:defRPr>
            </a:lvl3pPr>
            <a:lvl4pPr lvl="3">
              <a:spcBef>
                <a:spcPts val="0"/>
              </a:spcBef>
              <a:spcAft>
                <a:spcPts val="0"/>
              </a:spcAft>
              <a:buClr>
                <a:schemeClr val="accent6"/>
              </a:buClr>
              <a:buSzPts val="3000"/>
              <a:buNone/>
              <a:defRPr>
                <a:solidFill>
                  <a:schemeClr val="accent6"/>
                </a:solidFill>
              </a:defRPr>
            </a:lvl4pPr>
            <a:lvl5pPr lvl="4">
              <a:spcBef>
                <a:spcPts val="0"/>
              </a:spcBef>
              <a:spcAft>
                <a:spcPts val="0"/>
              </a:spcAft>
              <a:buClr>
                <a:schemeClr val="accent6"/>
              </a:buClr>
              <a:buSzPts val="3000"/>
              <a:buNone/>
              <a:defRPr>
                <a:solidFill>
                  <a:schemeClr val="accent6"/>
                </a:solidFill>
              </a:defRPr>
            </a:lvl5pPr>
            <a:lvl6pPr lvl="5">
              <a:spcBef>
                <a:spcPts val="0"/>
              </a:spcBef>
              <a:spcAft>
                <a:spcPts val="0"/>
              </a:spcAft>
              <a:buClr>
                <a:schemeClr val="accent6"/>
              </a:buClr>
              <a:buSzPts val="3000"/>
              <a:buNone/>
              <a:defRPr>
                <a:solidFill>
                  <a:schemeClr val="accent6"/>
                </a:solidFill>
              </a:defRPr>
            </a:lvl6pPr>
            <a:lvl7pPr lvl="6">
              <a:spcBef>
                <a:spcPts val="0"/>
              </a:spcBef>
              <a:spcAft>
                <a:spcPts val="0"/>
              </a:spcAft>
              <a:buClr>
                <a:schemeClr val="accent6"/>
              </a:buClr>
              <a:buSzPts val="3000"/>
              <a:buNone/>
              <a:defRPr>
                <a:solidFill>
                  <a:schemeClr val="accent6"/>
                </a:solidFill>
              </a:defRPr>
            </a:lvl7pPr>
            <a:lvl8pPr lvl="7">
              <a:spcBef>
                <a:spcPts val="0"/>
              </a:spcBef>
              <a:spcAft>
                <a:spcPts val="0"/>
              </a:spcAft>
              <a:buClr>
                <a:schemeClr val="accent6"/>
              </a:buClr>
              <a:buSzPts val="3000"/>
              <a:buNone/>
              <a:defRPr>
                <a:solidFill>
                  <a:schemeClr val="accent6"/>
                </a:solidFill>
              </a:defRPr>
            </a:lvl8pPr>
            <a:lvl9pPr lvl="8">
              <a:spcBef>
                <a:spcPts val="0"/>
              </a:spcBef>
              <a:spcAft>
                <a:spcPts val="0"/>
              </a:spcAft>
              <a:buClr>
                <a:schemeClr val="accent6"/>
              </a:buClr>
              <a:buSzPts val="3000"/>
              <a:buNone/>
              <a:defRPr>
                <a:solidFill>
                  <a:schemeClr val="accent6"/>
                </a:solidFill>
              </a:defRPr>
            </a:lvl9pPr>
          </a:lstStyle>
          <a:p/>
        </p:txBody>
      </p:sp>
      <p:sp>
        <p:nvSpPr>
          <p:cNvPr id="713" name="Google Shape;713;p29"/>
          <p:cNvSpPr txBox="1"/>
          <p:nvPr>
            <p:ph idx="4" type="title"/>
          </p:nvPr>
        </p:nvSpPr>
        <p:spPr>
          <a:xfrm>
            <a:off x="5607150" y="2155825"/>
            <a:ext cx="1583400" cy="520200"/>
          </a:xfrm>
          <a:prstGeom prst="rect">
            <a:avLst/>
          </a:prstGeom>
        </p:spPr>
        <p:txBody>
          <a:bodyPr anchorCtr="0" anchor="b" bIns="91425" lIns="91425" spcFirstLastPara="1" rIns="91425" wrap="square" tIns="91425">
            <a:noAutofit/>
          </a:bodyPr>
          <a:lstStyle>
            <a:lvl1pPr lvl="0">
              <a:spcBef>
                <a:spcPts val="0"/>
              </a:spcBef>
              <a:spcAft>
                <a:spcPts val="0"/>
              </a:spcAft>
              <a:buNone/>
              <a:defRPr sz="1200">
                <a:solidFill>
                  <a:schemeClr val="accent6"/>
                </a:solidFill>
                <a:latin typeface="IBM Plex Sans Medium"/>
                <a:ea typeface="IBM Plex Sans Medium"/>
                <a:cs typeface="IBM Plex Sans Medium"/>
                <a:sym typeface="IBM Plex Sans Medium"/>
              </a:defRPr>
            </a:lvl1pPr>
            <a:lvl2pPr lvl="1">
              <a:spcBef>
                <a:spcPts val="0"/>
              </a:spcBef>
              <a:spcAft>
                <a:spcPts val="0"/>
              </a:spcAft>
              <a:buClr>
                <a:schemeClr val="accent6"/>
              </a:buClr>
              <a:buSzPts val="3000"/>
              <a:buNone/>
              <a:defRPr>
                <a:solidFill>
                  <a:schemeClr val="accent6"/>
                </a:solidFill>
              </a:defRPr>
            </a:lvl2pPr>
            <a:lvl3pPr lvl="2">
              <a:spcBef>
                <a:spcPts val="0"/>
              </a:spcBef>
              <a:spcAft>
                <a:spcPts val="0"/>
              </a:spcAft>
              <a:buClr>
                <a:schemeClr val="accent6"/>
              </a:buClr>
              <a:buSzPts val="3000"/>
              <a:buNone/>
              <a:defRPr>
                <a:solidFill>
                  <a:schemeClr val="accent6"/>
                </a:solidFill>
              </a:defRPr>
            </a:lvl3pPr>
            <a:lvl4pPr lvl="3">
              <a:spcBef>
                <a:spcPts val="0"/>
              </a:spcBef>
              <a:spcAft>
                <a:spcPts val="0"/>
              </a:spcAft>
              <a:buClr>
                <a:schemeClr val="accent6"/>
              </a:buClr>
              <a:buSzPts val="3000"/>
              <a:buNone/>
              <a:defRPr>
                <a:solidFill>
                  <a:schemeClr val="accent6"/>
                </a:solidFill>
              </a:defRPr>
            </a:lvl4pPr>
            <a:lvl5pPr lvl="4">
              <a:spcBef>
                <a:spcPts val="0"/>
              </a:spcBef>
              <a:spcAft>
                <a:spcPts val="0"/>
              </a:spcAft>
              <a:buClr>
                <a:schemeClr val="accent6"/>
              </a:buClr>
              <a:buSzPts val="3000"/>
              <a:buNone/>
              <a:defRPr>
                <a:solidFill>
                  <a:schemeClr val="accent6"/>
                </a:solidFill>
              </a:defRPr>
            </a:lvl5pPr>
            <a:lvl6pPr lvl="5">
              <a:spcBef>
                <a:spcPts val="0"/>
              </a:spcBef>
              <a:spcAft>
                <a:spcPts val="0"/>
              </a:spcAft>
              <a:buClr>
                <a:schemeClr val="accent6"/>
              </a:buClr>
              <a:buSzPts val="3000"/>
              <a:buNone/>
              <a:defRPr>
                <a:solidFill>
                  <a:schemeClr val="accent6"/>
                </a:solidFill>
              </a:defRPr>
            </a:lvl6pPr>
            <a:lvl7pPr lvl="6">
              <a:spcBef>
                <a:spcPts val="0"/>
              </a:spcBef>
              <a:spcAft>
                <a:spcPts val="0"/>
              </a:spcAft>
              <a:buClr>
                <a:schemeClr val="accent6"/>
              </a:buClr>
              <a:buSzPts val="3000"/>
              <a:buNone/>
              <a:defRPr>
                <a:solidFill>
                  <a:schemeClr val="accent6"/>
                </a:solidFill>
              </a:defRPr>
            </a:lvl7pPr>
            <a:lvl8pPr lvl="7">
              <a:spcBef>
                <a:spcPts val="0"/>
              </a:spcBef>
              <a:spcAft>
                <a:spcPts val="0"/>
              </a:spcAft>
              <a:buClr>
                <a:schemeClr val="accent6"/>
              </a:buClr>
              <a:buSzPts val="3000"/>
              <a:buNone/>
              <a:defRPr>
                <a:solidFill>
                  <a:schemeClr val="accent6"/>
                </a:solidFill>
              </a:defRPr>
            </a:lvl8pPr>
            <a:lvl9pPr lvl="8">
              <a:spcBef>
                <a:spcPts val="0"/>
              </a:spcBef>
              <a:spcAft>
                <a:spcPts val="0"/>
              </a:spcAft>
              <a:buClr>
                <a:schemeClr val="accent6"/>
              </a:buClr>
              <a:buSzPts val="3000"/>
              <a:buNone/>
              <a:defRPr>
                <a:solidFill>
                  <a:schemeClr val="accent6"/>
                </a:solidFill>
              </a:defRPr>
            </a:lvl9pPr>
          </a:lstStyle>
          <a:p/>
        </p:txBody>
      </p:sp>
      <p:sp>
        <p:nvSpPr>
          <p:cNvPr id="714" name="Google Shape;714;p29"/>
          <p:cNvSpPr txBox="1"/>
          <p:nvPr>
            <p:ph idx="5"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715" name="Google Shape;715;p29"/>
          <p:cNvSpPr txBox="1"/>
          <p:nvPr>
            <p:ph idx="1" type="subTitle"/>
          </p:nvPr>
        </p:nvSpPr>
        <p:spPr>
          <a:xfrm>
            <a:off x="2176499" y="319800"/>
            <a:ext cx="3904200" cy="520200"/>
          </a:xfrm>
          <a:prstGeom prst="rect">
            <a:avLst/>
          </a:prstGeom>
        </p:spPr>
        <p:txBody>
          <a:bodyPr anchorCtr="0" anchor="t" bIns="91425" lIns="91425" spcFirstLastPara="1" rIns="91425" wrap="square" tIns="91425">
            <a:noAutofit/>
          </a:bodyPr>
          <a:lstStyle>
            <a:lvl1pPr lvl="0">
              <a:spcBef>
                <a:spcPts val="0"/>
              </a:spcBef>
              <a:spcAft>
                <a:spcPts val="0"/>
              </a:spcAft>
              <a:buNone/>
              <a:defRPr sz="1000">
                <a:solidFill>
                  <a:schemeClr val="dk2"/>
                </a:solidFill>
              </a:defRPr>
            </a:lvl1pPr>
            <a:lvl2pPr lvl="1">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2pPr>
            <a:lvl3pPr lvl="2">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3pPr>
            <a:lvl4pPr lvl="3">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4pPr>
            <a:lvl5pPr lvl="4">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5pPr>
            <a:lvl6pPr lvl="5">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6pPr>
            <a:lvl7pPr lvl="6">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7pPr>
            <a:lvl8pPr lvl="7">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8pPr>
            <a:lvl9pPr lvl="8">
              <a:spcBef>
                <a:spcPts val="0"/>
              </a:spcBef>
              <a:spcAft>
                <a:spcPts val="0"/>
              </a:spcAft>
              <a:buClr>
                <a:schemeClr val="dk2"/>
              </a:buClr>
              <a:buSzPts val="1800"/>
              <a:buFont typeface="IBM Plex Sans"/>
              <a:buNone/>
              <a:defRPr sz="1800">
                <a:solidFill>
                  <a:schemeClr val="dk2"/>
                </a:solidFill>
                <a:latin typeface="IBM Plex Sans"/>
                <a:ea typeface="IBM Plex Sans"/>
                <a:cs typeface="IBM Plex Sans"/>
                <a:sym typeface="IBM Plex Sans"/>
              </a:defRPr>
            </a:lvl9pPr>
          </a:lstStyle>
          <a:p/>
        </p:txBody>
      </p:sp>
      <p:cxnSp>
        <p:nvCxnSpPr>
          <p:cNvPr id="716" name="Google Shape;716;p29"/>
          <p:cNvCxnSpPr/>
          <p:nvPr/>
        </p:nvCxnSpPr>
        <p:spPr>
          <a:xfrm>
            <a:off x="1865850" y="392700"/>
            <a:ext cx="0" cy="390300"/>
          </a:xfrm>
          <a:prstGeom prst="straightConnector1">
            <a:avLst/>
          </a:prstGeom>
          <a:noFill/>
          <a:ln cap="flat" cmpd="sng" w="19050">
            <a:solidFill>
              <a:schemeClr val="accent6"/>
            </a:solidFill>
            <a:prstDash val="solid"/>
            <a:round/>
            <a:headEnd len="med" w="med" type="none"/>
            <a:tailEnd len="med" w="med" type="none"/>
          </a:ln>
        </p:spPr>
      </p:cxnSp>
      <p:grpSp>
        <p:nvGrpSpPr>
          <p:cNvPr id="717" name="Google Shape;717;p29"/>
          <p:cNvGrpSpPr/>
          <p:nvPr/>
        </p:nvGrpSpPr>
        <p:grpSpPr>
          <a:xfrm>
            <a:off x="7073603" y="0"/>
            <a:ext cx="2070408" cy="1617374"/>
            <a:chOff x="6787102" y="-57263"/>
            <a:chExt cx="2403260" cy="1877393"/>
          </a:xfrm>
        </p:grpSpPr>
        <p:grpSp>
          <p:nvGrpSpPr>
            <p:cNvPr id="718" name="Google Shape;718;p29"/>
            <p:cNvGrpSpPr/>
            <p:nvPr/>
          </p:nvGrpSpPr>
          <p:grpSpPr>
            <a:xfrm rot="10800000">
              <a:off x="8286413" y="1320355"/>
              <a:ext cx="903863" cy="499775"/>
              <a:chOff x="532097" y="3249175"/>
              <a:chExt cx="669528" cy="370204"/>
            </a:xfrm>
          </p:grpSpPr>
          <p:sp>
            <p:nvSpPr>
              <p:cNvPr id="719" name="Google Shape;719;p29"/>
              <p:cNvSpPr/>
              <p:nvPr/>
            </p:nvSpPr>
            <p:spPr>
              <a:xfrm>
                <a:off x="532097" y="3249179"/>
                <a:ext cx="2994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20" name="Google Shape;720;p29"/>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721" name="Google Shape;721;p29"/>
            <p:cNvGrpSpPr/>
            <p:nvPr/>
          </p:nvGrpSpPr>
          <p:grpSpPr>
            <a:xfrm rot="10800000">
              <a:off x="6787103" y="820419"/>
              <a:ext cx="2402289" cy="499772"/>
              <a:chOff x="532752" y="3249175"/>
              <a:chExt cx="1779473" cy="370202"/>
            </a:xfrm>
          </p:grpSpPr>
          <p:sp>
            <p:nvSpPr>
              <p:cNvPr id="722" name="Google Shape;722;p29"/>
              <p:cNvSpPr/>
              <p:nvPr/>
            </p:nvSpPr>
            <p:spPr>
              <a:xfrm>
                <a:off x="532752" y="3249177"/>
                <a:ext cx="2988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23" name="Google Shape;723;p29"/>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24" name="Google Shape;724;p29"/>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25" name="Google Shape;725;p29"/>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726" name="Google Shape;726;p29"/>
            <p:cNvGrpSpPr/>
            <p:nvPr/>
          </p:nvGrpSpPr>
          <p:grpSpPr>
            <a:xfrm rot="10800000">
              <a:off x="7286873" y="320651"/>
              <a:ext cx="1499310" cy="499770"/>
              <a:chOff x="831425" y="3249175"/>
              <a:chExt cx="1110600" cy="370200"/>
            </a:xfrm>
          </p:grpSpPr>
          <p:sp>
            <p:nvSpPr>
              <p:cNvPr id="727" name="Google Shape;727;p29"/>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28" name="Google Shape;728;p29"/>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29" name="Google Shape;729;p29"/>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730" name="Google Shape;730;p29"/>
            <p:cNvGrpSpPr/>
            <p:nvPr/>
          </p:nvGrpSpPr>
          <p:grpSpPr>
            <a:xfrm rot="10800000">
              <a:off x="6787102" y="-57263"/>
              <a:ext cx="2403260" cy="377865"/>
              <a:chOff x="532032" y="3249173"/>
              <a:chExt cx="1780193" cy="370202"/>
            </a:xfrm>
          </p:grpSpPr>
          <p:sp>
            <p:nvSpPr>
              <p:cNvPr id="731" name="Google Shape;731;p29"/>
              <p:cNvSpPr/>
              <p:nvPr/>
            </p:nvSpPr>
            <p:spPr>
              <a:xfrm>
                <a:off x="532032" y="3249173"/>
                <a:ext cx="2994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2" name="Google Shape;732;p29"/>
              <p:cNvSpPr/>
              <p:nvPr/>
            </p:nvSpPr>
            <p:spPr>
              <a:xfrm>
                <a:off x="831430" y="3249173"/>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3" name="Google Shape;733;p29"/>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4" name="Google Shape;734;p29"/>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5" name="Google Shape;735;p29"/>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736" name="Google Shape;736;p29"/>
          <p:cNvSpPr/>
          <p:nvPr/>
        </p:nvSpPr>
        <p:spPr>
          <a:xfrm flipH="1" rot="10800000">
            <a:off x="8088611" y="319800"/>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7" name="Google Shape;737;p29"/>
          <p:cNvSpPr/>
          <p:nvPr/>
        </p:nvSpPr>
        <p:spPr>
          <a:xfrm flipH="1" rot="10800000">
            <a:off x="8088611" y="592679"/>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8" name="Google Shape;738;p29"/>
          <p:cNvSpPr/>
          <p:nvPr/>
        </p:nvSpPr>
        <p:spPr>
          <a:xfrm flipH="1" rot="10800000">
            <a:off x="8088611" y="1172250"/>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39" name="Google Shape;739;p29"/>
          <p:cNvSpPr/>
          <p:nvPr/>
        </p:nvSpPr>
        <p:spPr>
          <a:xfrm flipH="1" rot="10800000">
            <a:off x="8088611" y="869471"/>
            <a:ext cx="1055400" cy="18900"/>
          </a:xfrm>
          <a:prstGeom prst="rect">
            <a:avLst/>
          </a:prstGeom>
          <a:gradFill>
            <a:gsLst>
              <a:gs pos="0">
                <a:schemeClr val="accent2"/>
              </a:gs>
              <a:gs pos="37000">
                <a:schemeClr val="lt2"/>
              </a:gs>
              <a:gs pos="92000">
                <a:schemeClr val="accent1"/>
              </a:gs>
              <a:gs pos="100000">
                <a:schemeClr val="accent1"/>
              </a:gs>
            </a:gsLst>
            <a:lin ang="10801400"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40" name="Google Shape;740;p29"/>
          <p:cNvSpPr txBox="1"/>
          <p:nvPr>
            <p:ph idx="6" type="body"/>
          </p:nvPr>
        </p:nvSpPr>
        <p:spPr>
          <a:xfrm>
            <a:off x="104900" y="2676050"/>
            <a:ext cx="1583400" cy="16743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741" name="Google Shape;741;p29"/>
          <p:cNvSpPr txBox="1"/>
          <p:nvPr>
            <p:ph idx="7" type="body"/>
          </p:nvPr>
        </p:nvSpPr>
        <p:spPr>
          <a:xfrm>
            <a:off x="1932925" y="2676050"/>
            <a:ext cx="1583400" cy="16743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80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800"/>
              </a:spcBef>
              <a:spcAft>
                <a:spcPts val="80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742" name="Google Shape;742;p29"/>
          <p:cNvSpPr txBox="1"/>
          <p:nvPr>
            <p:ph idx="8" type="body"/>
          </p:nvPr>
        </p:nvSpPr>
        <p:spPr>
          <a:xfrm>
            <a:off x="3761000" y="2676050"/>
            <a:ext cx="1583400" cy="16743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743" name="Google Shape;743;p29"/>
          <p:cNvSpPr txBox="1"/>
          <p:nvPr>
            <p:ph idx="9" type="body"/>
          </p:nvPr>
        </p:nvSpPr>
        <p:spPr>
          <a:xfrm>
            <a:off x="5607150" y="2676050"/>
            <a:ext cx="1583400" cy="1674300"/>
          </a:xfrm>
          <a:prstGeom prst="rect">
            <a:avLst/>
          </a:prstGeom>
        </p:spPr>
        <p:txBody>
          <a:bodyPr anchorCtr="0" anchor="t" bIns="91425" lIns="91425" spcFirstLastPara="1" rIns="0" wrap="square" tIns="91425">
            <a:normAutofit/>
          </a:bodyPr>
          <a:lstStyle>
            <a:lvl1pPr indent="-292100" lvl="0" marL="457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1pPr>
            <a:lvl2pPr indent="-292100" lvl="1" marL="914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2pPr>
            <a:lvl3pPr indent="-292100" lvl="2" marL="1371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3pPr>
            <a:lvl4pPr indent="-292100" lvl="3" marL="1828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4pPr>
            <a:lvl5pPr indent="-292100" lvl="4" marL="22860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5pPr>
            <a:lvl6pPr indent="-292100" lvl="5" marL="27432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6pPr>
            <a:lvl7pPr indent="-292100" lvl="6" marL="32004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7pPr>
            <a:lvl8pPr indent="-292100" lvl="7" marL="36576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8pPr>
            <a:lvl9pPr indent="-292100" lvl="8" marL="4114800">
              <a:spcBef>
                <a:spcPts val="0"/>
              </a:spcBef>
              <a:spcAft>
                <a:spcPts val="0"/>
              </a:spcAft>
              <a:buClr>
                <a:schemeClr val="dk2"/>
              </a:buClr>
              <a:buSzPts val="1000"/>
              <a:buFont typeface="Sora ExtraLight"/>
              <a:buChar char="■"/>
              <a:defRPr sz="1000">
                <a:solidFill>
                  <a:schemeClr val="dk2"/>
                </a:solidFill>
                <a:latin typeface="Sora ExtraLight"/>
                <a:ea typeface="Sora ExtraLight"/>
                <a:cs typeface="Sora ExtraLight"/>
                <a:sym typeface="Sora ExtraLight"/>
              </a:defRPr>
            </a:lvl9pPr>
          </a:lstStyle>
          <a:p/>
        </p:txBody>
      </p:sp>
      <p:sp>
        <p:nvSpPr>
          <p:cNvPr id="744" name="Google Shape;744;p29"/>
          <p:cNvSpPr txBox="1"/>
          <p:nvPr>
            <p:ph idx="13" type="title"/>
          </p:nvPr>
        </p:nvSpPr>
        <p:spPr>
          <a:xfrm>
            <a:off x="239975" y="1597225"/>
            <a:ext cx="640200" cy="482400"/>
          </a:xfrm>
          <a:prstGeom prst="rect">
            <a:avLst/>
          </a:prstGeom>
        </p:spPr>
        <p:txBody>
          <a:bodyPr anchorCtr="0" anchor="t" bIns="91425" lIns="91425" spcFirstLastPara="1" rIns="137150" wrap="square" tIns="91425">
            <a:noAutofit/>
          </a:bodyPr>
          <a:lstStyle>
            <a:lvl1pPr lvl="0" algn="ctr">
              <a:spcBef>
                <a:spcPts val="0"/>
              </a:spcBef>
              <a:spcAft>
                <a:spcPts val="0"/>
              </a:spcAft>
              <a:buClr>
                <a:schemeClr val="dk2"/>
              </a:buClr>
              <a:buSzPts val="1800"/>
              <a:buFont typeface="IBM Plex Sans"/>
              <a:buNone/>
              <a:defRPr sz="1800">
                <a:solidFill>
                  <a:schemeClr val="dk2"/>
                </a:solidFill>
              </a:defRPr>
            </a:lvl1pPr>
            <a:lvl2pPr lvl="1" algn="ctr">
              <a:spcBef>
                <a:spcPts val="0"/>
              </a:spcBef>
              <a:spcAft>
                <a:spcPts val="0"/>
              </a:spcAft>
              <a:buClr>
                <a:schemeClr val="dk2"/>
              </a:buClr>
              <a:buSzPts val="1800"/>
              <a:buFont typeface="IBM Plex Sans"/>
              <a:buNone/>
              <a:defRPr sz="1800">
                <a:solidFill>
                  <a:schemeClr val="dk2"/>
                </a:solidFill>
              </a:defRPr>
            </a:lvl2pPr>
            <a:lvl3pPr lvl="2" algn="ctr">
              <a:spcBef>
                <a:spcPts val="0"/>
              </a:spcBef>
              <a:spcAft>
                <a:spcPts val="0"/>
              </a:spcAft>
              <a:buClr>
                <a:schemeClr val="dk2"/>
              </a:buClr>
              <a:buSzPts val="1800"/>
              <a:buFont typeface="IBM Plex Sans"/>
              <a:buNone/>
              <a:defRPr sz="1800">
                <a:solidFill>
                  <a:schemeClr val="dk2"/>
                </a:solidFill>
              </a:defRPr>
            </a:lvl3pPr>
            <a:lvl4pPr lvl="3" algn="ctr">
              <a:spcBef>
                <a:spcPts val="0"/>
              </a:spcBef>
              <a:spcAft>
                <a:spcPts val="0"/>
              </a:spcAft>
              <a:buClr>
                <a:schemeClr val="dk2"/>
              </a:buClr>
              <a:buSzPts val="1800"/>
              <a:buFont typeface="IBM Plex Sans"/>
              <a:buNone/>
              <a:defRPr sz="1800">
                <a:solidFill>
                  <a:schemeClr val="dk2"/>
                </a:solidFill>
              </a:defRPr>
            </a:lvl4pPr>
            <a:lvl5pPr lvl="4" algn="ctr">
              <a:spcBef>
                <a:spcPts val="0"/>
              </a:spcBef>
              <a:spcAft>
                <a:spcPts val="0"/>
              </a:spcAft>
              <a:buClr>
                <a:schemeClr val="dk2"/>
              </a:buClr>
              <a:buSzPts val="1800"/>
              <a:buFont typeface="IBM Plex Sans"/>
              <a:buNone/>
              <a:defRPr sz="1800">
                <a:solidFill>
                  <a:schemeClr val="dk2"/>
                </a:solidFill>
              </a:defRPr>
            </a:lvl5pPr>
            <a:lvl6pPr lvl="5" algn="ctr">
              <a:spcBef>
                <a:spcPts val="0"/>
              </a:spcBef>
              <a:spcAft>
                <a:spcPts val="0"/>
              </a:spcAft>
              <a:buClr>
                <a:schemeClr val="dk2"/>
              </a:buClr>
              <a:buSzPts val="1800"/>
              <a:buFont typeface="IBM Plex Sans"/>
              <a:buNone/>
              <a:defRPr sz="1800">
                <a:solidFill>
                  <a:schemeClr val="dk2"/>
                </a:solidFill>
              </a:defRPr>
            </a:lvl6pPr>
            <a:lvl7pPr lvl="6" algn="ctr">
              <a:spcBef>
                <a:spcPts val="0"/>
              </a:spcBef>
              <a:spcAft>
                <a:spcPts val="0"/>
              </a:spcAft>
              <a:buClr>
                <a:schemeClr val="dk2"/>
              </a:buClr>
              <a:buSzPts val="1800"/>
              <a:buFont typeface="IBM Plex Sans"/>
              <a:buNone/>
              <a:defRPr sz="1800">
                <a:solidFill>
                  <a:schemeClr val="dk2"/>
                </a:solidFill>
              </a:defRPr>
            </a:lvl7pPr>
            <a:lvl8pPr lvl="7" algn="ctr">
              <a:spcBef>
                <a:spcPts val="0"/>
              </a:spcBef>
              <a:spcAft>
                <a:spcPts val="0"/>
              </a:spcAft>
              <a:buClr>
                <a:schemeClr val="dk2"/>
              </a:buClr>
              <a:buSzPts val="1800"/>
              <a:buFont typeface="IBM Plex Sans"/>
              <a:buNone/>
              <a:defRPr sz="1800">
                <a:solidFill>
                  <a:schemeClr val="dk2"/>
                </a:solidFill>
              </a:defRPr>
            </a:lvl8pPr>
            <a:lvl9pPr lvl="8" algn="ctr">
              <a:spcBef>
                <a:spcPts val="0"/>
              </a:spcBef>
              <a:spcAft>
                <a:spcPts val="0"/>
              </a:spcAft>
              <a:buClr>
                <a:schemeClr val="dk2"/>
              </a:buClr>
              <a:buSzPts val="1800"/>
              <a:buFont typeface="IBM Plex Sans"/>
              <a:buNone/>
              <a:defRPr sz="1800">
                <a:solidFill>
                  <a:schemeClr val="dk2"/>
                </a:solidFill>
              </a:defRPr>
            </a:lvl9pPr>
          </a:lstStyle>
          <a:p/>
        </p:txBody>
      </p:sp>
      <p:sp>
        <p:nvSpPr>
          <p:cNvPr id="745" name="Google Shape;745;p29"/>
          <p:cNvSpPr txBox="1"/>
          <p:nvPr>
            <p:ph idx="14" type="title"/>
          </p:nvPr>
        </p:nvSpPr>
        <p:spPr>
          <a:xfrm>
            <a:off x="2009500" y="1597225"/>
            <a:ext cx="640200" cy="482400"/>
          </a:xfrm>
          <a:prstGeom prst="rect">
            <a:avLst/>
          </a:prstGeom>
        </p:spPr>
        <p:txBody>
          <a:bodyPr anchorCtr="0" anchor="t" bIns="91425" lIns="91425" spcFirstLastPara="1" rIns="137150" wrap="square" tIns="91425">
            <a:noAutofit/>
          </a:bodyPr>
          <a:lstStyle>
            <a:lvl1pPr lvl="0" algn="ctr">
              <a:spcBef>
                <a:spcPts val="0"/>
              </a:spcBef>
              <a:spcAft>
                <a:spcPts val="0"/>
              </a:spcAft>
              <a:buClr>
                <a:schemeClr val="dk2"/>
              </a:buClr>
              <a:buSzPts val="1800"/>
              <a:buFont typeface="IBM Plex Sans"/>
              <a:buNone/>
              <a:defRPr sz="1800">
                <a:solidFill>
                  <a:schemeClr val="dk2"/>
                </a:solidFill>
              </a:defRPr>
            </a:lvl1pPr>
            <a:lvl2pPr lvl="1" algn="ctr">
              <a:spcBef>
                <a:spcPts val="0"/>
              </a:spcBef>
              <a:spcAft>
                <a:spcPts val="0"/>
              </a:spcAft>
              <a:buClr>
                <a:schemeClr val="dk2"/>
              </a:buClr>
              <a:buSzPts val="1800"/>
              <a:buFont typeface="IBM Plex Sans"/>
              <a:buNone/>
              <a:defRPr sz="1800">
                <a:solidFill>
                  <a:schemeClr val="dk2"/>
                </a:solidFill>
              </a:defRPr>
            </a:lvl2pPr>
            <a:lvl3pPr lvl="2" algn="ctr">
              <a:spcBef>
                <a:spcPts val="0"/>
              </a:spcBef>
              <a:spcAft>
                <a:spcPts val="0"/>
              </a:spcAft>
              <a:buClr>
                <a:schemeClr val="dk2"/>
              </a:buClr>
              <a:buSzPts val="1800"/>
              <a:buFont typeface="IBM Plex Sans"/>
              <a:buNone/>
              <a:defRPr sz="1800">
                <a:solidFill>
                  <a:schemeClr val="dk2"/>
                </a:solidFill>
              </a:defRPr>
            </a:lvl3pPr>
            <a:lvl4pPr lvl="3" algn="ctr">
              <a:spcBef>
                <a:spcPts val="0"/>
              </a:spcBef>
              <a:spcAft>
                <a:spcPts val="0"/>
              </a:spcAft>
              <a:buClr>
                <a:schemeClr val="dk2"/>
              </a:buClr>
              <a:buSzPts val="1800"/>
              <a:buFont typeface="IBM Plex Sans"/>
              <a:buNone/>
              <a:defRPr sz="1800">
                <a:solidFill>
                  <a:schemeClr val="dk2"/>
                </a:solidFill>
              </a:defRPr>
            </a:lvl4pPr>
            <a:lvl5pPr lvl="4" algn="ctr">
              <a:spcBef>
                <a:spcPts val="0"/>
              </a:spcBef>
              <a:spcAft>
                <a:spcPts val="0"/>
              </a:spcAft>
              <a:buClr>
                <a:schemeClr val="dk2"/>
              </a:buClr>
              <a:buSzPts val="1800"/>
              <a:buFont typeface="IBM Plex Sans"/>
              <a:buNone/>
              <a:defRPr sz="1800">
                <a:solidFill>
                  <a:schemeClr val="dk2"/>
                </a:solidFill>
              </a:defRPr>
            </a:lvl5pPr>
            <a:lvl6pPr lvl="5" algn="ctr">
              <a:spcBef>
                <a:spcPts val="0"/>
              </a:spcBef>
              <a:spcAft>
                <a:spcPts val="0"/>
              </a:spcAft>
              <a:buClr>
                <a:schemeClr val="dk2"/>
              </a:buClr>
              <a:buSzPts val="1800"/>
              <a:buFont typeface="IBM Plex Sans"/>
              <a:buNone/>
              <a:defRPr sz="1800">
                <a:solidFill>
                  <a:schemeClr val="dk2"/>
                </a:solidFill>
              </a:defRPr>
            </a:lvl6pPr>
            <a:lvl7pPr lvl="6" algn="ctr">
              <a:spcBef>
                <a:spcPts val="0"/>
              </a:spcBef>
              <a:spcAft>
                <a:spcPts val="0"/>
              </a:spcAft>
              <a:buClr>
                <a:schemeClr val="dk2"/>
              </a:buClr>
              <a:buSzPts val="1800"/>
              <a:buFont typeface="IBM Plex Sans"/>
              <a:buNone/>
              <a:defRPr sz="1800">
                <a:solidFill>
                  <a:schemeClr val="dk2"/>
                </a:solidFill>
              </a:defRPr>
            </a:lvl7pPr>
            <a:lvl8pPr lvl="7" algn="ctr">
              <a:spcBef>
                <a:spcPts val="0"/>
              </a:spcBef>
              <a:spcAft>
                <a:spcPts val="0"/>
              </a:spcAft>
              <a:buClr>
                <a:schemeClr val="dk2"/>
              </a:buClr>
              <a:buSzPts val="1800"/>
              <a:buFont typeface="IBM Plex Sans"/>
              <a:buNone/>
              <a:defRPr sz="1800">
                <a:solidFill>
                  <a:schemeClr val="dk2"/>
                </a:solidFill>
              </a:defRPr>
            </a:lvl8pPr>
            <a:lvl9pPr lvl="8" algn="ctr">
              <a:spcBef>
                <a:spcPts val="0"/>
              </a:spcBef>
              <a:spcAft>
                <a:spcPts val="0"/>
              </a:spcAft>
              <a:buClr>
                <a:schemeClr val="dk2"/>
              </a:buClr>
              <a:buSzPts val="1800"/>
              <a:buFont typeface="IBM Plex Sans"/>
              <a:buNone/>
              <a:defRPr sz="1800">
                <a:solidFill>
                  <a:schemeClr val="dk2"/>
                </a:solidFill>
              </a:defRPr>
            </a:lvl9pPr>
          </a:lstStyle>
          <a:p/>
        </p:txBody>
      </p:sp>
      <p:sp>
        <p:nvSpPr>
          <p:cNvPr id="746" name="Google Shape;746;p29"/>
          <p:cNvSpPr txBox="1"/>
          <p:nvPr>
            <p:ph idx="15" type="title"/>
          </p:nvPr>
        </p:nvSpPr>
        <p:spPr>
          <a:xfrm>
            <a:off x="3895425" y="1597225"/>
            <a:ext cx="640200" cy="482400"/>
          </a:xfrm>
          <a:prstGeom prst="rect">
            <a:avLst/>
          </a:prstGeom>
        </p:spPr>
        <p:txBody>
          <a:bodyPr anchorCtr="0" anchor="t" bIns="91425" lIns="91425" spcFirstLastPara="1" rIns="137150" wrap="square" tIns="91425">
            <a:noAutofit/>
          </a:bodyPr>
          <a:lstStyle>
            <a:lvl1pPr lvl="0" algn="ctr">
              <a:spcBef>
                <a:spcPts val="0"/>
              </a:spcBef>
              <a:spcAft>
                <a:spcPts val="0"/>
              </a:spcAft>
              <a:buClr>
                <a:schemeClr val="dk2"/>
              </a:buClr>
              <a:buSzPts val="1800"/>
              <a:buFont typeface="IBM Plex Sans"/>
              <a:buNone/>
              <a:defRPr sz="1800">
                <a:solidFill>
                  <a:schemeClr val="dk2"/>
                </a:solidFill>
              </a:defRPr>
            </a:lvl1pPr>
            <a:lvl2pPr lvl="1" algn="ctr">
              <a:spcBef>
                <a:spcPts val="0"/>
              </a:spcBef>
              <a:spcAft>
                <a:spcPts val="0"/>
              </a:spcAft>
              <a:buClr>
                <a:schemeClr val="dk2"/>
              </a:buClr>
              <a:buSzPts val="1800"/>
              <a:buFont typeface="IBM Plex Sans"/>
              <a:buNone/>
              <a:defRPr sz="1800">
                <a:solidFill>
                  <a:schemeClr val="dk2"/>
                </a:solidFill>
              </a:defRPr>
            </a:lvl2pPr>
            <a:lvl3pPr lvl="2" algn="ctr">
              <a:spcBef>
                <a:spcPts val="0"/>
              </a:spcBef>
              <a:spcAft>
                <a:spcPts val="0"/>
              </a:spcAft>
              <a:buClr>
                <a:schemeClr val="dk2"/>
              </a:buClr>
              <a:buSzPts val="1800"/>
              <a:buFont typeface="IBM Plex Sans"/>
              <a:buNone/>
              <a:defRPr sz="1800">
                <a:solidFill>
                  <a:schemeClr val="dk2"/>
                </a:solidFill>
              </a:defRPr>
            </a:lvl3pPr>
            <a:lvl4pPr lvl="3" algn="ctr">
              <a:spcBef>
                <a:spcPts val="0"/>
              </a:spcBef>
              <a:spcAft>
                <a:spcPts val="0"/>
              </a:spcAft>
              <a:buClr>
                <a:schemeClr val="dk2"/>
              </a:buClr>
              <a:buSzPts val="1800"/>
              <a:buFont typeface="IBM Plex Sans"/>
              <a:buNone/>
              <a:defRPr sz="1800">
                <a:solidFill>
                  <a:schemeClr val="dk2"/>
                </a:solidFill>
              </a:defRPr>
            </a:lvl4pPr>
            <a:lvl5pPr lvl="4" algn="ctr">
              <a:spcBef>
                <a:spcPts val="0"/>
              </a:spcBef>
              <a:spcAft>
                <a:spcPts val="0"/>
              </a:spcAft>
              <a:buClr>
                <a:schemeClr val="dk2"/>
              </a:buClr>
              <a:buSzPts val="1800"/>
              <a:buFont typeface="IBM Plex Sans"/>
              <a:buNone/>
              <a:defRPr sz="1800">
                <a:solidFill>
                  <a:schemeClr val="dk2"/>
                </a:solidFill>
              </a:defRPr>
            </a:lvl5pPr>
            <a:lvl6pPr lvl="5" algn="ctr">
              <a:spcBef>
                <a:spcPts val="0"/>
              </a:spcBef>
              <a:spcAft>
                <a:spcPts val="0"/>
              </a:spcAft>
              <a:buClr>
                <a:schemeClr val="dk2"/>
              </a:buClr>
              <a:buSzPts val="1800"/>
              <a:buFont typeface="IBM Plex Sans"/>
              <a:buNone/>
              <a:defRPr sz="1800">
                <a:solidFill>
                  <a:schemeClr val="dk2"/>
                </a:solidFill>
              </a:defRPr>
            </a:lvl6pPr>
            <a:lvl7pPr lvl="6" algn="ctr">
              <a:spcBef>
                <a:spcPts val="0"/>
              </a:spcBef>
              <a:spcAft>
                <a:spcPts val="0"/>
              </a:spcAft>
              <a:buClr>
                <a:schemeClr val="dk2"/>
              </a:buClr>
              <a:buSzPts val="1800"/>
              <a:buFont typeface="IBM Plex Sans"/>
              <a:buNone/>
              <a:defRPr sz="1800">
                <a:solidFill>
                  <a:schemeClr val="dk2"/>
                </a:solidFill>
              </a:defRPr>
            </a:lvl7pPr>
            <a:lvl8pPr lvl="7" algn="ctr">
              <a:spcBef>
                <a:spcPts val="0"/>
              </a:spcBef>
              <a:spcAft>
                <a:spcPts val="0"/>
              </a:spcAft>
              <a:buClr>
                <a:schemeClr val="dk2"/>
              </a:buClr>
              <a:buSzPts val="1800"/>
              <a:buFont typeface="IBM Plex Sans"/>
              <a:buNone/>
              <a:defRPr sz="1800">
                <a:solidFill>
                  <a:schemeClr val="dk2"/>
                </a:solidFill>
              </a:defRPr>
            </a:lvl8pPr>
            <a:lvl9pPr lvl="8" algn="ctr">
              <a:spcBef>
                <a:spcPts val="0"/>
              </a:spcBef>
              <a:spcAft>
                <a:spcPts val="0"/>
              </a:spcAft>
              <a:buClr>
                <a:schemeClr val="dk2"/>
              </a:buClr>
              <a:buSzPts val="1800"/>
              <a:buFont typeface="IBM Plex Sans"/>
              <a:buNone/>
              <a:defRPr sz="1800">
                <a:solidFill>
                  <a:schemeClr val="dk2"/>
                </a:solidFill>
              </a:defRPr>
            </a:lvl9pPr>
          </a:lstStyle>
          <a:p/>
        </p:txBody>
      </p:sp>
      <p:sp>
        <p:nvSpPr>
          <p:cNvPr id="747" name="Google Shape;747;p29"/>
          <p:cNvSpPr txBox="1"/>
          <p:nvPr>
            <p:ph idx="16" type="title"/>
          </p:nvPr>
        </p:nvSpPr>
        <p:spPr>
          <a:xfrm>
            <a:off x="5704700" y="1597225"/>
            <a:ext cx="640200" cy="482400"/>
          </a:xfrm>
          <a:prstGeom prst="rect">
            <a:avLst/>
          </a:prstGeom>
        </p:spPr>
        <p:txBody>
          <a:bodyPr anchorCtr="0" anchor="t" bIns="91425" lIns="91425" spcFirstLastPara="1" rIns="137150" wrap="square" tIns="91425">
            <a:noAutofit/>
          </a:bodyPr>
          <a:lstStyle>
            <a:lvl1pPr lvl="0" algn="ctr">
              <a:spcBef>
                <a:spcPts val="0"/>
              </a:spcBef>
              <a:spcAft>
                <a:spcPts val="0"/>
              </a:spcAft>
              <a:buClr>
                <a:schemeClr val="dk2"/>
              </a:buClr>
              <a:buSzPts val="1800"/>
              <a:buFont typeface="IBM Plex Sans"/>
              <a:buNone/>
              <a:defRPr sz="1800">
                <a:solidFill>
                  <a:schemeClr val="dk2"/>
                </a:solidFill>
              </a:defRPr>
            </a:lvl1pPr>
            <a:lvl2pPr lvl="1" algn="ctr">
              <a:spcBef>
                <a:spcPts val="0"/>
              </a:spcBef>
              <a:spcAft>
                <a:spcPts val="0"/>
              </a:spcAft>
              <a:buClr>
                <a:schemeClr val="dk2"/>
              </a:buClr>
              <a:buSzPts val="1800"/>
              <a:buFont typeface="IBM Plex Sans"/>
              <a:buNone/>
              <a:defRPr sz="1800">
                <a:solidFill>
                  <a:schemeClr val="dk2"/>
                </a:solidFill>
              </a:defRPr>
            </a:lvl2pPr>
            <a:lvl3pPr lvl="2" algn="ctr">
              <a:spcBef>
                <a:spcPts val="0"/>
              </a:spcBef>
              <a:spcAft>
                <a:spcPts val="0"/>
              </a:spcAft>
              <a:buClr>
                <a:schemeClr val="dk2"/>
              </a:buClr>
              <a:buSzPts val="1800"/>
              <a:buFont typeface="IBM Plex Sans"/>
              <a:buNone/>
              <a:defRPr sz="1800">
                <a:solidFill>
                  <a:schemeClr val="dk2"/>
                </a:solidFill>
              </a:defRPr>
            </a:lvl3pPr>
            <a:lvl4pPr lvl="3" algn="ctr">
              <a:spcBef>
                <a:spcPts val="0"/>
              </a:spcBef>
              <a:spcAft>
                <a:spcPts val="0"/>
              </a:spcAft>
              <a:buClr>
                <a:schemeClr val="dk2"/>
              </a:buClr>
              <a:buSzPts val="1800"/>
              <a:buFont typeface="IBM Plex Sans"/>
              <a:buNone/>
              <a:defRPr sz="1800">
                <a:solidFill>
                  <a:schemeClr val="dk2"/>
                </a:solidFill>
              </a:defRPr>
            </a:lvl4pPr>
            <a:lvl5pPr lvl="4" algn="ctr">
              <a:spcBef>
                <a:spcPts val="0"/>
              </a:spcBef>
              <a:spcAft>
                <a:spcPts val="0"/>
              </a:spcAft>
              <a:buClr>
                <a:schemeClr val="dk2"/>
              </a:buClr>
              <a:buSzPts val="1800"/>
              <a:buFont typeface="IBM Plex Sans"/>
              <a:buNone/>
              <a:defRPr sz="1800">
                <a:solidFill>
                  <a:schemeClr val="dk2"/>
                </a:solidFill>
              </a:defRPr>
            </a:lvl5pPr>
            <a:lvl6pPr lvl="5" algn="ctr">
              <a:spcBef>
                <a:spcPts val="0"/>
              </a:spcBef>
              <a:spcAft>
                <a:spcPts val="0"/>
              </a:spcAft>
              <a:buClr>
                <a:schemeClr val="dk2"/>
              </a:buClr>
              <a:buSzPts val="1800"/>
              <a:buFont typeface="IBM Plex Sans"/>
              <a:buNone/>
              <a:defRPr sz="1800">
                <a:solidFill>
                  <a:schemeClr val="dk2"/>
                </a:solidFill>
              </a:defRPr>
            </a:lvl6pPr>
            <a:lvl7pPr lvl="6" algn="ctr">
              <a:spcBef>
                <a:spcPts val="0"/>
              </a:spcBef>
              <a:spcAft>
                <a:spcPts val="0"/>
              </a:spcAft>
              <a:buClr>
                <a:schemeClr val="dk2"/>
              </a:buClr>
              <a:buSzPts val="1800"/>
              <a:buFont typeface="IBM Plex Sans"/>
              <a:buNone/>
              <a:defRPr sz="1800">
                <a:solidFill>
                  <a:schemeClr val="dk2"/>
                </a:solidFill>
              </a:defRPr>
            </a:lvl7pPr>
            <a:lvl8pPr lvl="7" algn="ctr">
              <a:spcBef>
                <a:spcPts val="0"/>
              </a:spcBef>
              <a:spcAft>
                <a:spcPts val="0"/>
              </a:spcAft>
              <a:buClr>
                <a:schemeClr val="dk2"/>
              </a:buClr>
              <a:buSzPts val="1800"/>
              <a:buFont typeface="IBM Plex Sans"/>
              <a:buNone/>
              <a:defRPr sz="1800">
                <a:solidFill>
                  <a:schemeClr val="dk2"/>
                </a:solidFill>
              </a:defRPr>
            </a:lvl8pPr>
            <a:lvl9pPr lvl="8" algn="ctr">
              <a:spcBef>
                <a:spcPts val="0"/>
              </a:spcBef>
              <a:spcAft>
                <a:spcPts val="0"/>
              </a:spcAft>
              <a:buClr>
                <a:schemeClr val="dk2"/>
              </a:buClr>
              <a:buSzPts val="1800"/>
              <a:buFont typeface="IBM Plex Sans"/>
              <a:buNone/>
              <a:defRPr sz="1800">
                <a:solidFill>
                  <a:schemeClr val="dk2"/>
                </a:solidFill>
              </a:defRPr>
            </a:lvl9pPr>
          </a:lstStyle>
          <a:p/>
        </p:txBody>
      </p:sp>
      <p:sp>
        <p:nvSpPr>
          <p:cNvPr id="748" name="Google Shape;748;p29"/>
          <p:cNvSpPr txBox="1"/>
          <p:nvPr>
            <p:ph idx="17" type="title"/>
          </p:nvPr>
        </p:nvSpPr>
        <p:spPr>
          <a:xfrm>
            <a:off x="38100" y="319650"/>
            <a:ext cx="1827900" cy="520200"/>
          </a:xfrm>
          <a:prstGeom prst="rect">
            <a:avLst/>
          </a:prstGeom>
        </p:spPr>
        <p:txBody>
          <a:bodyPr anchorCtr="0" anchor="t" bIns="91425" lIns="182875" spcFirstLastPara="1" rIns="91425" wrap="square" tIns="91425">
            <a:noAutofit/>
          </a:bodyPr>
          <a:lstStyle>
            <a:lvl1pPr lvl="0">
              <a:spcBef>
                <a:spcPts val="0"/>
              </a:spcBef>
              <a:spcAft>
                <a:spcPts val="0"/>
              </a:spcAft>
              <a:buNone/>
              <a:defRPr sz="1600">
                <a:solidFill>
                  <a:schemeClr val="accent6"/>
                </a:solidFill>
                <a:latin typeface="IBM Plex Sans Medium"/>
                <a:ea typeface="IBM Plex Sans Medium"/>
                <a:cs typeface="IBM Plex Sans Medium"/>
                <a:sym typeface="IBM Plex Sans Medium"/>
              </a:defRPr>
            </a:lvl1pPr>
            <a:lvl2pPr lvl="1">
              <a:lnSpc>
                <a:spcPct val="115000"/>
              </a:lnSpc>
              <a:spcBef>
                <a:spcPts val="0"/>
              </a:spcBef>
              <a:spcAft>
                <a:spcPts val="0"/>
              </a:spcAft>
              <a:buNone/>
              <a:defRPr sz="1800">
                <a:solidFill>
                  <a:schemeClr val="accent6"/>
                </a:solidFill>
              </a:defRPr>
            </a:lvl2pPr>
            <a:lvl3pPr lvl="2">
              <a:lnSpc>
                <a:spcPct val="115000"/>
              </a:lnSpc>
              <a:spcBef>
                <a:spcPts val="0"/>
              </a:spcBef>
              <a:spcAft>
                <a:spcPts val="0"/>
              </a:spcAft>
              <a:buNone/>
              <a:defRPr sz="1800">
                <a:solidFill>
                  <a:schemeClr val="accent6"/>
                </a:solidFill>
              </a:defRPr>
            </a:lvl3pPr>
            <a:lvl4pPr lvl="3">
              <a:lnSpc>
                <a:spcPct val="115000"/>
              </a:lnSpc>
              <a:spcBef>
                <a:spcPts val="0"/>
              </a:spcBef>
              <a:spcAft>
                <a:spcPts val="0"/>
              </a:spcAft>
              <a:buNone/>
              <a:defRPr sz="1800">
                <a:solidFill>
                  <a:schemeClr val="accent6"/>
                </a:solidFill>
              </a:defRPr>
            </a:lvl4pPr>
            <a:lvl5pPr lvl="4">
              <a:lnSpc>
                <a:spcPct val="115000"/>
              </a:lnSpc>
              <a:spcBef>
                <a:spcPts val="0"/>
              </a:spcBef>
              <a:spcAft>
                <a:spcPts val="0"/>
              </a:spcAft>
              <a:buNone/>
              <a:defRPr sz="1800">
                <a:solidFill>
                  <a:schemeClr val="accent6"/>
                </a:solidFill>
              </a:defRPr>
            </a:lvl5pPr>
            <a:lvl6pPr lvl="5">
              <a:lnSpc>
                <a:spcPct val="115000"/>
              </a:lnSpc>
              <a:spcBef>
                <a:spcPts val="0"/>
              </a:spcBef>
              <a:spcAft>
                <a:spcPts val="0"/>
              </a:spcAft>
              <a:buNone/>
              <a:defRPr sz="1800">
                <a:solidFill>
                  <a:schemeClr val="accent6"/>
                </a:solidFill>
              </a:defRPr>
            </a:lvl6pPr>
            <a:lvl7pPr lvl="6">
              <a:lnSpc>
                <a:spcPct val="115000"/>
              </a:lnSpc>
              <a:spcBef>
                <a:spcPts val="0"/>
              </a:spcBef>
              <a:spcAft>
                <a:spcPts val="0"/>
              </a:spcAft>
              <a:buNone/>
              <a:defRPr sz="1800">
                <a:solidFill>
                  <a:schemeClr val="accent6"/>
                </a:solidFill>
              </a:defRPr>
            </a:lvl7pPr>
            <a:lvl8pPr lvl="7">
              <a:lnSpc>
                <a:spcPct val="115000"/>
              </a:lnSpc>
              <a:spcBef>
                <a:spcPts val="0"/>
              </a:spcBef>
              <a:spcAft>
                <a:spcPts val="0"/>
              </a:spcAft>
              <a:buNone/>
              <a:defRPr sz="1800">
                <a:solidFill>
                  <a:schemeClr val="accent6"/>
                </a:solidFill>
              </a:defRPr>
            </a:lvl8pPr>
            <a:lvl9pPr lvl="8">
              <a:lnSpc>
                <a:spcPct val="115000"/>
              </a:lnSpc>
              <a:spcBef>
                <a:spcPts val="0"/>
              </a:spcBef>
              <a:spcAft>
                <a:spcPts val="0"/>
              </a:spcAft>
              <a:buNone/>
              <a:defRPr sz="1800">
                <a:solidFill>
                  <a:schemeClr val="accent6"/>
                </a:solidFill>
              </a:defRPr>
            </a:lvl9pPr>
          </a:lstStyle>
          <a:p/>
        </p:txBody>
      </p:sp>
      <p:sp>
        <p:nvSpPr>
          <p:cNvPr id="749" name="Google Shape;749;p29"/>
          <p:cNvSpPr txBox="1"/>
          <p:nvPr>
            <p:ph idx="18" type="title"/>
          </p:nvPr>
        </p:nvSpPr>
        <p:spPr>
          <a:xfrm>
            <a:off x="228600" y="4774929"/>
            <a:ext cx="1939200" cy="189300"/>
          </a:xfrm>
          <a:prstGeom prst="rect">
            <a:avLst/>
          </a:prstGeom>
        </p:spPr>
        <p:txBody>
          <a:bodyPr anchorCtr="0" anchor="t"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extLst>
    <p:ext uri="{DCECCB84-F9BA-43D5-87BE-67443E8EF086}">
      <p15:sldGuideLst>
        <p15:guide id="1" pos="4611">
          <p15:clr>
            <a:srgbClr val="E46962"/>
          </p15:clr>
        </p15:guide>
        <p15:guide id="2" pos="3431">
          <p15:clr>
            <a:srgbClr val="E46962"/>
          </p15:clr>
        </p15:guide>
        <p15:guide id="3" pos="2262">
          <p15:clr>
            <a:srgbClr val="E46962"/>
          </p15:clr>
        </p15:guide>
        <p15:guide id="4" pos="1173">
          <p15:clr>
            <a:srgbClr val="E46962"/>
          </p15:clr>
        </p15:guide>
        <p15:guide id="5" pos="1408">
          <p15:clr>
            <a:srgbClr val="E46962"/>
          </p15:clr>
        </p15:guide>
        <p15:guide id="6" pos="1175">
          <p15:clr>
            <a:srgbClr val="E46962"/>
          </p15:clr>
        </p15:guide>
      </p15:sldGuideLst>
    </p:ext>
  </p:extLst>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images with caption">
  <p:cSld name="BLANK_1_1_1_1_1_1_1_1_1_1_1_1_1_1_1_1_1_1_2">
    <p:bg>
      <p:bgPr>
        <a:solidFill>
          <a:schemeClr val="lt1"/>
        </a:solidFill>
      </p:bgPr>
    </p:bg>
    <p:spTree>
      <p:nvGrpSpPr>
        <p:cNvPr id="750" name="Shape 750"/>
        <p:cNvGrpSpPr/>
        <p:nvPr/>
      </p:nvGrpSpPr>
      <p:grpSpPr>
        <a:xfrm>
          <a:off x="0" y="0"/>
          <a:ext cx="0" cy="0"/>
          <a:chOff x="0" y="0"/>
          <a:chExt cx="0" cy="0"/>
        </a:xfrm>
      </p:grpSpPr>
      <p:sp>
        <p:nvSpPr>
          <p:cNvPr id="751" name="Google Shape;751;p30"/>
          <p:cNvSpPr txBox="1"/>
          <p:nvPr>
            <p:ph type="title"/>
          </p:nvPr>
        </p:nvSpPr>
        <p:spPr>
          <a:xfrm>
            <a:off x="38100" y="397750"/>
            <a:ext cx="1948200" cy="189300"/>
          </a:xfrm>
          <a:prstGeom prst="rect">
            <a:avLst/>
          </a:prstGeom>
        </p:spPr>
        <p:txBody>
          <a:bodyPr anchorCtr="0" anchor="t" bIns="91425" lIns="182875" spcFirstLastPara="1" rIns="91425" wrap="square" tIns="91425">
            <a:noAutofit/>
          </a:bodyPr>
          <a:lstStyle>
            <a:lvl1pPr lvl="0">
              <a:lnSpc>
                <a:spcPct val="70000"/>
              </a:lnSpc>
              <a:spcBef>
                <a:spcPts val="0"/>
              </a:spcBef>
              <a:spcAft>
                <a:spcPts val="0"/>
              </a:spcAft>
              <a:buNone/>
              <a:defRPr sz="1200">
                <a:solidFill>
                  <a:schemeClr val="dk2"/>
                </a:solidFill>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grpSp>
        <p:nvGrpSpPr>
          <p:cNvPr id="752" name="Google Shape;752;p30"/>
          <p:cNvGrpSpPr/>
          <p:nvPr/>
        </p:nvGrpSpPr>
        <p:grpSpPr>
          <a:xfrm rot="10800000">
            <a:off x="5657179" y="-1"/>
            <a:ext cx="3486840" cy="2906092"/>
            <a:chOff x="312900" y="2793625"/>
            <a:chExt cx="2221200" cy="1851250"/>
          </a:xfrm>
        </p:grpSpPr>
        <p:grpSp>
          <p:nvGrpSpPr>
            <p:cNvPr id="753" name="Google Shape;753;p30"/>
            <p:cNvGrpSpPr/>
            <p:nvPr/>
          </p:nvGrpSpPr>
          <p:grpSpPr>
            <a:xfrm>
              <a:off x="312900" y="2793625"/>
              <a:ext cx="1851000" cy="1851250"/>
              <a:chOff x="461225" y="3249175"/>
              <a:chExt cx="1851000" cy="1851250"/>
            </a:xfrm>
          </p:grpSpPr>
          <p:grpSp>
            <p:nvGrpSpPr>
              <p:cNvPr id="754" name="Google Shape;754;p30"/>
              <p:cNvGrpSpPr/>
              <p:nvPr/>
            </p:nvGrpSpPr>
            <p:grpSpPr>
              <a:xfrm>
                <a:off x="461225" y="3249175"/>
                <a:ext cx="1851000" cy="370200"/>
                <a:chOff x="461225" y="3249175"/>
                <a:chExt cx="1851000" cy="370200"/>
              </a:xfrm>
            </p:grpSpPr>
            <p:sp>
              <p:nvSpPr>
                <p:cNvPr id="755" name="Google Shape;755;p30"/>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56" name="Google Shape;756;p30"/>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57" name="Google Shape;757;p30"/>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58" name="Google Shape;758;p30"/>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759" name="Google Shape;759;p30"/>
              <p:cNvGrpSpPr/>
              <p:nvPr/>
            </p:nvGrpSpPr>
            <p:grpSpPr>
              <a:xfrm>
                <a:off x="461225" y="3619500"/>
                <a:ext cx="1851000" cy="370200"/>
                <a:chOff x="461225" y="3249175"/>
                <a:chExt cx="1851000" cy="370200"/>
              </a:xfrm>
            </p:grpSpPr>
            <p:sp>
              <p:nvSpPr>
                <p:cNvPr id="760" name="Google Shape;760;p30"/>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1" name="Google Shape;761;p30"/>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2" name="Google Shape;762;p30"/>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3" name="Google Shape;763;p30"/>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4" name="Google Shape;764;p30"/>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765" name="Google Shape;765;p30"/>
              <p:cNvGrpSpPr/>
              <p:nvPr/>
            </p:nvGrpSpPr>
            <p:grpSpPr>
              <a:xfrm>
                <a:off x="461225" y="3989700"/>
                <a:ext cx="1480800" cy="1110725"/>
                <a:chOff x="461225" y="3249175"/>
                <a:chExt cx="1480800" cy="1110725"/>
              </a:xfrm>
            </p:grpSpPr>
            <p:sp>
              <p:nvSpPr>
                <p:cNvPr id="766" name="Google Shape;766;p30"/>
                <p:cNvSpPr/>
                <p:nvPr/>
              </p:nvSpPr>
              <p:spPr>
                <a:xfrm>
                  <a:off x="4612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7" name="Google Shape;767;p30"/>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8" name="Google Shape;768;p30"/>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69" name="Google Shape;769;p30"/>
                <p:cNvSpPr/>
                <p:nvPr/>
              </p:nvSpPr>
              <p:spPr>
                <a:xfrm>
                  <a:off x="1201625" y="3989700"/>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nvGrpSpPr>
              <p:cNvPr id="770" name="Google Shape;770;p30"/>
              <p:cNvGrpSpPr/>
              <p:nvPr/>
            </p:nvGrpSpPr>
            <p:grpSpPr>
              <a:xfrm>
                <a:off x="831425" y="4360025"/>
                <a:ext cx="1480800" cy="370200"/>
                <a:chOff x="831425" y="3249175"/>
                <a:chExt cx="1480800" cy="370200"/>
              </a:xfrm>
            </p:grpSpPr>
            <p:sp>
              <p:nvSpPr>
                <p:cNvPr id="771" name="Google Shape;771;p30"/>
                <p:cNvSpPr/>
                <p:nvPr/>
              </p:nvSpPr>
              <p:spPr>
                <a:xfrm>
                  <a:off x="8314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72" name="Google Shape;772;p30"/>
                <p:cNvSpPr/>
                <p:nvPr/>
              </p:nvSpPr>
              <p:spPr>
                <a:xfrm>
                  <a:off x="12016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73" name="Google Shape;773;p30"/>
                <p:cNvSpPr/>
                <p:nvPr/>
              </p:nvSpPr>
              <p:spPr>
                <a:xfrm>
                  <a:off x="15718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sp>
              <p:nvSpPr>
                <p:cNvPr id="774" name="Google Shape;774;p30"/>
                <p:cNvSpPr/>
                <p:nvPr/>
              </p:nvSpPr>
              <p:spPr>
                <a:xfrm>
                  <a:off x="1942025" y="324917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grpSp>
        <p:sp>
          <p:nvSpPr>
            <p:cNvPr id="775" name="Google Shape;775;p30"/>
            <p:cNvSpPr/>
            <p:nvPr/>
          </p:nvSpPr>
          <p:spPr>
            <a:xfrm>
              <a:off x="2163900" y="2793625"/>
              <a:ext cx="370200" cy="370200"/>
            </a:xfrm>
            <a:prstGeom prst="rect">
              <a:avLst/>
            </a:prstGeom>
            <a:noFill/>
            <a:ln cap="flat" cmpd="sng" w="9525">
              <a:solidFill>
                <a:schemeClr val="accent5"/>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chemeClr val="lt1"/>
                </a:solidFill>
                <a:latin typeface="Sora"/>
                <a:ea typeface="Sora"/>
                <a:cs typeface="Sora"/>
                <a:sym typeface="Sora"/>
              </a:endParaRPr>
            </a:p>
          </p:txBody>
        </p:sp>
      </p:grpSp>
      <p:sp>
        <p:nvSpPr>
          <p:cNvPr id="776" name="Google Shape;776;p30"/>
          <p:cNvSpPr/>
          <p:nvPr>
            <p:ph idx="2" type="pic"/>
          </p:nvPr>
        </p:nvSpPr>
        <p:spPr>
          <a:xfrm>
            <a:off x="1200750" y="984738"/>
            <a:ext cx="1649400" cy="1649400"/>
          </a:xfrm>
          <a:prstGeom prst="ellipse">
            <a:avLst/>
          </a:prstGeom>
          <a:noFill/>
          <a:ln>
            <a:noFill/>
          </a:ln>
        </p:spPr>
      </p:sp>
      <p:sp>
        <p:nvSpPr>
          <p:cNvPr id="777" name="Google Shape;777;p30"/>
          <p:cNvSpPr/>
          <p:nvPr>
            <p:ph idx="3" type="pic"/>
          </p:nvPr>
        </p:nvSpPr>
        <p:spPr>
          <a:xfrm>
            <a:off x="3747300" y="921988"/>
            <a:ext cx="1649400" cy="1649400"/>
          </a:xfrm>
          <a:prstGeom prst="ellipse">
            <a:avLst/>
          </a:prstGeom>
          <a:noFill/>
          <a:ln>
            <a:noFill/>
          </a:ln>
        </p:spPr>
      </p:sp>
      <p:sp>
        <p:nvSpPr>
          <p:cNvPr id="778" name="Google Shape;778;p30"/>
          <p:cNvSpPr/>
          <p:nvPr>
            <p:ph idx="4" type="pic"/>
          </p:nvPr>
        </p:nvSpPr>
        <p:spPr>
          <a:xfrm>
            <a:off x="6080650" y="941438"/>
            <a:ext cx="1649400" cy="1649400"/>
          </a:xfrm>
          <a:prstGeom prst="ellipse">
            <a:avLst/>
          </a:prstGeom>
          <a:noFill/>
          <a:ln>
            <a:noFill/>
          </a:ln>
        </p:spPr>
      </p:sp>
      <p:sp>
        <p:nvSpPr>
          <p:cNvPr id="779" name="Google Shape;779;p30"/>
          <p:cNvSpPr txBox="1"/>
          <p:nvPr>
            <p:ph idx="1" type="subTitle"/>
          </p:nvPr>
        </p:nvSpPr>
        <p:spPr>
          <a:xfrm>
            <a:off x="947750" y="3353900"/>
            <a:ext cx="2086800" cy="1347600"/>
          </a:xfrm>
          <a:prstGeom prst="rect">
            <a:avLst/>
          </a:prstGeom>
        </p:spPr>
        <p:txBody>
          <a:bodyPr anchorCtr="0" anchor="t" bIns="91425" lIns="91425" spcFirstLastPara="1" rIns="91425" wrap="square" tIns="91425">
            <a:noAutofit/>
          </a:bodyPr>
          <a:lstStyle>
            <a:lvl1pPr lvl="0" algn="ctr">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spcBef>
                <a:spcPts val="0"/>
              </a:spcBef>
              <a:spcAft>
                <a:spcPts val="0"/>
              </a:spcAft>
              <a:buClr>
                <a:schemeClr val="dk2"/>
              </a:buClr>
              <a:buSzPts val="1400"/>
              <a:buNone/>
              <a:defRPr>
                <a:solidFill>
                  <a:schemeClr val="dk2"/>
                </a:solidFill>
              </a:defRPr>
            </a:lvl2pPr>
            <a:lvl3pPr lvl="2">
              <a:spcBef>
                <a:spcPts val="0"/>
              </a:spcBef>
              <a:spcAft>
                <a:spcPts val="0"/>
              </a:spcAft>
              <a:buClr>
                <a:schemeClr val="dk2"/>
              </a:buClr>
              <a:buSzPts val="1400"/>
              <a:buNone/>
              <a:defRPr>
                <a:solidFill>
                  <a:schemeClr val="dk2"/>
                </a:solidFill>
              </a:defRPr>
            </a:lvl3pPr>
            <a:lvl4pPr lvl="3">
              <a:spcBef>
                <a:spcPts val="0"/>
              </a:spcBef>
              <a:spcAft>
                <a:spcPts val="0"/>
              </a:spcAft>
              <a:buClr>
                <a:schemeClr val="dk2"/>
              </a:buClr>
              <a:buSzPts val="1400"/>
              <a:buNone/>
              <a:defRPr>
                <a:solidFill>
                  <a:schemeClr val="dk2"/>
                </a:solidFill>
              </a:defRPr>
            </a:lvl4pPr>
            <a:lvl5pPr lvl="4">
              <a:spcBef>
                <a:spcPts val="0"/>
              </a:spcBef>
              <a:spcAft>
                <a:spcPts val="0"/>
              </a:spcAft>
              <a:buClr>
                <a:schemeClr val="dk2"/>
              </a:buClr>
              <a:buSzPts val="1400"/>
              <a:buNone/>
              <a:defRPr>
                <a:solidFill>
                  <a:schemeClr val="dk2"/>
                </a:solidFill>
              </a:defRPr>
            </a:lvl5pPr>
            <a:lvl6pPr lvl="5">
              <a:spcBef>
                <a:spcPts val="0"/>
              </a:spcBef>
              <a:spcAft>
                <a:spcPts val="0"/>
              </a:spcAft>
              <a:buClr>
                <a:schemeClr val="dk2"/>
              </a:buClr>
              <a:buSzPts val="1400"/>
              <a:buNone/>
              <a:defRPr>
                <a:solidFill>
                  <a:schemeClr val="dk2"/>
                </a:solidFill>
              </a:defRPr>
            </a:lvl6pPr>
            <a:lvl7pPr lvl="6">
              <a:spcBef>
                <a:spcPts val="0"/>
              </a:spcBef>
              <a:spcAft>
                <a:spcPts val="0"/>
              </a:spcAft>
              <a:buClr>
                <a:schemeClr val="dk2"/>
              </a:buClr>
              <a:buSzPts val="1400"/>
              <a:buNone/>
              <a:defRPr>
                <a:solidFill>
                  <a:schemeClr val="dk2"/>
                </a:solidFill>
              </a:defRPr>
            </a:lvl7pPr>
            <a:lvl8pPr lvl="7">
              <a:spcBef>
                <a:spcPts val="0"/>
              </a:spcBef>
              <a:spcAft>
                <a:spcPts val="0"/>
              </a:spcAft>
              <a:buClr>
                <a:schemeClr val="dk2"/>
              </a:buClr>
              <a:buSzPts val="1400"/>
              <a:buNone/>
              <a:defRPr>
                <a:solidFill>
                  <a:schemeClr val="dk2"/>
                </a:solidFill>
              </a:defRPr>
            </a:lvl8pPr>
            <a:lvl9pPr lvl="8">
              <a:spcBef>
                <a:spcPts val="0"/>
              </a:spcBef>
              <a:spcAft>
                <a:spcPts val="0"/>
              </a:spcAft>
              <a:buClr>
                <a:schemeClr val="dk2"/>
              </a:buClr>
              <a:buSzPts val="1400"/>
              <a:buNone/>
              <a:defRPr>
                <a:solidFill>
                  <a:schemeClr val="dk2"/>
                </a:solidFill>
              </a:defRPr>
            </a:lvl9pPr>
          </a:lstStyle>
          <a:p/>
        </p:txBody>
      </p:sp>
      <p:sp>
        <p:nvSpPr>
          <p:cNvPr id="780" name="Google Shape;780;p30"/>
          <p:cNvSpPr txBox="1"/>
          <p:nvPr>
            <p:ph idx="5" type="title"/>
          </p:nvPr>
        </p:nvSpPr>
        <p:spPr>
          <a:xfrm>
            <a:off x="1111850" y="3061625"/>
            <a:ext cx="1758600" cy="273300"/>
          </a:xfrm>
          <a:prstGeom prst="rect">
            <a:avLst/>
          </a:prstGeom>
        </p:spPr>
        <p:txBody>
          <a:bodyPr anchorCtr="0" anchor="b" bIns="91425" lIns="91425" spcFirstLastPara="1" rIns="91425" wrap="square" tIns="91425">
            <a:noAutofit/>
          </a:bodyPr>
          <a:lstStyle>
            <a:lvl1pPr lvl="0" algn="ctr">
              <a:lnSpc>
                <a:spcPct val="115000"/>
              </a:lnSpc>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781" name="Google Shape;781;p30"/>
          <p:cNvSpPr txBox="1"/>
          <p:nvPr>
            <p:ph idx="6" type="subTitle"/>
          </p:nvPr>
        </p:nvSpPr>
        <p:spPr>
          <a:xfrm>
            <a:off x="3528600" y="3353900"/>
            <a:ext cx="2086800" cy="1347600"/>
          </a:xfrm>
          <a:prstGeom prst="rect">
            <a:avLst/>
          </a:prstGeom>
        </p:spPr>
        <p:txBody>
          <a:bodyPr anchorCtr="0" anchor="t" bIns="91425" lIns="91425" spcFirstLastPara="1" rIns="91425" wrap="square" tIns="91425">
            <a:noAutofit/>
          </a:bodyPr>
          <a:lstStyle>
            <a:lvl1pPr lvl="0" algn="ctr">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spcBef>
                <a:spcPts val="0"/>
              </a:spcBef>
              <a:spcAft>
                <a:spcPts val="0"/>
              </a:spcAft>
              <a:buClr>
                <a:schemeClr val="dk2"/>
              </a:buClr>
              <a:buSzPts val="1400"/>
              <a:buNone/>
              <a:defRPr>
                <a:solidFill>
                  <a:schemeClr val="dk2"/>
                </a:solidFill>
              </a:defRPr>
            </a:lvl2pPr>
            <a:lvl3pPr lvl="2">
              <a:spcBef>
                <a:spcPts val="0"/>
              </a:spcBef>
              <a:spcAft>
                <a:spcPts val="0"/>
              </a:spcAft>
              <a:buClr>
                <a:schemeClr val="dk2"/>
              </a:buClr>
              <a:buSzPts val="1400"/>
              <a:buNone/>
              <a:defRPr>
                <a:solidFill>
                  <a:schemeClr val="dk2"/>
                </a:solidFill>
              </a:defRPr>
            </a:lvl3pPr>
            <a:lvl4pPr lvl="3">
              <a:spcBef>
                <a:spcPts val="0"/>
              </a:spcBef>
              <a:spcAft>
                <a:spcPts val="0"/>
              </a:spcAft>
              <a:buClr>
                <a:schemeClr val="dk2"/>
              </a:buClr>
              <a:buSzPts val="1400"/>
              <a:buNone/>
              <a:defRPr>
                <a:solidFill>
                  <a:schemeClr val="dk2"/>
                </a:solidFill>
              </a:defRPr>
            </a:lvl4pPr>
            <a:lvl5pPr lvl="4">
              <a:spcBef>
                <a:spcPts val="0"/>
              </a:spcBef>
              <a:spcAft>
                <a:spcPts val="0"/>
              </a:spcAft>
              <a:buClr>
                <a:schemeClr val="dk2"/>
              </a:buClr>
              <a:buSzPts val="1400"/>
              <a:buNone/>
              <a:defRPr>
                <a:solidFill>
                  <a:schemeClr val="dk2"/>
                </a:solidFill>
              </a:defRPr>
            </a:lvl5pPr>
            <a:lvl6pPr lvl="5">
              <a:spcBef>
                <a:spcPts val="0"/>
              </a:spcBef>
              <a:spcAft>
                <a:spcPts val="0"/>
              </a:spcAft>
              <a:buClr>
                <a:schemeClr val="dk2"/>
              </a:buClr>
              <a:buSzPts val="1400"/>
              <a:buNone/>
              <a:defRPr>
                <a:solidFill>
                  <a:schemeClr val="dk2"/>
                </a:solidFill>
              </a:defRPr>
            </a:lvl6pPr>
            <a:lvl7pPr lvl="6">
              <a:spcBef>
                <a:spcPts val="0"/>
              </a:spcBef>
              <a:spcAft>
                <a:spcPts val="0"/>
              </a:spcAft>
              <a:buClr>
                <a:schemeClr val="dk2"/>
              </a:buClr>
              <a:buSzPts val="1400"/>
              <a:buNone/>
              <a:defRPr>
                <a:solidFill>
                  <a:schemeClr val="dk2"/>
                </a:solidFill>
              </a:defRPr>
            </a:lvl7pPr>
            <a:lvl8pPr lvl="7">
              <a:spcBef>
                <a:spcPts val="0"/>
              </a:spcBef>
              <a:spcAft>
                <a:spcPts val="0"/>
              </a:spcAft>
              <a:buClr>
                <a:schemeClr val="dk2"/>
              </a:buClr>
              <a:buSzPts val="1400"/>
              <a:buNone/>
              <a:defRPr>
                <a:solidFill>
                  <a:schemeClr val="dk2"/>
                </a:solidFill>
              </a:defRPr>
            </a:lvl8pPr>
            <a:lvl9pPr lvl="8">
              <a:spcBef>
                <a:spcPts val="0"/>
              </a:spcBef>
              <a:spcAft>
                <a:spcPts val="0"/>
              </a:spcAft>
              <a:buClr>
                <a:schemeClr val="dk2"/>
              </a:buClr>
              <a:buSzPts val="1400"/>
              <a:buNone/>
              <a:defRPr>
                <a:solidFill>
                  <a:schemeClr val="dk2"/>
                </a:solidFill>
              </a:defRPr>
            </a:lvl9pPr>
          </a:lstStyle>
          <a:p/>
        </p:txBody>
      </p:sp>
      <p:sp>
        <p:nvSpPr>
          <p:cNvPr id="782" name="Google Shape;782;p30"/>
          <p:cNvSpPr txBox="1"/>
          <p:nvPr>
            <p:ph idx="7" type="title"/>
          </p:nvPr>
        </p:nvSpPr>
        <p:spPr>
          <a:xfrm>
            <a:off x="3692700" y="3061625"/>
            <a:ext cx="1758600" cy="273300"/>
          </a:xfrm>
          <a:prstGeom prst="rect">
            <a:avLst/>
          </a:prstGeom>
        </p:spPr>
        <p:txBody>
          <a:bodyPr anchorCtr="0" anchor="b" bIns="91425" lIns="91425" spcFirstLastPara="1" rIns="91425" wrap="square" tIns="91425">
            <a:noAutofit/>
          </a:bodyPr>
          <a:lstStyle>
            <a:lvl1pPr lvl="0" algn="ctr">
              <a:lnSpc>
                <a:spcPct val="115000"/>
              </a:lnSpc>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783" name="Google Shape;783;p30"/>
          <p:cNvSpPr txBox="1"/>
          <p:nvPr>
            <p:ph idx="8" type="subTitle"/>
          </p:nvPr>
        </p:nvSpPr>
        <p:spPr>
          <a:xfrm>
            <a:off x="5861950" y="3353900"/>
            <a:ext cx="2086800" cy="1347600"/>
          </a:xfrm>
          <a:prstGeom prst="rect">
            <a:avLst/>
          </a:prstGeom>
        </p:spPr>
        <p:txBody>
          <a:bodyPr anchorCtr="0" anchor="t" bIns="91425" lIns="91425" spcFirstLastPara="1" rIns="91425" wrap="square" tIns="91425">
            <a:noAutofit/>
          </a:bodyPr>
          <a:lstStyle>
            <a:lvl1pPr lvl="0" algn="ctr">
              <a:lnSpc>
                <a:spcPct val="115000"/>
              </a:lnSpc>
              <a:spcBef>
                <a:spcPts val="0"/>
              </a:spcBef>
              <a:spcAft>
                <a:spcPts val="0"/>
              </a:spcAft>
              <a:buNone/>
              <a:defRPr sz="1000">
                <a:solidFill>
                  <a:schemeClr val="dk2"/>
                </a:solidFill>
                <a:latin typeface="Sora ExtraLight"/>
                <a:ea typeface="Sora ExtraLight"/>
                <a:cs typeface="Sora ExtraLight"/>
                <a:sym typeface="Sora ExtraLight"/>
              </a:defRPr>
            </a:lvl1pPr>
            <a:lvl2pPr lvl="1">
              <a:spcBef>
                <a:spcPts val="0"/>
              </a:spcBef>
              <a:spcAft>
                <a:spcPts val="0"/>
              </a:spcAft>
              <a:buClr>
                <a:schemeClr val="dk2"/>
              </a:buClr>
              <a:buSzPts val="1400"/>
              <a:buNone/>
              <a:defRPr>
                <a:solidFill>
                  <a:schemeClr val="dk2"/>
                </a:solidFill>
              </a:defRPr>
            </a:lvl2pPr>
            <a:lvl3pPr lvl="2">
              <a:spcBef>
                <a:spcPts val="0"/>
              </a:spcBef>
              <a:spcAft>
                <a:spcPts val="0"/>
              </a:spcAft>
              <a:buClr>
                <a:schemeClr val="dk2"/>
              </a:buClr>
              <a:buSzPts val="1400"/>
              <a:buNone/>
              <a:defRPr>
                <a:solidFill>
                  <a:schemeClr val="dk2"/>
                </a:solidFill>
              </a:defRPr>
            </a:lvl3pPr>
            <a:lvl4pPr lvl="3">
              <a:spcBef>
                <a:spcPts val="0"/>
              </a:spcBef>
              <a:spcAft>
                <a:spcPts val="0"/>
              </a:spcAft>
              <a:buClr>
                <a:schemeClr val="dk2"/>
              </a:buClr>
              <a:buSzPts val="1400"/>
              <a:buNone/>
              <a:defRPr>
                <a:solidFill>
                  <a:schemeClr val="dk2"/>
                </a:solidFill>
              </a:defRPr>
            </a:lvl4pPr>
            <a:lvl5pPr lvl="4">
              <a:spcBef>
                <a:spcPts val="0"/>
              </a:spcBef>
              <a:spcAft>
                <a:spcPts val="0"/>
              </a:spcAft>
              <a:buClr>
                <a:schemeClr val="dk2"/>
              </a:buClr>
              <a:buSzPts val="1400"/>
              <a:buNone/>
              <a:defRPr>
                <a:solidFill>
                  <a:schemeClr val="dk2"/>
                </a:solidFill>
              </a:defRPr>
            </a:lvl5pPr>
            <a:lvl6pPr lvl="5">
              <a:spcBef>
                <a:spcPts val="0"/>
              </a:spcBef>
              <a:spcAft>
                <a:spcPts val="0"/>
              </a:spcAft>
              <a:buClr>
                <a:schemeClr val="dk2"/>
              </a:buClr>
              <a:buSzPts val="1400"/>
              <a:buNone/>
              <a:defRPr>
                <a:solidFill>
                  <a:schemeClr val="dk2"/>
                </a:solidFill>
              </a:defRPr>
            </a:lvl6pPr>
            <a:lvl7pPr lvl="6">
              <a:spcBef>
                <a:spcPts val="0"/>
              </a:spcBef>
              <a:spcAft>
                <a:spcPts val="0"/>
              </a:spcAft>
              <a:buClr>
                <a:schemeClr val="dk2"/>
              </a:buClr>
              <a:buSzPts val="1400"/>
              <a:buNone/>
              <a:defRPr>
                <a:solidFill>
                  <a:schemeClr val="dk2"/>
                </a:solidFill>
              </a:defRPr>
            </a:lvl7pPr>
            <a:lvl8pPr lvl="7">
              <a:spcBef>
                <a:spcPts val="0"/>
              </a:spcBef>
              <a:spcAft>
                <a:spcPts val="0"/>
              </a:spcAft>
              <a:buClr>
                <a:schemeClr val="dk2"/>
              </a:buClr>
              <a:buSzPts val="1400"/>
              <a:buNone/>
              <a:defRPr>
                <a:solidFill>
                  <a:schemeClr val="dk2"/>
                </a:solidFill>
              </a:defRPr>
            </a:lvl8pPr>
            <a:lvl9pPr lvl="8">
              <a:spcBef>
                <a:spcPts val="0"/>
              </a:spcBef>
              <a:spcAft>
                <a:spcPts val="0"/>
              </a:spcAft>
              <a:buClr>
                <a:schemeClr val="dk2"/>
              </a:buClr>
              <a:buSzPts val="1400"/>
              <a:buNone/>
              <a:defRPr>
                <a:solidFill>
                  <a:schemeClr val="dk2"/>
                </a:solidFill>
              </a:defRPr>
            </a:lvl9pPr>
          </a:lstStyle>
          <a:p/>
        </p:txBody>
      </p:sp>
      <p:sp>
        <p:nvSpPr>
          <p:cNvPr id="784" name="Google Shape;784;p30"/>
          <p:cNvSpPr txBox="1"/>
          <p:nvPr>
            <p:ph idx="9" type="title"/>
          </p:nvPr>
        </p:nvSpPr>
        <p:spPr>
          <a:xfrm>
            <a:off x="6026050" y="3061625"/>
            <a:ext cx="1758600" cy="273300"/>
          </a:xfrm>
          <a:prstGeom prst="rect">
            <a:avLst/>
          </a:prstGeom>
        </p:spPr>
        <p:txBody>
          <a:bodyPr anchorCtr="0" anchor="b" bIns="91425" lIns="91425" spcFirstLastPara="1" rIns="91425" wrap="square" tIns="91425">
            <a:noAutofit/>
          </a:bodyPr>
          <a:lstStyle>
            <a:lvl1pPr lvl="0" algn="ctr">
              <a:lnSpc>
                <a:spcPct val="115000"/>
              </a:lnSpc>
              <a:spcBef>
                <a:spcPts val="0"/>
              </a:spcBef>
              <a:spcAft>
                <a:spcPts val="0"/>
              </a:spcAft>
              <a:buNone/>
              <a:defRPr sz="1200">
                <a:solidFill>
                  <a:schemeClr val="dk2"/>
                </a:solidFill>
                <a:latin typeface="IBM Plex Sans Medium"/>
                <a:ea typeface="IBM Plex Sans Medium"/>
                <a:cs typeface="IBM Plex Sans Medium"/>
                <a:sym typeface="IBM Plex Sans Medium"/>
              </a:defRPr>
            </a:lvl1pPr>
            <a:lvl2pPr lvl="1">
              <a:spcBef>
                <a:spcPts val="0"/>
              </a:spcBef>
              <a:spcAft>
                <a:spcPts val="0"/>
              </a:spcAft>
              <a:buClr>
                <a:schemeClr val="dk2"/>
              </a:buClr>
              <a:buSzPts val="3000"/>
              <a:buNone/>
              <a:defRPr>
                <a:solidFill>
                  <a:schemeClr val="dk2"/>
                </a:solidFill>
              </a:defRPr>
            </a:lvl2pPr>
            <a:lvl3pPr lvl="2">
              <a:spcBef>
                <a:spcPts val="0"/>
              </a:spcBef>
              <a:spcAft>
                <a:spcPts val="0"/>
              </a:spcAft>
              <a:buClr>
                <a:schemeClr val="dk2"/>
              </a:buClr>
              <a:buSzPts val="3000"/>
              <a:buNone/>
              <a:defRPr>
                <a:solidFill>
                  <a:schemeClr val="dk2"/>
                </a:solidFill>
              </a:defRPr>
            </a:lvl3pPr>
            <a:lvl4pPr lvl="3">
              <a:spcBef>
                <a:spcPts val="0"/>
              </a:spcBef>
              <a:spcAft>
                <a:spcPts val="0"/>
              </a:spcAft>
              <a:buClr>
                <a:schemeClr val="dk2"/>
              </a:buClr>
              <a:buSzPts val="3000"/>
              <a:buNone/>
              <a:defRPr>
                <a:solidFill>
                  <a:schemeClr val="dk2"/>
                </a:solidFill>
              </a:defRPr>
            </a:lvl4pPr>
            <a:lvl5pPr lvl="4">
              <a:spcBef>
                <a:spcPts val="0"/>
              </a:spcBef>
              <a:spcAft>
                <a:spcPts val="0"/>
              </a:spcAft>
              <a:buClr>
                <a:schemeClr val="dk2"/>
              </a:buClr>
              <a:buSzPts val="3000"/>
              <a:buNone/>
              <a:defRPr>
                <a:solidFill>
                  <a:schemeClr val="dk2"/>
                </a:solidFill>
              </a:defRPr>
            </a:lvl5pPr>
            <a:lvl6pPr lvl="5">
              <a:spcBef>
                <a:spcPts val="0"/>
              </a:spcBef>
              <a:spcAft>
                <a:spcPts val="0"/>
              </a:spcAft>
              <a:buClr>
                <a:schemeClr val="dk2"/>
              </a:buClr>
              <a:buSzPts val="3000"/>
              <a:buNone/>
              <a:defRPr>
                <a:solidFill>
                  <a:schemeClr val="dk2"/>
                </a:solidFill>
              </a:defRPr>
            </a:lvl6pPr>
            <a:lvl7pPr lvl="6">
              <a:spcBef>
                <a:spcPts val="0"/>
              </a:spcBef>
              <a:spcAft>
                <a:spcPts val="0"/>
              </a:spcAft>
              <a:buClr>
                <a:schemeClr val="dk2"/>
              </a:buClr>
              <a:buSzPts val="3000"/>
              <a:buNone/>
              <a:defRPr>
                <a:solidFill>
                  <a:schemeClr val="dk2"/>
                </a:solidFill>
              </a:defRPr>
            </a:lvl7pPr>
            <a:lvl8pPr lvl="7">
              <a:spcBef>
                <a:spcPts val="0"/>
              </a:spcBef>
              <a:spcAft>
                <a:spcPts val="0"/>
              </a:spcAft>
              <a:buClr>
                <a:schemeClr val="dk2"/>
              </a:buClr>
              <a:buSzPts val="3000"/>
              <a:buNone/>
              <a:defRPr>
                <a:solidFill>
                  <a:schemeClr val="dk2"/>
                </a:solidFill>
              </a:defRPr>
            </a:lvl8pPr>
            <a:lvl9pPr lvl="8">
              <a:spcBef>
                <a:spcPts val="0"/>
              </a:spcBef>
              <a:spcAft>
                <a:spcPts val="0"/>
              </a:spcAft>
              <a:buClr>
                <a:schemeClr val="dk2"/>
              </a:buClr>
              <a:buSzPts val="3000"/>
              <a:buNone/>
              <a:defRPr>
                <a:solidFill>
                  <a:schemeClr val="dk2"/>
                </a:solidFill>
              </a:defRPr>
            </a:lvl9pPr>
          </a:lstStyle>
          <a:p/>
        </p:txBody>
      </p:sp>
      <p:sp>
        <p:nvSpPr>
          <p:cNvPr id="785" name="Google Shape;785;p30"/>
          <p:cNvSpPr txBox="1"/>
          <p:nvPr>
            <p:ph idx="13" type="title"/>
          </p:nvPr>
        </p:nvSpPr>
        <p:spPr>
          <a:xfrm>
            <a:off x="38100" y="93150"/>
            <a:ext cx="1583400" cy="189300"/>
          </a:xfrm>
          <a:prstGeom prst="rect">
            <a:avLst/>
          </a:prstGeom>
        </p:spPr>
        <p:txBody>
          <a:bodyPr anchorCtr="0" anchor="t" bIns="91425" lIns="182875" spcFirstLastPara="1" rIns="91425" wrap="square" tIns="91425">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a:ea typeface="Sora"/>
                <a:cs typeface="Sora"/>
                <a:sym typeface="Sora"/>
              </a:defRPr>
            </a:lvl2pPr>
            <a:lvl3pPr lvl="2">
              <a:spcBef>
                <a:spcPts val="0"/>
              </a:spcBef>
              <a:spcAft>
                <a:spcPts val="0"/>
              </a:spcAft>
              <a:buClr>
                <a:schemeClr val="dk2"/>
              </a:buClr>
              <a:buSzPts val="900"/>
              <a:buFont typeface="Sora"/>
              <a:buNone/>
              <a:defRPr sz="900">
                <a:solidFill>
                  <a:schemeClr val="dk2"/>
                </a:solidFill>
                <a:latin typeface="Sora"/>
                <a:ea typeface="Sora"/>
                <a:cs typeface="Sora"/>
                <a:sym typeface="Sora"/>
              </a:defRPr>
            </a:lvl3pPr>
            <a:lvl4pPr lvl="3">
              <a:spcBef>
                <a:spcPts val="0"/>
              </a:spcBef>
              <a:spcAft>
                <a:spcPts val="0"/>
              </a:spcAft>
              <a:buClr>
                <a:schemeClr val="dk2"/>
              </a:buClr>
              <a:buSzPts val="900"/>
              <a:buFont typeface="Sora"/>
              <a:buNone/>
              <a:defRPr sz="900">
                <a:solidFill>
                  <a:schemeClr val="dk2"/>
                </a:solidFill>
                <a:latin typeface="Sora"/>
                <a:ea typeface="Sora"/>
                <a:cs typeface="Sora"/>
                <a:sym typeface="Sora"/>
              </a:defRPr>
            </a:lvl4pPr>
            <a:lvl5pPr lvl="4">
              <a:spcBef>
                <a:spcPts val="0"/>
              </a:spcBef>
              <a:spcAft>
                <a:spcPts val="0"/>
              </a:spcAft>
              <a:buClr>
                <a:schemeClr val="dk2"/>
              </a:buClr>
              <a:buSzPts val="900"/>
              <a:buFont typeface="Sora"/>
              <a:buNone/>
              <a:defRPr sz="900">
                <a:solidFill>
                  <a:schemeClr val="dk2"/>
                </a:solidFill>
                <a:latin typeface="Sora"/>
                <a:ea typeface="Sora"/>
                <a:cs typeface="Sora"/>
                <a:sym typeface="Sora"/>
              </a:defRPr>
            </a:lvl5pPr>
            <a:lvl6pPr lvl="5">
              <a:spcBef>
                <a:spcPts val="0"/>
              </a:spcBef>
              <a:spcAft>
                <a:spcPts val="0"/>
              </a:spcAft>
              <a:buClr>
                <a:schemeClr val="dk2"/>
              </a:buClr>
              <a:buSzPts val="900"/>
              <a:buFont typeface="Sora"/>
              <a:buNone/>
              <a:defRPr sz="900">
                <a:solidFill>
                  <a:schemeClr val="dk2"/>
                </a:solidFill>
                <a:latin typeface="Sora"/>
                <a:ea typeface="Sora"/>
                <a:cs typeface="Sora"/>
                <a:sym typeface="Sora"/>
              </a:defRPr>
            </a:lvl6pPr>
            <a:lvl7pPr lvl="6">
              <a:spcBef>
                <a:spcPts val="0"/>
              </a:spcBef>
              <a:spcAft>
                <a:spcPts val="0"/>
              </a:spcAft>
              <a:buClr>
                <a:schemeClr val="dk2"/>
              </a:buClr>
              <a:buSzPts val="900"/>
              <a:buFont typeface="Sora"/>
              <a:buNone/>
              <a:defRPr sz="900">
                <a:solidFill>
                  <a:schemeClr val="dk2"/>
                </a:solidFill>
                <a:latin typeface="Sora"/>
                <a:ea typeface="Sora"/>
                <a:cs typeface="Sora"/>
                <a:sym typeface="Sora"/>
              </a:defRPr>
            </a:lvl7pPr>
            <a:lvl8pPr lvl="7">
              <a:spcBef>
                <a:spcPts val="0"/>
              </a:spcBef>
              <a:spcAft>
                <a:spcPts val="0"/>
              </a:spcAft>
              <a:buClr>
                <a:schemeClr val="dk2"/>
              </a:buClr>
              <a:buSzPts val="900"/>
              <a:buFont typeface="Sora"/>
              <a:buNone/>
              <a:defRPr sz="900">
                <a:solidFill>
                  <a:schemeClr val="dk2"/>
                </a:solidFill>
                <a:latin typeface="Sora"/>
                <a:ea typeface="Sora"/>
                <a:cs typeface="Sora"/>
                <a:sym typeface="Sora"/>
              </a:defRPr>
            </a:lvl8pPr>
            <a:lvl9pPr lvl="8">
              <a:spcBef>
                <a:spcPts val="0"/>
              </a:spcBef>
              <a:spcAft>
                <a:spcPts val="0"/>
              </a:spcAft>
              <a:buClr>
                <a:schemeClr val="dk2"/>
              </a:buClr>
              <a:buSzPts val="900"/>
              <a:buFont typeface="Sora"/>
              <a:buNone/>
              <a:defRPr sz="900">
                <a:solidFill>
                  <a:schemeClr val="dk2"/>
                </a:solidFill>
                <a:latin typeface="Sora"/>
                <a:ea typeface="Sora"/>
                <a:cs typeface="Sora"/>
                <a:sym typeface="Sora"/>
              </a:defRPr>
            </a:lvl9pPr>
          </a:lstStyle>
          <a:p/>
        </p:txBody>
      </p:sp>
      <p:sp>
        <p:nvSpPr>
          <p:cNvPr id="786" name="Google Shape;786;p30"/>
          <p:cNvSpPr txBox="1"/>
          <p:nvPr>
            <p:ph idx="14" type="title"/>
          </p:nvPr>
        </p:nvSpPr>
        <p:spPr>
          <a:xfrm>
            <a:off x="228600" y="4774929"/>
            <a:ext cx="1939200" cy="189300"/>
          </a:xfrm>
          <a:prstGeom prst="rect">
            <a:avLst/>
          </a:prstGeom>
        </p:spPr>
        <p:txBody>
          <a:bodyPr anchorCtr="0" anchor="ctr" bIns="0" lIns="0" spcFirstLastPara="1" rIns="0" wrap="square" tIns="0">
            <a:noAutofit/>
          </a:bodyPr>
          <a:lstStyle>
            <a:lvl1pPr lvl="0">
              <a:spcBef>
                <a:spcPts val="0"/>
              </a:spcBef>
              <a:spcAft>
                <a:spcPts val="0"/>
              </a:spcAft>
              <a:buNone/>
              <a:defRPr sz="900">
                <a:solidFill>
                  <a:schemeClr val="dk2"/>
                </a:solidFill>
                <a:latin typeface="Sora"/>
                <a:ea typeface="Sora"/>
                <a:cs typeface="Sora"/>
                <a:sym typeface="Sora"/>
              </a:defRPr>
            </a:lvl1pPr>
            <a:lvl2pPr lvl="1">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2pPr>
            <a:lvl3pPr lvl="2">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3pPr>
            <a:lvl4pPr lvl="3">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4pPr>
            <a:lvl5pPr lvl="4">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5pPr>
            <a:lvl6pPr lvl="5">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6pPr>
            <a:lvl7pPr lvl="6">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7pPr>
            <a:lvl8pPr lvl="7">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8pPr>
            <a:lvl9pPr lvl="8">
              <a:spcBef>
                <a:spcPts val="0"/>
              </a:spcBef>
              <a:spcAft>
                <a:spcPts val="0"/>
              </a:spcAft>
              <a:buClr>
                <a:schemeClr val="dk2"/>
              </a:buClr>
              <a:buSzPts val="900"/>
              <a:buFont typeface="Sora"/>
              <a:buNone/>
              <a:defRPr sz="900">
                <a:solidFill>
                  <a:schemeClr val="dk2"/>
                </a:solidFill>
                <a:latin typeface="Sora SemiBold"/>
                <a:ea typeface="Sora SemiBold"/>
                <a:cs typeface="Sora SemiBold"/>
                <a:sym typeface="Sora SemiBold"/>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787" name="Shape 787"/>
        <p:cNvGrpSpPr/>
        <p:nvPr/>
      </p:nvGrpSpPr>
      <p:grpSpPr>
        <a:xfrm>
          <a:off x="0" y="0"/>
          <a:ext cx="0" cy="0"/>
          <a:chOff x="0" y="0"/>
          <a:chExt cx="0" cy="0"/>
        </a:xfrm>
      </p:grpSpPr>
      <p:sp>
        <p:nvSpPr>
          <p:cNvPr id="788" name="Google Shape;788;p31"/>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789" name="Google Shape;789;p31"/>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spcBef>
                <a:spcPts val="0"/>
              </a:spcBef>
              <a:spcAft>
                <a:spcPts val="0"/>
              </a:spcAft>
              <a:buSzPts val="2800"/>
              <a:buNone/>
              <a:defRPr sz="2800"/>
            </a:lvl1pPr>
            <a:lvl2pPr lvl="1" algn="ctr">
              <a:spcBef>
                <a:spcPts val="0"/>
              </a:spcBef>
              <a:spcAft>
                <a:spcPts val="0"/>
              </a:spcAft>
              <a:buSzPts val="2800"/>
              <a:buNone/>
              <a:defRPr sz="2800"/>
            </a:lvl2pPr>
            <a:lvl3pPr lvl="2" algn="ctr">
              <a:spcBef>
                <a:spcPts val="0"/>
              </a:spcBef>
              <a:spcAft>
                <a:spcPts val="0"/>
              </a:spcAft>
              <a:buSzPts val="2800"/>
              <a:buNone/>
              <a:defRPr sz="2800"/>
            </a:lvl3pPr>
            <a:lvl4pPr lvl="3" algn="ctr">
              <a:spcBef>
                <a:spcPts val="0"/>
              </a:spcBef>
              <a:spcAft>
                <a:spcPts val="0"/>
              </a:spcAft>
              <a:buSzPts val="2800"/>
              <a:buNone/>
              <a:defRPr sz="2800"/>
            </a:lvl4pPr>
            <a:lvl5pPr lvl="4" algn="ctr">
              <a:spcBef>
                <a:spcPts val="0"/>
              </a:spcBef>
              <a:spcAft>
                <a:spcPts val="0"/>
              </a:spcAft>
              <a:buSzPts val="2800"/>
              <a:buNone/>
              <a:defRPr sz="2800"/>
            </a:lvl5pPr>
            <a:lvl6pPr lvl="5" algn="ctr">
              <a:spcBef>
                <a:spcPts val="0"/>
              </a:spcBef>
              <a:spcAft>
                <a:spcPts val="0"/>
              </a:spcAft>
              <a:buSzPts val="2800"/>
              <a:buNone/>
              <a:defRPr sz="2800"/>
            </a:lvl6pPr>
            <a:lvl7pPr lvl="6" algn="ctr">
              <a:spcBef>
                <a:spcPts val="0"/>
              </a:spcBef>
              <a:spcAft>
                <a:spcPts val="0"/>
              </a:spcAft>
              <a:buSzPts val="2800"/>
              <a:buNone/>
              <a:defRPr sz="2800"/>
            </a:lvl7pPr>
            <a:lvl8pPr lvl="7" algn="ctr">
              <a:spcBef>
                <a:spcPts val="0"/>
              </a:spcBef>
              <a:spcAft>
                <a:spcPts val="0"/>
              </a:spcAft>
              <a:buSzPts val="2800"/>
              <a:buNone/>
              <a:defRPr sz="2800"/>
            </a:lvl8pPr>
            <a:lvl9pPr lvl="8" algn="ctr">
              <a:spcBef>
                <a:spcPts val="0"/>
              </a:spcBef>
              <a:spcAft>
                <a:spcPts val="0"/>
              </a:spcAft>
              <a:buSzPts val="2800"/>
              <a:buNone/>
              <a:defRPr sz="2800"/>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p:cSld name="Section header">
    <p:spTree>
      <p:nvGrpSpPr>
        <p:cNvPr id="790" name="Shape 790"/>
        <p:cNvGrpSpPr/>
        <p:nvPr/>
      </p:nvGrpSpPr>
      <p:grpSpPr>
        <a:xfrm>
          <a:off x="0" y="0"/>
          <a:ext cx="0" cy="0"/>
          <a:chOff x="0" y="0"/>
          <a:chExt cx="0" cy="0"/>
        </a:xfrm>
      </p:grpSpPr>
      <p:sp>
        <p:nvSpPr>
          <p:cNvPr id="791" name="Google Shape;791;p32"/>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p:cSld name="Title and body">
    <p:spTree>
      <p:nvGrpSpPr>
        <p:cNvPr id="792" name="Shape 792"/>
        <p:cNvGrpSpPr/>
        <p:nvPr/>
      </p:nvGrpSpPr>
      <p:grpSpPr>
        <a:xfrm>
          <a:off x="0" y="0"/>
          <a:ext cx="0" cy="0"/>
          <a:chOff x="0" y="0"/>
          <a:chExt cx="0" cy="0"/>
        </a:xfrm>
      </p:grpSpPr>
      <p:sp>
        <p:nvSpPr>
          <p:cNvPr id="793" name="Google Shape;793;p33"/>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794" name="Google Shape;794;p33"/>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p:cSld name="Title and two columns">
    <p:spTree>
      <p:nvGrpSpPr>
        <p:cNvPr id="795" name="Shape 795"/>
        <p:cNvGrpSpPr/>
        <p:nvPr/>
      </p:nvGrpSpPr>
      <p:grpSpPr>
        <a:xfrm>
          <a:off x="0" y="0"/>
          <a:ext cx="0" cy="0"/>
          <a:chOff x="0" y="0"/>
          <a:chExt cx="0" cy="0"/>
        </a:xfrm>
      </p:grpSpPr>
      <p:sp>
        <p:nvSpPr>
          <p:cNvPr id="796" name="Google Shape;796;p3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797" name="Google Shape;797;p34"/>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798" name="Google Shape;798;p34"/>
          <p:cNvSpPr txBox="1"/>
          <p:nvPr>
            <p:ph idx="2" type="body"/>
          </p:nvPr>
        </p:nvSpPr>
        <p:spPr>
          <a:xfrm>
            <a:off x="4832400" y="1152475"/>
            <a:ext cx="3999900" cy="3416400"/>
          </a:xfrm>
          <a:prstGeom prst="rect">
            <a:avLst/>
          </a:prstGeom>
        </p:spPr>
        <p:txBody>
          <a:bodyPr anchorCtr="0" anchor="t" bIns="91425" lIns="91425" spcFirstLastPara="1" rIns="91425" wrap="square" tIns="91425">
            <a:spAutoFit/>
          </a:bodyPr>
          <a:lstStyle>
            <a:lvl1pPr indent="-317500" lvl="0" marL="457200">
              <a:spcBef>
                <a:spcPts val="0"/>
              </a:spcBef>
              <a:spcAft>
                <a:spcPts val="0"/>
              </a:spcAft>
              <a:buSzPts val="1400"/>
              <a:buChar char="●"/>
              <a:defRPr sz="1400"/>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799" name="Shape 799"/>
        <p:cNvGrpSpPr/>
        <p:nvPr/>
      </p:nvGrpSpPr>
      <p:grpSpPr>
        <a:xfrm>
          <a:off x="0" y="0"/>
          <a:ext cx="0" cy="0"/>
          <a:chOff x="0" y="0"/>
          <a:chExt cx="0" cy="0"/>
        </a:xfrm>
      </p:grpSpPr>
      <p:sp>
        <p:nvSpPr>
          <p:cNvPr id="800" name="Google Shape;800;p3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 column text">
    <p:spTree>
      <p:nvGrpSpPr>
        <p:cNvPr id="801" name="Shape 801"/>
        <p:cNvGrpSpPr/>
        <p:nvPr/>
      </p:nvGrpSpPr>
      <p:grpSpPr>
        <a:xfrm>
          <a:off x="0" y="0"/>
          <a:ext cx="0" cy="0"/>
          <a:chOff x="0" y="0"/>
          <a:chExt cx="0" cy="0"/>
        </a:xfrm>
      </p:grpSpPr>
      <p:sp>
        <p:nvSpPr>
          <p:cNvPr id="802" name="Google Shape;802;p36"/>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803" name="Google Shape;803;p36"/>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 point">
    <p:spTree>
      <p:nvGrpSpPr>
        <p:cNvPr id="804" name="Shape 804"/>
        <p:cNvGrpSpPr/>
        <p:nvPr/>
      </p:nvGrpSpPr>
      <p:grpSpPr>
        <a:xfrm>
          <a:off x="0" y="0"/>
          <a:ext cx="0" cy="0"/>
          <a:chOff x="0" y="0"/>
          <a:chExt cx="0" cy="0"/>
        </a:xfrm>
      </p:grpSpPr>
      <p:sp>
        <p:nvSpPr>
          <p:cNvPr id="805" name="Google Shape;805;p37"/>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 title and description">
    <p:spTree>
      <p:nvGrpSpPr>
        <p:cNvPr id="806" name="Shape 806"/>
        <p:cNvGrpSpPr/>
        <p:nvPr/>
      </p:nvGrpSpPr>
      <p:grpSpPr>
        <a:xfrm>
          <a:off x="0" y="0"/>
          <a:ext cx="0" cy="0"/>
          <a:chOff x="0" y="0"/>
          <a:chExt cx="0" cy="0"/>
        </a:xfrm>
      </p:grpSpPr>
      <p:sp>
        <p:nvSpPr>
          <p:cNvPr id="807" name="Google Shape;807;p38"/>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808" name="Google Shape;808;p38"/>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spcBef>
                <a:spcPts val="0"/>
              </a:spcBef>
              <a:spcAft>
                <a:spcPts val="0"/>
              </a:spcAft>
              <a:buSzPts val="2100"/>
              <a:buNone/>
              <a:defRPr sz="2100"/>
            </a:lvl1pPr>
            <a:lvl2pPr lvl="1" algn="ctr">
              <a:spcBef>
                <a:spcPts val="0"/>
              </a:spcBef>
              <a:spcAft>
                <a:spcPts val="0"/>
              </a:spcAft>
              <a:buSzPts val="2100"/>
              <a:buNone/>
              <a:defRPr sz="2100"/>
            </a:lvl2pPr>
            <a:lvl3pPr lvl="2" algn="ctr">
              <a:spcBef>
                <a:spcPts val="0"/>
              </a:spcBef>
              <a:spcAft>
                <a:spcPts val="0"/>
              </a:spcAft>
              <a:buSzPts val="2100"/>
              <a:buNone/>
              <a:defRPr sz="2100"/>
            </a:lvl3pPr>
            <a:lvl4pPr lvl="3" algn="ctr">
              <a:spcBef>
                <a:spcPts val="0"/>
              </a:spcBef>
              <a:spcAft>
                <a:spcPts val="0"/>
              </a:spcAft>
              <a:buSzPts val="2100"/>
              <a:buNone/>
              <a:defRPr sz="2100"/>
            </a:lvl4pPr>
            <a:lvl5pPr lvl="4" algn="ctr">
              <a:spcBef>
                <a:spcPts val="0"/>
              </a:spcBef>
              <a:spcAft>
                <a:spcPts val="0"/>
              </a:spcAft>
              <a:buSzPts val="2100"/>
              <a:buNone/>
              <a:defRPr sz="2100"/>
            </a:lvl5pPr>
            <a:lvl6pPr lvl="5" algn="ctr">
              <a:spcBef>
                <a:spcPts val="0"/>
              </a:spcBef>
              <a:spcAft>
                <a:spcPts val="0"/>
              </a:spcAft>
              <a:buSzPts val="2100"/>
              <a:buNone/>
              <a:defRPr sz="2100"/>
            </a:lvl6pPr>
            <a:lvl7pPr lvl="6" algn="ctr">
              <a:spcBef>
                <a:spcPts val="0"/>
              </a:spcBef>
              <a:spcAft>
                <a:spcPts val="0"/>
              </a:spcAft>
              <a:buSzPts val="2100"/>
              <a:buNone/>
              <a:defRPr sz="2100"/>
            </a:lvl7pPr>
            <a:lvl8pPr lvl="7" algn="ctr">
              <a:spcBef>
                <a:spcPts val="0"/>
              </a:spcBef>
              <a:spcAft>
                <a:spcPts val="0"/>
              </a:spcAft>
              <a:buSzPts val="2100"/>
              <a:buNone/>
              <a:defRPr sz="2100"/>
            </a:lvl8pPr>
            <a:lvl9pPr lvl="8" algn="ctr">
              <a:spcBef>
                <a:spcPts val="0"/>
              </a:spcBef>
              <a:spcAft>
                <a:spcPts val="0"/>
              </a:spcAft>
              <a:buSzPts val="2100"/>
              <a:buNone/>
              <a:defRPr sz="2100"/>
            </a:lvl9pPr>
          </a:lstStyle>
          <a:p/>
        </p:txBody>
      </p:sp>
      <p:sp>
        <p:nvSpPr>
          <p:cNvPr id="809" name="Google Shape;809;p38"/>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
    <p:spTree>
      <p:nvGrpSpPr>
        <p:cNvPr id="810" name="Shape 810"/>
        <p:cNvGrpSpPr/>
        <p:nvPr/>
      </p:nvGrpSpPr>
      <p:grpSpPr>
        <a:xfrm>
          <a:off x="0" y="0"/>
          <a:ext cx="0" cy="0"/>
          <a:chOff x="0" y="0"/>
          <a:chExt cx="0" cy="0"/>
        </a:xfrm>
      </p:grpSpPr>
      <p:sp>
        <p:nvSpPr>
          <p:cNvPr id="811" name="Google Shape;811;p39"/>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spcBef>
                <a:spcPts val="0"/>
              </a:spcBef>
              <a:spcAft>
                <a:spcPts val="0"/>
              </a:spcAft>
              <a:buSzPts val="1200"/>
              <a:buNone/>
              <a:defRPr/>
            </a:lvl1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812" name="Shape 812"/>
        <p:cNvGrpSpPr/>
        <p:nvPr/>
      </p:nvGrpSpPr>
      <p:grpSpPr>
        <a:xfrm>
          <a:off x="0" y="0"/>
          <a:ext cx="0" cy="0"/>
          <a:chOff x="0" y="0"/>
          <a:chExt cx="0" cy="0"/>
        </a:xfrm>
      </p:grpSpPr>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Agenda">
  <p:cSld name="Agenda">
    <p:spTree>
      <p:nvGrpSpPr>
        <p:cNvPr id="813" name="Shape 813"/>
        <p:cNvGrpSpPr/>
        <p:nvPr/>
      </p:nvGrpSpPr>
      <p:grpSpPr>
        <a:xfrm>
          <a:off x="0" y="0"/>
          <a:ext cx="0" cy="0"/>
          <a:chOff x="0" y="0"/>
          <a:chExt cx="0" cy="0"/>
        </a:xfrm>
      </p:grpSpPr>
      <p:sp>
        <p:nvSpPr>
          <p:cNvPr id="814" name="Google Shape;814;p41"/>
          <p:cNvSpPr txBox="1"/>
          <p:nvPr>
            <p:ph type="title"/>
          </p:nvPr>
        </p:nvSpPr>
        <p:spPr>
          <a:xfrm>
            <a:off x="677325" y="1832775"/>
            <a:ext cx="3217200" cy="1484100"/>
          </a:xfrm>
          <a:prstGeom prst="rect">
            <a:avLst/>
          </a:prstGeom>
        </p:spPr>
        <p:txBody>
          <a:bodyPr anchorCtr="0" anchor="ctr" bIns="91425" lIns="91425" spcFirstLastPara="1" rIns="91425" wrap="square" tIns="91425">
            <a:noAutofit/>
          </a:bodyPr>
          <a:lstStyle>
            <a:lvl1pPr lvl="0">
              <a:spcBef>
                <a:spcPts val="0"/>
              </a:spcBef>
              <a:spcAft>
                <a:spcPts val="0"/>
              </a:spcAft>
              <a:buSzPts val="4200"/>
              <a:buNone/>
              <a:defRPr sz="4200"/>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15" name="Google Shape;815;p41"/>
          <p:cNvSpPr txBox="1"/>
          <p:nvPr>
            <p:ph idx="1" type="subTitle"/>
          </p:nvPr>
        </p:nvSpPr>
        <p:spPr>
          <a:xfrm>
            <a:off x="4406650" y="393750"/>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16" name="Google Shape;816;p41"/>
          <p:cNvSpPr txBox="1"/>
          <p:nvPr>
            <p:ph idx="2" type="subTitle"/>
          </p:nvPr>
        </p:nvSpPr>
        <p:spPr>
          <a:xfrm>
            <a:off x="4406650" y="1151705"/>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17" name="Google Shape;817;p41"/>
          <p:cNvSpPr txBox="1"/>
          <p:nvPr>
            <p:ph idx="3" type="subTitle"/>
          </p:nvPr>
        </p:nvSpPr>
        <p:spPr>
          <a:xfrm>
            <a:off x="4406650" y="3425570"/>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18" name="Google Shape;818;p41"/>
          <p:cNvSpPr txBox="1"/>
          <p:nvPr>
            <p:ph idx="4" type="subTitle"/>
          </p:nvPr>
        </p:nvSpPr>
        <p:spPr>
          <a:xfrm>
            <a:off x="4406650" y="1909660"/>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19" name="Google Shape;819;p41"/>
          <p:cNvSpPr txBox="1"/>
          <p:nvPr>
            <p:ph idx="5" type="subTitle"/>
          </p:nvPr>
        </p:nvSpPr>
        <p:spPr>
          <a:xfrm>
            <a:off x="4406650" y="4183525"/>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20" name="Google Shape;820;p41"/>
          <p:cNvSpPr txBox="1"/>
          <p:nvPr>
            <p:ph idx="6" type="subTitle"/>
          </p:nvPr>
        </p:nvSpPr>
        <p:spPr>
          <a:xfrm>
            <a:off x="4406650" y="2667615"/>
            <a:ext cx="44097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body and image">
  <p:cSld name="Title, body and image">
    <p:spTree>
      <p:nvGrpSpPr>
        <p:cNvPr id="821" name="Shape 821"/>
        <p:cNvGrpSpPr/>
        <p:nvPr/>
      </p:nvGrpSpPr>
      <p:grpSpPr>
        <a:xfrm>
          <a:off x="0" y="0"/>
          <a:ext cx="0" cy="0"/>
          <a:chOff x="0" y="0"/>
          <a:chExt cx="0" cy="0"/>
        </a:xfrm>
      </p:grpSpPr>
      <p:sp>
        <p:nvSpPr>
          <p:cNvPr id="822" name="Google Shape;822;p42"/>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23" name="Google Shape;823;p42"/>
          <p:cNvSpPr txBox="1"/>
          <p:nvPr>
            <p:ph idx="1" type="body"/>
          </p:nvPr>
        </p:nvSpPr>
        <p:spPr>
          <a:xfrm>
            <a:off x="311700" y="1152475"/>
            <a:ext cx="4473900" cy="3416400"/>
          </a:xfrm>
          <a:prstGeom prst="rect">
            <a:avLst/>
          </a:prstGeom>
        </p:spPr>
        <p:txBody>
          <a:bodyPr anchorCtr="0" anchor="t" bIns="91425" lIns="91425" spcFirstLastPara="1" rIns="91425" wrap="square" tIns="91425">
            <a:spAutoFit/>
          </a:bodyPr>
          <a:lstStyle>
            <a:lvl1pPr indent="-304800" lvl="0" marL="457200">
              <a:spcBef>
                <a:spcPts val="0"/>
              </a:spcBef>
              <a:spcAft>
                <a:spcPts val="0"/>
              </a:spcAft>
              <a:buSzPts val="1200"/>
              <a:buChar char="●"/>
              <a:defRPr/>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
        <p:nvSpPr>
          <p:cNvPr id="824" name="Google Shape;824;p42"/>
          <p:cNvSpPr/>
          <p:nvPr>
            <p:ph idx="2" type="pic"/>
          </p:nvPr>
        </p:nvSpPr>
        <p:spPr>
          <a:xfrm>
            <a:off x="4992024" y="1152775"/>
            <a:ext cx="3840300" cy="3416400"/>
          </a:xfrm>
          <a:prstGeom prst="rect">
            <a:avLst/>
          </a:prstGeom>
          <a:noFill/>
          <a:ln>
            <a:noFill/>
          </a:ln>
        </p:spPr>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big ideas">
  <p:cSld name="Two big ideas">
    <p:spTree>
      <p:nvGrpSpPr>
        <p:cNvPr id="825" name="Shape 825"/>
        <p:cNvGrpSpPr/>
        <p:nvPr/>
      </p:nvGrpSpPr>
      <p:grpSpPr>
        <a:xfrm>
          <a:off x="0" y="0"/>
          <a:ext cx="0" cy="0"/>
          <a:chOff x="0" y="0"/>
          <a:chExt cx="0" cy="0"/>
        </a:xfrm>
      </p:grpSpPr>
      <p:sp>
        <p:nvSpPr>
          <p:cNvPr id="826" name="Google Shape;826;p43"/>
          <p:cNvSpPr txBox="1"/>
          <p:nvPr>
            <p:ph type="title"/>
          </p:nvPr>
        </p:nvSpPr>
        <p:spPr>
          <a:xfrm>
            <a:off x="483175" y="450025"/>
            <a:ext cx="8184600" cy="7581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27" name="Google Shape;827;p43"/>
          <p:cNvSpPr txBox="1"/>
          <p:nvPr>
            <p:ph idx="1" type="body"/>
          </p:nvPr>
        </p:nvSpPr>
        <p:spPr>
          <a:xfrm>
            <a:off x="483150" y="2237788"/>
            <a:ext cx="3619800" cy="2373600"/>
          </a:xfrm>
          <a:prstGeom prst="rect">
            <a:avLst/>
          </a:prstGeom>
        </p:spPr>
        <p:txBody>
          <a:bodyPr anchorCtr="0" anchor="t" bIns="91425" lIns="91425" spcFirstLastPara="1" rIns="91425" wrap="square" tIns="91425">
            <a:spAutoFit/>
          </a:bodyPr>
          <a:lstStyle>
            <a:lvl1pPr indent="-304800" lvl="0" marL="457200">
              <a:spcBef>
                <a:spcPts val="0"/>
              </a:spcBef>
              <a:spcAft>
                <a:spcPts val="0"/>
              </a:spcAft>
              <a:buSzPts val="1200"/>
              <a:buChar char="●"/>
              <a:defRPr/>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
        <p:nvSpPr>
          <p:cNvPr id="828" name="Google Shape;828;p43"/>
          <p:cNvSpPr txBox="1"/>
          <p:nvPr>
            <p:ph idx="2" type="body"/>
          </p:nvPr>
        </p:nvSpPr>
        <p:spPr>
          <a:xfrm>
            <a:off x="5048000" y="2237788"/>
            <a:ext cx="3619800" cy="23736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29" name="Google Shape;829;p43"/>
          <p:cNvSpPr txBox="1"/>
          <p:nvPr>
            <p:ph idx="3" type="subTitle"/>
          </p:nvPr>
        </p:nvSpPr>
        <p:spPr>
          <a:xfrm>
            <a:off x="483150" y="1336161"/>
            <a:ext cx="36198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30" name="Google Shape;830;p43"/>
          <p:cNvSpPr txBox="1"/>
          <p:nvPr>
            <p:ph idx="4" type="subTitle"/>
          </p:nvPr>
        </p:nvSpPr>
        <p:spPr>
          <a:xfrm>
            <a:off x="5048000" y="1336161"/>
            <a:ext cx="3619800" cy="5427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big ideas">
  <p:cSld name="Three big ideas">
    <p:spTree>
      <p:nvGrpSpPr>
        <p:cNvPr id="831" name="Shape 831"/>
        <p:cNvGrpSpPr/>
        <p:nvPr/>
      </p:nvGrpSpPr>
      <p:grpSpPr>
        <a:xfrm>
          <a:off x="0" y="0"/>
          <a:ext cx="0" cy="0"/>
          <a:chOff x="0" y="0"/>
          <a:chExt cx="0" cy="0"/>
        </a:xfrm>
      </p:grpSpPr>
      <p:sp>
        <p:nvSpPr>
          <p:cNvPr id="832" name="Google Shape;832;p44"/>
          <p:cNvSpPr txBox="1"/>
          <p:nvPr>
            <p:ph idx="1" type="body"/>
          </p:nvPr>
        </p:nvSpPr>
        <p:spPr>
          <a:xfrm>
            <a:off x="483175" y="2417500"/>
            <a:ext cx="2455500" cy="2373600"/>
          </a:xfrm>
          <a:prstGeom prst="rect">
            <a:avLst/>
          </a:prstGeom>
        </p:spPr>
        <p:txBody>
          <a:bodyPr anchorCtr="0" anchor="t" bIns="91425" lIns="91425" spcFirstLastPara="1" rIns="91425" wrap="square" tIns="91425">
            <a:spAutoFit/>
          </a:bodyPr>
          <a:lstStyle>
            <a:lvl1pPr indent="-304800" lvl="0" marL="457200">
              <a:spcBef>
                <a:spcPts val="0"/>
              </a:spcBef>
              <a:spcAft>
                <a:spcPts val="0"/>
              </a:spcAft>
              <a:buSzPts val="1200"/>
              <a:buChar char="●"/>
              <a:defRPr/>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
        <p:nvSpPr>
          <p:cNvPr id="833" name="Google Shape;833;p44"/>
          <p:cNvSpPr txBox="1"/>
          <p:nvPr>
            <p:ph idx="2" type="body"/>
          </p:nvPr>
        </p:nvSpPr>
        <p:spPr>
          <a:xfrm>
            <a:off x="3347725" y="2417500"/>
            <a:ext cx="2455500" cy="23736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34" name="Google Shape;834;p44"/>
          <p:cNvSpPr txBox="1"/>
          <p:nvPr>
            <p:ph type="title"/>
          </p:nvPr>
        </p:nvSpPr>
        <p:spPr>
          <a:xfrm>
            <a:off x="483175" y="450025"/>
            <a:ext cx="8184600" cy="7581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35" name="Google Shape;835;p44"/>
          <p:cNvSpPr txBox="1"/>
          <p:nvPr>
            <p:ph idx="3" type="subTitle"/>
          </p:nvPr>
        </p:nvSpPr>
        <p:spPr>
          <a:xfrm>
            <a:off x="483175" y="1336150"/>
            <a:ext cx="2455500" cy="7785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36" name="Google Shape;836;p44"/>
          <p:cNvSpPr txBox="1"/>
          <p:nvPr>
            <p:ph idx="4" type="subTitle"/>
          </p:nvPr>
        </p:nvSpPr>
        <p:spPr>
          <a:xfrm>
            <a:off x="3347725" y="1336150"/>
            <a:ext cx="2455500" cy="7785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37" name="Google Shape;837;p44"/>
          <p:cNvSpPr txBox="1"/>
          <p:nvPr>
            <p:ph idx="5" type="subTitle"/>
          </p:nvPr>
        </p:nvSpPr>
        <p:spPr>
          <a:xfrm>
            <a:off x="6212275" y="1336150"/>
            <a:ext cx="2455500" cy="7785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38" name="Google Shape;838;p44"/>
          <p:cNvSpPr txBox="1"/>
          <p:nvPr>
            <p:ph idx="6" type="body"/>
          </p:nvPr>
        </p:nvSpPr>
        <p:spPr>
          <a:xfrm>
            <a:off x="6212275" y="2417500"/>
            <a:ext cx="2455500" cy="23736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big ideas">
  <p:cSld name="Four big ideas">
    <p:spTree>
      <p:nvGrpSpPr>
        <p:cNvPr id="839" name="Shape 839"/>
        <p:cNvGrpSpPr/>
        <p:nvPr/>
      </p:nvGrpSpPr>
      <p:grpSpPr>
        <a:xfrm>
          <a:off x="0" y="0"/>
          <a:ext cx="0" cy="0"/>
          <a:chOff x="0" y="0"/>
          <a:chExt cx="0" cy="0"/>
        </a:xfrm>
      </p:grpSpPr>
      <p:sp>
        <p:nvSpPr>
          <p:cNvPr id="840" name="Google Shape;840;p45"/>
          <p:cNvSpPr txBox="1"/>
          <p:nvPr>
            <p:ph idx="1" type="body"/>
          </p:nvPr>
        </p:nvSpPr>
        <p:spPr>
          <a:xfrm>
            <a:off x="366725" y="1759093"/>
            <a:ext cx="3838500" cy="1138500"/>
          </a:xfrm>
          <a:prstGeom prst="rect">
            <a:avLst/>
          </a:prstGeom>
        </p:spPr>
        <p:txBody>
          <a:bodyPr anchorCtr="0" anchor="t" bIns="91425" lIns="91425" spcFirstLastPara="1" rIns="91425" wrap="square" tIns="91425">
            <a:spAutoFit/>
          </a:bodyPr>
          <a:lstStyle>
            <a:lvl1pPr indent="-317500" lvl="0" marL="457200">
              <a:spcBef>
                <a:spcPts val="0"/>
              </a:spcBef>
              <a:spcAft>
                <a:spcPts val="0"/>
              </a:spcAft>
              <a:buSzPts val="1400"/>
              <a:buChar char="●"/>
              <a:defRPr sz="1400"/>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
        <p:nvSpPr>
          <p:cNvPr id="841" name="Google Shape;841;p45"/>
          <p:cNvSpPr txBox="1"/>
          <p:nvPr>
            <p:ph idx="2" type="body"/>
          </p:nvPr>
        </p:nvSpPr>
        <p:spPr>
          <a:xfrm>
            <a:off x="4938725" y="1759093"/>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42" name="Google Shape;842;p45"/>
          <p:cNvSpPr txBox="1"/>
          <p:nvPr>
            <p:ph idx="3" type="body"/>
          </p:nvPr>
        </p:nvSpPr>
        <p:spPr>
          <a:xfrm>
            <a:off x="366750" y="3648575"/>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43" name="Google Shape;843;p45"/>
          <p:cNvSpPr txBox="1"/>
          <p:nvPr>
            <p:ph idx="4" type="body"/>
          </p:nvPr>
        </p:nvSpPr>
        <p:spPr>
          <a:xfrm>
            <a:off x="4938750" y="3648575"/>
            <a:ext cx="3838500" cy="11385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44" name="Google Shape;844;p45"/>
          <p:cNvSpPr txBox="1"/>
          <p:nvPr>
            <p:ph type="title"/>
          </p:nvPr>
        </p:nvSpPr>
        <p:spPr>
          <a:xfrm>
            <a:off x="366750" y="450025"/>
            <a:ext cx="8184600" cy="758100"/>
          </a:xfrm>
          <a:prstGeom prst="rect">
            <a:avLst/>
          </a:prstGeom>
        </p:spPr>
        <p:txBody>
          <a:bodyPr anchorCtr="0" anchor="ctr"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45" name="Google Shape;845;p45"/>
          <p:cNvSpPr txBox="1"/>
          <p:nvPr>
            <p:ph idx="5" type="subTitle"/>
          </p:nvPr>
        </p:nvSpPr>
        <p:spPr>
          <a:xfrm>
            <a:off x="366763" y="1277907"/>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46" name="Google Shape;846;p45"/>
          <p:cNvSpPr txBox="1"/>
          <p:nvPr>
            <p:ph idx="6" type="subTitle"/>
          </p:nvPr>
        </p:nvSpPr>
        <p:spPr>
          <a:xfrm>
            <a:off x="4938738" y="1277907"/>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47" name="Google Shape;847;p45"/>
          <p:cNvSpPr txBox="1"/>
          <p:nvPr>
            <p:ph idx="7" type="subTitle"/>
          </p:nvPr>
        </p:nvSpPr>
        <p:spPr>
          <a:xfrm>
            <a:off x="4938761" y="3167363"/>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
        <p:nvSpPr>
          <p:cNvPr id="848" name="Google Shape;848;p45"/>
          <p:cNvSpPr txBox="1"/>
          <p:nvPr>
            <p:ph idx="8" type="subTitle"/>
          </p:nvPr>
        </p:nvSpPr>
        <p:spPr>
          <a:xfrm>
            <a:off x="366750" y="3167363"/>
            <a:ext cx="3838500" cy="481200"/>
          </a:xfrm>
          <a:prstGeom prst="rect">
            <a:avLst/>
          </a:prstGeom>
        </p:spPr>
        <p:txBody>
          <a:bodyPr anchorCtr="0" anchor="t" bIns="91425" lIns="91425" spcFirstLastPara="1" rIns="91425" wrap="square" tIns="91425">
            <a:noAutofit/>
          </a:bodyPr>
          <a:lstStyle>
            <a:lvl1pPr lvl="0">
              <a:spcBef>
                <a:spcPts val="0"/>
              </a:spcBef>
              <a:spcAft>
                <a:spcPts val="0"/>
              </a:spcAft>
              <a:buSzPts val="2000"/>
              <a:buNone/>
              <a:defRPr sz="2000"/>
            </a:lvl1pPr>
            <a:lvl2pPr lvl="1">
              <a:spcBef>
                <a:spcPts val="0"/>
              </a:spcBef>
              <a:spcAft>
                <a:spcPts val="0"/>
              </a:spcAft>
              <a:buSzPts val="2000"/>
              <a:buNone/>
              <a:defRPr sz="2000"/>
            </a:lvl2pPr>
            <a:lvl3pPr lvl="2">
              <a:spcBef>
                <a:spcPts val="0"/>
              </a:spcBef>
              <a:spcAft>
                <a:spcPts val="0"/>
              </a:spcAft>
              <a:buSzPts val="2000"/>
              <a:buNone/>
              <a:defRPr sz="2000"/>
            </a:lvl3pPr>
            <a:lvl4pPr lvl="3">
              <a:spcBef>
                <a:spcPts val="0"/>
              </a:spcBef>
              <a:spcAft>
                <a:spcPts val="0"/>
              </a:spcAft>
              <a:buSzPts val="2000"/>
              <a:buNone/>
              <a:defRPr sz="2000"/>
            </a:lvl4pPr>
            <a:lvl5pPr lvl="4">
              <a:spcBef>
                <a:spcPts val="0"/>
              </a:spcBef>
              <a:spcAft>
                <a:spcPts val="0"/>
              </a:spcAft>
              <a:buSzPts val="2000"/>
              <a:buNone/>
              <a:defRPr sz="2000"/>
            </a:lvl5pPr>
            <a:lvl6pPr lvl="5">
              <a:spcBef>
                <a:spcPts val="0"/>
              </a:spcBef>
              <a:spcAft>
                <a:spcPts val="0"/>
              </a:spcAft>
              <a:buSzPts val="2000"/>
              <a:buNone/>
              <a:defRPr sz="2000"/>
            </a:lvl6pPr>
            <a:lvl7pPr lvl="6">
              <a:spcBef>
                <a:spcPts val="0"/>
              </a:spcBef>
              <a:spcAft>
                <a:spcPts val="0"/>
              </a:spcAft>
              <a:buSzPts val="2000"/>
              <a:buNone/>
              <a:defRPr sz="2000"/>
            </a:lvl7pPr>
            <a:lvl8pPr lvl="7">
              <a:spcBef>
                <a:spcPts val="0"/>
              </a:spcBef>
              <a:spcAft>
                <a:spcPts val="0"/>
              </a:spcAft>
              <a:buSzPts val="2000"/>
              <a:buNone/>
              <a:defRPr sz="2000"/>
            </a:lvl8pPr>
            <a:lvl9pPr lvl="8">
              <a:spcBef>
                <a:spcPts val="0"/>
              </a:spcBef>
              <a:spcAft>
                <a:spcPts val="0"/>
              </a:spcAft>
              <a:buSzPts val="2000"/>
              <a:buNone/>
              <a:defRPr sz="2000"/>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image">
  <p:cSld name="Title and image">
    <p:spTree>
      <p:nvGrpSpPr>
        <p:cNvPr id="849" name="Shape 849"/>
        <p:cNvGrpSpPr/>
        <p:nvPr/>
      </p:nvGrpSpPr>
      <p:grpSpPr>
        <a:xfrm>
          <a:off x="0" y="0"/>
          <a:ext cx="0" cy="0"/>
          <a:chOff x="0" y="0"/>
          <a:chExt cx="0" cy="0"/>
        </a:xfrm>
      </p:grpSpPr>
      <p:sp>
        <p:nvSpPr>
          <p:cNvPr id="850" name="Google Shape;850;p4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51" name="Google Shape;851;p46"/>
          <p:cNvSpPr/>
          <p:nvPr>
            <p:ph idx="2" type="pic"/>
          </p:nvPr>
        </p:nvSpPr>
        <p:spPr>
          <a:xfrm>
            <a:off x="311700" y="1170425"/>
            <a:ext cx="8520600" cy="3492900"/>
          </a:xfrm>
          <a:prstGeom prst="rect">
            <a:avLst/>
          </a:prstGeom>
          <a:noFill/>
          <a:ln>
            <a:noFill/>
          </a:ln>
        </p:spPr>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storyboards">
  <p:cSld name="Two storyboards">
    <p:spTree>
      <p:nvGrpSpPr>
        <p:cNvPr id="852" name="Shape 852"/>
        <p:cNvGrpSpPr/>
        <p:nvPr/>
      </p:nvGrpSpPr>
      <p:grpSpPr>
        <a:xfrm>
          <a:off x="0" y="0"/>
          <a:ext cx="0" cy="0"/>
          <a:chOff x="0" y="0"/>
          <a:chExt cx="0" cy="0"/>
        </a:xfrm>
      </p:grpSpPr>
      <p:sp>
        <p:nvSpPr>
          <p:cNvPr id="853" name="Google Shape;853;p47"/>
          <p:cNvSpPr txBox="1"/>
          <p:nvPr>
            <p:ph idx="1" type="body"/>
          </p:nvPr>
        </p:nvSpPr>
        <p:spPr>
          <a:xfrm>
            <a:off x="311700" y="4080225"/>
            <a:ext cx="4027500" cy="926100"/>
          </a:xfrm>
          <a:prstGeom prst="rect">
            <a:avLst/>
          </a:prstGeom>
        </p:spPr>
        <p:txBody>
          <a:bodyPr anchorCtr="0" anchor="t" bIns="91425" lIns="91425" spcFirstLastPara="1" rIns="91425" wrap="square" tIns="91425">
            <a:spAutoFit/>
          </a:bodyPr>
          <a:lstStyle>
            <a:lvl1pPr indent="-304800" lvl="0" marL="457200">
              <a:spcBef>
                <a:spcPts val="0"/>
              </a:spcBef>
              <a:spcAft>
                <a:spcPts val="0"/>
              </a:spcAft>
              <a:buSzPts val="1200"/>
              <a:buChar char="●"/>
              <a:defRPr/>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
        <p:nvSpPr>
          <p:cNvPr id="854" name="Google Shape;854;p47"/>
          <p:cNvSpPr/>
          <p:nvPr>
            <p:ph idx="2" type="pic"/>
          </p:nvPr>
        </p:nvSpPr>
        <p:spPr>
          <a:xfrm>
            <a:off x="4804825" y="1133300"/>
            <a:ext cx="4027500" cy="2392800"/>
          </a:xfrm>
          <a:prstGeom prst="rect">
            <a:avLst/>
          </a:prstGeom>
          <a:noFill/>
          <a:ln>
            <a:noFill/>
          </a:ln>
        </p:spPr>
      </p:sp>
      <p:sp>
        <p:nvSpPr>
          <p:cNvPr id="855" name="Google Shape;855;p47"/>
          <p:cNvSpPr/>
          <p:nvPr>
            <p:ph idx="3" type="pic"/>
          </p:nvPr>
        </p:nvSpPr>
        <p:spPr>
          <a:xfrm>
            <a:off x="311725" y="1133300"/>
            <a:ext cx="4027500" cy="2392800"/>
          </a:xfrm>
          <a:prstGeom prst="rect">
            <a:avLst/>
          </a:prstGeom>
          <a:noFill/>
          <a:ln>
            <a:noFill/>
          </a:ln>
        </p:spPr>
      </p:sp>
      <p:sp>
        <p:nvSpPr>
          <p:cNvPr id="856" name="Google Shape;856;p47"/>
          <p:cNvSpPr txBox="1"/>
          <p:nvPr>
            <p:ph idx="4" type="body"/>
          </p:nvPr>
        </p:nvSpPr>
        <p:spPr>
          <a:xfrm>
            <a:off x="4804825" y="4080225"/>
            <a:ext cx="4027500" cy="9261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57" name="Google Shape;857;p47"/>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58" name="Google Shape;858;p47"/>
          <p:cNvSpPr txBox="1"/>
          <p:nvPr>
            <p:ph idx="5" type="subTitle"/>
          </p:nvPr>
        </p:nvSpPr>
        <p:spPr>
          <a:xfrm>
            <a:off x="311725" y="3582900"/>
            <a:ext cx="4027500" cy="4812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859" name="Google Shape;859;p47"/>
          <p:cNvSpPr txBox="1"/>
          <p:nvPr>
            <p:ph idx="6" type="subTitle"/>
          </p:nvPr>
        </p:nvSpPr>
        <p:spPr>
          <a:xfrm>
            <a:off x="4804825" y="3582900"/>
            <a:ext cx="4027500" cy="4812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storyboards">
  <p:cSld name="Three storyboards">
    <p:spTree>
      <p:nvGrpSpPr>
        <p:cNvPr id="860" name="Shape 860"/>
        <p:cNvGrpSpPr/>
        <p:nvPr/>
      </p:nvGrpSpPr>
      <p:grpSpPr>
        <a:xfrm>
          <a:off x="0" y="0"/>
          <a:ext cx="0" cy="0"/>
          <a:chOff x="0" y="0"/>
          <a:chExt cx="0" cy="0"/>
        </a:xfrm>
      </p:grpSpPr>
      <p:sp>
        <p:nvSpPr>
          <p:cNvPr id="861" name="Google Shape;861;p48"/>
          <p:cNvSpPr txBox="1"/>
          <p:nvPr>
            <p:ph idx="1" type="body"/>
          </p:nvPr>
        </p:nvSpPr>
        <p:spPr>
          <a:xfrm>
            <a:off x="311700" y="3911700"/>
            <a:ext cx="2627100" cy="1018500"/>
          </a:xfrm>
          <a:prstGeom prst="rect">
            <a:avLst/>
          </a:prstGeom>
        </p:spPr>
        <p:txBody>
          <a:bodyPr anchorCtr="0" anchor="t" bIns="91425" lIns="91425" spcFirstLastPara="1" rIns="91425" wrap="square" tIns="91425">
            <a:spAutoFit/>
          </a:bodyPr>
          <a:lstStyle>
            <a:lvl1pPr indent="-304800" lvl="0" marL="457200">
              <a:spcBef>
                <a:spcPts val="0"/>
              </a:spcBef>
              <a:spcAft>
                <a:spcPts val="0"/>
              </a:spcAft>
              <a:buSzPts val="1200"/>
              <a:buChar char="●"/>
              <a:defRPr/>
            </a:lvl1pPr>
            <a:lvl2pPr indent="-304800" lvl="1" marL="914400">
              <a:spcBef>
                <a:spcPts val="800"/>
              </a:spcBef>
              <a:spcAft>
                <a:spcPts val="0"/>
              </a:spcAft>
              <a:buSzPts val="1200"/>
              <a:buChar char="○"/>
              <a:defRPr/>
            </a:lvl2pPr>
            <a:lvl3pPr indent="-304800" lvl="2" marL="1371600">
              <a:spcBef>
                <a:spcPts val="800"/>
              </a:spcBef>
              <a:spcAft>
                <a:spcPts val="0"/>
              </a:spcAft>
              <a:buSzPts val="1200"/>
              <a:buChar char="■"/>
              <a:defRPr/>
            </a:lvl3pPr>
            <a:lvl4pPr indent="-304800" lvl="3" marL="1828800">
              <a:spcBef>
                <a:spcPts val="800"/>
              </a:spcBef>
              <a:spcAft>
                <a:spcPts val="0"/>
              </a:spcAft>
              <a:buSzPts val="1200"/>
              <a:buChar char="●"/>
              <a:defRPr/>
            </a:lvl4pPr>
            <a:lvl5pPr indent="-304800" lvl="4" marL="2286000">
              <a:spcBef>
                <a:spcPts val="800"/>
              </a:spcBef>
              <a:spcAft>
                <a:spcPts val="0"/>
              </a:spcAft>
              <a:buSzPts val="1200"/>
              <a:buChar char="○"/>
              <a:defRPr/>
            </a:lvl5pPr>
            <a:lvl6pPr indent="-304800" lvl="5" marL="2743200">
              <a:spcBef>
                <a:spcPts val="800"/>
              </a:spcBef>
              <a:spcAft>
                <a:spcPts val="0"/>
              </a:spcAft>
              <a:buSzPts val="1200"/>
              <a:buChar char="■"/>
              <a:defRPr/>
            </a:lvl6pPr>
            <a:lvl7pPr indent="-304800" lvl="6" marL="3200400">
              <a:spcBef>
                <a:spcPts val="800"/>
              </a:spcBef>
              <a:spcAft>
                <a:spcPts val="0"/>
              </a:spcAft>
              <a:buSzPts val="1200"/>
              <a:buChar char="●"/>
              <a:defRPr/>
            </a:lvl7pPr>
            <a:lvl8pPr indent="-304800" lvl="7" marL="3657600">
              <a:spcBef>
                <a:spcPts val="800"/>
              </a:spcBef>
              <a:spcAft>
                <a:spcPts val="0"/>
              </a:spcAft>
              <a:buSzPts val="1200"/>
              <a:buChar char="○"/>
              <a:defRPr/>
            </a:lvl8pPr>
            <a:lvl9pPr indent="-304800" lvl="8" marL="4114800">
              <a:spcBef>
                <a:spcPts val="800"/>
              </a:spcBef>
              <a:spcAft>
                <a:spcPts val="800"/>
              </a:spcAft>
              <a:buSzPts val="1200"/>
              <a:buChar char="■"/>
              <a:defRPr/>
            </a:lvl9pPr>
          </a:lstStyle>
          <a:p/>
        </p:txBody>
      </p:sp>
      <p:sp>
        <p:nvSpPr>
          <p:cNvPr id="862" name="Google Shape;862;p48"/>
          <p:cNvSpPr/>
          <p:nvPr>
            <p:ph idx="2" type="pic"/>
          </p:nvPr>
        </p:nvSpPr>
        <p:spPr>
          <a:xfrm>
            <a:off x="6205225" y="1128325"/>
            <a:ext cx="2627100" cy="2273100"/>
          </a:xfrm>
          <a:prstGeom prst="rect">
            <a:avLst/>
          </a:prstGeom>
          <a:noFill/>
          <a:ln>
            <a:noFill/>
          </a:ln>
        </p:spPr>
      </p:sp>
      <p:sp>
        <p:nvSpPr>
          <p:cNvPr id="863" name="Google Shape;863;p48"/>
          <p:cNvSpPr/>
          <p:nvPr>
            <p:ph idx="3" type="pic"/>
          </p:nvPr>
        </p:nvSpPr>
        <p:spPr>
          <a:xfrm>
            <a:off x="311725" y="1128325"/>
            <a:ext cx="2627100" cy="2273100"/>
          </a:xfrm>
          <a:prstGeom prst="rect">
            <a:avLst/>
          </a:prstGeom>
          <a:noFill/>
          <a:ln>
            <a:noFill/>
          </a:ln>
        </p:spPr>
      </p:sp>
      <p:sp>
        <p:nvSpPr>
          <p:cNvPr id="864" name="Google Shape;864;p48"/>
          <p:cNvSpPr txBox="1"/>
          <p:nvPr>
            <p:ph idx="4" type="body"/>
          </p:nvPr>
        </p:nvSpPr>
        <p:spPr>
          <a:xfrm>
            <a:off x="6205225" y="3911700"/>
            <a:ext cx="2627100" cy="1018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65" name="Google Shape;865;p48"/>
          <p:cNvSpPr/>
          <p:nvPr>
            <p:ph idx="5" type="pic"/>
          </p:nvPr>
        </p:nvSpPr>
        <p:spPr>
          <a:xfrm>
            <a:off x="3255250" y="1128325"/>
            <a:ext cx="2627100" cy="2273100"/>
          </a:xfrm>
          <a:prstGeom prst="rect">
            <a:avLst/>
          </a:prstGeom>
          <a:noFill/>
          <a:ln>
            <a:noFill/>
          </a:ln>
        </p:spPr>
      </p:sp>
      <p:sp>
        <p:nvSpPr>
          <p:cNvPr id="866" name="Google Shape;866;p48"/>
          <p:cNvSpPr txBox="1"/>
          <p:nvPr>
            <p:ph idx="6" type="body"/>
          </p:nvPr>
        </p:nvSpPr>
        <p:spPr>
          <a:xfrm>
            <a:off x="3255250" y="3911700"/>
            <a:ext cx="2627100" cy="10185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67" name="Google Shape;867;p48"/>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68" name="Google Shape;868;p48"/>
          <p:cNvSpPr txBox="1"/>
          <p:nvPr>
            <p:ph idx="7" type="subTitle"/>
          </p:nvPr>
        </p:nvSpPr>
        <p:spPr>
          <a:xfrm>
            <a:off x="311725" y="3430500"/>
            <a:ext cx="2627100" cy="4812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869" name="Google Shape;869;p48"/>
          <p:cNvSpPr txBox="1"/>
          <p:nvPr>
            <p:ph idx="8" type="subTitle"/>
          </p:nvPr>
        </p:nvSpPr>
        <p:spPr>
          <a:xfrm>
            <a:off x="6205225" y="3430500"/>
            <a:ext cx="2627100" cy="4812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
        <p:nvSpPr>
          <p:cNvPr id="870" name="Google Shape;870;p48"/>
          <p:cNvSpPr txBox="1"/>
          <p:nvPr>
            <p:ph idx="9" type="subTitle"/>
          </p:nvPr>
        </p:nvSpPr>
        <p:spPr>
          <a:xfrm>
            <a:off x="3255250" y="3430500"/>
            <a:ext cx="2627100" cy="481200"/>
          </a:xfrm>
          <a:prstGeom prst="rect">
            <a:avLst/>
          </a:prstGeom>
        </p:spPr>
        <p:txBody>
          <a:bodyPr anchorCtr="0" anchor="t" bIns="91425" lIns="91425" spcFirstLastPara="1" rIns="91425" wrap="square" tIns="91425">
            <a:noAutofit/>
          </a:bodyPr>
          <a:lstStyle>
            <a:lvl1pPr lvl="0">
              <a:spcBef>
                <a:spcPts val="0"/>
              </a:spcBef>
              <a:spcAft>
                <a:spcPts val="0"/>
              </a:spcAft>
              <a:buSzPts val="1400"/>
              <a:buNone/>
              <a:defRPr/>
            </a:lvl1pPr>
            <a:lvl2pPr lvl="1">
              <a:spcBef>
                <a:spcPts val="0"/>
              </a:spcBef>
              <a:spcAft>
                <a:spcPts val="0"/>
              </a:spcAft>
              <a:buSzPts val="1800"/>
              <a:buNone/>
              <a:defRPr sz="1800"/>
            </a:lvl2pPr>
            <a:lvl3pPr lvl="2">
              <a:spcBef>
                <a:spcPts val="0"/>
              </a:spcBef>
              <a:spcAft>
                <a:spcPts val="0"/>
              </a:spcAft>
              <a:buSzPts val="1800"/>
              <a:buNone/>
              <a:defRPr sz="1800"/>
            </a:lvl3pPr>
            <a:lvl4pPr lvl="3">
              <a:spcBef>
                <a:spcPts val="0"/>
              </a:spcBef>
              <a:spcAft>
                <a:spcPts val="0"/>
              </a:spcAft>
              <a:buSzPts val="1800"/>
              <a:buNone/>
              <a:defRPr sz="1800"/>
            </a:lvl4pPr>
            <a:lvl5pPr lvl="4">
              <a:spcBef>
                <a:spcPts val="0"/>
              </a:spcBef>
              <a:spcAft>
                <a:spcPts val="0"/>
              </a:spcAft>
              <a:buSzPts val="1800"/>
              <a:buNone/>
              <a:defRPr sz="1800"/>
            </a:lvl5pPr>
            <a:lvl6pPr lvl="5">
              <a:spcBef>
                <a:spcPts val="0"/>
              </a:spcBef>
              <a:spcAft>
                <a:spcPts val="0"/>
              </a:spcAft>
              <a:buSzPts val="1800"/>
              <a:buNone/>
              <a:defRPr sz="1800"/>
            </a:lvl6pPr>
            <a:lvl7pPr lvl="6">
              <a:spcBef>
                <a:spcPts val="0"/>
              </a:spcBef>
              <a:spcAft>
                <a:spcPts val="0"/>
              </a:spcAft>
              <a:buSzPts val="1800"/>
              <a:buNone/>
              <a:defRPr sz="1800"/>
            </a:lvl7pPr>
            <a:lvl8pPr lvl="7">
              <a:spcBef>
                <a:spcPts val="0"/>
              </a:spcBef>
              <a:spcAft>
                <a:spcPts val="0"/>
              </a:spcAft>
              <a:buSzPts val="1800"/>
              <a:buNone/>
              <a:defRPr sz="1800"/>
            </a:lvl8pPr>
            <a:lvl9pPr lvl="8">
              <a:spcBef>
                <a:spcPts val="0"/>
              </a:spcBef>
              <a:spcAft>
                <a:spcPts val="0"/>
              </a:spcAft>
              <a:buSzPts val="1800"/>
              <a:buNone/>
              <a:defRPr sz="1800"/>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only">
  <p:cSld name="Image only">
    <p:spTree>
      <p:nvGrpSpPr>
        <p:cNvPr id="871" name="Shape 871"/>
        <p:cNvGrpSpPr/>
        <p:nvPr/>
      </p:nvGrpSpPr>
      <p:grpSpPr>
        <a:xfrm>
          <a:off x="0" y="0"/>
          <a:ext cx="0" cy="0"/>
          <a:chOff x="0" y="0"/>
          <a:chExt cx="0" cy="0"/>
        </a:xfrm>
      </p:grpSpPr>
      <p:sp>
        <p:nvSpPr>
          <p:cNvPr id="872" name="Google Shape;872;p49"/>
          <p:cNvSpPr/>
          <p:nvPr>
            <p:ph idx="2" type="pic"/>
          </p:nvPr>
        </p:nvSpPr>
        <p:spPr>
          <a:xfrm>
            <a:off x="311700" y="445025"/>
            <a:ext cx="8520600" cy="4218300"/>
          </a:xfrm>
          <a:prstGeom prst="rect">
            <a:avLst/>
          </a:prstGeom>
          <a:noFill/>
          <a:ln>
            <a:noFill/>
          </a:ln>
        </p:spPr>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 grid">
  <p:cSld name="Image grid">
    <p:spTree>
      <p:nvGrpSpPr>
        <p:cNvPr id="873" name="Shape 873"/>
        <p:cNvGrpSpPr/>
        <p:nvPr/>
      </p:nvGrpSpPr>
      <p:grpSpPr>
        <a:xfrm>
          <a:off x="0" y="0"/>
          <a:ext cx="0" cy="0"/>
          <a:chOff x="0" y="0"/>
          <a:chExt cx="0" cy="0"/>
        </a:xfrm>
      </p:grpSpPr>
      <p:sp>
        <p:nvSpPr>
          <p:cNvPr id="874" name="Google Shape;874;p50"/>
          <p:cNvSpPr/>
          <p:nvPr>
            <p:ph idx="2" type="pic"/>
          </p:nvPr>
        </p:nvSpPr>
        <p:spPr>
          <a:xfrm>
            <a:off x="3389600" y="118913"/>
            <a:ext cx="1643700" cy="1535100"/>
          </a:xfrm>
          <a:prstGeom prst="rect">
            <a:avLst/>
          </a:prstGeom>
          <a:noFill/>
          <a:ln>
            <a:noFill/>
          </a:ln>
        </p:spPr>
      </p:sp>
      <p:sp>
        <p:nvSpPr>
          <p:cNvPr id="875" name="Google Shape;875;p50"/>
          <p:cNvSpPr/>
          <p:nvPr>
            <p:ph idx="3" type="pic"/>
          </p:nvPr>
        </p:nvSpPr>
        <p:spPr>
          <a:xfrm>
            <a:off x="5195935" y="118913"/>
            <a:ext cx="1643700" cy="1535100"/>
          </a:xfrm>
          <a:prstGeom prst="rect">
            <a:avLst/>
          </a:prstGeom>
          <a:noFill/>
          <a:ln>
            <a:noFill/>
          </a:ln>
        </p:spPr>
      </p:sp>
      <p:sp>
        <p:nvSpPr>
          <p:cNvPr id="876" name="Google Shape;876;p50"/>
          <p:cNvSpPr/>
          <p:nvPr>
            <p:ph idx="4" type="pic"/>
          </p:nvPr>
        </p:nvSpPr>
        <p:spPr>
          <a:xfrm>
            <a:off x="7002270" y="118913"/>
            <a:ext cx="1643700" cy="1535100"/>
          </a:xfrm>
          <a:prstGeom prst="rect">
            <a:avLst/>
          </a:prstGeom>
          <a:noFill/>
          <a:ln>
            <a:noFill/>
          </a:ln>
        </p:spPr>
      </p:sp>
      <p:sp>
        <p:nvSpPr>
          <p:cNvPr id="877" name="Google Shape;877;p50"/>
          <p:cNvSpPr/>
          <p:nvPr>
            <p:ph idx="5" type="pic"/>
          </p:nvPr>
        </p:nvSpPr>
        <p:spPr>
          <a:xfrm>
            <a:off x="3389588" y="1804212"/>
            <a:ext cx="1643700" cy="1535100"/>
          </a:xfrm>
          <a:prstGeom prst="rect">
            <a:avLst/>
          </a:prstGeom>
          <a:noFill/>
          <a:ln>
            <a:noFill/>
          </a:ln>
        </p:spPr>
      </p:sp>
      <p:sp>
        <p:nvSpPr>
          <p:cNvPr id="878" name="Google Shape;878;p50"/>
          <p:cNvSpPr/>
          <p:nvPr>
            <p:ph idx="6" type="pic"/>
          </p:nvPr>
        </p:nvSpPr>
        <p:spPr>
          <a:xfrm>
            <a:off x="5195922" y="1804212"/>
            <a:ext cx="1643700" cy="1535100"/>
          </a:xfrm>
          <a:prstGeom prst="rect">
            <a:avLst/>
          </a:prstGeom>
          <a:noFill/>
          <a:ln>
            <a:noFill/>
          </a:ln>
        </p:spPr>
      </p:sp>
      <p:sp>
        <p:nvSpPr>
          <p:cNvPr id="879" name="Google Shape;879;p50"/>
          <p:cNvSpPr/>
          <p:nvPr>
            <p:ph idx="7" type="pic"/>
          </p:nvPr>
        </p:nvSpPr>
        <p:spPr>
          <a:xfrm>
            <a:off x="7002257" y="1804212"/>
            <a:ext cx="1643700" cy="1535100"/>
          </a:xfrm>
          <a:prstGeom prst="rect">
            <a:avLst/>
          </a:prstGeom>
          <a:noFill/>
          <a:ln>
            <a:noFill/>
          </a:ln>
        </p:spPr>
      </p:sp>
      <p:sp>
        <p:nvSpPr>
          <p:cNvPr id="880" name="Google Shape;880;p50"/>
          <p:cNvSpPr txBox="1"/>
          <p:nvPr>
            <p:ph type="title"/>
          </p:nvPr>
        </p:nvSpPr>
        <p:spPr>
          <a:xfrm>
            <a:off x="351550" y="445025"/>
            <a:ext cx="2596800" cy="1706400"/>
          </a:xfrm>
          <a:prstGeom prst="rect">
            <a:avLst/>
          </a:prstGeom>
        </p:spPr>
        <p:txBody>
          <a:bodyPr anchorCtr="0" anchor="t" bIns="91425" lIns="91425" spcFirstLastPara="1" rIns="91425" wrap="square" tIns="91425">
            <a:sp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81" name="Google Shape;881;p50"/>
          <p:cNvSpPr/>
          <p:nvPr>
            <p:ph idx="8" type="pic"/>
          </p:nvPr>
        </p:nvSpPr>
        <p:spPr>
          <a:xfrm>
            <a:off x="3389588" y="3489487"/>
            <a:ext cx="1643700" cy="1535100"/>
          </a:xfrm>
          <a:prstGeom prst="rect">
            <a:avLst/>
          </a:prstGeom>
          <a:noFill/>
          <a:ln>
            <a:noFill/>
          </a:ln>
        </p:spPr>
      </p:sp>
      <p:sp>
        <p:nvSpPr>
          <p:cNvPr id="882" name="Google Shape;882;p50"/>
          <p:cNvSpPr/>
          <p:nvPr>
            <p:ph idx="9" type="pic"/>
          </p:nvPr>
        </p:nvSpPr>
        <p:spPr>
          <a:xfrm>
            <a:off x="5195922" y="3489487"/>
            <a:ext cx="1643700" cy="1535100"/>
          </a:xfrm>
          <a:prstGeom prst="rect">
            <a:avLst/>
          </a:prstGeom>
          <a:noFill/>
          <a:ln>
            <a:noFill/>
          </a:ln>
        </p:spPr>
      </p:sp>
      <p:sp>
        <p:nvSpPr>
          <p:cNvPr id="883" name="Google Shape;883;p50"/>
          <p:cNvSpPr/>
          <p:nvPr>
            <p:ph idx="13" type="pic"/>
          </p:nvPr>
        </p:nvSpPr>
        <p:spPr>
          <a:xfrm>
            <a:off x="7002257" y="3489487"/>
            <a:ext cx="1643700" cy="1535100"/>
          </a:xfrm>
          <a:prstGeom prst="rect">
            <a:avLst/>
          </a:prstGeom>
          <a:noFill/>
          <a:ln>
            <a:noFill/>
          </a:ln>
        </p:spPr>
      </p:sp>
    </p:spTree>
  </p:cSld>
  <p:clrMapOvr>
    <a:masterClrMapping/>
  </p:clrMapOvr>
  <p:extLst>
    <p:ext uri="{DCECCB84-F9BA-43D5-87BE-67443E8EF086}">
      <p15:sldGuideLst>
        <p15:guide id="1" pos="5564">
          <p15:clr>
            <a:srgbClr val="E46962"/>
          </p15:clr>
        </p15:guide>
      </p15:sldGuideLst>
    </p:ext>
  </p:extLst>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1" type="tx">
  <p:cSld name="TITLE_AND_BODY">
    <p:spTree>
      <p:nvGrpSpPr>
        <p:cNvPr id="884" name="Shape 884"/>
        <p:cNvGrpSpPr/>
        <p:nvPr/>
      </p:nvGrpSpPr>
      <p:grpSpPr>
        <a:xfrm>
          <a:off x="0" y="0"/>
          <a:ext cx="0" cy="0"/>
          <a:chOff x="0" y="0"/>
          <a:chExt cx="0" cy="0"/>
        </a:xfrm>
      </p:grpSpPr>
      <p:grpSp>
        <p:nvGrpSpPr>
          <p:cNvPr id="885" name="Google Shape;885;p51"/>
          <p:cNvGrpSpPr/>
          <p:nvPr/>
        </p:nvGrpSpPr>
        <p:grpSpPr>
          <a:xfrm>
            <a:off x="625966" y="299376"/>
            <a:ext cx="999312" cy="999312"/>
            <a:chOff x="348199" y="179450"/>
            <a:chExt cx="1116300" cy="1116300"/>
          </a:xfrm>
        </p:grpSpPr>
        <p:sp>
          <p:nvSpPr>
            <p:cNvPr id="886" name="Google Shape;886;p51"/>
            <p:cNvSpPr/>
            <p:nvPr/>
          </p:nvSpPr>
          <p:spPr>
            <a:xfrm rot="-5400000">
              <a:off x="574557" y="405788"/>
              <a:ext cx="663600" cy="6636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51"/>
            <p:cNvSpPr/>
            <p:nvPr/>
          </p:nvSpPr>
          <p:spPr>
            <a:xfrm rot="-5400000">
              <a:off x="348199" y="179450"/>
              <a:ext cx="1116300" cy="1116300"/>
            </a:xfrm>
            <a:prstGeom prst="pie">
              <a:avLst>
                <a:gd fmla="val 10792838" name="adj1"/>
                <a:gd fmla="val 16200000" name="adj2"/>
              </a:avLst>
            </a:prstGeom>
            <a:solidFill>
              <a:schemeClr val="dk2">
                <a:alpha val="12549"/>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88" name="Google Shape;888;p51"/>
          <p:cNvSpPr txBox="1"/>
          <p:nvPr>
            <p:ph type="title"/>
          </p:nvPr>
        </p:nvSpPr>
        <p:spPr>
          <a:xfrm>
            <a:off x="1303800" y="598575"/>
            <a:ext cx="7030500" cy="9993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89" name="Google Shape;889;p51"/>
          <p:cNvSpPr txBox="1"/>
          <p:nvPr>
            <p:ph idx="1" type="body"/>
          </p:nvPr>
        </p:nvSpPr>
        <p:spPr>
          <a:xfrm>
            <a:off x="1303800" y="1990050"/>
            <a:ext cx="7030500" cy="25416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a:lvl1pPr>
            <a:lvl2pPr indent="-304800" lvl="1" marL="914400">
              <a:spcBef>
                <a:spcPts val="0"/>
              </a:spcBef>
              <a:spcAft>
                <a:spcPts val="0"/>
              </a:spcAft>
              <a:buSzPts val="1200"/>
              <a:buChar char="○"/>
              <a:defRPr/>
            </a:lvl2pPr>
            <a:lvl3pPr indent="-304800" lvl="2" marL="1371600">
              <a:spcBef>
                <a:spcPts val="0"/>
              </a:spcBef>
              <a:spcAft>
                <a:spcPts val="0"/>
              </a:spcAft>
              <a:buSzPts val="1200"/>
              <a:buChar char="■"/>
              <a:defRPr/>
            </a:lvl3pPr>
            <a:lvl4pPr indent="-304800" lvl="3" marL="1828800">
              <a:spcBef>
                <a:spcPts val="0"/>
              </a:spcBef>
              <a:spcAft>
                <a:spcPts val="0"/>
              </a:spcAft>
              <a:buSzPts val="1200"/>
              <a:buChar char="●"/>
              <a:defRPr/>
            </a:lvl4pPr>
            <a:lvl5pPr indent="-304800" lvl="4" marL="2286000">
              <a:spcBef>
                <a:spcPts val="0"/>
              </a:spcBef>
              <a:spcAft>
                <a:spcPts val="0"/>
              </a:spcAft>
              <a:buSzPts val="1200"/>
              <a:buChar char="○"/>
              <a:defRPr/>
            </a:lvl5pPr>
            <a:lvl6pPr indent="-304800" lvl="5" marL="2743200">
              <a:spcBef>
                <a:spcPts val="0"/>
              </a:spcBef>
              <a:spcAft>
                <a:spcPts val="0"/>
              </a:spcAft>
              <a:buSzPts val="1200"/>
              <a:buChar char="■"/>
              <a:defRPr/>
            </a:lvl6pPr>
            <a:lvl7pPr indent="-304800" lvl="6" marL="3200400">
              <a:spcBef>
                <a:spcPts val="0"/>
              </a:spcBef>
              <a:spcAft>
                <a:spcPts val="0"/>
              </a:spcAft>
              <a:buSzPts val="1200"/>
              <a:buChar char="●"/>
              <a:defRPr/>
            </a:lvl7pPr>
            <a:lvl8pPr indent="-304800" lvl="7" marL="3657600">
              <a:spcBef>
                <a:spcPts val="0"/>
              </a:spcBef>
              <a:spcAft>
                <a:spcPts val="0"/>
              </a:spcAft>
              <a:buSzPts val="1200"/>
              <a:buChar char="○"/>
              <a:defRPr/>
            </a:lvl8pPr>
            <a:lvl9pPr indent="-304800" lvl="8" marL="4114800">
              <a:spcBef>
                <a:spcPts val="0"/>
              </a:spcBef>
              <a:spcAft>
                <a:spcPts val="0"/>
              </a:spcAft>
              <a:buSzPts val="1200"/>
              <a:buChar char="■"/>
              <a:defRPr/>
            </a:lvl9pPr>
          </a:lstStyle>
          <a:p/>
        </p:txBody>
      </p:sp>
      <p:sp>
        <p:nvSpPr>
          <p:cNvPr id="890" name="Google Shape;890;p51"/>
          <p:cNvSpPr txBox="1"/>
          <p:nvPr>
            <p:ph idx="12" type="sldNum"/>
          </p:nvPr>
        </p:nvSpPr>
        <p:spPr>
          <a:xfrm>
            <a:off x="8451046" y="4736976"/>
            <a:ext cx="548700" cy="393600"/>
          </a:xfrm>
          <a:prstGeom prst="rect">
            <a:avLst/>
          </a:prstGeom>
          <a:noFill/>
          <a:ln>
            <a:noFill/>
          </a:ln>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l">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40" Type="http://schemas.openxmlformats.org/officeDocument/2006/relationships/slideLayout" Target="../slideLayouts/slideLayout40.xml"/><Relationship Id="rId42" Type="http://schemas.openxmlformats.org/officeDocument/2006/relationships/slideLayout" Target="../slideLayouts/slideLayout42.xml"/><Relationship Id="rId41" Type="http://schemas.openxmlformats.org/officeDocument/2006/relationships/slideLayout" Target="../slideLayouts/slideLayout41.xml"/><Relationship Id="rId44" Type="http://schemas.openxmlformats.org/officeDocument/2006/relationships/slideLayout" Target="../slideLayouts/slideLayout44.xml"/><Relationship Id="rId43" Type="http://schemas.openxmlformats.org/officeDocument/2006/relationships/slideLayout" Target="../slideLayouts/slideLayout43.xml"/><Relationship Id="rId46" Type="http://schemas.openxmlformats.org/officeDocument/2006/relationships/slideLayout" Target="../slideLayouts/slideLayout46.xml"/><Relationship Id="rId45" Type="http://schemas.openxmlformats.org/officeDocument/2006/relationships/slideLayout" Target="../slideLayouts/slideLayout45.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48" Type="http://schemas.openxmlformats.org/officeDocument/2006/relationships/slideLayout" Target="../slideLayouts/slideLayout48.xml"/><Relationship Id="rId47" Type="http://schemas.openxmlformats.org/officeDocument/2006/relationships/slideLayout" Target="../slideLayouts/slideLayout47.xml"/><Relationship Id="rId49" Type="http://schemas.openxmlformats.org/officeDocument/2006/relationships/slideLayout" Target="../slideLayouts/slideLayout4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33" Type="http://schemas.openxmlformats.org/officeDocument/2006/relationships/slideLayout" Target="../slideLayouts/slideLayout33.xml"/><Relationship Id="rId32" Type="http://schemas.openxmlformats.org/officeDocument/2006/relationships/slideLayout" Target="../slideLayouts/slideLayout32.xml"/><Relationship Id="rId35" Type="http://schemas.openxmlformats.org/officeDocument/2006/relationships/slideLayout" Target="../slideLayouts/slideLayout35.xml"/><Relationship Id="rId34" Type="http://schemas.openxmlformats.org/officeDocument/2006/relationships/slideLayout" Target="../slideLayouts/slideLayout34.xml"/><Relationship Id="rId37" Type="http://schemas.openxmlformats.org/officeDocument/2006/relationships/slideLayout" Target="../slideLayouts/slideLayout37.xml"/><Relationship Id="rId36" Type="http://schemas.openxmlformats.org/officeDocument/2006/relationships/slideLayout" Target="../slideLayouts/slideLayout36.xml"/><Relationship Id="rId39" Type="http://schemas.openxmlformats.org/officeDocument/2006/relationships/slideLayout" Target="../slideLayouts/slideLayout39.xml"/><Relationship Id="rId38" Type="http://schemas.openxmlformats.org/officeDocument/2006/relationships/slideLayout" Target="../slideLayouts/slideLayout38.xml"/><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29" Type="http://schemas.openxmlformats.org/officeDocument/2006/relationships/slideLayout" Target="../slideLayouts/slideLayout29.xml"/><Relationship Id="rId51" Type="http://schemas.openxmlformats.org/officeDocument/2006/relationships/theme" Target="../theme/theme2.xml"/><Relationship Id="rId50" Type="http://schemas.openxmlformats.org/officeDocument/2006/relationships/slideLayout" Target="../slideLayouts/slideLayout5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2"/>
        </a:solidFill>
      </p:bgPr>
    </p:bg>
    <p:spTree>
      <p:nvGrpSpPr>
        <p:cNvPr id="5" name="Shape 5"/>
        <p:cNvGrpSpPr/>
        <p:nvPr/>
      </p:nvGrpSpPr>
      <p:grpSpPr>
        <a:xfrm>
          <a:off x="0" y="0"/>
          <a:ext cx="0" cy="0"/>
          <a:chOff x="0" y="0"/>
          <a:chExt cx="0" cy="0"/>
        </a:xfrm>
      </p:grpSpPr>
      <p:sp>
        <p:nvSpPr>
          <p:cNvPr id="6" name="Google Shape;6;p1"/>
          <p:cNvSpPr txBox="1"/>
          <p:nvPr>
            <p:ph idx="1" type="body"/>
          </p:nvPr>
        </p:nvSpPr>
        <p:spPr>
          <a:xfrm>
            <a:off x="228600" y="1452125"/>
            <a:ext cx="5760600" cy="3460200"/>
          </a:xfrm>
          <a:prstGeom prst="rect">
            <a:avLst/>
          </a:prstGeom>
          <a:noFill/>
          <a:ln>
            <a:noFill/>
          </a:ln>
        </p:spPr>
        <p:txBody>
          <a:bodyPr anchorCtr="0" anchor="t" bIns="91425" lIns="91425" spcFirstLastPara="1" rIns="91425" wrap="square" tIns="91425">
            <a:spAutoFit/>
          </a:bodyPr>
          <a:lstStyle>
            <a:lvl1pPr indent="-304800" lvl="0" marL="457200">
              <a:lnSpc>
                <a:spcPct val="115000"/>
              </a:lnSpc>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1pPr>
            <a:lvl2pPr indent="-304800" lvl="1" marL="9144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2pPr>
            <a:lvl3pPr indent="-304800" lvl="2" marL="13716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3pPr>
            <a:lvl4pPr indent="-304800" lvl="3" marL="18288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4pPr>
            <a:lvl5pPr indent="-304800" lvl="4" marL="22860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5pPr>
            <a:lvl6pPr indent="-304800" lvl="5" marL="27432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6pPr>
            <a:lvl7pPr indent="-304800" lvl="6" marL="32004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7pPr>
            <a:lvl8pPr indent="-304800" lvl="7" marL="3657600">
              <a:lnSpc>
                <a:spcPct val="115000"/>
              </a:lnSpc>
              <a:spcBef>
                <a:spcPts val="800"/>
              </a:spcBef>
              <a:spcAft>
                <a:spcPts val="0"/>
              </a:spcAft>
              <a:buClr>
                <a:schemeClr val="lt1"/>
              </a:buClr>
              <a:buSzPts val="1200"/>
              <a:buFont typeface="Sora"/>
              <a:buChar char="○"/>
              <a:defRPr sz="1200">
                <a:solidFill>
                  <a:schemeClr val="lt1"/>
                </a:solidFill>
                <a:latin typeface="Sora"/>
                <a:ea typeface="Sora"/>
                <a:cs typeface="Sora"/>
                <a:sym typeface="Sora"/>
              </a:defRPr>
            </a:lvl8pPr>
            <a:lvl9pPr indent="-304800" lvl="8" marL="4114800">
              <a:lnSpc>
                <a:spcPct val="115000"/>
              </a:lnSpc>
              <a:spcBef>
                <a:spcPts val="800"/>
              </a:spcBef>
              <a:spcAft>
                <a:spcPts val="800"/>
              </a:spcAft>
              <a:buClr>
                <a:schemeClr val="lt1"/>
              </a:buClr>
              <a:buSzPts val="1200"/>
              <a:buFont typeface="Sora"/>
              <a:buChar char="■"/>
              <a:defRPr sz="1200">
                <a:solidFill>
                  <a:schemeClr val="lt1"/>
                </a:solidFill>
                <a:latin typeface="Sora"/>
                <a:ea typeface="Sora"/>
                <a:cs typeface="Sora"/>
                <a:sym typeface="Sora"/>
              </a:defRPr>
            </a:lvl9pPr>
          </a:lstStyle>
          <a:p/>
        </p:txBody>
      </p:sp>
      <p:sp>
        <p:nvSpPr>
          <p:cNvPr id="7" name="Google Shape;7;p1"/>
          <p:cNvSpPr txBox="1"/>
          <p:nvPr>
            <p:ph type="title"/>
          </p:nvPr>
        </p:nvSpPr>
        <p:spPr>
          <a:xfrm>
            <a:off x="402800" y="197225"/>
            <a:ext cx="6537900" cy="12549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lt1"/>
              </a:buClr>
              <a:buSzPts val="3000"/>
              <a:buFont typeface="IBM Plex Sans"/>
              <a:buNone/>
              <a:defRPr sz="3000">
                <a:solidFill>
                  <a:schemeClr val="lt1"/>
                </a:solidFill>
                <a:latin typeface="IBM Plex Sans"/>
                <a:ea typeface="IBM Plex Sans"/>
                <a:cs typeface="IBM Plex Sans"/>
                <a:sym typeface="IBM Plex Sans"/>
              </a:defRPr>
            </a:lvl1pPr>
            <a:lvl2pPr lvl="1">
              <a:spcBef>
                <a:spcPts val="0"/>
              </a:spcBef>
              <a:spcAft>
                <a:spcPts val="0"/>
              </a:spcAft>
              <a:buSzPts val="3000"/>
              <a:buFont typeface="IBM Plex Sans"/>
              <a:buNone/>
              <a:defRPr sz="3000">
                <a:latin typeface="IBM Plex Sans"/>
                <a:ea typeface="IBM Plex Sans"/>
                <a:cs typeface="IBM Plex Sans"/>
                <a:sym typeface="IBM Plex Sans"/>
              </a:defRPr>
            </a:lvl2pPr>
            <a:lvl3pPr lvl="2">
              <a:spcBef>
                <a:spcPts val="0"/>
              </a:spcBef>
              <a:spcAft>
                <a:spcPts val="0"/>
              </a:spcAft>
              <a:buSzPts val="3000"/>
              <a:buFont typeface="IBM Plex Sans"/>
              <a:buNone/>
              <a:defRPr sz="3000">
                <a:latin typeface="IBM Plex Sans"/>
                <a:ea typeface="IBM Plex Sans"/>
                <a:cs typeface="IBM Plex Sans"/>
                <a:sym typeface="IBM Plex Sans"/>
              </a:defRPr>
            </a:lvl3pPr>
            <a:lvl4pPr lvl="3">
              <a:spcBef>
                <a:spcPts val="0"/>
              </a:spcBef>
              <a:spcAft>
                <a:spcPts val="0"/>
              </a:spcAft>
              <a:buSzPts val="3000"/>
              <a:buFont typeface="IBM Plex Sans"/>
              <a:buNone/>
              <a:defRPr sz="3000">
                <a:latin typeface="IBM Plex Sans"/>
                <a:ea typeface="IBM Plex Sans"/>
                <a:cs typeface="IBM Plex Sans"/>
                <a:sym typeface="IBM Plex Sans"/>
              </a:defRPr>
            </a:lvl4pPr>
            <a:lvl5pPr lvl="4">
              <a:spcBef>
                <a:spcPts val="0"/>
              </a:spcBef>
              <a:spcAft>
                <a:spcPts val="0"/>
              </a:spcAft>
              <a:buSzPts val="3000"/>
              <a:buFont typeface="IBM Plex Sans"/>
              <a:buNone/>
              <a:defRPr sz="3000">
                <a:latin typeface="IBM Plex Sans"/>
                <a:ea typeface="IBM Plex Sans"/>
                <a:cs typeface="IBM Plex Sans"/>
                <a:sym typeface="IBM Plex Sans"/>
              </a:defRPr>
            </a:lvl5pPr>
            <a:lvl6pPr lvl="5">
              <a:spcBef>
                <a:spcPts val="0"/>
              </a:spcBef>
              <a:spcAft>
                <a:spcPts val="0"/>
              </a:spcAft>
              <a:buSzPts val="3000"/>
              <a:buFont typeface="IBM Plex Sans"/>
              <a:buNone/>
              <a:defRPr sz="3000">
                <a:latin typeface="IBM Plex Sans"/>
                <a:ea typeface="IBM Plex Sans"/>
                <a:cs typeface="IBM Plex Sans"/>
                <a:sym typeface="IBM Plex Sans"/>
              </a:defRPr>
            </a:lvl6pPr>
            <a:lvl7pPr lvl="6">
              <a:spcBef>
                <a:spcPts val="0"/>
              </a:spcBef>
              <a:spcAft>
                <a:spcPts val="0"/>
              </a:spcAft>
              <a:buSzPts val="3000"/>
              <a:buFont typeface="IBM Plex Sans"/>
              <a:buNone/>
              <a:defRPr sz="3000">
                <a:latin typeface="IBM Plex Sans"/>
                <a:ea typeface="IBM Plex Sans"/>
                <a:cs typeface="IBM Plex Sans"/>
                <a:sym typeface="IBM Plex Sans"/>
              </a:defRPr>
            </a:lvl7pPr>
            <a:lvl8pPr lvl="7">
              <a:spcBef>
                <a:spcPts val="0"/>
              </a:spcBef>
              <a:spcAft>
                <a:spcPts val="0"/>
              </a:spcAft>
              <a:buSzPts val="3000"/>
              <a:buFont typeface="IBM Plex Sans"/>
              <a:buNone/>
              <a:defRPr sz="3000">
                <a:latin typeface="IBM Plex Sans"/>
                <a:ea typeface="IBM Plex Sans"/>
                <a:cs typeface="IBM Plex Sans"/>
                <a:sym typeface="IBM Plex Sans"/>
              </a:defRPr>
            </a:lvl8pPr>
            <a:lvl9pPr lvl="8">
              <a:spcBef>
                <a:spcPts val="0"/>
              </a:spcBef>
              <a:spcAft>
                <a:spcPts val="0"/>
              </a:spcAft>
              <a:buSzPts val="3000"/>
              <a:buFont typeface="IBM Plex Sans"/>
              <a:buNone/>
              <a:defRPr sz="3000">
                <a:latin typeface="IBM Plex Sans"/>
                <a:ea typeface="IBM Plex Sans"/>
                <a:cs typeface="IBM Plex Sans"/>
                <a:sym typeface="IBM Plex Sans"/>
              </a:defRPr>
            </a:lvl9pPr>
          </a:lstStyle>
          <a:p/>
        </p:txBody>
      </p:sp>
      <p:sp>
        <p:nvSpPr>
          <p:cNvPr id="8" name="Google Shape;8;p1"/>
          <p:cNvSpPr txBox="1"/>
          <p:nvPr>
            <p:ph idx="2" type="body"/>
          </p:nvPr>
        </p:nvSpPr>
        <p:spPr>
          <a:xfrm>
            <a:off x="3439325" y="1502775"/>
            <a:ext cx="5344800" cy="2439900"/>
          </a:xfrm>
          <a:prstGeom prst="rect">
            <a:avLst/>
          </a:prstGeom>
          <a:noFill/>
          <a:ln>
            <a:noFill/>
          </a:ln>
        </p:spPr>
        <p:txBody>
          <a:bodyPr anchorCtr="0" anchor="t" bIns="91425" lIns="91425" spcFirstLastPara="1" rIns="91425" wrap="square" tIns="91425">
            <a:noAutofit/>
          </a:bodyPr>
          <a:lstStyle>
            <a:lvl1pPr indent="-304800" lvl="0" marL="4572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1pPr>
            <a:lvl2pPr indent="-304800" lvl="1" marL="9144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2pPr>
            <a:lvl3pPr indent="-304800" lvl="2" marL="13716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3pPr>
            <a:lvl4pPr indent="-304800" lvl="3" marL="18288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4pPr>
            <a:lvl5pPr indent="-304800" lvl="4" marL="22860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5pPr>
            <a:lvl6pPr indent="-304800" lvl="5" marL="27432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6pPr>
            <a:lvl7pPr indent="-304800" lvl="6" marL="32004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7pPr>
            <a:lvl8pPr indent="-304800" lvl="7" marL="36576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8pPr>
            <a:lvl9pPr indent="-304800" lvl="8" marL="4114800">
              <a:spcBef>
                <a:spcPts val="0"/>
              </a:spcBef>
              <a:spcAft>
                <a:spcPts val="0"/>
              </a:spcAft>
              <a:buClr>
                <a:schemeClr val="lt1"/>
              </a:buClr>
              <a:buSzPts val="1200"/>
              <a:buFont typeface="Sora"/>
              <a:buChar char="■"/>
              <a:defRPr sz="1200">
                <a:solidFill>
                  <a:schemeClr val="lt1"/>
                </a:solidFill>
                <a:latin typeface="Sora"/>
                <a:ea typeface="Sora"/>
                <a:cs typeface="Sora"/>
                <a:sym typeface="Sora"/>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 id="2147483686" r:id="rId39"/>
    <p:sldLayoutId id="2147483687" r:id="rId40"/>
    <p:sldLayoutId id="2147483688" r:id="rId41"/>
    <p:sldLayoutId id="2147483689" r:id="rId42"/>
    <p:sldLayoutId id="2147483690" r:id="rId43"/>
    <p:sldLayoutId id="2147483691" r:id="rId44"/>
    <p:sldLayoutId id="2147483692" r:id="rId45"/>
    <p:sldLayoutId id="2147483693" r:id="rId46"/>
    <p:sldLayoutId id="2147483694" r:id="rId47"/>
    <p:sldLayoutId id="2147483695" r:id="rId48"/>
    <p:sldLayoutId id="2147483696" r:id="rId49"/>
    <p:sldLayoutId id="2147483697" r:id="rId5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pos="5616">
          <p15:clr>
            <a:srgbClr val="E46962"/>
          </p15:clr>
        </p15:guide>
        <p15:guide id="2" pos="144">
          <p15:clr>
            <a:srgbClr val="E46962"/>
          </p15:clr>
        </p15:guide>
        <p15:guide id="3" orient="horz" pos="144">
          <p15:clr>
            <a:srgbClr val="E46962"/>
          </p15:clr>
        </p15:guide>
        <p15:guide id="4" orient="horz" pos="3094">
          <p15:clr>
            <a:srgbClr val="E46962"/>
          </p15:clr>
        </p15:guide>
        <p15:guide id="5" pos="2850">
          <p15:clr>
            <a:srgbClr val="E46962"/>
          </p15:clr>
        </p15:guide>
        <p15:guide id="6" pos="2910">
          <p15:clr>
            <a:srgbClr val="E46962"/>
          </p15:clr>
        </p15:guide>
        <p15:guide id="7" pos="1468">
          <p15:clr>
            <a:srgbClr val="E46962"/>
          </p15:clr>
        </p15:guide>
        <p15:guide id="8" pos="1527">
          <p15:clr>
            <a:srgbClr val="E46962"/>
          </p15:clr>
        </p15:guide>
        <p15:guide id="9" pos="4226">
          <p15:clr>
            <a:srgbClr val="E46962"/>
          </p15:clr>
        </p15:guide>
        <p15:guide id="10" pos="4285">
          <p15:clr>
            <a:srgbClr val="E46962"/>
          </p15:clr>
        </p15:guide>
        <p15:guide id="11" pos="3773">
          <p15:clr>
            <a:srgbClr val="E46962"/>
          </p15:clr>
        </p15:guide>
        <p15:guide id="12" pos="3830">
          <p15:clr>
            <a:srgbClr val="E46962"/>
          </p15:clr>
        </p15:guide>
        <p15:guide id="13" pos="1930">
          <p15:clr>
            <a:srgbClr val="E46962"/>
          </p15:clr>
        </p15:guide>
        <p15:guide id="14" pos="1987">
          <p15:clr>
            <a:srgbClr val="E46962"/>
          </p15:clr>
        </p15:guide>
        <p15:guide id="15" orient="horz" pos="288">
          <p15:clr>
            <a:srgbClr val="E46962"/>
          </p15:clr>
        </p15:guide>
        <p15:guide id="16" orient="horz" pos="2950">
          <p15:clr>
            <a:srgbClr val="E46962"/>
          </p15:clr>
        </p15:guide>
        <p15:guide id="17" orient="horz" pos="1135">
          <p15:clr>
            <a:srgbClr val="E46962"/>
          </p15:clr>
        </p15:guide>
        <p15:guide id="18" orient="horz" pos="1194">
          <p15:clr>
            <a:srgbClr val="E46962"/>
          </p15:clr>
        </p15:guide>
        <p15:guide id="19" orient="horz" pos="2043">
          <p15:clr>
            <a:srgbClr val="E46962"/>
          </p15:clr>
        </p15:guide>
        <p15:guide id="20" orient="horz" pos="2103">
          <p15:clr>
            <a:srgbClr val="E46962"/>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5.xml"/><Relationship Id="rId3" Type="http://schemas.openxmlformats.org/officeDocument/2006/relationships/image" Target="../media/image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 Id="rId3" Type="http://schemas.openxmlformats.org/officeDocument/2006/relationships/image" Target="../media/image4.jpg"/><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1.xml"/><Relationship Id="rId3" Type="http://schemas.openxmlformats.org/officeDocument/2006/relationships/hyperlink" Target="https://www.annafreud.org/training/health-and-social-care/mentalization-based-treatments-mbt/mentalization-based-treatment-adults/about-mbt/" TargetMode="External"/><Relationship Id="rId4" Type="http://schemas.openxmlformats.org/officeDocument/2006/relationships/hyperlink" Target="https://borderlinesupport.org.uk/whatisbpd/therapies/therapeutic-communities/" TargetMode="External"/><Relationship Id="rId9" Type="http://schemas.openxmlformats.org/officeDocument/2006/relationships/hyperlink" Target="https://www.mind.org.uk/information-support/types-of-mental-health-problems/borderline-personality-disorder-bpd/self-care/" TargetMode="External"/><Relationship Id="rId5" Type="http://schemas.openxmlformats.org/officeDocument/2006/relationships/hyperlink" Target="https://www.healthdirect.gov.au/dialectical-behaviour-therapy-dbt" TargetMode="External"/><Relationship Id="rId6" Type="http://schemas.openxmlformats.org/officeDocument/2006/relationships/hyperlink" Target="https://doi.org/10.1001/archpsyc.63.7.757" TargetMode="External"/><Relationship Id="rId7" Type="http://schemas.openxmlformats.org/officeDocument/2006/relationships/hyperlink" Target="https://doi.org/10.1001/archpsyc.63.7.757" TargetMode="External"/><Relationship Id="rId8" Type="http://schemas.openxmlformats.org/officeDocument/2006/relationships/hyperlink" Target="https://www.mayoclinic.org/diseases-conditions/borderline-personality-disorder/diagnosis-treatment/drc-20370242" TargetMode="External"/><Relationship Id="rId11" Type="http://schemas.openxmlformats.org/officeDocument/2006/relationships/hyperlink" Target="https://www.nice.org.uk/guidance/cg78/ifp/chapter/what-treatment-should-i-be-offered-for-borderline-personality-disorder" TargetMode="External"/><Relationship Id="rId10" Type="http://schemas.openxmlformats.org/officeDocument/2006/relationships/hyperlink" Target="https://www.nhs.uk/mental-health/conditions/borderline-personality-disorder/treatment/" TargetMode="External"/><Relationship Id="rId12" Type="http://schemas.openxmlformats.org/officeDocument/2006/relationships/hyperlink" Target="https://www.talkspace.com/mental-health/conditions/borderline-personality-disorder/medications/"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4" name="Shape 894"/>
        <p:cNvGrpSpPr/>
        <p:nvPr/>
      </p:nvGrpSpPr>
      <p:grpSpPr>
        <a:xfrm>
          <a:off x="0" y="0"/>
          <a:ext cx="0" cy="0"/>
          <a:chOff x="0" y="0"/>
          <a:chExt cx="0" cy="0"/>
        </a:xfrm>
      </p:grpSpPr>
      <p:sp>
        <p:nvSpPr>
          <p:cNvPr id="895" name="Google Shape;895;p52"/>
          <p:cNvSpPr txBox="1"/>
          <p:nvPr>
            <p:ph idx="1" type="subTitle"/>
          </p:nvPr>
        </p:nvSpPr>
        <p:spPr>
          <a:xfrm>
            <a:off x="0" y="0"/>
            <a:ext cx="9144000" cy="5143500"/>
          </a:xfrm>
          <a:prstGeom prst="rect">
            <a:avLst/>
          </a:prstGeom>
          <a:solidFill>
            <a:schemeClr val="dk1"/>
          </a:solidFill>
        </p:spPr>
        <p:txBody>
          <a:bodyPr anchorCtr="0" anchor="t" bIns="91425" lIns="91425" spcFirstLastPara="1" rIns="91425" wrap="square" tIns="91425">
            <a:noAutofit/>
          </a:bodyPr>
          <a:lstStyle/>
          <a:p>
            <a:pPr indent="0" lvl="0" marL="0" rtl="0" algn="ctr">
              <a:spcBef>
                <a:spcPts val="0"/>
              </a:spcBef>
              <a:spcAft>
                <a:spcPts val="0"/>
              </a:spcAft>
              <a:buNone/>
            </a:pPr>
            <a:r>
              <a:rPr b="1" lang="en" sz="2000"/>
              <a:t>AI GUIDANCE </a:t>
            </a:r>
            <a:endParaRPr b="1" sz="2000"/>
          </a:p>
          <a:p>
            <a:pPr indent="0" lvl="0" marL="0" rtl="0" algn="ctr">
              <a:lnSpc>
                <a:spcPct val="200000"/>
              </a:lnSpc>
              <a:spcBef>
                <a:spcPts val="1200"/>
              </a:spcBef>
              <a:spcAft>
                <a:spcPts val="0"/>
              </a:spcAft>
              <a:buNone/>
            </a:pPr>
            <a:r>
              <a:rPr lang="en" sz="1200">
                <a:solidFill>
                  <a:srgbClr val="000000"/>
                </a:solidFill>
                <a:latin typeface="Arial"/>
                <a:ea typeface="Arial"/>
                <a:cs typeface="Arial"/>
                <a:sym typeface="Arial"/>
              </a:rPr>
              <a:t>I confirm that I have not used any AI tools in the research and creation of this </a:t>
            </a:r>
            <a:endParaRPr sz="1200">
              <a:solidFill>
                <a:srgbClr val="000000"/>
              </a:solidFill>
              <a:latin typeface="Arial"/>
              <a:ea typeface="Arial"/>
              <a:cs typeface="Arial"/>
              <a:sym typeface="Arial"/>
            </a:endParaRPr>
          </a:p>
          <a:p>
            <a:pPr indent="0" lvl="0" marL="0" rtl="0" algn="ctr">
              <a:lnSpc>
                <a:spcPct val="200000"/>
              </a:lnSpc>
              <a:spcBef>
                <a:spcPts val="0"/>
              </a:spcBef>
              <a:spcAft>
                <a:spcPts val="0"/>
              </a:spcAft>
              <a:buNone/>
            </a:pPr>
            <a:r>
              <a:rPr lang="en" sz="1200">
                <a:solidFill>
                  <a:srgbClr val="000000"/>
                </a:solidFill>
                <a:latin typeface="Arial"/>
                <a:ea typeface="Arial"/>
                <a:cs typeface="Arial"/>
                <a:sym typeface="Arial"/>
              </a:rPr>
              <a:t>assignment. I confirm that I have not presented any AI generated materials as my own </a:t>
            </a:r>
            <a:endParaRPr sz="1200">
              <a:solidFill>
                <a:srgbClr val="000000"/>
              </a:solidFill>
              <a:latin typeface="Arial"/>
              <a:ea typeface="Arial"/>
              <a:cs typeface="Arial"/>
              <a:sym typeface="Arial"/>
            </a:endParaRPr>
          </a:p>
          <a:p>
            <a:pPr indent="0" lvl="0" marL="0" rtl="0" algn="ctr">
              <a:lnSpc>
                <a:spcPct val="200000"/>
              </a:lnSpc>
              <a:spcBef>
                <a:spcPts val="0"/>
              </a:spcBef>
              <a:spcAft>
                <a:spcPts val="0"/>
              </a:spcAft>
              <a:buNone/>
            </a:pPr>
            <a:r>
              <a:rPr lang="en" sz="1200">
                <a:solidFill>
                  <a:srgbClr val="000000"/>
                </a:solidFill>
                <a:latin typeface="Arial"/>
                <a:ea typeface="Arial"/>
                <a:cs typeface="Arial"/>
                <a:sym typeface="Arial"/>
              </a:rPr>
              <a:t>work. I confirm I have copies of my drafts, notes, and other resources I used, which I </a:t>
            </a:r>
            <a:endParaRPr sz="1200">
              <a:solidFill>
                <a:srgbClr val="000000"/>
              </a:solidFill>
              <a:latin typeface="Arial"/>
              <a:ea typeface="Arial"/>
              <a:cs typeface="Arial"/>
              <a:sym typeface="Arial"/>
            </a:endParaRPr>
          </a:p>
          <a:p>
            <a:pPr indent="0" lvl="0" marL="0" rtl="0" algn="ctr">
              <a:lnSpc>
                <a:spcPct val="200000"/>
              </a:lnSpc>
              <a:spcBef>
                <a:spcPts val="0"/>
              </a:spcBef>
              <a:spcAft>
                <a:spcPts val="0"/>
              </a:spcAft>
              <a:buNone/>
            </a:pPr>
            <a:r>
              <a:rPr lang="en" sz="1200">
                <a:solidFill>
                  <a:srgbClr val="000000"/>
                </a:solidFill>
                <a:latin typeface="Arial"/>
                <a:ea typeface="Arial"/>
                <a:cs typeface="Arial"/>
                <a:sym typeface="Arial"/>
              </a:rPr>
              <a:t>may be asked to provide evidence.</a:t>
            </a:r>
            <a:endParaRPr b="1" sz="2000"/>
          </a:p>
          <a:p>
            <a:pPr indent="0" lvl="0" marL="0" rtl="0" algn="l">
              <a:spcBef>
                <a:spcPts val="0"/>
              </a:spcBef>
              <a:spcAft>
                <a:spcPts val="1200"/>
              </a:spcAft>
              <a:buNone/>
            </a:pPr>
            <a:r>
              <a:t/>
            </a:r>
            <a:endParaRPr sz="13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9" name="Shape 899"/>
        <p:cNvGrpSpPr/>
        <p:nvPr/>
      </p:nvGrpSpPr>
      <p:grpSpPr>
        <a:xfrm>
          <a:off x="0" y="0"/>
          <a:ext cx="0" cy="0"/>
          <a:chOff x="0" y="0"/>
          <a:chExt cx="0" cy="0"/>
        </a:xfrm>
      </p:grpSpPr>
      <p:sp>
        <p:nvSpPr>
          <p:cNvPr id="900" name="Google Shape;900;p53"/>
          <p:cNvSpPr txBox="1"/>
          <p:nvPr>
            <p:ph type="title"/>
          </p:nvPr>
        </p:nvSpPr>
        <p:spPr>
          <a:xfrm>
            <a:off x="74600" y="2891050"/>
            <a:ext cx="5876700" cy="1440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solidFill>
                  <a:schemeClr val="dk2"/>
                </a:solidFill>
              </a:rPr>
              <a:t>BPD Presentation</a:t>
            </a:r>
            <a:endParaRPr>
              <a:solidFill>
                <a:schemeClr val="dk2"/>
              </a:solidFill>
            </a:endParaRPr>
          </a:p>
        </p:txBody>
      </p:sp>
      <p:sp>
        <p:nvSpPr>
          <p:cNvPr id="901" name="Google Shape;901;p53"/>
          <p:cNvSpPr txBox="1"/>
          <p:nvPr>
            <p:ph idx="1" type="subTitle"/>
          </p:nvPr>
        </p:nvSpPr>
        <p:spPr>
          <a:xfrm>
            <a:off x="130200" y="4291350"/>
            <a:ext cx="4922100" cy="739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latin typeface="Sora"/>
                <a:ea typeface="Sora"/>
                <a:cs typeface="Sora"/>
                <a:sym typeface="Sora"/>
              </a:rPr>
              <a:t>By Chelsey, Emily, Mia, Tiffany</a:t>
            </a:r>
            <a:endParaRPr>
              <a:latin typeface="Sora"/>
              <a:ea typeface="Sora"/>
              <a:cs typeface="Sora"/>
              <a:sym typeface="Sora"/>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05" name="Shape 905"/>
        <p:cNvGrpSpPr/>
        <p:nvPr/>
      </p:nvGrpSpPr>
      <p:grpSpPr>
        <a:xfrm>
          <a:off x="0" y="0"/>
          <a:ext cx="0" cy="0"/>
          <a:chOff x="0" y="0"/>
          <a:chExt cx="0" cy="0"/>
        </a:xfrm>
      </p:grpSpPr>
      <p:sp>
        <p:nvSpPr>
          <p:cNvPr id="906" name="Google Shape;906;p54"/>
          <p:cNvSpPr txBox="1"/>
          <p:nvPr>
            <p:ph type="title"/>
          </p:nvPr>
        </p:nvSpPr>
        <p:spPr>
          <a:xfrm>
            <a:off x="115025" y="1186725"/>
            <a:ext cx="6507000" cy="1876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Treatments for BPD</a:t>
            </a:r>
            <a:endParaRPr/>
          </a:p>
        </p:txBody>
      </p:sp>
      <p:sp>
        <p:nvSpPr>
          <p:cNvPr id="907" name="Google Shape;907;p54"/>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08" name="Google Shape;908;p54"/>
          <p:cNvSpPr txBox="1"/>
          <p:nvPr>
            <p:ph idx="1" type="subTitle"/>
          </p:nvPr>
        </p:nvSpPr>
        <p:spPr>
          <a:xfrm>
            <a:off x="115025" y="2209950"/>
            <a:ext cx="5274300" cy="2067900"/>
          </a:xfrm>
          <a:prstGeom prst="rect">
            <a:avLst/>
          </a:prstGeom>
        </p:spPr>
        <p:txBody>
          <a:bodyPr anchorCtr="0" anchor="b" bIns="91425" lIns="91425" spcFirstLastPara="1" rIns="91425" wrap="square" tIns="91425">
            <a:noAutofit/>
          </a:bodyPr>
          <a:lstStyle/>
          <a:p>
            <a:pPr indent="-311150" lvl="0" marL="457200" rtl="0" algn="l">
              <a:spcBef>
                <a:spcPts val="0"/>
              </a:spcBef>
              <a:spcAft>
                <a:spcPts val="0"/>
              </a:spcAft>
              <a:buSzPts val="1300"/>
              <a:buChar char="★"/>
            </a:pPr>
            <a:r>
              <a:rPr lang="en" sz="1300"/>
              <a:t>Talking therapy </a:t>
            </a:r>
            <a:endParaRPr sz="1300"/>
          </a:p>
          <a:p>
            <a:pPr indent="-311150" lvl="0" marL="457200" rtl="0" algn="l">
              <a:spcBef>
                <a:spcPts val="0"/>
              </a:spcBef>
              <a:spcAft>
                <a:spcPts val="0"/>
              </a:spcAft>
              <a:buSzPts val="1300"/>
              <a:buChar char="★"/>
            </a:pPr>
            <a:r>
              <a:rPr lang="en" sz="1300"/>
              <a:t>Therapeutic communities </a:t>
            </a:r>
            <a:endParaRPr sz="1300"/>
          </a:p>
          <a:p>
            <a:pPr indent="-311150" lvl="0" marL="457200" rtl="0" algn="l">
              <a:spcBef>
                <a:spcPts val="0"/>
              </a:spcBef>
              <a:spcAft>
                <a:spcPts val="0"/>
              </a:spcAft>
              <a:buSzPts val="1300"/>
              <a:buChar char="★"/>
            </a:pPr>
            <a:r>
              <a:rPr lang="en" sz="1300"/>
              <a:t>Self care</a:t>
            </a:r>
            <a:endParaRPr sz="1300"/>
          </a:p>
          <a:p>
            <a:pPr indent="0" lvl="0" marL="0" rtl="0" algn="l">
              <a:spcBef>
                <a:spcPts val="1000"/>
              </a:spcBef>
              <a:spcAft>
                <a:spcPts val="0"/>
              </a:spcAft>
              <a:buNone/>
            </a:pPr>
            <a:r>
              <a:rPr lang="en" sz="1300"/>
              <a:t>A diagnosis (according to the DSM-5) can determine one’s eligibility for certain programmes </a:t>
            </a:r>
            <a:endParaRPr sz="1300"/>
          </a:p>
          <a:p>
            <a:pPr indent="0" lvl="0" marL="0" rtl="0" algn="l">
              <a:spcBef>
                <a:spcPts val="1200"/>
              </a:spcBef>
              <a:spcAft>
                <a:spcPts val="1200"/>
              </a:spcAft>
              <a:buNone/>
            </a:pPr>
            <a:r>
              <a:rPr lang="en" sz="1300"/>
              <a:t>+ The severity of the disorder influences treatments offered</a:t>
            </a:r>
            <a:endParaRPr sz="1300"/>
          </a:p>
        </p:txBody>
      </p:sp>
      <p:pic>
        <p:nvPicPr>
          <p:cNvPr descr="Girl friends spend time together, young women meeting, sitting in armchairs, talking (Provided by Getty Images)" id="909" name="Google Shape;909;p54"/>
          <p:cNvPicPr preferRelativeResize="0"/>
          <p:nvPr/>
        </p:nvPicPr>
        <p:blipFill>
          <a:blip r:embed="rId3">
            <a:alphaModFix/>
          </a:blip>
          <a:stretch>
            <a:fillRect/>
          </a:stretch>
        </p:blipFill>
        <p:spPr>
          <a:xfrm>
            <a:off x="5577725" y="119700"/>
            <a:ext cx="2662500" cy="1775700"/>
          </a:xfrm>
          <a:prstGeom prst="roundRect">
            <a:avLst>
              <a:gd fmla="val 16667" name="adj"/>
            </a:avLst>
          </a:prstGeom>
          <a:noFill/>
          <a:ln>
            <a:noFill/>
          </a:ln>
        </p:spPr>
      </p:pic>
      <p:sp>
        <p:nvSpPr>
          <p:cNvPr id="910" name="Google Shape;910;p54"/>
          <p:cNvSpPr txBox="1"/>
          <p:nvPr>
            <p:ph idx="2" type="title"/>
          </p:nvPr>
        </p:nvSpPr>
        <p:spPr>
          <a:xfrm>
            <a:off x="6337525" y="18007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(Stock Image)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14" name="Shape 914"/>
        <p:cNvGrpSpPr/>
        <p:nvPr/>
      </p:nvGrpSpPr>
      <p:grpSpPr>
        <a:xfrm>
          <a:off x="0" y="0"/>
          <a:ext cx="0" cy="0"/>
          <a:chOff x="0" y="0"/>
          <a:chExt cx="0" cy="0"/>
        </a:xfrm>
      </p:grpSpPr>
      <p:sp>
        <p:nvSpPr>
          <p:cNvPr id="915" name="Google Shape;915;p55"/>
          <p:cNvSpPr txBox="1"/>
          <p:nvPr>
            <p:ph idx="1" type="body"/>
          </p:nvPr>
        </p:nvSpPr>
        <p:spPr>
          <a:xfrm>
            <a:off x="105450" y="721625"/>
            <a:ext cx="5369100" cy="874800"/>
          </a:xfrm>
          <a:prstGeom prst="rect">
            <a:avLst/>
          </a:prstGeom>
        </p:spPr>
        <p:txBody>
          <a:bodyPr anchorCtr="0" anchor="t" bIns="91425" lIns="91425" spcFirstLastPara="1" rIns="91425" wrap="square" tIns="0">
            <a:noAutofit/>
          </a:bodyPr>
          <a:lstStyle/>
          <a:p>
            <a:pPr indent="0" lvl="0" marL="0" rtl="0" algn="l">
              <a:spcBef>
                <a:spcPts val="0"/>
              </a:spcBef>
              <a:spcAft>
                <a:spcPts val="800"/>
              </a:spcAft>
              <a:buNone/>
            </a:pPr>
            <a:r>
              <a:rPr lang="en"/>
              <a:t>Medication</a:t>
            </a:r>
            <a:endParaRPr/>
          </a:p>
        </p:txBody>
      </p:sp>
      <p:sp>
        <p:nvSpPr>
          <p:cNvPr id="916" name="Google Shape;916;p55"/>
          <p:cNvSpPr txBox="1"/>
          <p:nvPr>
            <p:ph idx="2" type="title"/>
          </p:nvPr>
        </p:nvSpPr>
        <p:spPr>
          <a:xfrm>
            <a:off x="151700" y="1355125"/>
            <a:ext cx="5525100" cy="1459200"/>
          </a:xfrm>
          <a:prstGeom prst="rect">
            <a:avLst/>
          </a:prstGeom>
        </p:spPr>
        <p:txBody>
          <a:bodyPr anchorCtr="0" anchor="t" bIns="91425" lIns="91425" spcFirstLastPara="1" rIns="91425" wrap="square" tIns="91425">
            <a:spAutoFit/>
          </a:bodyPr>
          <a:lstStyle/>
          <a:p>
            <a:pPr indent="-419100" lvl="0" marL="457200" rtl="0" algn="l">
              <a:spcBef>
                <a:spcPts val="0"/>
              </a:spcBef>
              <a:spcAft>
                <a:spcPts val="0"/>
              </a:spcAft>
              <a:buSzPts val="3000"/>
              <a:buChar char="-"/>
            </a:pPr>
            <a:r>
              <a:rPr lang="en"/>
              <a:t>None specifically approved for BPD</a:t>
            </a:r>
            <a:endParaRPr/>
          </a:p>
          <a:p>
            <a:pPr indent="-419100" lvl="0" marL="457200" rtl="0" algn="l">
              <a:spcBef>
                <a:spcPts val="0"/>
              </a:spcBef>
              <a:spcAft>
                <a:spcPts val="0"/>
              </a:spcAft>
              <a:buSzPts val="3000"/>
              <a:buChar char="-"/>
            </a:pPr>
            <a:r>
              <a:rPr lang="en"/>
              <a:t>Antidepressants, antipsychotics, mood stabilisers are only </a:t>
            </a:r>
            <a:r>
              <a:rPr lang="en"/>
              <a:t>recommended</a:t>
            </a:r>
            <a:r>
              <a:rPr lang="en"/>
              <a:t> to treat associated conditions such as anxiety (NICE, 2009)  </a:t>
            </a:r>
            <a:endParaRPr/>
          </a:p>
        </p:txBody>
      </p:sp>
      <p:pic>
        <p:nvPicPr>
          <p:cNvPr descr="Bottle of pills (Provided by Getty Images)" id="917" name="Google Shape;917;p55"/>
          <p:cNvPicPr preferRelativeResize="0"/>
          <p:nvPr/>
        </p:nvPicPr>
        <p:blipFill>
          <a:blip r:embed="rId3">
            <a:alphaModFix/>
          </a:blip>
          <a:stretch>
            <a:fillRect/>
          </a:stretch>
        </p:blipFill>
        <p:spPr>
          <a:xfrm>
            <a:off x="6435075" y="2957825"/>
            <a:ext cx="1739700" cy="1725900"/>
          </a:xfrm>
          <a:prstGeom prst="ellipse">
            <a:avLst/>
          </a:prstGeom>
          <a:noFill/>
          <a:ln>
            <a:noFill/>
          </a:ln>
        </p:spPr>
      </p:pic>
      <p:sp>
        <p:nvSpPr>
          <p:cNvPr id="918" name="Google Shape;918;p55"/>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19" name="Google Shape;919;p55"/>
          <p:cNvSpPr txBox="1"/>
          <p:nvPr>
            <p:ph type="title"/>
          </p:nvPr>
        </p:nvSpPr>
        <p:spPr>
          <a:xfrm>
            <a:off x="6708900" y="46358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(Stock Image)</a:t>
            </a:r>
            <a:endParaRPr/>
          </a:p>
        </p:txBody>
      </p:sp>
      <p:sp>
        <p:nvSpPr>
          <p:cNvPr id="920" name="Google Shape;920;p55"/>
          <p:cNvSpPr txBox="1"/>
          <p:nvPr>
            <p:ph idx="4294967295" type="subTitle"/>
          </p:nvPr>
        </p:nvSpPr>
        <p:spPr>
          <a:xfrm>
            <a:off x="105450" y="2918750"/>
            <a:ext cx="4513500" cy="2067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300"/>
              <a:t>For example: </a:t>
            </a:r>
            <a:r>
              <a:rPr lang="en" sz="1300"/>
              <a:t>SSRIs</a:t>
            </a:r>
            <a:r>
              <a:rPr lang="en" sz="1300"/>
              <a:t>, olanzapine, lithium</a:t>
            </a:r>
            <a:endParaRPr sz="1300"/>
          </a:p>
          <a:p>
            <a:pPr indent="0" lvl="0" marL="0" rtl="0" algn="l">
              <a:spcBef>
                <a:spcPts val="1200"/>
              </a:spcBef>
              <a:spcAft>
                <a:spcPts val="0"/>
              </a:spcAft>
              <a:buNone/>
            </a:pPr>
            <a:r>
              <a:rPr lang="en" sz="1300"/>
              <a:t>May increase risk of substance abuse and worsen side effects in some individuals (not everyone will respond the same)</a:t>
            </a:r>
            <a:endParaRPr sz="1300"/>
          </a:p>
          <a:p>
            <a:pPr indent="0" lvl="0" marL="0" rtl="0" algn="l">
              <a:spcBef>
                <a:spcPts val="1200"/>
              </a:spcBef>
              <a:spcAft>
                <a:spcPts val="1200"/>
              </a:spcAft>
              <a:buNone/>
            </a:pPr>
            <a:r>
              <a:t/>
            </a:r>
            <a:endParaRPr sz="13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4" name="Shape 924"/>
        <p:cNvGrpSpPr/>
        <p:nvPr/>
      </p:nvGrpSpPr>
      <p:grpSpPr>
        <a:xfrm>
          <a:off x="0" y="0"/>
          <a:ext cx="0" cy="0"/>
          <a:chOff x="0" y="0"/>
          <a:chExt cx="0" cy="0"/>
        </a:xfrm>
      </p:grpSpPr>
      <p:sp>
        <p:nvSpPr>
          <p:cNvPr id="925" name="Google Shape;925;p56"/>
          <p:cNvSpPr txBox="1"/>
          <p:nvPr>
            <p:ph type="title"/>
          </p:nvPr>
        </p:nvSpPr>
        <p:spPr>
          <a:xfrm>
            <a:off x="115025" y="502775"/>
            <a:ext cx="5829000" cy="683400"/>
          </a:xfrm>
          <a:prstGeom prst="rect">
            <a:avLst/>
          </a:prstGeom>
        </p:spPr>
        <p:txBody>
          <a:bodyPr anchorCtr="0" anchor="t" bIns="91425" lIns="91425" spcFirstLastPara="1" rIns="91425" wrap="square" tIns="91425">
            <a:spAutoFit/>
          </a:bodyPr>
          <a:lstStyle/>
          <a:p>
            <a:pPr indent="0" lvl="0" marL="0" rtl="0" algn="l">
              <a:spcBef>
                <a:spcPts val="0"/>
              </a:spcBef>
              <a:spcAft>
                <a:spcPts val="0"/>
              </a:spcAft>
              <a:buNone/>
            </a:pPr>
            <a:r>
              <a:rPr lang="en"/>
              <a:t>Types of Talking Therapies</a:t>
            </a:r>
            <a:endParaRPr/>
          </a:p>
        </p:txBody>
      </p:sp>
      <p:sp>
        <p:nvSpPr>
          <p:cNvPr id="926" name="Google Shape;926;p56"/>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27" name="Google Shape;927;p56"/>
          <p:cNvSpPr txBox="1"/>
          <p:nvPr>
            <p:ph idx="3" type="title"/>
          </p:nvPr>
        </p:nvSpPr>
        <p:spPr>
          <a:xfrm>
            <a:off x="4111263" y="1620900"/>
            <a:ext cx="825900" cy="361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400"/>
              <a:t>MBT</a:t>
            </a:r>
            <a:endParaRPr sz="1400"/>
          </a:p>
        </p:txBody>
      </p:sp>
      <p:sp>
        <p:nvSpPr>
          <p:cNvPr id="928" name="Google Shape;928;p56"/>
          <p:cNvSpPr txBox="1"/>
          <p:nvPr>
            <p:ph idx="5" type="title"/>
          </p:nvPr>
        </p:nvSpPr>
        <p:spPr>
          <a:xfrm>
            <a:off x="791775" y="1620900"/>
            <a:ext cx="825900" cy="361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400"/>
              <a:t>DBT</a:t>
            </a:r>
            <a:endParaRPr sz="1400"/>
          </a:p>
        </p:txBody>
      </p:sp>
      <p:sp>
        <p:nvSpPr>
          <p:cNvPr id="929" name="Google Shape;929;p56"/>
          <p:cNvSpPr txBox="1"/>
          <p:nvPr>
            <p:ph idx="7" type="title"/>
          </p:nvPr>
        </p:nvSpPr>
        <p:spPr>
          <a:xfrm>
            <a:off x="7200900" y="1534200"/>
            <a:ext cx="1128900" cy="361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1400"/>
              <a:t>SCHEMA THERAPY</a:t>
            </a:r>
            <a:endParaRPr sz="1400"/>
          </a:p>
        </p:txBody>
      </p:sp>
      <p:sp>
        <p:nvSpPr>
          <p:cNvPr id="930" name="Google Shape;930;p56"/>
          <p:cNvSpPr txBox="1"/>
          <p:nvPr>
            <p:ph idx="1" type="body"/>
          </p:nvPr>
        </p:nvSpPr>
        <p:spPr>
          <a:xfrm>
            <a:off x="-154425" y="1995900"/>
            <a:ext cx="2718300" cy="1439700"/>
          </a:xfrm>
          <a:prstGeom prst="rect">
            <a:avLst/>
          </a:prstGeom>
        </p:spPr>
        <p:txBody>
          <a:bodyPr anchorCtr="0" anchor="t" bIns="91425" lIns="91425" spcFirstLastPara="1" rIns="91425" wrap="square" tIns="91425">
            <a:normAutofit/>
          </a:bodyPr>
          <a:lstStyle/>
          <a:p>
            <a:pPr indent="-304800" lvl="0" marL="457200" rtl="0" algn="ctr">
              <a:spcBef>
                <a:spcPts val="0"/>
              </a:spcBef>
              <a:spcAft>
                <a:spcPts val="0"/>
              </a:spcAft>
              <a:buSzPts val="1200"/>
              <a:buChar char="★"/>
            </a:pPr>
            <a:r>
              <a:rPr lang="en" sz="1200"/>
              <a:t>Validates emotions</a:t>
            </a:r>
            <a:endParaRPr sz="1200"/>
          </a:p>
          <a:p>
            <a:pPr indent="-304800" lvl="0" marL="457200" rtl="0" algn="ctr">
              <a:spcBef>
                <a:spcPts val="0"/>
              </a:spcBef>
              <a:spcAft>
                <a:spcPts val="0"/>
              </a:spcAft>
              <a:buSzPts val="1200"/>
              <a:buChar char="★"/>
            </a:pPr>
            <a:r>
              <a:rPr lang="en" sz="1200"/>
              <a:t>Gain </a:t>
            </a:r>
            <a:r>
              <a:rPr lang="en" sz="1200"/>
              <a:t>acceptance</a:t>
            </a:r>
            <a:r>
              <a:rPr lang="en" sz="1200"/>
              <a:t> of change</a:t>
            </a:r>
            <a:endParaRPr sz="1200"/>
          </a:p>
          <a:p>
            <a:pPr indent="-304800" lvl="0" marL="457200" rtl="0" algn="ctr">
              <a:spcBef>
                <a:spcPts val="0"/>
              </a:spcBef>
              <a:spcAft>
                <a:spcPts val="0"/>
              </a:spcAft>
              <a:buSzPts val="1200"/>
              <a:buChar char="★"/>
            </a:pPr>
            <a:r>
              <a:rPr lang="en" sz="1200"/>
              <a:t>Improve interpersonal relationships</a:t>
            </a:r>
            <a:endParaRPr sz="1200"/>
          </a:p>
        </p:txBody>
      </p:sp>
      <p:sp>
        <p:nvSpPr>
          <p:cNvPr id="931" name="Google Shape;931;p56"/>
          <p:cNvSpPr txBox="1"/>
          <p:nvPr>
            <p:ph idx="8" type="body"/>
          </p:nvPr>
        </p:nvSpPr>
        <p:spPr>
          <a:xfrm>
            <a:off x="3399100" y="1982100"/>
            <a:ext cx="1980600" cy="1056300"/>
          </a:xfrm>
          <a:prstGeom prst="rect">
            <a:avLst/>
          </a:prstGeom>
        </p:spPr>
        <p:txBody>
          <a:bodyPr anchorCtr="0" anchor="t" bIns="91425" lIns="91425" spcFirstLastPara="1" rIns="91425" wrap="square" tIns="91425">
            <a:normAutofit lnSpcReduction="10000"/>
          </a:bodyPr>
          <a:lstStyle/>
          <a:p>
            <a:pPr indent="-317500" lvl="0" marL="457200" rtl="0" algn="ctr">
              <a:spcBef>
                <a:spcPts val="0"/>
              </a:spcBef>
              <a:spcAft>
                <a:spcPts val="0"/>
              </a:spcAft>
              <a:buSzPts val="1400"/>
              <a:buChar char="★"/>
            </a:pPr>
            <a:r>
              <a:rPr lang="en" sz="1200"/>
              <a:t>Mentalise efficiently (Understand own perspectives and others)</a:t>
            </a:r>
            <a:endParaRPr sz="1200"/>
          </a:p>
        </p:txBody>
      </p:sp>
      <p:sp>
        <p:nvSpPr>
          <p:cNvPr id="932" name="Google Shape;932;p56"/>
          <p:cNvSpPr txBox="1"/>
          <p:nvPr>
            <p:ph idx="13" type="body"/>
          </p:nvPr>
        </p:nvSpPr>
        <p:spPr>
          <a:xfrm>
            <a:off x="-48975" y="3320550"/>
            <a:ext cx="2507400" cy="17430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b="1" lang="en" sz="1200">
                <a:latin typeface="Sora"/>
                <a:ea typeface="Sora"/>
                <a:cs typeface="Sora"/>
                <a:sym typeface="Sora"/>
              </a:rPr>
              <a:t>4 Main Skills Learned</a:t>
            </a:r>
            <a:endParaRPr b="1" sz="1200">
              <a:latin typeface="Sora"/>
              <a:ea typeface="Sora"/>
              <a:cs typeface="Sora"/>
              <a:sym typeface="Sora"/>
            </a:endParaRPr>
          </a:p>
          <a:p>
            <a:pPr indent="0" lvl="0" marL="0" rtl="0" algn="ctr">
              <a:spcBef>
                <a:spcPts val="0"/>
              </a:spcBef>
              <a:spcAft>
                <a:spcPts val="0"/>
              </a:spcAft>
              <a:buNone/>
            </a:pPr>
            <a:r>
              <a:t/>
            </a:r>
            <a:endParaRPr b="1" sz="1200">
              <a:latin typeface="Sora"/>
              <a:ea typeface="Sora"/>
              <a:cs typeface="Sora"/>
              <a:sym typeface="Sora"/>
            </a:endParaRPr>
          </a:p>
          <a:p>
            <a:pPr indent="-304800" lvl="0" marL="457200" rtl="0" algn="ctr">
              <a:spcBef>
                <a:spcPts val="0"/>
              </a:spcBef>
              <a:spcAft>
                <a:spcPts val="0"/>
              </a:spcAft>
              <a:buSzPts val="1200"/>
              <a:buChar char="-"/>
            </a:pPr>
            <a:r>
              <a:rPr lang="en" sz="1200"/>
              <a:t>Mindfulness </a:t>
            </a:r>
            <a:endParaRPr sz="1200"/>
          </a:p>
          <a:p>
            <a:pPr indent="-304800" lvl="0" marL="457200" rtl="0" algn="ctr">
              <a:spcBef>
                <a:spcPts val="0"/>
              </a:spcBef>
              <a:spcAft>
                <a:spcPts val="0"/>
              </a:spcAft>
              <a:buSzPts val="1200"/>
              <a:buChar char="-"/>
            </a:pPr>
            <a:r>
              <a:rPr lang="en" sz="1200"/>
              <a:t>Emotional </a:t>
            </a:r>
            <a:r>
              <a:rPr lang="en" sz="1200"/>
              <a:t>regulation</a:t>
            </a:r>
            <a:endParaRPr sz="1200"/>
          </a:p>
          <a:p>
            <a:pPr indent="-304800" lvl="0" marL="457200" rtl="0" algn="ctr">
              <a:spcBef>
                <a:spcPts val="0"/>
              </a:spcBef>
              <a:spcAft>
                <a:spcPts val="0"/>
              </a:spcAft>
              <a:buSzPts val="1200"/>
              <a:buChar char="-"/>
            </a:pPr>
            <a:r>
              <a:rPr lang="en" sz="1200"/>
              <a:t>Interpersonal effectiveness </a:t>
            </a:r>
            <a:endParaRPr sz="1200"/>
          </a:p>
          <a:p>
            <a:pPr indent="-304800" lvl="0" marL="457200" rtl="0" algn="ctr">
              <a:spcBef>
                <a:spcPts val="0"/>
              </a:spcBef>
              <a:spcAft>
                <a:spcPts val="0"/>
              </a:spcAft>
              <a:buSzPts val="1200"/>
              <a:buChar char="-"/>
            </a:pPr>
            <a:r>
              <a:rPr lang="en" sz="1200"/>
              <a:t>Distress tolerance</a:t>
            </a:r>
            <a:endParaRPr sz="1200"/>
          </a:p>
        </p:txBody>
      </p:sp>
      <p:sp>
        <p:nvSpPr>
          <p:cNvPr id="933" name="Google Shape;933;p56"/>
          <p:cNvSpPr/>
          <p:nvPr/>
        </p:nvSpPr>
        <p:spPr>
          <a:xfrm>
            <a:off x="2353050" y="2487150"/>
            <a:ext cx="641700" cy="1439700"/>
          </a:xfrm>
          <a:prstGeom prst="curvedLeftArrow">
            <a:avLst>
              <a:gd fmla="val 25000" name="adj1"/>
              <a:gd fmla="val 50000" name="adj2"/>
              <a:gd fmla="val 25000" name="adj3"/>
            </a:avLst>
          </a:prstGeom>
          <a:solidFill>
            <a:schemeClr val="accent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Sora"/>
              <a:ea typeface="Sora"/>
              <a:cs typeface="Sora"/>
              <a:sym typeface="Sora"/>
            </a:endParaRPr>
          </a:p>
        </p:txBody>
      </p:sp>
      <p:sp>
        <p:nvSpPr>
          <p:cNvPr id="934" name="Google Shape;934;p56"/>
          <p:cNvSpPr txBox="1"/>
          <p:nvPr>
            <p:ph idx="8" type="body"/>
          </p:nvPr>
        </p:nvSpPr>
        <p:spPr>
          <a:xfrm>
            <a:off x="6510000" y="2043600"/>
            <a:ext cx="2226600" cy="1056300"/>
          </a:xfrm>
          <a:prstGeom prst="rect">
            <a:avLst/>
          </a:prstGeom>
        </p:spPr>
        <p:txBody>
          <a:bodyPr anchorCtr="0" anchor="t" bIns="91425" lIns="91425" spcFirstLastPara="1" rIns="91425" wrap="square" tIns="91425">
            <a:normAutofit/>
          </a:bodyPr>
          <a:lstStyle/>
          <a:p>
            <a:pPr indent="-317500" lvl="0" marL="457200" rtl="0" algn="ctr">
              <a:spcBef>
                <a:spcPts val="0"/>
              </a:spcBef>
              <a:spcAft>
                <a:spcPts val="0"/>
              </a:spcAft>
              <a:buSzPts val="1400"/>
              <a:buChar char="★"/>
            </a:pPr>
            <a:r>
              <a:rPr lang="en" sz="1200"/>
              <a:t>Enables changes in </a:t>
            </a:r>
            <a:r>
              <a:rPr lang="en" sz="1200"/>
              <a:t>destructive</a:t>
            </a:r>
            <a:r>
              <a:rPr lang="en" sz="1200"/>
              <a:t> patterns</a:t>
            </a:r>
            <a:endParaRPr sz="1200"/>
          </a:p>
          <a:p>
            <a:pPr indent="-317500" lvl="0" marL="457200" rtl="0" algn="ctr">
              <a:spcBef>
                <a:spcPts val="0"/>
              </a:spcBef>
              <a:spcAft>
                <a:spcPts val="0"/>
              </a:spcAft>
              <a:buSzPts val="1400"/>
              <a:buChar char="★"/>
            </a:pPr>
            <a:r>
              <a:rPr lang="en" sz="1200"/>
              <a:t>Develop a healthier mindset  </a:t>
            </a:r>
            <a:endParaRPr sz="1200"/>
          </a:p>
        </p:txBody>
      </p:sp>
      <p:pic>
        <p:nvPicPr>
          <p:cNvPr descr="Man with leg prosthesis at psychotherapy flat color vector illustration (Provided by Getty Images)" id="935" name="Google Shape;935;p56"/>
          <p:cNvPicPr preferRelativeResize="0"/>
          <p:nvPr/>
        </p:nvPicPr>
        <p:blipFill rotWithShape="1">
          <a:blip r:embed="rId3">
            <a:alphaModFix/>
          </a:blip>
          <a:srcRect b="12664" l="0" r="0" t="0"/>
          <a:stretch/>
        </p:blipFill>
        <p:spPr>
          <a:xfrm>
            <a:off x="4394700" y="3248100"/>
            <a:ext cx="3372000" cy="1895400"/>
          </a:xfrm>
          <a:prstGeom prst="roundRect">
            <a:avLst>
              <a:gd fmla="val 16667" name="adj"/>
            </a:avLst>
          </a:prstGeom>
          <a:noFill/>
          <a:ln>
            <a:noFill/>
          </a:ln>
        </p:spPr>
      </p:pic>
      <p:sp>
        <p:nvSpPr>
          <p:cNvPr id="936" name="Google Shape;936;p56"/>
          <p:cNvSpPr txBox="1"/>
          <p:nvPr>
            <p:ph idx="2" type="title"/>
          </p:nvPr>
        </p:nvSpPr>
        <p:spPr>
          <a:xfrm>
            <a:off x="7632775" y="4912325"/>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(Stock Image)</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40" name="Shape 940"/>
        <p:cNvGrpSpPr/>
        <p:nvPr/>
      </p:nvGrpSpPr>
      <p:grpSpPr>
        <a:xfrm>
          <a:off x="0" y="0"/>
          <a:ext cx="0" cy="0"/>
          <a:chOff x="0" y="0"/>
          <a:chExt cx="0" cy="0"/>
        </a:xfrm>
      </p:grpSpPr>
      <p:sp>
        <p:nvSpPr>
          <p:cNvPr id="941" name="Google Shape;941;p57"/>
          <p:cNvSpPr txBox="1"/>
          <p:nvPr>
            <p:ph type="title"/>
          </p:nvPr>
        </p:nvSpPr>
        <p:spPr>
          <a:xfrm>
            <a:off x="1829800" y="779325"/>
            <a:ext cx="6637500" cy="149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600">
                <a:solidFill>
                  <a:schemeClr val="dk1"/>
                </a:solidFill>
              </a:rPr>
              <a:t>Therapeutic Communities</a:t>
            </a:r>
            <a:endParaRPr sz="3600">
              <a:solidFill>
                <a:schemeClr val="dk1"/>
              </a:solidFill>
            </a:endParaRPr>
          </a:p>
        </p:txBody>
      </p:sp>
      <p:sp>
        <p:nvSpPr>
          <p:cNvPr id="942" name="Google Shape;942;p57"/>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43" name="Google Shape;943;p57"/>
          <p:cNvSpPr txBox="1"/>
          <p:nvPr>
            <p:ph idx="1" type="subTitle"/>
          </p:nvPr>
        </p:nvSpPr>
        <p:spPr>
          <a:xfrm>
            <a:off x="0" y="1613825"/>
            <a:ext cx="4641300" cy="1582200"/>
          </a:xfrm>
          <a:prstGeom prst="rect">
            <a:avLst/>
          </a:prstGeom>
        </p:spPr>
        <p:txBody>
          <a:bodyPr anchorCtr="0" anchor="t" bIns="0" lIns="91425" spcFirstLastPara="1" rIns="91425" wrap="square" tIns="91425">
            <a:noAutofit/>
          </a:bodyPr>
          <a:lstStyle/>
          <a:p>
            <a:pPr indent="-317500" lvl="0" marL="457200" rtl="0" algn="l">
              <a:lnSpc>
                <a:spcPct val="115000"/>
              </a:lnSpc>
              <a:spcBef>
                <a:spcPts val="0"/>
              </a:spcBef>
              <a:spcAft>
                <a:spcPts val="0"/>
              </a:spcAft>
              <a:buClr>
                <a:schemeClr val="dk1"/>
              </a:buClr>
              <a:buSzPts val="1400"/>
              <a:buChar char="★"/>
            </a:pPr>
            <a:r>
              <a:rPr lang="en" sz="1400">
                <a:solidFill>
                  <a:schemeClr val="dk1"/>
                </a:solidFill>
              </a:rPr>
              <a:t>Work with a group of people with similar mental health problems to support each other</a:t>
            </a:r>
            <a:endParaRPr sz="1400">
              <a:solidFill>
                <a:schemeClr val="dk1"/>
              </a:solidFill>
            </a:endParaRPr>
          </a:p>
          <a:p>
            <a:pPr indent="-317500" lvl="0" marL="457200" rtl="0" algn="l">
              <a:lnSpc>
                <a:spcPct val="115000"/>
              </a:lnSpc>
              <a:spcBef>
                <a:spcPts val="0"/>
              </a:spcBef>
              <a:spcAft>
                <a:spcPts val="0"/>
              </a:spcAft>
              <a:buClr>
                <a:schemeClr val="dk1"/>
              </a:buClr>
              <a:buSzPts val="1400"/>
              <a:buChar char="★"/>
            </a:pPr>
            <a:r>
              <a:rPr lang="en" sz="1400">
                <a:solidFill>
                  <a:schemeClr val="dk1"/>
                </a:solidFill>
              </a:rPr>
              <a:t>Therapy</a:t>
            </a:r>
            <a:r>
              <a:rPr lang="en" sz="1400">
                <a:solidFill>
                  <a:schemeClr val="dk1"/>
                </a:solidFill>
              </a:rPr>
              <a:t> is dependent on physical environment, people in surroundings,  activities</a:t>
            </a:r>
            <a:endParaRPr sz="1400">
              <a:solidFill>
                <a:schemeClr val="dk1"/>
              </a:solidFill>
            </a:endParaRPr>
          </a:p>
          <a:p>
            <a:pPr indent="-317500" lvl="0" marL="457200" rtl="0" algn="l">
              <a:lnSpc>
                <a:spcPct val="115000"/>
              </a:lnSpc>
              <a:spcBef>
                <a:spcPts val="0"/>
              </a:spcBef>
              <a:spcAft>
                <a:spcPts val="0"/>
              </a:spcAft>
              <a:buClr>
                <a:schemeClr val="dk1"/>
              </a:buClr>
              <a:buSzPts val="1400"/>
              <a:buChar char="★"/>
            </a:pPr>
            <a:r>
              <a:rPr lang="en" sz="1400">
                <a:solidFill>
                  <a:schemeClr val="dk1"/>
                </a:solidFill>
              </a:rPr>
              <a:t>Can live together or meet up</a:t>
            </a:r>
            <a:endParaRPr sz="1400">
              <a:solidFill>
                <a:schemeClr val="dk1"/>
              </a:solidFill>
            </a:endParaRPr>
          </a:p>
        </p:txBody>
      </p:sp>
      <p:pic>
        <p:nvPicPr>
          <p:cNvPr descr="Smartphone screen with photo and people taking selfie flat vector illustration. (Provided by Getty Images)" id="944" name="Google Shape;944;p57"/>
          <p:cNvPicPr preferRelativeResize="0"/>
          <p:nvPr/>
        </p:nvPicPr>
        <p:blipFill>
          <a:blip r:embed="rId3">
            <a:alphaModFix/>
          </a:blip>
          <a:stretch>
            <a:fillRect/>
          </a:stretch>
        </p:blipFill>
        <p:spPr>
          <a:xfrm>
            <a:off x="4618950" y="1950750"/>
            <a:ext cx="3545700" cy="3065100"/>
          </a:xfrm>
          <a:prstGeom prst="star6">
            <a:avLst>
              <a:gd fmla="val 28868" name="adj"/>
              <a:gd fmla="val 115470" name="hf"/>
            </a:avLst>
          </a:prstGeom>
          <a:noFill/>
          <a:ln>
            <a:noFill/>
          </a:ln>
        </p:spPr>
      </p:pic>
      <p:sp>
        <p:nvSpPr>
          <p:cNvPr id="945" name="Google Shape;945;p57"/>
          <p:cNvSpPr txBox="1"/>
          <p:nvPr>
            <p:ph idx="2" type="title"/>
          </p:nvPr>
        </p:nvSpPr>
        <p:spPr>
          <a:xfrm>
            <a:off x="6802800" y="4268425"/>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(Stock Image)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949" name="Shape 949"/>
        <p:cNvGrpSpPr/>
        <p:nvPr/>
      </p:nvGrpSpPr>
      <p:grpSpPr>
        <a:xfrm>
          <a:off x="0" y="0"/>
          <a:ext cx="0" cy="0"/>
          <a:chOff x="0" y="0"/>
          <a:chExt cx="0" cy="0"/>
        </a:xfrm>
      </p:grpSpPr>
      <p:sp>
        <p:nvSpPr>
          <p:cNvPr id="950" name="Google Shape;950;p58"/>
          <p:cNvSpPr txBox="1"/>
          <p:nvPr>
            <p:ph type="title"/>
          </p:nvPr>
        </p:nvSpPr>
        <p:spPr>
          <a:xfrm>
            <a:off x="1944200" y="888113"/>
            <a:ext cx="6637500" cy="1499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600"/>
              <a:t>Self Care</a:t>
            </a:r>
            <a:endParaRPr sz="3600"/>
          </a:p>
        </p:txBody>
      </p:sp>
      <p:sp>
        <p:nvSpPr>
          <p:cNvPr id="951" name="Google Shape;951;p58"/>
          <p:cNvSpPr txBox="1"/>
          <p:nvPr>
            <p:ph idx="1" type="subTitle"/>
          </p:nvPr>
        </p:nvSpPr>
        <p:spPr>
          <a:xfrm>
            <a:off x="2287925" y="2182750"/>
            <a:ext cx="6540600" cy="1582200"/>
          </a:xfrm>
          <a:prstGeom prst="rect">
            <a:avLst/>
          </a:prstGeom>
        </p:spPr>
        <p:txBody>
          <a:bodyPr anchorCtr="0" anchor="b" bIns="0" lIns="91425" spcFirstLastPara="1" rIns="91425" wrap="square" tIns="91425">
            <a:noAutofit/>
          </a:bodyPr>
          <a:lstStyle/>
          <a:p>
            <a:pPr indent="-317500" lvl="0" marL="457200" rtl="0" algn="r">
              <a:lnSpc>
                <a:spcPct val="115000"/>
              </a:lnSpc>
              <a:spcBef>
                <a:spcPts val="0"/>
              </a:spcBef>
              <a:spcAft>
                <a:spcPts val="0"/>
              </a:spcAft>
              <a:buSzPts val="1400"/>
              <a:buChar char="★"/>
            </a:pPr>
            <a:r>
              <a:rPr lang="en" sz="1400"/>
              <a:t>Journal</a:t>
            </a:r>
            <a:endParaRPr sz="1400"/>
          </a:p>
          <a:p>
            <a:pPr indent="-317500" lvl="0" marL="457200" rtl="0" algn="r">
              <a:lnSpc>
                <a:spcPct val="115000"/>
              </a:lnSpc>
              <a:spcBef>
                <a:spcPts val="0"/>
              </a:spcBef>
              <a:spcAft>
                <a:spcPts val="0"/>
              </a:spcAft>
              <a:buSzPts val="1400"/>
              <a:buChar char="★"/>
            </a:pPr>
            <a:r>
              <a:rPr lang="en" sz="1400"/>
              <a:t>Meditation</a:t>
            </a:r>
            <a:endParaRPr sz="1400"/>
          </a:p>
          <a:p>
            <a:pPr indent="-317500" lvl="0" marL="457200" rtl="0" algn="r">
              <a:lnSpc>
                <a:spcPct val="115000"/>
              </a:lnSpc>
              <a:spcBef>
                <a:spcPts val="0"/>
              </a:spcBef>
              <a:spcAft>
                <a:spcPts val="0"/>
              </a:spcAft>
              <a:buSzPts val="1400"/>
              <a:buChar char="★"/>
            </a:pPr>
            <a:r>
              <a:rPr lang="en" sz="1400"/>
              <a:t>Create a crisis plan; self-help strategies, how to get support, triggers</a:t>
            </a:r>
            <a:endParaRPr sz="1400"/>
          </a:p>
          <a:p>
            <a:pPr indent="-317500" lvl="0" marL="457200" rtl="0" algn="r">
              <a:lnSpc>
                <a:spcPct val="115000"/>
              </a:lnSpc>
              <a:spcBef>
                <a:spcPts val="0"/>
              </a:spcBef>
              <a:spcAft>
                <a:spcPts val="0"/>
              </a:spcAft>
              <a:buSzPts val="1400"/>
              <a:buChar char="★"/>
            </a:pPr>
            <a:r>
              <a:rPr lang="en" sz="1400"/>
              <a:t>Mind (2022) </a:t>
            </a:r>
            <a:r>
              <a:rPr lang="en" sz="1400"/>
              <a:t>recommends</a:t>
            </a:r>
            <a:r>
              <a:rPr lang="en" sz="1400"/>
              <a:t> a ‘self-care box’ including items that are comforting or bring joy</a:t>
            </a:r>
            <a:endParaRPr sz="1400"/>
          </a:p>
          <a:p>
            <a:pPr indent="-317500" lvl="0" marL="457200" rtl="0" algn="r">
              <a:lnSpc>
                <a:spcPct val="115000"/>
              </a:lnSpc>
              <a:spcBef>
                <a:spcPts val="0"/>
              </a:spcBef>
              <a:spcAft>
                <a:spcPts val="0"/>
              </a:spcAft>
              <a:buSzPts val="1400"/>
              <a:buChar char="★"/>
            </a:pPr>
            <a:r>
              <a:rPr lang="en" sz="1400"/>
              <a:t>Ground yourself in nature </a:t>
            </a:r>
            <a:endParaRPr sz="1400"/>
          </a:p>
          <a:p>
            <a:pPr indent="-317500" lvl="0" marL="457200" rtl="0" algn="r">
              <a:lnSpc>
                <a:spcPct val="115000"/>
              </a:lnSpc>
              <a:spcBef>
                <a:spcPts val="0"/>
              </a:spcBef>
              <a:spcAft>
                <a:spcPts val="0"/>
              </a:spcAft>
              <a:buSzPts val="1400"/>
              <a:buChar char="★"/>
            </a:pPr>
            <a:r>
              <a:rPr lang="en" sz="1400"/>
              <a:t>Give up alcohol/ drugs (optional)</a:t>
            </a:r>
            <a:endParaRPr sz="1400"/>
          </a:p>
        </p:txBody>
      </p:sp>
      <p:sp>
        <p:nvSpPr>
          <p:cNvPr id="952" name="Google Shape;952;p58"/>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pic>
        <p:nvPicPr>
          <p:cNvPr descr="Nature in all its glory (Provided by Getty Images)" id="953" name="Google Shape;953;p58"/>
          <p:cNvPicPr preferRelativeResize="0"/>
          <p:nvPr/>
        </p:nvPicPr>
        <p:blipFill>
          <a:blip r:embed="rId3">
            <a:alphaModFix/>
          </a:blip>
          <a:stretch>
            <a:fillRect/>
          </a:stretch>
        </p:blipFill>
        <p:spPr>
          <a:xfrm>
            <a:off x="90826" y="1708050"/>
            <a:ext cx="2591700" cy="1727400"/>
          </a:xfrm>
          <a:prstGeom prst="roundRect">
            <a:avLst>
              <a:gd fmla="val 16667" name="adj"/>
            </a:avLst>
          </a:prstGeom>
          <a:noFill/>
          <a:ln>
            <a:noFill/>
          </a:ln>
        </p:spPr>
      </p:pic>
      <p:pic>
        <p:nvPicPr>
          <p:cNvPr descr="Close up view of businesswoman writing on notebook in comfortable workplace (Provided by Getty Images)" id="954" name="Google Shape;954;p58"/>
          <p:cNvPicPr preferRelativeResize="0"/>
          <p:nvPr/>
        </p:nvPicPr>
        <p:blipFill>
          <a:blip r:embed="rId4">
            <a:alphaModFix/>
          </a:blip>
          <a:stretch>
            <a:fillRect/>
          </a:stretch>
        </p:blipFill>
        <p:spPr>
          <a:xfrm>
            <a:off x="1117950" y="3482982"/>
            <a:ext cx="2423700" cy="1362300"/>
          </a:xfrm>
          <a:prstGeom prst="roundRect">
            <a:avLst>
              <a:gd fmla="val 16667" name="adj"/>
            </a:avLst>
          </a:prstGeom>
          <a:noFill/>
          <a:ln>
            <a:noFill/>
          </a:ln>
        </p:spPr>
      </p:pic>
      <p:sp>
        <p:nvSpPr>
          <p:cNvPr id="955" name="Google Shape;955;p58"/>
          <p:cNvSpPr txBox="1"/>
          <p:nvPr>
            <p:ph idx="2" type="title"/>
          </p:nvPr>
        </p:nvSpPr>
        <p:spPr>
          <a:xfrm>
            <a:off x="38100" y="34354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(Stock Image)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9" name="Shape 959"/>
        <p:cNvGrpSpPr/>
        <p:nvPr/>
      </p:nvGrpSpPr>
      <p:grpSpPr>
        <a:xfrm>
          <a:off x="0" y="0"/>
          <a:ext cx="0" cy="0"/>
          <a:chOff x="0" y="0"/>
          <a:chExt cx="0" cy="0"/>
        </a:xfrm>
      </p:grpSpPr>
      <p:sp>
        <p:nvSpPr>
          <p:cNvPr id="960" name="Google Shape;960;p59"/>
          <p:cNvSpPr txBox="1"/>
          <p:nvPr>
            <p:ph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61" name="Google Shape;961;p59"/>
          <p:cNvSpPr txBox="1"/>
          <p:nvPr>
            <p:ph idx="2" type="title"/>
          </p:nvPr>
        </p:nvSpPr>
        <p:spPr>
          <a:xfrm>
            <a:off x="402375" y="779800"/>
            <a:ext cx="6507000" cy="1716900"/>
          </a:xfrm>
          <a:prstGeom prst="rect">
            <a:avLst/>
          </a:prstGeom>
        </p:spPr>
        <p:txBody>
          <a:bodyPr anchorCtr="0" anchor="t" bIns="91425" lIns="91425" spcFirstLastPara="1" rIns="91425" wrap="square" tIns="0">
            <a:noAutofit/>
          </a:bodyPr>
          <a:lstStyle/>
          <a:p>
            <a:pPr indent="0" lvl="0" marL="0" rtl="0" algn="l">
              <a:spcBef>
                <a:spcPts val="0"/>
              </a:spcBef>
              <a:spcAft>
                <a:spcPts val="0"/>
              </a:spcAft>
              <a:buNone/>
            </a:pPr>
            <a:r>
              <a:rPr lang="en" sz="3600"/>
              <a:t>In moments of crisis</a:t>
            </a:r>
            <a:endParaRPr sz="3600"/>
          </a:p>
        </p:txBody>
      </p:sp>
      <p:sp>
        <p:nvSpPr>
          <p:cNvPr id="962" name="Google Shape;962;p59"/>
          <p:cNvSpPr txBox="1"/>
          <p:nvPr>
            <p:ph idx="1" type="subTitle"/>
          </p:nvPr>
        </p:nvSpPr>
        <p:spPr>
          <a:xfrm>
            <a:off x="86275" y="2182400"/>
            <a:ext cx="6567300" cy="1659900"/>
          </a:xfrm>
          <a:prstGeom prst="rect">
            <a:avLst/>
          </a:prstGeom>
        </p:spPr>
        <p:txBody>
          <a:bodyPr anchorCtr="0" anchor="b" bIns="91425" lIns="91425" spcFirstLastPara="1" rIns="91425" wrap="square" tIns="91425">
            <a:noAutofit/>
          </a:bodyPr>
          <a:lstStyle/>
          <a:p>
            <a:pPr indent="0" lvl="0" marL="457200" rtl="0" algn="l">
              <a:spcBef>
                <a:spcPts val="0"/>
              </a:spcBef>
              <a:spcAft>
                <a:spcPts val="0"/>
              </a:spcAft>
              <a:buNone/>
            </a:pPr>
            <a:r>
              <a:rPr lang="en" sz="1400"/>
              <a:t>For extreme situations, hospital stays may be recommended to prevent high risk of suicide or life threatening behaviour</a:t>
            </a:r>
            <a:endParaRPr sz="1400"/>
          </a:p>
          <a:p>
            <a:pPr indent="0" lvl="0" marL="457200" rtl="0" algn="l">
              <a:spcBef>
                <a:spcPts val="1000"/>
              </a:spcBef>
              <a:spcAft>
                <a:spcPts val="0"/>
              </a:spcAft>
              <a:buNone/>
            </a:pPr>
            <a:r>
              <a:rPr lang="en" sz="1400"/>
              <a:t>A short course of medication (7 days), usually a tranquiliser, can be given to manage symptoms</a:t>
            </a:r>
            <a:endParaRPr sz="1400"/>
          </a:p>
          <a:p>
            <a:pPr indent="0" lvl="0" marL="457200" rtl="0" algn="l">
              <a:spcBef>
                <a:spcPts val="1000"/>
              </a:spcBef>
              <a:spcAft>
                <a:spcPts val="0"/>
              </a:spcAft>
              <a:buNone/>
            </a:pPr>
            <a:r>
              <a:rPr lang="en" sz="1400"/>
              <a:t>Contacting a crisis resolution team or therapist, e.g. Samaritans, to help feel understood </a:t>
            </a:r>
            <a:endParaRPr sz="1400"/>
          </a:p>
          <a:p>
            <a:pPr indent="0" lvl="0" marL="457200" rtl="0" algn="l">
              <a:spcBef>
                <a:spcPts val="1000"/>
              </a:spcBef>
              <a:spcAft>
                <a:spcPts val="1000"/>
              </a:spcAft>
              <a:buNone/>
            </a:pPr>
            <a:r>
              <a:rPr lang="en" sz="1400"/>
              <a:t>For minor crises, practicing DBT skills can be of benefit </a:t>
            </a:r>
            <a:endParaRPr sz="14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6" name="Shape 966"/>
        <p:cNvGrpSpPr/>
        <p:nvPr/>
      </p:nvGrpSpPr>
      <p:grpSpPr>
        <a:xfrm>
          <a:off x="0" y="0"/>
          <a:ext cx="0" cy="0"/>
          <a:chOff x="0" y="0"/>
          <a:chExt cx="0" cy="0"/>
        </a:xfrm>
      </p:grpSpPr>
      <p:sp>
        <p:nvSpPr>
          <p:cNvPr id="967" name="Google Shape;967;p60"/>
          <p:cNvSpPr txBox="1"/>
          <p:nvPr>
            <p:ph type="title"/>
          </p:nvPr>
        </p:nvSpPr>
        <p:spPr>
          <a:xfrm>
            <a:off x="16050" y="1552650"/>
            <a:ext cx="1356600" cy="297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1300"/>
              <a:t>Medication</a:t>
            </a:r>
            <a:endParaRPr sz="1300"/>
          </a:p>
        </p:txBody>
      </p:sp>
      <p:sp>
        <p:nvSpPr>
          <p:cNvPr id="968" name="Google Shape;968;p60"/>
          <p:cNvSpPr txBox="1"/>
          <p:nvPr>
            <p:ph idx="2" type="title"/>
          </p:nvPr>
        </p:nvSpPr>
        <p:spPr>
          <a:xfrm>
            <a:off x="16050" y="2606200"/>
            <a:ext cx="1487100" cy="29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Talking therapy</a:t>
            </a:r>
            <a:endParaRPr/>
          </a:p>
        </p:txBody>
      </p:sp>
      <p:sp>
        <p:nvSpPr>
          <p:cNvPr id="969" name="Google Shape;969;p60"/>
          <p:cNvSpPr txBox="1"/>
          <p:nvPr>
            <p:ph idx="3" type="title"/>
          </p:nvPr>
        </p:nvSpPr>
        <p:spPr>
          <a:xfrm>
            <a:off x="134550" y="3659750"/>
            <a:ext cx="1119600" cy="29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Therapeutic </a:t>
            </a:r>
            <a:r>
              <a:rPr lang="en"/>
              <a:t>communities</a:t>
            </a:r>
            <a:r>
              <a:rPr lang="en"/>
              <a:t> </a:t>
            </a:r>
            <a:endParaRPr/>
          </a:p>
        </p:txBody>
      </p:sp>
      <p:sp>
        <p:nvSpPr>
          <p:cNvPr id="970" name="Google Shape;970;p60"/>
          <p:cNvSpPr txBox="1"/>
          <p:nvPr>
            <p:ph idx="4" type="title"/>
          </p:nvPr>
        </p:nvSpPr>
        <p:spPr>
          <a:xfrm>
            <a:off x="38100" y="319650"/>
            <a:ext cx="8761200" cy="661800"/>
          </a:xfrm>
          <a:prstGeom prst="rect">
            <a:avLst/>
          </a:prstGeom>
        </p:spPr>
        <p:txBody>
          <a:bodyPr anchorCtr="0" anchor="t" bIns="91425" lIns="182875" spcFirstLastPara="1" rIns="91425" wrap="square" tIns="91425">
            <a:spAutoFit/>
          </a:bodyPr>
          <a:lstStyle/>
          <a:p>
            <a:pPr indent="0" lvl="0" marL="0" rtl="0" algn="l">
              <a:spcBef>
                <a:spcPts val="0"/>
              </a:spcBef>
              <a:spcAft>
                <a:spcPts val="0"/>
              </a:spcAft>
              <a:buNone/>
            </a:pPr>
            <a:r>
              <a:rPr lang="en" sz="3100">
                <a:solidFill>
                  <a:schemeClr val="dk1"/>
                </a:solidFill>
              </a:rPr>
              <a:t>Strengths and Limitations of Treatments</a:t>
            </a:r>
            <a:endParaRPr sz="3100">
              <a:solidFill>
                <a:schemeClr val="dk1"/>
              </a:solidFill>
            </a:endParaRPr>
          </a:p>
        </p:txBody>
      </p:sp>
      <p:sp>
        <p:nvSpPr>
          <p:cNvPr id="971" name="Google Shape;971;p60"/>
          <p:cNvSpPr txBox="1"/>
          <p:nvPr>
            <p:ph idx="5" type="title"/>
          </p:nvPr>
        </p:nvSpPr>
        <p:spPr>
          <a:xfrm>
            <a:off x="1326150" y="983700"/>
            <a:ext cx="2296500" cy="29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Strengths</a:t>
            </a:r>
            <a:endParaRPr/>
          </a:p>
        </p:txBody>
      </p:sp>
      <p:sp>
        <p:nvSpPr>
          <p:cNvPr id="972" name="Google Shape;972;p60"/>
          <p:cNvSpPr txBox="1"/>
          <p:nvPr>
            <p:ph idx="6" type="title"/>
          </p:nvPr>
        </p:nvSpPr>
        <p:spPr>
          <a:xfrm>
            <a:off x="3808925" y="983700"/>
            <a:ext cx="2296500" cy="297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Limations</a:t>
            </a:r>
            <a:endParaRPr/>
          </a:p>
        </p:txBody>
      </p:sp>
      <p:sp>
        <p:nvSpPr>
          <p:cNvPr id="973" name="Google Shape;973;p60"/>
          <p:cNvSpPr txBox="1"/>
          <p:nvPr>
            <p:ph idx="8"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74" name="Google Shape;974;p60"/>
          <p:cNvSpPr txBox="1"/>
          <p:nvPr>
            <p:ph idx="1" type="body"/>
          </p:nvPr>
        </p:nvSpPr>
        <p:spPr>
          <a:xfrm>
            <a:off x="1326025" y="3615050"/>
            <a:ext cx="2296500" cy="999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t>Builds a support network, places the individual in real-life situations</a:t>
            </a:r>
            <a:endParaRPr sz="1200"/>
          </a:p>
        </p:txBody>
      </p:sp>
      <p:sp>
        <p:nvSpPr>
          <p:cNvPr id="975" name="Google Shape;975;p60"/>
          <p:cNvSpPr txBox="1"/>
          <p:nvPr>
            <p:ph idx="9" type="body"/>
          </p:nvPr>
        </p:nvSpPr>
        <p:spPr>
          <a:xfrm>
            <a:off x="3808863" y="3615050"/>
            <a:ext cx="2296500" cy="999900"/>
          </a:xfrm>
          <a:prstGeom prst="rect">
            <a:avLst/>
          </a:prstGeom>
        </p:spPr>
        <p:txBody>
          <a:bodyPr anchorCtr="0" anchor="t" bIns="91425" lIns="91425" spcFirstLastPara="1" rIns="91425" wrap="square" tIns="91425">
            <a:normAutofit/>
          </a:bodyPr>
          <a:lstStyle/>
          <a:p>
            <a:pPr indent="0" lvl="0" marL="0" rtl="0" algn="l">
              <a:spcBef>
                <a:spcPts val="0"/>
              </a:spcBef>
              <a:spcAft>
                <a:spcPts val="800"/>
              </a:spcAft>
              <a:buNone/>
            </a:pPr>
            <a:r>
              <a:rPr lang="en" sz="1200"/>
              <a:t>Some people may not suit group work, requires </a:t>
            </a:r>
            <a:r>
              <a:rPr lang="en" sz="1200"/>
              <a:t>significant</a:t>
            </a:r>
            <a:r>
              <a:rPr lang="en" sz="1200"/>
              <a:t> commitment </a:t>
            </a:r>
            <a:endParaRPr sz="1200"/>
          </a:p>
        </p:txBody>
      </p:sp>
      <p:sp>
        <p:nvSpPr>
          <p:cNvPr id="976" name="Google Shape;976;p60"/>
          <p:cNvSpPr txBox="1"/>
          <p:nvPr>
            <p:ph idx="14" type="body"/>
          </p:nvPr>
        </p:nvSpPr>
        <p:spPr>
          <a:xfrm>
            <a:off x="1326025" y="2606200"/>
            <a:ext cx="2296500" cy="999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t>Targets key issues, encourages self improvement</a:t>
            </a:r>
            <a:endParaRPr sz="1200"/>
          </a:p>
        </p:txBody>
      </p:sp>
      <p:sp>
        <p:nvSpPr>
          <p:cNvPr id="977" name="Google Shape;977;p60"/>
          <p:cNvSpPr txBox="1"/>
          <p:nvPr>
            <p:ph idx="15" type="body"/>
          </p:nvPr>
        </p:nvSpPr>
        <p:spPr>
          <a:xfrm>
            <a:off x="3808863" y="2606200"/>
            <a:ext cx="2296500" cy="9999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t>Long term, hard to access, emotionally challenging</a:t>
            </a:r>
            <a:endParaRPr sz="1200"/>
          </a:p>
        </p:txBody>
      </p:sp>
      <p:sp>
        <p:nvSpPr>
          <p:cNvPr id="978" name="Google Shape;978;p60"/>
          <p:cNvSpPr txBox="1"/>
          <p:nvPr>
            <p:ph idx="17" type="body"/>
          </p:nvPr>
        </p:nvSpPr>
        <p:spPr>
          <a:xfrm>
            <a:off x="1326025" y="1524225"/>
            <a:ext cx="2296500" cy="83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Manages intense episodes, </a:t>
            </a:r>
            <a:r>
              <a:rPr lang="en" sz="1200"/>
              <a:t>easier to access</a:t>
            </a:r>
            <a:endParaRPr sz="1200"/>
          </a:p>
        </p:txBody>
      </p:sp>
      <p:sp>
        <p:nvSpPr>
          <p:cNvPr id="979" name="Google Shape;979;p60"/>
          <p:cNvSpPr txBox="1"/>
          <p:nvPr>
            <p:ph idx="18" type="body"/>
          </p:nvPr>
        </p:nvSpPr>
        <p:spPr>
          <a:xfrm>
            <a:off x="3808867" y="1524225"/>
            <a:ext cx="2296500" cy="832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1200"/>
              <a:t>Addiction/dependency, does not treat core symptoms of BPD</a:t>
            </a:r>
            <a:endParaRPr sz="12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3" name="Shape 983"/>
        <p:cNvGrpSpPr/>
        <p:nvPr/>
      </p:nvGrpSpPr>
      <p:grpSpPr>
        <a:xfrm>
          <a:off x="0" y="0"/>
          <a:ext cx="0" cy="0"/>
          <a:chOff x="0" y="0"/>
          <a:chExt cx="0" cy="0"/>
        </a:xfrm>
      </p:grpSpPr>
      <p:sp>
        <p:nvSpPr>
          <p:cNvPr id="984" name="Google Shape;984;p61"/>
          <p:cNvSpPr txBox="1"/>
          <p:nvPr>
            <p:ph type="title"/>
          </p:nvPr>
        </p:nvSpPr>
        <p:spPr>
          <a:xfrm>
            <a:off x="2662050" y="1569925"/>
            <a:ext cx="3819900" cy="1031400"/>
          </a:xfrm>
          <a:prstGeom prst="rect">
            <a:avLst/>
          </a:prstGeom>
        </p:spPr>
        <p:txBody>
          <a:bodyPr anchorCtr="0" anchor="t" bIns="91425" lIns="91425" spcFirstLastPara="1" rIns="91425" wrap="square" tIns="91425">
            <a:spAutoFit/>
          </a:bodyPr>
          <a:lstStyle/>
          <a:p>
            <a:pPr indent="0" lvl="0" marL="0" rtl="0" algn="ctr">
              <a:spcBef>
                <a:spcPts val="0"/>
              </a:spcBef>
              <a:spcAft>
                <a:spcPts val="0"/>
              </a:spcAft>
              <a:buNone/>
            </a:pPr>
            <a:r>
              <a:rPr lang="en"/>
              <a:t>Thank you!</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8" name="Shape 988"/>
        <p:cNvGrpSpPr/>
        <p:nvPr/>
      </p:nvGrpSpPr>
      <p:grpSpPr>
        <a:xfrm>
          <a:off x="0" y="0"/>
          <a:ext cx="0" cy="0"/>
          <a:chOff x="0" y="0"/>
          <a:chExt cx="0" cy="0"/>
        </a:xfrm>
      </p:grpSpPr>
      <p:sp>
        <p:nvSpPr>
          <p:cNvPr id="989" name="Google Shape;989;p62"/>
          <p:cNvSpPr txBox="1"/>
          <p:nvPr>
            <p:ph idx="2" type="title"/>
          </p:nvPr>
        </p:nvSpPr>
        <p:spPr>
          <a:xfrm>
            <a:off x="0" y="0"/>
            <a:ext cx="6507000" cy="2656800"/>
          </a:xfrm>
          <a:prstGeom prst="rect">
            <a:avLst/>
          </a:prstGeom>
        </p:spPr>
        <p:txBody>
          <a:bodyPr anchorCtr="0" anchor="t" bIns="91425" lIns="91425" spcFirstLastPara="1" rIns="91425" wrap="square" tIns="0">
            <a:noAutofit/>
          </a:bodyPr>
          <a:lstStyle/>
          <a:p>
            <a:pPr indent="0" lvl="0" marL="0" rtl="0" algn="l">
              <a:spcBef>
                <a:spcPts val="0"/>
              </a:spcBef>
              <a:spcAft>
                <a:spcPts val="0"/>
              </a:spcAft>
              <a:buNone/>
            </a:pPr>
            <a:r>
              <a:rPr lang="en" sz="3600"/>
              <a:t>References</a:t>
            </a:r>
            <a:endParaRPr sz="3600"/>
          </a:p>
        </p:txBody>
      </p:sp>
      <p:sp>
        <p:nvSpPr>
          <p:cNvPr id="990" name="Google Shape;990;p62"/>
          <p:cNvSpPr txBox="1"/>
          <p:nvPr>
            <p:ph idx="1" type="subTitle"/>
          </p:nvPr>
        </p:nvSpPr>
        <p:spPr>
          <a:xfrm>
            <a:off x="0" y="228600"/>
            <a:ext cx="8770500" cy="48465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Anna Freud Centre. (n.d.). </a:t>
            </a:r>
            <a:r>
              <a:rPr i="1" lang="en">
                <a:solidFill>
                  <a:srgbClr val="000000"/>
                </a:solidFill>
                <a:latin typeface="Arial"/>
                <a:ea typeface="Arial"/>
                <a:cs typeface="Arial"/>
                <a:sym typeface="Arial"/>
              </a:rPr>
              <a:t>Mentalization-aased treatment (MBT) for adults: About MBT</a:t>
            </a:r>
            <a:r>
              <a:rPr lang="en">
                <a:solidFill>
                  <a:srgbClr val="000000"/>
                </a:solidFill>
                <a:latin typeface="Arial"/>
                <a:ea typeface="Arial"/>
                <a:cs typeface="Arial"/>
                <a:sym typeface="Arial"/>
              </a:rPr>
              <a:t>. </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3">
                  <a:extLst>
                    <a:ext uri="{A12FA001-AC4F-418D-AE19-62706E023703}">
                      <ahyp:hlinkClr val="tx"/>
                    </a:ext>
                  </a:extLst>
                </a:hlinkClick>
              </a:rPr>
              <a:t>https://www.annafreud.org/training/health-and-social-care/mentalization-based-treatments-mbt/mentalization-based-treatment-adults/about-mbt/</a:t>
            </a:r>
            <a:endParaRPr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Borderline Support UK. (n.d.). </a:t>
            </a:r>
            <a:r>
              <a:rPr i="1" lang="en">
                <a:solidFill>
                  <a:srgbClr val="000000"/>
                </a:solidFill>
                <a:latin typeface="Arial"/>
                <a:ea typeface="Arial"/>
                <a:cs typeface="Arial"/>
                <a:sym typeface="Arial"/>
              </a:rPr>
              <a:t>Therapeutic communities</a:t>
            </a:r>
            <a:r>
              <a:rPr lang="en">
                <a:solidFill>
                  <a:srgbClr val="000000"/>
                </a:solidFill>
                <a:latin typeface="Arial"/>
                <a:ea typeface="Arial"/>
                <a:cs typeface="Arial"/>
                <a:sym typeface="Arial"/>
              </a:rPr>
              <a:t>.</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4">
                  <a:extLst>
                    <a:ext uri="{A12FA001-AC4F-418D-AE19-62706E023703}">
                      <ahyp:hlinkClr val="tx"/>
                    </a:ext>
                  </a:extLst>
                </a:hlinkClick>
              </a:rPr>
              <a:t>https://borderlinesupport.org.uk/whatisbpd/therapies/therapeutic-communities/</a:t>
            </a:r>
            <a:endParaRPr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Health direct. (2024). </a:t>
            </a:r>
            <a:r>
              <a:rPr i="1" lang="en">
                <a:solidFill>
                  <a:srgbClr val="000000"/>
                </a:solidFill>
                <a:latin typeface="Arial"/>
                <a:ea typeface="Arial"/>
                <a:cs typeface="Arial"/>
                <a:sym typeface="Arial"/>
              </a:rPr>
              <a:t>Dialectical behaviour therapy</a:t>
            </a:r>
            <a:r>
              <a:rPr lang="en">
                <a:solidFill>
                  <a:srgbClr val="000000"/>
                </a:solidFill>
                <a:latin typeface="Arial"/>
                <a:ea typeface="Arial"/>
                <a:cs typeface="Arial"/>
                <a:sym typeface="Arial"/>
              </a:rPr>
              <a:t>.</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5">
                  <a:extLst>
                    <a:ext uri="{A12FA001-AC4F-418D-AE19-62706E023703}">
                      <ahyp:hlinkClr val="tx"/>
                    </a:ext>
                  </a:extLst>
                </a:hlinkClick>
              </a:rPr>
              <a:t>https://www.healthdirect.gov.au/dialectical-behaviour-therapy-dbt</a:t>
            </a:r>
            <a:endParaRPr>
              <a:solidFill>
                <a:srgbClr val="000000"/>
              </a:solidFill>
              <a:latin typeface="Arial"/>
              <a:ea typeface="Arial"/>
              <a:cs typeface="Arial"/>
              <a:sym typeface="Arial"/>
            </a:endParaRPr>
          </a:p>
          <a:p>
            <a:pPr indent="-457200" lvl="0" marL="457200" rtl="0" algn="l">
              <a:lnSpc>
                <a:spcPct val="115000"/>
              </a:lnSpc>
              <a:spcBef>
                <a:spcPts val="1200"/>
              </a:spcBef>
              <a:spcAft>
                <a:spcPts val="0"/>
              </a:spcAft>
              <a:buNone/>
            </a:pPr>
            <a:r>
              <a:rPr lang="en">
                <a:solidFill>
                  <a:srgbClr val="000000"/>
                </a:solidFill>
                <a:latin typeface="Arial"/>
                <a:ea typeface="Arial"/>
                <a:cs typeface="Arial"/>
                <a:sym typeface="Arial"/>
              </a:rPr>
              <a:t>Linehan, M. M., Comtois, K. A., Murray, A. M., Brown, M. Z., Gallop, R. J., Heard, H. L., Korslund, K. E., Tutek, D. A., Reynolds, S. K., &amp; Lindenboim, N. (2006). Two-year randomized controlled trial and follow-up of dialectical behavior therapy vs therapy by experts for suicidal behaviors and borderline personality disorder. </a:t>
            </a:r>
            <a:r>
              <a:rPr i="1" lang="en">
                <a:solidFill>
                  <a:srgbClr val="000000"/>
                </a:solidFill>
                <a:latin typeface="Arial"/>
                <a:ea typeface="Arial"/>
                <a:cs typeface="Arial"/>
                <a:sym typeface="Arial"/>
              </a:rPr>
              <a:t>Archives of General Psychiatry, 63</a:t>
            </a:r>
            <a:r>
              <a:rPr lang="en">
                <a:solidFill>
                  <a:srgbClr val="000000"/>
                </a:solidFill>
                <a:latin typeface="Arial"/>
                <a:ea typeface="Arial"/>
                <a:cs typeface="Arial"/>
                <a:sym typeface="Arial"/>
              </a:rPr>
              <a:t>(7), 757–766.</a:t>
            </a:r>
            <a:r>
              <a:rPr lang="en">
                <a:solidFill>
                  <a:srgbClr val="000000"/>
                </a:solidFill>
                <a:uFill>
                  <a:noFill/>
                </a:uFill>
                <a:latin typeface="Arial"/>
                <a:ea typeface="Arial"/>
                <a:cs typeface="Arial"/>
                <a:sym typeface="Arial"/>
                <a:hlinkClick r:id="rId6">
                  <a:extLst>
                    <a:ext uri="{A12FA001-AC4F-418D-AE19-62706E023703}">
                      <ahyp:hlinkClr val="tx"/>
                    </a:ext>
                  </a:extLst>
                </a:hlinkClick>
              </a:rPr>
              <a:t> </a:t>
            </a:r>
            <a:r>
              <a:rPr lang="en" u="sng">
                <a:solidFill>
                  <a:srgbClr val="000000"/>
                </a:solidFill>
                <a:latin typeface="Arial"/>
                <a:ea typeface="Arial"/>
                <a:cs typeface="Arial"/>
                <a:sym typeface="Arial"/>
                <a:hlinkClick r:id="rId7">
                  <a:extLst>
                    <a:ext uri="{A12FA001-AC4F-418D-AE19-62706E023703}">
                      <ahyp:hlinkClr val="tx"/>
                    </a:ext>
                  </a:extLst>
                </a:hlinkClick>
              </a:rPr>
              <a:t>https://doi.org/10.1001/archpsyc.63.7.757</a:t>
            </a:r>
            <a:endParaRPr sz="700"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Mayo Clinic. (2024). </a:t>
            </a:r>
            <a:r>
              <a:rPr i="1" lang="en">
                <a:solidFill>
                  <a:srgbClr val="000000"/>
                </a:solidFill>
                <a:latin typeface="Arial"/>
                <a:ea typeface="Arial"/>
                <a:cs typeface="Arial"/>
                <a:sym typeface="Arial"/>
              </a:rPr>
              <a:t>Borderline personality disorder: Diagnosis and treatment</a:t>
            </a:r>
            <a:r>
              <a:rPr lang="en">
                <a:solidFill>
                  <a:srgbClr val="000000"/>
                </a:solidFill>
                <a:latin typeface="Arial"/>
                <a:ea typeface="Arial"/>
                <a:cs typeface="Arial"/>
                <a:sym typeface="Arial"/>
              </a:rPr>
              <a:t>.</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8">
                  <a:extLst>
                    <a:ext uri="{A12FA001-AC4F-418D-AE19-62706E023703}">
                      <ahyp:hlinkClr val="tx"/>
                    </a:ext>
                  </a:extLst>
                </a:hlinkClick>
              </a:rPr>
              <a:t>https://www.mayoclinic.org/diseases-conditions/borderline-personality-disorder/diagnosis-treatment/drc-20370242</a:t>
            </a:r>
            <a:endParaRPr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Mind. (2022). </a:t>
            </a:r>
            <a:r>
              <a:rPr i="1" lang="en">
                <a:solidFill>
                  <a:srgbClr val="000000"/>
                </a:solidFill>
                <a:latin typeface="Arial"/>
                <a:ea typeface="Arial"/>
                <a:cs typeface="Arial"/>
                <a:sym typeface="Arial"/>
              </a:rPr>
              <a:t>Borderline personality disorder: Self-care</a:t>
            </a:r>
            <a:r>
              <a:rPr lang="en">
                <a:solidFill>
                  <a:srgbClr val="000000"/>
                </a:solidFill>
                <a:latin typeface="Arial"/>
                <a:ea typeface="Arial"/>
                <a:cs typeface="Arial"/>
                <a:sym typeface="Arial"/>
              </a:rPr>
              <a:t>.</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9">
                  <a:extLst>
                    <a:ext uri="{A12FA001-AC4F-418D-AE19-62706E023703}">
                      <ahyp:hlinkClr val="tx"/>
                    </a:ext>
                  </a:extLst>
                </a:hlinkClick>
              </a:rPr>
              <a:t>https://www.mind.org.uk/information-support/types-of-mental-health-problems/borderline-personality-disorder-bpd/self-care/</a:t>
            </a:r>
            <a:endParaRPr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National Health Service. (2022). </a:t>
            </a:r>
            <a:r>
              <a:rPr i="1" lang="en">
                <a:solidFill>
                  <a:srgbClr val="000000"/>
                </a:solidFill>
                <a:latin typeface="Arial"/>
                <a:ea typeface="Arial"/>
                <a:cs typeface="Arial"/>
                <a:sym typeface="Arial"/>
              </a:rPr>
              <a:t>Treatment – Borderline personality disorder</a:t>
            </a:r>
            <a:r>
              <a:rPr lang="en">
                <a:solidFill>
                  <a:srgbClr val="000000"/>
                </a:solidFill>
                <a:latin typeface="Arial"/>
                <a:ea typeface="Arial"/>
                <a:cs typeface="Arial"/>
                <a:sym typeface="Arial"/>
              </a:rPr>
              <a:t>.</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10">
                  <a:extLst>
                    <a:ext uri="{A12FA001-AC4F-418D-AE19-62706E023703}">
                      <ahyp:hlinkClr val="tx"/>
                    </a:ext>
                  </a:extLst>
                </a:hlinkClick>
              </a:rPr>
              <a:t>https://www.nhs.uk/mental-health/conditions/borderline-personality-disorder/treatment/</a:t>
            </a:r>
            <a:endParaRPr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National Institute for Health and Care Excellence. (2009). </a:t>
            </a:r>
            <a:r>
              <a:rPr i="1" lang="en">
                <a:solidFill>
                  <a:srgbClr val="000000"/>
                </a:solidFill>
                <a:latin typeface="Arial"/>
                <a:ea typeface="Arial"/>
                <a:cs typeface="Arial"/>
                <a:sym typeface="Arial"/>
              </a:rPr>
              <a:t>What treatment should I be offered for borderline personality disorder?</a:t>
            </a:r>
            <a:br>
              <a:rPr i="1"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11">
                  <a:extLst>
                    <a:ext uri="{A12FA001-AC4F-418D-AE19-62706E023703}">
                      <ahyp:hlinkClr val="tx"/>
                    </a:ext>
                  </a:extLst>
                </a:hlinkClick>
              </a:rPr>
              <a:t>https://www.nice.org.uk/guidance/cg78/ifp/chapter/what-treatment-should-i-be-offered-for-borderline-personality-disorder</a:t>
            </a:r>
            <a:endParaRPr u="sng">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a:solidFill>
                  <a:srgbClr val="000000"/>
                </a:solidFill>
                <a:latin typeface="Arial"/>
                <a:ea typeface="Arial"/>
                <a:cs typeface="Arial"/>
                <a:sym typeface="Arial"/>
              </a:rPr>
              <a:t>Talkspace. (2023). </a:t>
            </a:r>
            <a:r>
              <a:rPr i="1" lang="en">
                <a:solidFill>
                  <a:srgbClr val="000000"/>
                </a:solidFill>
                <a:latin typeface="Arial"/>
                <a:ea typeface="Arial"/>
                <a:cs typeface="Arial"/>
                <a:sym typeface="Arial"/>
              </a:rPr>
              <a:t>Medications for Borderline personality disorder.</a:t>
            </a:r>
            <a:br>
              <a:rPr lang="en">
                <a:solidFill>
                  <a:srgbClr val="000000"/>
                </a:solidFill>
                <a:latin typeface="Arial"/>
                <a:ea typeface="Arial"/>
                <a:cs typeface="Arial"/>
                <a:sym typeface="Arial"/>
              </a:rPr>
            </a:br>
            <a:r>
              <a:rPr lang="en">
                <a:solidFill>
                  <a:srgbClr val="000000"/>
                </a:solidFill>
                <a:latin typeface="Arial"/>
                <a:ea typeface="Arial"/>
                <a:cs typeface="Arial"/>
                <a:sym typeface="Arial"/>
              </a:rPr>
              <a:t>  </a:t>
            </a:r>
            <a:r>
              <a:rPr lang="en" u="sng">
                <a:solidFill>
                  <a:srgbClr val="000000"/>
                </a:solidFill>
                <a:latin typeface="Arial"/>
                <a:ea typeface="Arial"/>
                <a:cs typeface="Arial"/>
                <a:sym typeface="Arial"/>
                <a:hlinkClick r:id="rId12">
                  <a:extLst>
                    <a:ext uri="{A12FA001-AC4F-418D-AE19-62706E023703}">
                      <ahyp:hlinkClr val="tx"/>
                    </a:ext>
                  </a:extLst>
                </a:hlinkClick>
              </a:rPr>
              <a:t>https://www.talkspace.com/mental-health/conditions/borderline-personality-disorder/medications/</a:t>
            </a:r>
            <a:endParaRPr sz="800" u="sng">
              <a:solidFill>
                <a:srgbClr val="1155CC"/>
              </a:solidFill>
              <a:latin typeface="Arial"/>
              <a:ea typeface="Arial"/>
              <a:cs typeface="Arial"/>
              <a:sym typeface="Arial"/>
            </a:endParaRPr>
          </a:p>
          <a:p>
            <a:pPr indent="0" lvl="0" marL="0" rtl="0" algn="l">
              <a:lnSpc>
                <a:spcPct val="115000"/>
              </a:lnSpc>
              <a:spcBef>
                <a:spcPts val="1200"/>
              </a:spcBef>
              <a:spcAft>
                <a:spcPts val="1200"/>
              </a:spcAft>
              <a:buNone/>
            </a:pPr>
            <a:r>
              <a:t/>
            </a:r>
            <a:endParaRPr sz="1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4" name="Shape 994"/>
        <p:cNvGrpSpPr/>
        <p:nvPr/>
      </p:nvGrpSpPr>
      <p:grpSpPr>
        <a:xfrm>
          <a:off x="0" y="0"/>
          <a:ext cx="0" cy="0"/>
          <a:chOff x="0" y="0"/>
          <a:chExt cx="0" cy="0"/>
        </a:xfrm>
      </p:grpSpPr>
      <p:sp>
        <p:nvSpPr>
          <p:cNvPr id="995" name="Google Shape;995;p63"/>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996" name="Google Shape;996;p63"/>
          <p:cNvSpPr txBox="1"/>
          <p:nvPr>
            <p:ph idx="1" type="subTitle"/>
          </p:nvPr>
        </p:nvSpPr>
        <p:spPr>
          <a:xfrm>
            <a:off x="0" y="0"/>
            <a:ext cx="9144000" cy="5236200"/>
          </a:xfrm>
          <a:prstGeom prst="rect">
            <a:avLst/>
          </a:prstGeom>
          <a:solidFill>
            <a:schemeClr val="dk1"/>
          </a:solidFill>
        </p:spPr>
        <p:txBody>
          <a:bodyPr anchorCtr="0" anchor="t" bIns="91425" lIns="91425" spcFirstLastPara="1" rIns="91425" wrap="square" tIns="91425">
            <a:noAutofit/>
          </a:bodyPr>
          <a:lstStyle/>
          <a:p>
            <a:pPr indent="0" lvl="0" marL="0" rtl="0" algn="l">
              <a:lnSpc>
                <a:spcPct val="115000"/>
              </a:lnSpc>
              <a:spcBef>
                <a:spcPts val="0"/>
              </a:spcBef>
              <a:spcAft>
                <a:spcPts val="0"/>
              </a:spcAft>
              <a:buNone/>
            </a:pPr>
            <a:r>
              <a:rPr b="1" lang="en">
                <a:solidFill>
                  <a:srgbClr val="000000"/>
                </a:solidFill>
                <a:latin typeface="Arial"/>
                <a:ea typeface="Arial"/>
                <a:cs typeface="Arial"/>
                <a:sym typeface="Arial"/>
              </a:rPr>
              <a:t>Slide 1: Treatments for BPD</a:t>
            </a:r>
            <a:endParaRPr b="1">
              <a:solidFill>
                <a:srgbClr val="000000"/>
              </a:solidFill>
              <a:latin typeface="Arial"/>
              <a:ea typeface="Arial"/>
              <a:cs typeface="Arial"/>
              <a:sym typeface="Arial"/>
            </a:endParaRPr>
          </a:p>
          <a:p>
            <a:pPr indent="-292100" lvl="0" marL="457200" rtl="0" algn="l">
              <a:lnSpc>
                <a:spcPct val="115000"/>
              </a:lnSpc>
              <a:spcBef>
                <a:spcPts val="0"/>
              </a:spcBef>
              <a:spcAft>
                <a:spcPts val="0"/>
              </a:spcAft>
              <a:buClr>
                <a:srgbClr val="000000"/>
              </a:buClr>
              <a:buSzPts val="1000"/>
              <a:buFont typeface="Arial"/>
              <a:buChar char="-"/>
            </a:pPr>
            <a:r>
              <a:rPr lang="en">
                <a:solidFill>
                  <a:srgbClr val="000000"/>
                </a:solidFill>
                <a:latin typeface="Arial"/>
                <a:ea typeface="Arial"/>
                <a:cs typeface="Arial"/>
                <a:sym typeface="Arial"/>
              </a:rPr>
              <a:t>There are various treatment options for BPD. Some of the more well-known approaches include talking therapies, or joining a therapeutic community. In addition to professional support, there are also many self-care strategies that individuals can use independently, whether that’s during an emotional episode or simply as a way to manage their wellbeing before seeking further help elsewhere. Having said this, no single treatment works for everyone due to individual differences. For example, the biopsychosocial model founded by George Engel suggests that emotional dysregulation develops through the interaction of one’s innate unstabeleness and their invalidating environment. This explains why NICE recommends a tailored approach to treatment, as individuals differ in both personality and life experiences. </a:t>
            </a:r>
            <a:endParaRPr>
              <a:solidFill>
                <a:srgbClr val="000000"/>
              </a:solidFill>
              <a:latin typeface="Arial"/>
              <a:ea typeface="Arial"/>
              <a:cs typeface="Arial"/>
              <a:sym typeface="Arial"/>
            </a:endParaRPr>
          </a:p>
          <a:p>
            <a:pPr indent="0" lvl="0" marL="457200" rtl="0" algn="l">
              <a:lnSpc>
                <a:spcPct val="115000"/>
              </a:lnSpc>
              <a:spcBef>
                <a:spcPts val="0"/>
              </a:spcBef>
              <a:spcAft>
                <a:spcPts val="0"/>
              </a:spcAft>
              <a:buNone/>
            </a:pPr>
            <a:r>
              <a:t/>
            </a:r>
            <a:endParaRPr>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lang="en">
                <a:solidFill>
                  <a:srgbClr val="000000"/>
                </a:solidFill>
                <a:latin typeface="Arial"/>
                <a:ea typeface="Arial"/>
                <a:cs typeface="Arial"/>
                <a:sym typeface="Arial"/>
              </a:rPr>
              <a:t> </a:t>
            </a:r>
            <a:r>
              <a:rPr b="1" lang="en">
                <a:solidFill>
                  <a:srgbClr val="000000"/>
                </a:solidFill>
                <a:latin typeface="Arial"/>
                <a:ea typeface="Arial"/>
                <a:cs typeface="Arial"/>
                <a:sym typeface="Arial"/>
              </a:rPr>
              <a:t>Slide 2: Medication</a:t>
            </a:r>
            <a:endParaRPr b="1">
              <a:solidFill>
                <a:srgbClr val="000000"/>
              </a:solidFill>
              <a:latin typeface="Arial"/>
              <a:ea typeface="Arial"/>
              <a:cs typeface="Arial"/>
              <a:sym typeface="Arial"/>
            </a:endParaRPr>
          </a:p>
          <a:p>
            <a:pPr indent="-292100" lvl="0" marL="457200" rtl="0" algn="l">
              <a:lnSpc>
                <a:spcPct val="115000"/>
              </a:lnSpc>
              <a:spcBef>
                <a:spcPts val="1200"/>
              </a:spcBef>
              <a:spcAft>
                <a:spcPts val="0"/>
              </a:spcAft>
              <a:buClr>
                <a:srgbClr val="000000"/>
              </a:buClr>
              <a:buSzPts val="1000"/>
              <a:buFont typeface="Arial"/>
              <a:buChar char="-"/>
            </a:pPr>
            <a:r>
              <a:rPr lang="en">
                <a:solidFill>
                  <a:srgbClr val="000000"/>
                </a:solidFill>
                <a:latin typeface="Arial"/>
                <a:ea typeface="Arial"/>
                <a:cs typeface="Arial"/>
                <a:sym typeface="Arial"/>
              </a:rPr>
              <a:t>Unlike some other mental health conditions, there is no specific medication designed solely to treat BPD. This is due to the complexity of the disorder, which cannot be addressed by a single drug. Guidelines generally advise caution when prescribing medication for BPD, as it does not typically improve core symptoms, such as interpersonal impairment. In some cases, certain medications may also carry risks, including addiction. However, medication can still be used to target specific symptoms. For example, antidepressants may help with associated depression, and antipsychotics may be used for severe distress or impulsivity. </a:t>
            </a:r>
            <a:endParaRPr>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a:solidFill>
                  <a:srgbClr val="000000"/>
                </a:solidFill>
                <a:latin typeface="Arial"/>
                <a:ea typeface="Arial"/>
                <a:cs typeface="Arial"/>
                <a:sym typeface="Arial"/>
              </a:rPr>
              <a:t>Slide 3: Talking therapies </a:t>
            </a:r>
            <a:endParaRPr b="1">
              <a:solidFill>
                <a:srgbClr val="000000"/>
              </a:solidFill>
              <a:latin typeface="Arial"/>
              <a:ea typeface="Arial"/>
              <a:cs typeface="Arial"/>
              <a:sym typeface="Arial"/>
            </a:endParaRPr>
          </a:p>
          <a:p>
            <a:pPr indent="-292100" lvl="0" marL="457200" rtl="0" algn="l">
              <a:lnSpc>
                <a:spcPct val="115000"/>
              </a:lnSpc>
              <a:spcBef>
                <a:spcPts val="1200"/>
              </a:spcBef>
              <a:spcAft>
                <a:spcPts val="0"/>
              </a:spcAft>
              <a:buClr>
                <a:srgbClr val="000000"/>
              </a:buClr>
              <a:buSzPts val="1000"/>
              <a:buFont typeface="Arial"/>
              <a:buChar char="-"/>
            </a:pPr>
            <a:r>
              <a:rPr lang="en">
                <a:solidFill>
                  <a:srgbClr val="000000"/>
                </a:solidFill>
                <a:latin typeface="Arial"/>
                <a:ea typeface="Arial"/>
                <a:cs typeface="Arial"/>
                <a:sym typeface="Arial"/>
              </a:rPr>
              <a:t>Talking therapies are considered one of the most effective treatments for BPD. One key example is DBT. DBT focuses on validating these emotions while also helping people develop healthier coping strategies </a:t>
            </a:r>
            <a:r>
              <a:rPr b="1" lang="en">
                <a:solidFill>
                  <a:srgbClr val="000000"/>
                </a:solidFill>
                <a:latin typeface="Arial"/>
                <a:ea typeface="Arial"/>
                <a:cs typeface="Arial"/>
                <a:sym typeface="Arial"/>
              </a:rPr>
              <a:t>and </a:t>
            </a:r>
            <a:r>
              <a:rPr lang="en">
                <a:solidFill>
                  <a:srgbClr val="000000"/>
                </a:solidFill>
                <a:latin typeface="Arial"/>
                <a:ea typeface="Arial"/>
                <a:cs typeface="Arial"/>
                <a:sym typeface="Arial"/>
              </a:rPr>
              <a:t>see perspectives that contradict their own. Research by Linehan et al. (1991) shows that DBT significantly reduces suicidal behaviours in individuals with BPD. However, the study focused largely on women, </a:t>
            </a:r>
            <a:r>
              <a:rPr lang="en">
                <a:solidFill>
                  <a:srgbClr val="000000"/>
                </a:solidFill>
                <a:latin typeface="Arial"/>
                <a:ea typeface="Arial"/>
                <a:cs typeface="Arial"/>
                <a:sym typeface="Arial"/>
              </a:rPr>
              <a:t>which suggests that it may not be as efficient for men. </a:t>
            </a:r>
            <a:r>
              <a:rPr lang="en">
                <a:solidFill>
                  <a:srgbClr val="000000"/>
                </a:solidFill>
                <a:latin typeface="Arial"/>
                <a:ea typeface="Arial"/>
                <a:cs typeface="Arial"/>
                <a:sym typeface="Arial"/>
              </a:rPr>
              <a:t>Another example is MBT, where you learn to step back from your immediate thoughts and gain the capacity to mentalise efficiently. Schema therapy is another option, which focuses on identifying and changing deeply ingrained negative patterns that have been developed earlier in life. Despite this, this </a:t>
            </a:r>
            <a:r>
              <a:rPr lang="en">
                <a:solidFill>
                  <a:srgbClr val="000000"/>
                </a:solidFill>
                <a:latin typeface="Arial"/>
                <a:ea typeface="Arial"/>
                <a:cs typeface="Arial"/>
                <a:sym typeface="Arial"/>
              </a:rPr>
              <a:t>treatment</a:t>
            </a:r>
            <a:r>
              <a:rPr lang="en">
                <a:solidFill>
                  <a:srgbClr val="000000"/>
                </a:solidFill>
                <a:latin typeface="Arial"/>
                <a:ea typeface="Arial"/>
                <a:cs typeface="Arial"/>
                <a:sym typeface="Arial"/>
              </a:rPr>
              <a:t> approach can be difficult to access. </a:t>
            </a:r>
            <a:endParaRPr>
              <a:solidFill>
                <a:srgbClr val="000000"/>
              </a:solidFill>
              <a:latin typeface="Arial"/>
              <a:ea typeface="Arial"/>
              <a:cs typeface="Arial"/>
              <a:sym typeface="Arial"/>
            </a:endParaRPr>
          </a:p>
          <a:p>
            <a:pPr indent="0" lvl="0" marL="457200" rtl="0" algn="l">
              <a:lnSpc>
                <a:spcPct val="20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l">
              <a:spcBef>
                <a:spcPts val="1200"/>
              </a:spcBef>
              <a:spcAft>
                <a:spcPts val="1200"/>
              </a:spcAft>
              <a:buNone/>
            </a:pPr>
            <a:r>
              <a:t/>
            </a:r>
            <a:endParaRPr sz="13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000" name="Shape 1000"/>
        <p:cNvGrpSpPr/>
        <p:nvPr/>
      </p:nvGrpSpPr>
      <p:grpSpPr>
        <a:xfrm>
          <a:off x="0" y="0"/>
          <a:ext cx="0" cy="0"/>
          <a:chOff x="0" y="0"/>
          <a:chExt cx="0" cy="0"/>
        </a:xfrm>
      </p:grpSpPr>
      <p:sp>
        <p:nvSpPr>
          <p:cNvPr id="1001" name="Google Shape;1001;p64"/>
          <p:cNvSpPr txBox="1"/>
          <p:nvPr>
            <p:ph idx="2" type="title"/>
          </p:nvPr>
        </p:nvSpPr>
        <p:spPr>
          <a:xfrm>
            <a:off x="38100" y="93150"/>
            <a:ext cx="1583400" cy="189300"/>
          </a:xfrm>
          <a:prstGeom prst="rect">
            <a:avLst/>
          </a:prstGeom>
        </p:spPr>
        <p:txBody>
          <a:bodyPr anchorCtr="0" anchor="t" bIns="91425" lIns="182875" spcFirstLastPara="1" rIns="91425" wrap="square" tIns="91425">
            <a:noAutofit/>
          </a:bodyPr>
          <a:lstStyle/>
          <a:p>
            <a:pPr indent="0" lvl="0" marL="0" rtl="0" algn="l">
              <a:spcBef>
                <a:spcPts val="0"/>
              </a:spcBef>
              <a:spcAft>
                <a:spcPts val="0"/>
              </a:spcAft>
              <a:buNone/>
            </a:pPr>
            <a:r>
              <a:rPr lang="en"/>
              <a:t>Mia Dunbar-Bowen</a:t>
            </a:r>
            <a:endParaRPr/>
          </a:p>
        </p:txBody>
      </p:sp>
      <p:sp>
        <p:nvSpPr>
          <p:cNvPr id="1002" name="Google Shape;1002;p64"/>
          <p:cNvSpPr txBox="1"/>
          <p:nvPr>
            <p:ph idx="1" type="subTitle"/>
          </p:nvPr>
        </p:nvSpPr>
        <p:spPr>
          <a:xfrm>
            <a:off x="38400" y="-95925"/>
            <a:ext cx="9105600" cy="5313000"/>
          </a:xfrm>
          <a:prstGeom prst="rect">
            <a:avLst/>
          </a:prstGeom>
          <a:solidFill>
            <a:schemeClr val="dk1"/>
          </a:solidFill>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a:solidFill>
                  <a:srgbClr val="000000"/>
                </a:solidFill>
                <a:latin typeface="Arial"/>
                <a:ea typeface="Arial"/>
                <a:cs typeface="Arial"/>
                <a:sym typeface="Arial"/>
              </a:rPr>
              <a:t>Slide 4: Therapeutic communities </a:t>
            </a:r>
            <a:endParaRPr b="1">
              <a:solidFill>
                <a:srgbClr val="000000"/>
              </a:solidFill>
              <a:latin typeface="Arial"/>
              <a:ea typeface="Arial"/>
              <a:cs typeface="Arial"/>
              <a:sym typeface="Arial"/>
            </a:endParaRPr>
          </a:p>
          <a:p>
            <a:pPr indent="-292100" lvl="0" marL="457200" rtl="0" algn="l">
              <a:lnSpc>
                <a:spcPct val="115000"/>
              </a:lnSpc>
              <a:spcBef>
                <a:spcPts val="1200"/>
              </a:spcBef>
              <a:spcAft>
                <a:spcPts val="0"/>
              </a:spcAft>
              <a:buClr>
                <a:srgbClr val="000000"/>
              </a:buClr>
              <a:buSzPts val="1000"/>
              <a:buFont typeface="Arial"/>
              <a:buChar char="-"/>
            </a:pPr>
            <a:r>
              <a:rPr lang="en">
                <a:solidFill>
                  <a:srgbClr val="000000"/>
                </a:solidFill>
                <a:latin typeface="Arial"/>
                <a:ea typeface="Arial"/>
                <a:cs typeface="Arial"/>
                <a:sym typeface="Arial"/>
              </a:rPr>
              <a:t>Therapeutic communities provide a supportive and structured environment where individuals with BPD can work on recovery alongside others. These communities are often residential, meaning individuals stay there for a period of time, allowing for a more immersive therapeutic experience. Within these communities, individuals with BPD have the opportunity to engage in meaningful interactions, confront interpersonal challenges, and develop essential skills for building and maintaining healthy relationships. Overall, the environment aims to be empathetic and supportive, helping individuals feel understood and accepted.</a:t>
            </a:r>
            <a:endParaRPr>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b="1" lang="en">
                <a:solidFill>
                  <a:srgbClr val="000000"/>
                </a:solidFill>
                <a:latin typeface="Arial"/>
                <a:ea typeface="Arial"/>
                <a:cs typeface="Arial"/>
                <a:sym typeface="Arial"/>
              </a:rPr>
              <a:t>Slide 5: Self care</a:t>
            </a:r>
            <a:endParaRPr b="1">
              <a:solidFill>
                <a:srgbClr val="000000"/>
              </a:solidFill>
              <a:latin typeface="Arial"/>
              <a:ea typeface="Arial"/>
              <a:cs typeface="Arial"/>
              <a:sym typeface="Arial"/>
            </a:endParaRPr>
          </a:p>
          <a:p>
            <a:pPr indent="-292100" lvl="0" marL="457200" rtl="0" algn="l">
              <a:lnSpc>
                <a:spcPct val="115000"/>
              </a:lnSpc>
              <a:spcBef>
                <a:spcPts val="0"/>
              </a:spcBef>
              <a:spcAft>
                <a:spcPts val="0"/>
              </a:spcAft>
              <a:buClr>
                <a:srgbClr val="000000"/>
              </a:buClr>
              <a:buSzPts val="1000"/>
              <a:buFont typeface="Arial"/>
              <a:buChar char="-"/>
            </a:pPr>
            <a:r>
              <a:rPr lang="en">
                <a:solidFill>
                  <a:srgbClr val="000000"/>
                </a:solidFill>
                <a:latin typeface="Arial"/>
                <a:ea typeface="Arial"/>
                <a:cs typeface="Arial"/>
                <a:sym typeface="Arial"/>
              </a:rPr>
              <a:t>There are many activities that a person can do on their own accord. These might include mindfulness exercises, journaling, grounding techniques, or engaging in physical activity. Strategies such as mindfulness are consistent with cognitive-behavioural approaches, which emphasise the role of thought regulation in emotional control. Techniques such as this can help manage symptoms outlined in the DSM-5, such as affective instability. While self-care is not a replacement for professional treatment, it can be a valuable tool in supporting overall wellbeing and maintaining progress.</a:t>
            </a:r>
            <a:endParaRPr>
              <a:solidFill>
                <a:srgbClr val="000000"/>
              </a:solidFill>
              <a:latin typeface="Arial"/>
              <a:ea typeface="Arial"/>
              <a:cs typeface="Arial"/>
              <a:sym typeface="Arial"/>
            </a:endParaRPr>
          </a:p>
          <a:p>
            <a:pPr indent="0" lvl="0" marL="457200" rtl="0" algn="l">
              <a:lnSpc>
                <a:spcPct val="115000"/>
              </a:lnSpc>
              <a:spcBef>
                <a:spcPts val="0"/>
              </a:spcBef>
              <a:spcAft>
                <a:spcPts val="0"/>
              </a:spcAft>
              <a:buNone/>
            </a:pPr>
            <a:r>
              <a:t/>
            </a:r>
            <a:endParaRPr>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b="1" lang="en">
                <a:solidFill>
                  <a:srgbClr val="000000"/>
                </a:solidFill>
                <a:latin typeface="Arial"/>
                <a:ea typeface="Arial"/>
                <a:cs typeface="Arial"/>
                <a:sym typeface="Arial"/>
              </a:rPr>
              <a:t>Slide 6: Crisis</a:t>
            </a:r>
            <a:endParaRPr b="1">
              <a:solidFill>
                <a:srgbClr val="000000"/>
              </a:solidFill>
              <a:latin typeface="Arial"/>
              <a:ea typeface="Arial"/>
              <a:cs typeface="Arial"/>
              <a:sym typeface="Arial"/>
            </a:endParaRPr>
          </a:p>
          <a:p>
            <a:pPr indent="-292100" lvl="0" marL="457200" rtl="0" algn="l">
              <a:lnSpc>
                <a:spcPct val="115000"/>
              </a:lnSpc>
              <a:spcBef>
                <a:spcPts val="0"/>
              </a:spcBef>
              <a:spcAft>
                <a:spcPts val="0"/>
              </a:spcAft>
              <a:buClr>
                <a:srgbClr val="000000"/>
              </a:buClr>
              <a:buSzPts val="1000"/>
              <a:buFont typeface="Arial"/>
              <a:buChar char="-"/>
            </a:pPr>
            <a:r>
              <a:rPr lang="en">
                <a:solidFill>
                  <a:srgbClr val="000000"/>
                </a:solidFill>
                <a:latin typeface="Arial"/>
                <a:ea typeface="Arial"/>
                <a:cs typeface="Arial"/>
                <a:sym typeface="Arial"/>
              </a:rPr>
              <a:t>For individuals with BPD, there may be moments where they’ll find themselves in crisis due to their impulsive behaviour. During these moments, it is important for them to seek immediate support. This could involve contacting mental health services or crisis helplines. Having a crisis plan in place can also be helpful as early intervention plays a key role in reducing harm and ensuring safety. This plan might include a list of identifiable warning signs, coping strategies, and knowing who to contact in an emergency. In extreme circumstances, an individual may be administered a hospital stay or a short course of medication to avoid the risk of harm to themselves or others. </a:t>
            </a:r>
            <a:endParaRPr>
              <a:solidFill>
                <a:srgbClr val="000000"/>
              </a:solidFill>
              <a:latin typeface="Arial"/>
              <a:ea typeface="Arial"/>
              <a:cs typeface="Arial"/>
              <a:sym typeface="Arial"/>
            </a:endParaRPr>
          </a:p>
          <a:p>
            <a:pPr indent="0" lvl="0" marL="0" rtl="0" algn="l">
              <a:lnSpc>
                <a:spcPct val="115000"/>
              </a:lnSpc>
              <a:spcBef>
                <a:spcPts val="0"/>
              </a:spcBef>
              <a:spcAft>
                <a:spcPts val="0"/>
              </a:spcAft>
              <a:buNone/>
            </a:pPr>
            <a:r>
              <a:t/>
            </a:r>
            <a:endParaRPr b="1">
              <a:solidFill>
                <a:srgbClr val="000000"/>
              </a:solidFill>
              <a:latin typeface="Arial"/>
              <a:ea typeface="Arial"/>
              <a:cs typeface="Arial"/>
              <a:sym typeface="Arial"/>
            </a:endParaRPr>
          </a:p>
          <a:p>
            <a:pPr indent="0" lvl="0" marL="0" rtl="0" algn="l">
              <a:lnSpc>
                <a:spcPct val="115000"/>
              </a:lnSpc>
              <a:spcBef>
                <a:spcPts val="0"/>
              </a:spcBef>
              <a:spcAft>
                <a:spcPts val="0"/>
              </a:spcAft>
              <a:buNone/>
            </a:pPr>
            <a:r>
              <a:rPr b="1" lang="en">
                <a:solidFill>
                  <a:srgbClr val="000000"/>
                </a:solidFill>
                <a:latin typeface="Arial"/>
                <a:ea typeface="Arial"/>
                <a:cs typeface="Arial"/>
                <a:sym typeface="Arial"/>
              </a:rPr>
              <a:t>Slide 7: Strengths and Limitations</a:t>
            </a:r>
            <a:endParaRPr b="1">
              <a:solidFill>
                <a:srgbClr val="000000"/>
              </a:solidFill>
              <a:latin typeface="Arial"/>
              <a:ea typeface="Arial"/>
              <a:cs typeface="Arial"/>
              <a:sym typeface="Arial"/>
            </a:endParaRPr>
          </a:p>
          <a:p>
            <a:pPr indent="-292100" lvl="0" marL="457200" rtl="0" algn="l">
              <a:lnSpc>
                <a:spcPct val="115000"/>
              </a:lnSpc>
              <a:spcBef>
                <a:spcPts val="1200"/>
              </a:spcBef>
              <a:spcAft>
                <a:spcPts val="0"/>
              </a:spcAft>
              <a:buClr>
                <a:srgbClr val="000000"/>
              </a:buClr>
              <a:buSzPts val="1000"/>
              <a:buFont typeface="Arial"/>
              <a:buChar char="-"/>
            </a:pPr>
            <a:r>
              <a:rPr lang="en">
                <a:solidFill>
                  <a:srgbClr val="000000"/>
                </a:solidFill>
                <a:latin typeface="Arial"/>
                <a:ea typeface="Arial"/>
                <a:cs typeface="Arial"/>
                <a:sym typeface="Arial"/>
              </a:rPr>
              <a:t>Each treatment option for BPD has its own strengths and limitations. Overall, talking therapies such as DBT appear to be the most effective treatment, as they directly target the underlying mechanisms of BPD, particularly emotional dysregulation. In contrast, medication plays a more supportive role, addressing symptoms rather than causes. While therapeutic communities provide valuable social support, they may not be suitable for everyone due to their high commitment and interaction. Therefore, the most effective </a:t>
            </a:r>
            <a:r>
              <a:rPr lang="en">
                <a:solidFill>
                  <a:srgbClr val="000000"/>
                </a:solidFill>
                <a:latin typeface="Arial"/>
                <a:ea typeface="Arial"/>
                <a:cs typeface="Arial"/>
                <a:sym typeface="Arial"/>
              </a:rPr>
              <a:t>treatment is entirely dependent on what suits an individual the best. </a:t>
            </a:r>
            <a:r>
              <a:rPr lang="en">
                <a:solidFill>
                  <a:srgbClr val="000000"/>
                </a:solidFill>
                <a:latin typeface="Arial"/>
                <a:ea typeface="Arial"/>
                <a:cs typeface="Arial"/>
                <a:sym typeface="Arial"/>
              </a:rPr>
              <a:t> </a:t>
            </a:r>
            <a:endParaRPr sz="800">
              <a:solidFill>
                <a:srgbClr val="000000"/>
              </a:solidFill>
              <a:latin typeface="Arial"/>
              <a:ea typeface="Arial"/>
              <a:cs typeface="Arial"/>
              <a:sym typeface="Arial"/>
            </a:endParaRPr>
          </a:p>
          <a:p>
            <a:pPr indent="0" lvl="0" marL="457200" rtl="0" algn="l">
              <a:lnSpc>
                <a:spcPct val="200000"/>
              </a:lnSpc>
              <a:spcBef>
                <a:spcPts val="1200"/>
              </a:spcBef>
              <a:spcAft>
                <a:spcPts val="0"/>
              </a:spcAft>
              <a:buNone/>
            </a:pPr>
            <a:r>
              <a:t/>
            </a:r>
            <a:endParaRPr sz="1200">
              <a:solidFill>
                <a:srgbClr val="000000"/>
              </a:solidFill>
              <a:latin typeface="Arial"/>
              <a:ea typeface="Arial"/>
              <a:cs typeface="Arial"/>
              <a:sym typeface="Arial"/>
            </a:endParaRPr>
          </a:p>
          <a:p>
            <a:pPr indent="0" lvl="0" marL="0" rtl="0" algn="l">
              <a:spcBef>
                <a:spcPts val="1200"/>
              </a:spcBef>
              <a:spcAft>
                <a:spcPts val="1200"/>
              </a:spcAft>
              <a:buNone/>
            </a:pPr>
            <a:r>
              <a:t/>
            </a:r>
            <a:endParaRPr sz="13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EOMETRIC OVERLAYS">
  <a:themeElements>
    <a:clrScheme name="Simple Light">
      <a:dk1>
        <a:srgbClr val="FFFFFF"/>
      </a:dk1>
      <a:lt1>
        <a:srgbClr val="353535"/>
      </a:lt1>
      <a:dk2>
        <a:srgbClr val="E3DFD6"/>
      </a:dk2>
      <a:lt2>
        <a:srgbClr val="F0B03B"/>
      </a:lt2>
      <a:accent1>
        <a:srgbClr val="FFEB67"/>
      </a:accent1>
      <a:accent2>
        <a:srgbClr val="FF5777"/>
      </a:accent2>
      <a:accent3>
        <a:srgbClr val="41CC6B"/>
      </a:accent3>
      <a:accent4>
        <a:srgbClr val="4285F4"/>
      </a:accent4>
      <a:accent5>
        <a:srgbClr val="69615E"/>
      </a:accent5>
      <a:accent6>
        <a:srgbClr val="FF866D"/>
      </a:accent6>
      <a:hlink>
        <a:srgbClr val="2A292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