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57" r:id="rId3"/>
    <p:sldId id="258" r:id="rId4"/>
    <p:sldId id="261" r:id="rId5"/>
    <p:sldId id="259" r:id="rId6"/>
    <p:sldId id="262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76E48C-01FA-4316-C181-EB13BEF942E9}" v="880" dt="2026-06-16T15:11:59.2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fosa Omoruyi (2515238)" userId="S::2515238@student.uwtsd.ac.uk::bdf94918-b1f8-4105-9c82-d64824fbea8c" providerId="AD" clId="Web-{467B8BF7-AD3D-CF7C-D1AE-7538AA9FB996}"/>
    <pc:docChg chg="modSld">
      <pc:chgData name="Efosa Omoruyi (2515238)" userId="S::2515238@student.uwtsd.ac.uk::bdf94918-b1f8-4105-9c82-d64824fbea8c" providerId="AD" clId="Web-{467B8BF7-AD3D-CF7C-D1AE-7538AA9FB996}" dt="2026-06-04T14:44:46.882" v="1"/>
      <pc:docMkLst>
        <pc:docMk/>
      </pc:docMkLst>
      <pc:sldChg chg="mod modShow">
        <pc:chgData name="Efosa Omoruyi (2515238)" userId="S::2515238@student.uwtsd.ac.uk::bdf94918-b1f8-4105-9c82-d64824fbea8c" providerId="AD" clId="Web-{467B8BF7-AD3D-CF7C-D1AE-7538AA9FB996}" dt="2026-06-04T14:44:46.882" v="1"/>
        <pc:sldMkLst>
          <pc:docMk/>
          <pc:sldMk cId="109857222" sldId="256"/>
        </pc:sldMkLst>
      </pc:sldChg>
    </pc:docChg>
  </pc:docChgLst>
  <pc:docChgLst>
    <pc:chgData name="Efosa Omoruyi (2515238)" userId="S::2515238@student.uwtsd.ac.uk::bdf94918-b1f8-4105-9c82-d64824fbea8c" providerId="AD" clId="Web-{8FCB42F9-5EE1-57FC-4261-0AB275688013}"/>
    <pc:docChg chg="mod modSld addMainMaster delMainMaster">
      <pc:chgData name="Efosa Omoruyi (2515238)" userId="S::2515238@student.uwtsd.ac.uk::bdf94918-b1f8-4105-9c82-d64824fbea8c" providerId="AD" clId="Web-{8FCB42F9-5EE1-57FC-4261-0AB275688013}" dt="2026-06-04T14:43:54.430" v="42"/>
      <pc:docMkLst>
        <pc:docMk/>
      </pc:docMkLst>
      <pc:sldChg chg="delSp modSp mod modTransition modClrScheme chgLayout">
        <pc:chgData name="Efosa Omoruyi (2515238)" userId="S::2515238@student.uwtsd.ac.uk::bdf94918-b1f8-4105-9c82-d64824fbea8c" providerId="AD" clId="Web-{8FCB42F9-5EE1-57FC-4261-0AB275688013}" dt="2026-06-04T14:43:54.430" v="42"/>
        <pc:sldMkLst>
          <pc:docMk/>
          <pc:sldMk cId="109857222" sldId="256"/>
        </pc:sldMkLst>
        <pc:spChg chg="mod ord">
          <ac:chgData name="Efosa Omoruyi (2515238)" userId="S::2515238@student.uwtsd.ac.uk::bdf94918-b1f8-4105-9c82-d64824fbea8c" providerId="AD" clId="Web-{8FCB42F9-5EE1-57FC-4261-0AB275688013}" dt="2026-06-04T14:42:50.193" v="41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Efosa Omoruyi (2515238)" userId="S::2515238@student.uwtsd.ac.uk::bdf94918-b1f8-4105-9c82-d64824fbea8c" providerId="AD" clId="Web-{0776E48C-01FA-4316-C181-EB13BEF942E9}"/>
    <pc:docChg chg="mod addSld modSld sldOrd addMainMaster delMainMaster modMainMaster">
      <pc:chgData name="Efosa Omoruyi (2515238)" userId="S::2515238@student.uwtsd.ac.uk::bdf94918-b1f8-4105-9c82-d64824fbea8c" providerId="AD" clId="Web-{0776E48C-01FA-4316-C181-EB13BEF942E9}" dt="2026-06-16T15:11:59.208" v="720" actId="20577"/>
      <pc:docMkLst>
        <pc:docMk/>
      </pc:docMkLst>
      <pc:sldChg chg="addSp delSp modSp mod modClrScheme chgLayout">
        <pc:chgData name="Efosa Omoruyi (2515238)" userId="S::2515238@student.uwtsd.ac.uk::bdf94918-b1f8-4105-9c82-d64824fbea8c" providerId="AD" clId="Web-{0776E48C-01FA-4316-C181-EB13BEF942E9}" dt="2026-06-16T14:40:43.236" v="531" actId="1076"/>
        <pc:sldMkLst>
          <pc:docMk/>
          <pc:sldMk cId="109857222" sldId="256"/>
        </pc:sldMkLst>
        <pc:spChg chg="mod ord">
          <ac:chgData name="Efosa Omoruyi (2515238)" userId="S::2515238@student.uwtsd.ac.uk::bdf94918-b1f8-4105-9c82-d64824fbea8c" providerId="AD" clId="Web-{0776E48C-01FA-4316-C181-EB13BEF942E9}" dt="2026-06-16T14:40:26.142" v="529" actId="1076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Efosa Omoruyi (2515238)" userId="S::2515238@student.uwtsd.ac.uk::bdf94918-b1f8-4105-9c82-d64824fbea8c" providerId="AD" clId="Web-{0776E48C-01FA-4316-C181-EB13BEF942E9}" dt="2026-06-16T14:26:00.393" v="298"/>
          <ac:spMkLst>
            <pc:docMk/>
            <pc:sldMk cId="109857222" sldId="256"/>
            <ac:spMk id="3" creationId="{F8A1CAC2-88CC-F475-B9ED-CB9BD2BBBA73}"/>
          </ac:spMkLst>
        </pc:spChg>
        <pc:spChg chg="add del">
          <ac:chgData name="Efosa Omoruyi (2515238)" userId="S::2515238@student.uwtsd.ac.uk::bdf94918-b1f8-4105-9c82-d64824fbea8c" providerId="AD" clId="Web-{0776E48C-01FA-4316-C181-EB13BEF942E9}" dt="2026-06-16T14:26:12.909" v="300"/>
          <ac:spMkLst>
            <pc:docMk/>
            <pc:sldMk cId="109857222" sldId="256"/>
            <ac:spMk id="4" creationId="{E6BDEE20-78AD-3F26-C572-EC58B9A3FFED}"/>
          </ac:spMkLst>
        </pc:spChg>
        <pc:spChg chg="add del mod">
          <ac:chgData name="Efosa Omoruyi (2515238)" userId="S::2515238@student.uwtsd.ac.uk::bdf94918-b1f8-4105-9c82-d64824fbea8c" providerId="AD" clId="Web-{0776E48C-01FA-4316-C181-EB13BEF942E9}" dt="2026-06-16T14:26:23.956" v="304"/>
          <ac:spMkLst>
            <pc:docMk/>
            <pc:sldMk cId="109857222" sldId="256"/>
            <ac:spMk id="5" creationId="{1516B5BF-B89A-1138-A7F9-2B7AA6F9BCE0}"/>
          </ac:spMkLst>
        </pc:spChg>
        <pc:spChg chg="add mod">
          <ac:chgData name="Efosa Omoruyi (2515238)" userId="S::2515238@student.uwtsd.ac.uk::bdf94918-b1f8-4105-9c82-d64824fbea8c" providerId="AD" clId="Web-{0776E48C-01FA-4316-C181-EB13BEF942E9}" dt="2026-06-16T14:40:43.236" v="531" actId="1076"/>
          <ac:spMkLst>
            <pc:docMk/>
            <pc:sldMk cId="109857222" sldId="256"/>
            <ac:spMk id="6" creationId="{5EA5A098-35C9-EF17-457B-F76B4403B8D2}"/>
          </ac:spMkLst>
        </pc:spChg>
        <pc:spChg chg="add del">
          <ac:chgData name="Efosa Omoruyi (2515238)" userId="S::2515238@student.uwtsd.ac.uk::bdf94918-b1f8-4105-9c82-d64824fbea8c" providerId="AD" clId="Web-{0776E48C-01FA-4316-C181-EB13BEF942E9}" dt="2026-06-16T14:37:34.339" v="502"/>
          <ac:spMkLst>
            <pc:docMk/>
            <pc:sldMk cId="109857222" sldId="256"/>
            <ac:spMk id="7" creationId="{A6CEA3CB-07FB-1872-C852-EA78A420C34D}"/>
          </ac:spMkLst>
        </pc:spChg>
        <pc:spChg chg="add mod">
          <ac:chgData name="Efosa Omoruyi (2515238)" userId="S::2515238@student.uwtsd.ac.uk::bdf94918-b1f8-4105-9c82-d64824fbea8c" providerId="AD" clId="Web-{0776E48C-01FA-4316-C181-EB13BEF942E9}" dt="2026-06-16T14:40:31.673" v="530" actId="1076"/>
          <ac:spMkLst>
            <pc:docMk/>
            <pc:sldMk cId="109857222" sldId="256"/>
            <ac:spMk id="8" creationId="{3B843999-96C8-A809-5C70-CEEDDE5BC3A1}"/>
          </ac:spMkLst>
        </pc:spChg>
      </pc:sldChg>
      <pc:sldChg chg="modSp mod modClrScheme chgLayout">
        <pc:chgData name="Efosa Omoruyi (2515238)" userId="S::2515238@student.uwtsd.ac.uk::bdf94918-b1f8-4105-9c82-d64824fbea8c" providerId="AD" clId="Web-{0776E48C-01FA-4316-C181-EB13BEF942E9}" dt="2026-06-16T14:34:50.114" v="477"/>
        <pc:sldMkLst>
          <pc:docMk/>
          <pc:sldMk cId="3121087901" sldId="257"/>
        </pc:sldMkLst>
        <pc:spChg chg="mod ord">
          <ac:chgData name="Efosa Omoruyi (2515238)" userId="S::2515238@student.uwtsd.ac.uk::bdf94918-b1f8-4105-9c82-d64824fbea8c" providerId="AD" clId="Web-{0776E48C-01FA-4316-C181-EB13BEF942E9}" dt="2026-06-16T14:34:50.114" v="477"/>
          <ac:spMkLst>
            <pc:docMk/>
            <pc:sldMk cId="3121087901" sldId="257"/>
            <ac:spMk id="2" creationId="{7461DBAF-CF9B-F74B-4387-23DA6C5937E3}"/>
          </ac:spMkLst>
        </pc:spChg>
        <pc:spChg chg="mod ord">
          <ac:chgData name="Efosa Omoruyi (2515238)" userId="S::2515238@student.uwtsd.ac.uk::bdf94918-b1f8-4105-9c82-d64824fbea8c" providerId="AD" clId="Web-{0776E48C-01FA-4316-C181-EB13BEF942E9}" dt="2026-06-16T14:34:50.114" v="477"/>
          <ac:spMkLst>
            <pc:docMk/>
            <pc:sldMk cId="3121087901" sldId="257"/>
            <ac:spMk id="3" creationId="{47F3BA92-0E9D-E112-10BD-18DFCBF6A9C1}"/>
          </ac:spMkLst>
        </pc:spChg>
      </pc:sldChg>
      <pc:sldChg chg="modSp mod modClrScheme chgLayout">
        <pc:chgData name="Efosa Omoruyi (2515238)" userId="S::2515238@student.uwtsd.ac.uk::bdf94918-b1f8-4105-9c82-d64824fbea8c" providerId="AD" clId="Web-{0776E48C-01FA-4316-C181-EB13BEF942E9}" dt="2026-06-16T14:59:33.589" v="612" actId="20577"/>
        <pc:sldMkLst>
          <pc:docMk/>
          <pc:sldMk cId="3504081454" sldId="258"/>
        </pc:sldMkLst>
        <pc:spChg chg="mod ord">
          <ac:chgData name="Efosa Omoruyi (2515238)" userId="S::2515238@student.uwtsd.ac.uk::bdf94918-b1f8-4105-9c82-d64824fbea8c" providerId="AD" clId="Web-{0776E48C-01FA-4316-C181-EB13BEF942E9}" dt="2026-06-16T14:34:50.114" v="477"/>
          <ac:spMkLst>
            <pc:docMk/>
            <pc:sldMk cId="3504081454" sldId="258"/>
            <ac:spMk id="2" creationId="{9422A80C-7C27-31DB-7794-B16DA3B2FC03}"/>
          </ac:spMkLst>
        </pc:spChg>
        <pc:spChg chg="mod ord">
          <ac:chgData name="Efosa Omoruyi (2515238)" userId="S::2515238@student.uwtsd.ac.uk::bdf94918-b1f8-4105-9c82-d64824fbea8c" providerId="AD" clId="Web-{0776E48C-01FA-4316-C181-EB13BEF942E9}" dt="2026-06-16T14:59:33.589" v="612" actId="20577"/>
          <ac:spMkLst>
            <pc:docMk/>
            <pc:sldMk cId="3504081454" sldId="258"/>
            <ac:spMk id="3" creationId="{BB8E699F-6F7D-F64F-CFB0-2A464FC25FCA}"/>
          </ac:spMkLst>
        </pc:spChg>
      </pc:sldChg>
      <pc:sldChg chg="modSp mod modClrScheme chgLayout">
        <pc:chgData name="Efosa Omoruyi (2515238)" userId="S::2515238@student.uwtsd.ac.uk::bdf94918-b1f8-4105-9c82-d64824fbea8c" providerId="AD" clId="Web-{0776E48C-01FA-4316-C181-EB13BEF942E9}" dt="2026-06-16T15:11:59.208" v="720" actId="20577"/>
        <pc:sldMkLst>
          <pc:docMk/>
          <pc:sldMk cId="2142801074" sldId="259"/>
        </pc:sldMkLst>
        <pc:spChg chg="mod ord">
          <ac:chgData name="Efosa Omoruyi (2515238)" userId="S::2515238@student.uwtsd.ac.uk::bdf94918-b1f8-4105-9c82-d64824fbea8c" providerId="AD" clId="Web-{0776E48C-01FA-4316-C181-EB13BEF942E9}" dt="2026-06-16T14:34:50.114" v="477"/>
          <ac:spMkLst>
            <pc:docMk/>
            <pc:sldMk cId="2142801074" sldId="259"/>
            <ac:spMk id="2" creationId="{FAD97035-0620-5746-C001-DBC9920BF3F9}"/>
          </ac:spMkLst>
        </pc:spChg>
        <pc:spChg chg="mod ord">
          <ac:chgData name="Efosa Omoruyi (2515238)" userId="S::2515238@student.uwtsd.ac.uk::bdf94918-b1f8-4105-9c82-d64824fbea8c" providerId="AD" clId="Web-{0776E48C-01FA-4316-C181-EB13BEF942E9}" dt="2026-06-16T15:11:59.208" v="720" actId="20577"/>
          <ac:spMkLst>
            <pc:docMk/>
            <pc:sldMk cId="2142801074" sldId="259"/>
            <ac:spMk id="3" creationId="{6C3047A1-465C-2CAD-9D5E-9EC9BC697812}"/>
          </ac:spMkLst>
        </pc:spChg>
      </pc:sldChg>
      <pc:sldChg chg="modSp mod modClrScheme chgLayout">
        <pc:chgData name="Efosa Omoruyi (2515238)" userId="S::2515238@student.uwtsd.ac.uk::bdf94918-b1f8-4105-9c82-d64824fbea8c" providerId="AD" clId="Web-{0776E48C-01FA-4316-C181-EB13BEF942E9}" dt="2026-06-16T14:51:40.431" v="552" actId="20577"/>
        <pc:sldMkLst>
          <pc:docMk/>
          <pc:sldMk cId="3480794553" sldId="260"/>
        </pc:sldMkLst>
        <pc:spChg chg="mod ord">
          <ac:chgData name="Efosa Omoruyi (2515238)" userId="S::2515238@student.uwtsd.ac.uk::bdf94918-b1f8-4105-9c82-d64824fbea8c" providerId="AD" clId="Web-{0776E48C-01FA-4316-C181-EB13BEF942E9}" dt="2026-06-16T14:34:50.114" v="477"/>
          <ac:spMkLst>
            <pc:docMk/>
            <pc:sldMk cId="3480794553" sldId="260"/>
            <ac:spMk id="2" creationId="{3E898D65-0F5A-D076-06BB-59EECCA641A1}"/>
          </ac:spMkLst>
        </pc:spChg>
        <pc:spChg chg="mod ord">
          <ac:chgData name="Efosa Omoruyi (2515238)" userId="S::2515238@student.uwtsd.ac.uk::bdf94918-b1f8-4105-9c82-d64824fbea8c" providerId="AD" clId="Web-{0776E48C-01FA-4316-C181-EB13BEF942E9}" dt="2026-06-16T14:51:40.431" v="552" actId="20577"/>
          <ac:spMkLst>
            <pc:docMk/>
            <pc:sldMk cId="3480794553" sldId="260"/>
            <ac:spMk id="3" creationId="{2859FD61-435E-5499-D4F9-DF094A89CA8D}"/>
          </ac:spMkLst>
        </pc:spChg>
      </pc:sldChg>
      <pc:sldChg chg="modSp mod ord modClrScheme chgLayout">
        <pc:chgData name="Efosa Omoruyi (2515238)" userId="S::2515238@student.uwtsd.ac.uk::bdf94918-b1f8-4105-9c82-d64824fbea8c" providerId="AD" clId="Web-{0776E48C-01FA-4316-C181-EB13BEF942E9}" dt="2026-06-16T15:05:17.976" v="644" actId="20577"/>
        <pc:sldMkLst>
          <pc:docMk/>
          <pc:sldMk cId="630923373" sldId="261"/>
        </pc:sldMkLst>
        <pc:spChg chg="mod ord">
          <ac:chgData name="Efosa Omoruyi (2515238)" userId="S::2515238@student.uwtsd.ac.uk::bdf94918-b1f8-4105-9c82-d64824fbea8c" providerId="AD" clId="Web-{0776E48C-01FA-4316-C181-EB13BEF942E9}" dt="2026-06-16T14:34:50.114" v="477"/>
          <ac:spMkLst>
            <pc:docMk/>
            <pc:sldMk cId="630923373" sldId="261"/>
            <ac:spMk id="2" creationId="{4DB5E100-74DE-4323-0062-FB003E895E73}"/>
          </ac:spMkLst>
        </pc:spChg>
        <pc:spChg chg="mod ord">
          <ac:chgData name="Efosa Omoruyi (2515238)" userId="S::2515238@student.uwtsd.ac.uk::bdf94918-b1f8-4105-9c82-d64824fbea8c" providerId="AD" clId="Web-{0776E48C-01FA-4316-C181-EB13BEF942E9}" dt="2026-06-16T15:05:17.976" v="644" actId="20577"/>
          <ac:spMkLst>
            <pc:docMk/>
            <pc:sldMk cId="630923373" sldId="261"/>
            <ac:spMk id="3" creationId="{A8B9AA1E-AFB6-C3F2-4975-E810E060C1DE}"/>
          </ac:spMkLst>
        </pc:spChg>
      </pc:sldChg>
      <pc:sldChg chg="addSp delSp modSp new mod setBg">
        <pc:chgData name="Efosa Omoruyi (2515238)" userId="S::2515238@student.uwtsd.ac.uk::bdf94918-b1f8-4105-9c82-d64824fbea8c" providerId="AD" clId="Web-{0776E48C-01FA-4316-C181-EB13BEF942E9}" dt="2026-06-16T14:50:53.461" v="543"/>
        <pc:sldMkLst>
          <pc:docMk/>
          <pc:sldMk cId="2060362645" sldId="262"/>
        </pc:sldMkLst>
        <pc:spChg chg="add del">
          <ac:chgData name="Efosa Omoruyi (2515238)" userId="S::2515238@student.uwtsd.ac.uk::bdf94918-b1f8-4105-9c82-d64824fbea8c" providerId="AD" clId="Web-{0776E48C-01FA-4316-C181-EB13BEF942E9}" dt="2026-06-16T14:50:53.461" v="543"/>
          <ac:spMkLst>
            <pc:docMk/>
            <pc:sldMk cId="2060362645" sldId="262"/>
            <ac:spMk id="2" creationId="{46A59E1B-BABD-2A92-EC38-ABAEDFCCDBAB}"/>
          </ac:spMkLst>
        </pc:spChg>
        <pc:spChg chg="del">
          <ac:chgData name="Efosa Omoruyi (2515238)" userId="S::2515238@student.uwtsd.ac.uk::bdf94918-b1f8-4105-9c82-d64824fbea8c" providerId="AD" clId="Web-{0776E48C-01FA-4316-C181-EB13BEF942E9}" dt="2026-06-16T14:47:50.486" v="533"/>
          <ac:spMkLst>
            <pc:docMk/>
            <pc:sldMk cId="2060362645" sldId="262"/>
            <ac:spMk id="3" creationId="{91E25D58-ED95-FCE5-1A6F-3E6583CC9B89}"/>
          </ac:spMkLst>
        </pc:spChg>
        <pc:spChg chg="add del">
          <ac:chgData name="Efosa Omoruyi (2515238)" userId="S::2515238@student.uwtsd.ac.uk::bdf94918-b1f8-4105-9c82-d64824fbea8c" providerId="AD" clId="Web-{0776E48C-01FA-4316-C181-EB13BEF942E9}" dt="2026-06-16T14:50:53.461" v="543"/>
          <ac:spMkLst>
            <pc:docMk/>
            <pc:sldMk cId="2060362645" sldId="262"/>
            <ac:spMk id="32" creationId="{C40B6375-7479-45C4-8B99-EA1CF75F31E2}"/>
          </ac:spMkLst>
        </pc:spChg>
        <pc:grpChg chg="add del">
          <ac:chgData name="Efosa Omoruyi (2515238)" userId="S::2515238@student.uwtsd.ac.uk::bdf94918-b1f8-4105-9c82-d64824fbea8c" providerId="AD" clId="Web-{0776E48C-01FA-4316-C181-EB13BEF942E9}" dt="2026-06-16T14:50:53.461" v="543"/>
          <ac:grpSpMkLst>
            <pc:docMk/>
            <pc:sldMk cId="2060362645" sldId="262"/>
            <ac:grpSpMk id="9" creationId="{9EA06921-3C0C-4126-AF75-9499D48390C3}"/>
          </ac:grpSpMkLst>
        </pc:grpChg>
        <pc:picChg chg="add mod ord">
          <ac:chgData name="Efosa Omoruyi (2515238)" userId="S::2515238@student.uwtsd.ac.uk::bdf94918-b1f8-4105-9c82-d64824fbea8c" providerId="AD" clId="Web-{0776E48C-01FA-4316-C181-EB13BEF942E9}" dt="2026-06-16T14:50:53.461" v="543"/>
          <ac:picMkLst>
            <pc:docMk/>
            <pc:sldMk cId="2060362645" sldId="262"/>
            <ac:picMk id="4" creationId="{FD73CAD8-5570-F71E-D9CC-1C6B84316D00}"/>
          </ac:picMkLst>
        </pc:picChg>
      </pc:sldChg>
      <pc:sldMasterChg chg="del delSldLayout">
        <pc:chgData name="Efosa Omoruyi (2515238)" userId="S::2515238@student.uwtsd.ac.uk::bdf94918-b1f8-4105-9c82-d64824fbea8c" providerId="AD" clId="Web-{0776E48C-01FA-4316-C181-EB13BEF942E9}" dt="2026-06-16T14:23:52.638" v="291"/>
        <pc:sldMasterMkLst>
          <pc:docMk/>
          <pc:sldMasterMk cId="1841257181" sldId="2147483900"/>
        </pc:sldMasterMkLst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4006326980" sldId="2147483901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3243184125" sldId="2147483902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346832575" sldId="2147483903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2902401152" sldId="2147483904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1382277192" sldId="2147483905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4059190985" sldId="2147483906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1257995504" sldId="2147483907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3605760467" sldId="2147483908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2461126095" sldId="2147483909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2542997741" sldId="2147483910"/>
          </pc:sldLayoutMkLst>
        </pc:sldLayoutChg>
        <pc:sldLayoutChg chg="del">
          <pc:chgData name="Efosa Omoruyi (2515238)" userId="S::2515238@student.uwtsd.ac.uk::bdf94918-b1f8-4105-9c82-d64824fbea8c" providerId="AD" clId="Web-{0776E48C-01FA-4316-C181-EB13BEF942E9}" dt="2026-06-16T14:23:52.638" v="291"/>
          <pc:sldLayoutMkLst>
            <pc:docMk/>
            <pc:sldMasterMk cId="1841257181" sldId="2147483900"/>
            <pc:sldLayoutMk cId="873476119" sldId="2147483911"/>
          </pc:sldLayoutMkLst>
        </pc:sldLayoutChg>
      </pc:sldMasterChg>
      <pc:sldMasterChg chg="add del modTransition addSldLayout delSldLayout modSldLayout">
        <pc:chgData name="Efosa Omoruyi (2515238)" userId="S::2515238@student.uwtsd.ac.uk::bdf94918-b1f8-4105-9c82-d64824fbea8c" providerId="AD" clId="Web-{0776E48C-01FA-4316-C181-EB13BEF942E9}" dt="2026-06-16T14:24:25.968" v="292"/>
        <pc:sldMasterMkLst>
          <pc:docMk/>
          <pc:sldMasterMk cId="2703095044" sldId="2147483912"/>
        </pc:sldMasterMkLst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955321721" sldId="2147483913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110006220" sldId="2147483914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503768435" sldId="2147483915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2787363519" sldId="2147483916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971261375" sldId="2147483917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1455542356" sldId="2147483918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3207456069" sldId="2147483919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2033258354" sldId="2147483920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2848435991" sldId="2147483921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2008419411" sldId="2147483922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25.968" v="292"/>
          <pc:sldLayoutMkLst>
            <pc:docMk/>
            <pc:sldMasterMk cId="2703095044" sldId="2147483912"/>
            <pc:sldLayoutMk cId="100071607" sldId="2147483923"/>
          </pc:sldLayoutMkLst>
        </pc:sldLayoutChg>
      </pc:sldMasterChg>
      <pc:sldMasterChg chg="add del modTransition addSldLayout delSldLayout modSldLayout">
        <pc:chgData name="Efosa Omoruyi (2515238)" userId="S::2515238@student.uwtsd.ac.uk::bdf94918-b1f8-4105-9c82-d64824fbea8c" providerId="AD" clId="Web-{0776E48C-01FA-4316-C181-EB13BEF942E9}" dt="2026-06-16T14:24:31.655" v="293"/>
        <pc:sldMasterMkLst>
          <pc:docMk/>
          <pc:sldMasterMk cId="3555303974" sldId="2147483924"/>
        </pc:sldMasterMkLst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1713337094" sldId="2147483925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2043227570" sldId="2147483926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3127465794" sldId="2147483927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2744341831" sldId="2147483928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1682236317" sldId="2147483929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3698937085" sldId="2147483930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955113203" sldId="2147483931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970883365" sldId="2147483932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347630943" sldId="2147483933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4138112629" sldId="2147483934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1.655" v="293"/>
          <pc:sldLayoutMkLst>
            <pc:docMk/>
            <pc:sldMasterMk cId="3555303974" sldId="2147483924"/>
            <pc:sldLayoutMk cId="4130639786" sldId="2147483935"/>
          </pc:sldLayoutMkLst>
        </pc:sldLayoutChg>
      </pc:sldMasterChg>
      <pc:sldMasterChg chg="add del modTransition addSldLayout delSldLayout modSldLayout">
        <pc:chgData name="Efosa Omoruyi (2515238)" userId="S::2515238@student.uwtsd.ac.uk::bdf94918-b1f8-4105-9c82-d64824fbea8c" providerId="AD" clId="Web-{0776E48C-01FA-4316-C181-EB13BEF942E9}" dt="2026-06-16T14:24:38.624" v="294"/>
        <pc:sldMasterMkLst>
          <pc:docMk/>
          <pc:sldMasterMk cId="3230698523" sldId="2147483936"/>
        </pc:sldMasterMkLst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3234578677" sldId="2147483937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3988194310" sldId="2147483938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2025249806" sldId="2147483939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3254096044" sldId="2147483940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2469124324" sldId="2147483941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4141207803" sldId="2147483942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1121415749" sldId="2147483943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2548665095" sldId="2147483944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3405493874" sldId="2147483945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254454611" sldId="2147483946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24:38.624" v="294"/>
          <pc:sldLayoutMkLst>
            <pc:docMk/>
            <pc:sldMasterMk cId="3230698523" sldId="2147483936"/>
            <pc:sldLayoutMk cId="2756286595" sldId="2147483947"/>
          </pc:sldLayoutMkLst>
        </pc:sldLayoutChg>
      </pc:sldMasterChg>
      <pc:sldMasterChg chg="add del modTransition addSldLayout delSldLayout modSldLayout">
        <pc:chgData name="Efosa Omoruyi (2515238)" userId="S::2515238@student.uwtsd.ac.uk::bdf94918-b1f8-4105-9c82-d64824fbea8c" providerId="AD" clId="Web-{0776E48C-01FA-4316-C181-EB13BEF942E9}" dt="2026-06-16T14:34:50.114" v="477"/>
        <pc:sldMasterMkLst>
          <pc:docMk/>
          <pc:sldMasterMk cId="3829831768" sldId="2147483948"/>
        </pc:sldMasterMkLst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1564221749" sldId="2147483949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2371785529" sldId="2147483950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42919585" sldId="2147483951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1705839873" sldId="2147483952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814059588" sldId="2147483953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1085596644" sldId="2147483954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2606522489" sldId="2147483955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1364056714" sldId="2147483956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3917751448" sldId="2147483957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2638837667" sldId="2147483958"/>
          </pc:sldLayoutMkLst>
        </pc:sldLayoutChg>
        <pc:sldLayoutChg chg="add del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3829831768" sldId="2147483948"/>
            <pc:sldLayoutMk cId="1774063603" sldId="2147483959"/>
          </pc:sldLayoutMkLst>
        </pc:sldLayoutChg>
      </pc:sldMasterChg>
      <pc:sldMasterChg chg="add modTransition addSldLayout modSldLayout">
        <pc:chgData name="Efosa Omoruyi (2515238)" userId="S::2515238@student.uwtsd.ac.uk::bdf94918-b1f8-4105-9c82-d64824fbea8c" providerId="AD" clId="Web-{0776E48C-01FA-4316-C181-EB13BEF942E9}" dt="2026-06-16T14:34:50.114" v="477"/>
        <pc:sldMasterMkLst>
          <pc:docMk/>
          <pc:sldMasterMk cId="730107793" sldId="2147483960"/>
        </pc:sldMasterMkLst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127292527" sldId="2147483961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1963174053" sldId="2147483962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3335068093" sldId="2147483963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799355611" sldId="2147483964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3866236263" sldId="2147483965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3862451881" sldId="2147483966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105324732" sldId="2147483967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1574517081" sldId="2147483968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2026058192" sldId="2147483969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2460249829" sldId="2147483970"/>
          </pc:sldLayoutMkLst>
        </pc:sldLayoutChg>
        <pc:sldLayoutChg chg="add mod replId">
          <pc:chgData name="Efosa Omoruyi (2515238)" userId="S::2515238@student.uwtsd.ac.uk::bdf94918-b1f8-4105-9c82-d64824fbea8c" providerId="AD" clId="Web-{0776E48C-01FA-4316-C181-EB13BEF942E9}" dt="2026-06-16T14:34:50.114" v="477"/>
          <pc:sldLayoutMkLst>
            <pc:docMk/>
            <pc:sldMasterMk cId="730107793" sldId="2147483960"/>
            <pc:sldLayoutMk cId="3420354723" sldId="2147483971"/>
          </pc:sldLayoutMkLst>
        </pc:sldLayoutChg>
      </pc:sldMasterChg>
    </pc:docChg>
  </pc:docChgLst>
  <pc:docChgLst>
    <pc:chgData name="Efosa Omoruyi (2515238)" userId="S::2515238@student.uwtsd.ac.uk::bdf94918-b1f8-4105-9c82-d64824fbea8c" providerId="AD" clId="Web-{5CD956A5-69BD-C746-0FF4-9E1C86455CCC}"/>
    <pc:docChg chg="addSld modSld modMainMaster">
      <pc:chgData name="Efosa Omoruyi (2515238)" userId="S::2515238@student.uwtsd.ac.uk::bdf94918-b1f8-4105-9c82-d64824fbea8c" providerId="AD" clId="Web-{5CD956A5-69BD-C746-0FF4-9E1C86455CCC}" dt="2026-06-04T19:22:09.821" v="1444" actId="20577"/>
      <pc:docMkLst>
        <pc:docMk/>
      </pc:docMkLst>
      <pc:sldChg chg="modTransition">
        <pc:chgData name="Efosa Omoruyi (2515238)" userId="S::2515238@student.uwtsd.ac.uk::bdf94918-b1f8-4105-9c82-d64824fbea8c" providerId="AD" clId="Web-{5CD956A5-69BD-C746-0FF4-9E1C86455CCC}" dt="2026-06-04T14:51:41.847" v="11"/>
        <pc:sldMkLst>
          <pc:docMk/>
          <pc:sldMk cId="109857222" sldId="256"/>
        </pc:sldMkLst>
      </pc:sldChg>
      <pc:sldChg chg="modSp modTransition">
        <pc:chgData name="Efosa Omoruyi (2515238)" userId="S::2515238@student.uwtsd.ac.uk::bdf94918-b1f8-4105-9c82-d64824fbea8c" providerId="AD" clId="Web-{5CD956A5-69BD-C746-0FF4-9E1C86455CCC}" dt="2026-06-04T16:41:36.296" v="1193" actId="20577"/>
        <pc:sldMkLst>
          <pc:docMk/>
          <pc:sldMk cId="3121087901" sldId="257"/>
        </pc:sldMkLst>
        <pc:spChg chg="mod">
          <ac:chgData name="Efosa Omoruyi (2515238)" userId="S::2515238@student.uwtsd.ac.uk::bdf94918-b1f8-4105-9c82-d64824fbea8c" providerId="AD" clId="Web-{5CD956A5-69BD-C746-0FF4-9E1C86455CCC}" dt="2026-06-04T16:41:36.296" v="1193" actId="20577"/>
          <ac:spMkLst>
            <pc:docMk/>
            <pc:sldMk cId="3121087901" sldId="257"/>
            <ac:spMk id="2" creationId="{7461DBAF-CF9B-F74B-4387-23DA6C5937E3}"/>
          </ac:spMkLst>
        </pc:spChg>
        <pc:spChg chg="mod">
          <ac:chgData name="Efosa Omoruyi (2515238)" userId="S::2515238@student.uwtsd.ac.uk::bdf94918-b1f8-4105-9c82-d64824fbea8c" providerId="AD" clId="Web-{5CD956A5-69BD-C746-0FF4-9E1C86455CCC}" dt="2026-06-04T15:37:43.723" v="574" actId="20577"/>
          <ac:spMkLst>
            <pc:docMk/>
            <pc:sldMk cId="3121087901" sldId="257"/>
            <ac:spMk id="3" creationId="{47F3BA92-0E9D-E112-10BD-18DFCBF6A9C1}"/>
          </ac:spMkLst>
        </pc:spChg>
      </pc:sldChg>
      <pc:sldChg chg="modSp new">
        <pc:chgData name="Efosa Omoruyi (2515238)" userId="S::2515238@student.uwtsd.ac.uk::bdf94918-b1f8-4105-9c82-d64824fbea8c" providerId="AD" clId="Web-{5CD956A5-69BD-C746-0FF4-9E1C86455CCC}" dt="2026-06-04T16:41:48.406" v="1195" actId="20577"/>
        <pc:sldMkLst>
          <pc:docMk/>
          <pc:sldMk cId="3504081454" sldId="258"/>
        </pc:sldMkLst>
        <pc:spChg chg="mod">
          <ac:chgData name="Efosa Omoruyi (2515238)" userId="S::2515238@student.uwtsd.ac.uk::bdf94918-b1f8-4105-9c82-d64824fbea8c" providerId="AD" clId="Web-{5CD956A5-69BD-C746-0FF4-9E1C86455CCC}" dt="2026-06-04T16:41:48.406" v="1195" actId="20577"/>
          <ac:spMkLst>
            <pc:docMk/>
            <pc:sldMk cId="3504081454" sldId="258"/>
            <ac:spMk id="2" creationId="{9422A80C-7C27-31DB-7794-B16DA3B2FC03}"/>
          </ac:spMkLst>
        </pc:spChg>
        <pc:spChg chg="mod">
          <ac:chgData name="Efosa Omoruyi (2515238)" userId="S::2515238@student.uwtsd.ac.uk::bdf94918-b1f8-4105-9c82-d64824fbea8c" providerId="AD" clId="Web-{5CD956A5-69BD-C746-0FF4-9E1C86455CCC}" dt="2026-06-04T16:16:19.261" v="936" actId="20577"/>
          <ac:spMkLst>
            <pc:docMk/>
            <pc:sldMk cId="3504081454" sldId="258"/>
            <ac:spMk id="3" creationId="{BB8E699F-6F7D-F64F-CFB0-2A464FC25FCA}"/>
          </ac:spMkLst>
        </pc:spChg>
      </pc:sldChg>
      <pc:sldChg chg="modSp new">
        <pc:chgData name="Efosa Omoruyi (2515238)" userId="S::2515238@student.uwtsd.ac.uk::bdf94918-b1f8-4105-9c82-d64824fbea8c" providerId="AD" clId="Web-{5CD956A5-69BD-C746-0FF4-9E1C86455CCC}" dt="2026-06-04T16:00:04.723" v="803" actId="20577"/>
        <pc:sldMkLst>
          <pc:docMk/>
          <pc:sldMk cId="2142801074" sldId="259"/>
        </pc:sldMkLst>
        <pc:spChg chg="mod">
          <ac:chgData name="Efosa Omoruyi (2515238)" userId="S::2515238@student.uwtsd.ac.uk::bdf94918-b1f8-4105-9c82-d64824fbea8c" providerId="AD" clId="Web-{5CD956A5-69BD-C746-0FF4-9E1C86455CCC}" dt="2026-06-04T15:37:23.316" v="572" actId="20577"/>
          <ac:spMkLst>
            <pc:docMk/>
            <pc:sldMk cId="2142801074" sldId="259"/>
            <ac:spMk id="2" creationId="{FAD97035-0620-5746-C001-DBC9920BF3F9}"/>
          </ac:spMkLst>
        </pc:spChg>
        <pc:spChg chg="mod">
          <ac:chgData name="Efosa Omoruyi (2515238)" userId="S::2515238@student.uwtsd.ac.uk::bdf94918-b1f8-4105-9c82-d64824fbea8c" providerId="AD" clId="Web-{5CD956A5-69BD-C746-0FF4-9E1C86455CCC}" dt="2026-06-04T16:00:04.723" v="803" actId="20577"/>
          <ac:spMkLst>
            <pc:docMk/>
            <pc:sldMk cId="2142801074" sldId="259"/>
            <ac:spMk id="3" creationId="{6C3047A1-465C-2CAD-9D5E-9EC9BC697812}"/>
          </ac:spMkLst>
        </pc:spChg>
      </pc:sldChg>
      <pc:sldChg chg="modSp new">
        <pc:chgData name="Efosa Omoruyi (2515238)" userId="S::2515238@student.uwtsd.ac.uk::bdf94918-b1f8-4105-9c82-d64824fbea8c" providerId="AD" clId="Web-{5CD956A5-69BD-C746-0FF4-9E1C86455CCC}" dt="2026-06-04T16:38:33.089" v="1179" actId="20577"/>
        <pc:sldMkLst>
          <pc:docMk/>
          <pc:sldMk cId="3480794553" sldId="260"/>
        </pc:sldMkLst>
        <pc:spChg chg="mod">
          <ac:chgData name="Efosa Omoruyi (2515238)" userId="S::2515238@student.uwtsd.ac.uk::bdf94918-b1f8-4105-9c82-d64824fbea8c" providerId="AD" clId="Web-{5CD956A5-69BD-C746-0FF4-9E1C86455CCC}" dt="2026-06-04T16:17:40.388" v="944" actId="20577"/>
          <ac:spMkLst>
            <pc:docMk/>
            <pc:sldMk cId="3480794553" sldId="260"/>
            <ac:spMk id="2" creationId="{3E898D65-0F5A-D076-06BB-59EECCA641A1}"/>
          </ac:spMkLst>
        </pc:spChg>
        <pc:spChg chg="mod">
          <ac:chgData name="Efosa Omoruyi (2515238)" userId="S::2515238@student.uwtsd.ac.uk::bdf94918-b1f8-4105-9c82-d64824fbea8c" providerId="AD" clId="Web-{5CD956A5-69BD-C746-0FF4-9E1C86455CCC}" dt="2026-06-04T16:38:33.089" v="1179" actId="20577"/>
          <ac:spMkLst>
            <pc:docMk/>
            <pc:sldMk cId="3480794553" sldId="260"/>
            <ac:spMk id="3" creationId="{2859FD61-435E-5499-D4F9-DF094A89CA8D}"/>
          </ac:spMkLst>
        </pc:spChg>
      </pc:sldChg>
      <pc:sldChg chg="modSp new">
        <pc:chgData name="Efosa Omoruyi (2515238)" userId="S::2515238@student.uwtsd.ac.uk::bdf94918-b1f8-4105-9c82-d64824fbea8c" providerId="AD" clId="Web-{5CD956A5-69BD-C746-0FF4-9E1C86455CCC}" dt="2026-06-04T19:22:09.821" v="1444" actId="20577"/>
        <pc:sldMkLst>
          <pc:docMk/>
          <pc:sldMk cId="630923373" sldId="261"/>
        </pc:sldMkLst>
        <pc:spChg chg="mod">
          <ac:chgData name="Efosa Omoruyi (2515238)" userId="S::2515238@student.uwtsd.ac.uk::bdf94918-b1f8-4105-9c82-d64824fbea8c" providerId="AD" clId="Web-{5CD956A5-69BD-C746-0FF4-9E1C86455CCC}" dt="2026-06-04T16:42:02.609" v="1197" actId="20577"/>
          <ac:spMkLst>
            <pc:docMk/>
            <pc:sldMk cId="630923373" sldId="261"/>
            <ac:spMk id="2" creationId="{4DB5E100-74DE-4323-0062-FB003E895E73}"/>
          </ac:spMkLst>
        </pc:spChg>
        <pc:spChg chg="mod">
          <ac:chgData name="Efosa Omoruyi (2515238)" userId="S::2515238@student.uwtsd.ac.uk::bdf94918-b1f8-4105-9c82-d64824fbea8c" providerId="AD" clId="Web-{5CD956A5-69BD-C746-0FF4-9E1C86455CCC}" dt="2026-06-04T19:22:09.821" v="1444" actId="20577"/>
          <ac:spMkLst>
            <pc:docMk/>
            <pc:sldMk cId="630923373" sldId="261"/>
            <ac:spMk id="3" creationId="{A8B9AA1E-AFB6-C3F2-4975-E810E060C1DE}"/>
          </ac:spMkLst>
        </pc:spChg>
      </pc:sldChg>
    </pc:docChg>
  </pc:docChgLst>
  <pc:docChgLst>
    <pc:chgData name="Efosa Omoruyi (2515238)" userId="S::2515238@student.uwtsd.ac.uk::bdf94918-b1f8-4105-9c82-d64824fbea8c" providerId="AD" clId="Web-{1D7ED5BF-82A3-90FC-83F5-0A88210352AC}"/>
    <pc:docChg chg="addSld">
      <pc:chgData name="Efosa Omoruyi (2515238)" userId="S::2515238@student.uwtsd.ac.uk::bdf94918-b1f8-4105-9c82-d64824fbea8c" providerId="AD" clId="Web-{1D7ED5BF-82A3-90FC-83F5-0A88210352AC}" dt="2026-06-04T14:45:20.789" v="0"/>
      <pc:docMkLst>
        <pc:docMk/>
      </pc:docMkLst>
      <pc:sldChg chg="new">
        <pc:chgData name="Efosa Omoruyi (2515238)" userId="S::2515238@student.uwtsd.ac.uk::bdf94918-b1f8-4105-9c82-d64824fbea8c" providerId="AD" clId="Web-{1D7ED5BF-82A3-90FC-83F5-0A88210352AC}" dt="2026-06-04T14:45:20.789" v="0"/>
        <pc:sldMkLst>
          <pc:docMk/>
          <pc:sldMk cId="3121087901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6/16/2026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92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174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068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35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236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451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24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517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058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249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6/16/2026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0354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107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mmunicationtheory.org/shannon-and-weaver-model-of-communication/" TargetMode="External"/><Relationship Id="rId2" Type="http://schemas.openxmlformats.org/officeDocument/2006/relationships/hyperlink" Target="http://www.nhs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killsforcare.org.uk" TargetMode="External"/><Relationship Id="rId4" Type="http://schemas.openxmlformats.org/officeDocument/2006/relationships/hyperlink" Target="https://doi.org/10.1186/s12913-023-09869-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3208" y="334087"/>
            <a:ext cx="9144000" cy="2755462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/>
                <a:cs typeface="Arial"/>
              </a:rPr>
              <a:t>IMPORTANCE AND </a:t>
            </a:r>
            <a:r>
              <a:rPr lang="en-US" sz="2400" b="1">
                <a:latin typeface="Arial"/>
                <a:cs typeface="Arial"/>
              </a:rPr>
              <a:t>RELEVANCE OF COMMUNICATION</a:t>
            </a:r>
            <a:br>
              <a:rPr lang="en-US" sz="2400" b="1" dirty="0">
                <a:latin typeface="Arial"/>
                <a:cs typeface="Arial"/>
              </a:rPr>
            </a:br>
            <a:r>
              <a:rPr lang="en-US" sz="2400" b="1">
                <a:latin typeface="Arial"/>
                <a:cs typeface="Arial"/>
              </a:rPr>
              <a:t>SKILLS TO PROFESSIONAL PRACTICE IN HEALTH AND SOCIAL CARE</a:t>
            </a:r>
            <a:r>
              <a:rPr lang="en-US" sz="2400" b="1"/>
              <a:t>.</a:t>
            </a:r>
            <a:endParaRPr lang="en-US" sz="2400" b="1">
              <a:ea typeface="Calibri Light"/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A5A098-35C9-EF17-457B-F76B4403B8D2}"/>
              </a:ext>
            </a:extLst>
          </p:cNvPr>
          <p:cNvSpPr txBox="1"/>
          <p:nvPr/>
        </p:nvSpPr>
        <p:spPr>
          <a:xfrm>
            <a:off x="3644580" y="4192991"/>
            <a:ext cx="4569371" cy="24314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>
                <a:latin typeface="Arial"/>
                <a:cs typeface="Arial"/>
              </a:rPr>
              <a:t>STUDENT NUMBER: 2515238</a:t>
            </a:r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>
                <a:latin typeface="Arial"/>
                <a:cs typeface="Arial"/>
              </a:rPr>
              <a:t>COURSE CODE: LCHS4009_BIRM</a:t>
            </a:r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>
                <a:latin typeface="Arial"/>
                <a:cs typeface="Arial"/>
              </a:rPr>
              <a:t>LECTURER: ZARA AHMED</a:t>
            </a:r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>
                <a:latin typeface="Arial"/>
                <a:cs typeface="Arial"/>
              </a:rPr>
              <a:t>MODULE LEAD :OLUBUKOLA ADEGBITE</a:t>
            </a:r>
            <a:endParaRPr lang="en-US" sz="1600" dirty="0">
              <a:latin typeface="Arial"/>
              <a:cs typeface="Arial"/>
            </a:endParaRPr>
          </a:p>
          <a:p>
            <a:pPr algn="ctr"/>
            <a:r>
              <a:rPr lang="en-US" sz="1600">
                <a:latin typeface="Arial"/>
                <a:cs typeface="Arial"/>
              </a:rPr>
              <a:t>SUBMISSION DATE: 16TH JUNE, 2026</a:t>
            </a:r>
            <a:r>
              <a:rPr lang="en-US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843999-96C8-A809-5C70-CEEDDE5BC3A1}"/>
              </a:ext>
            </a:extLst>
          </p:cNvPr>
          <p:cNvSpPr txBox="1"/>
          <p:nvPr/>
        </p:nvSpPr>
        <p:spPr>
          <a:xfrm>
            <a:off x="4547635" y="3728205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rial"/>
                <a:cs typeface="Arial"/>
              </a:rPr>
              <a:t>PRESENTED BY </a:t>
            </a:r>
            <a:r>
              <a:rPr lang="en-US" b="1">
                <a:solidFill>
                  <a:schemeClr val="bg1"/>
                </a:solidFill>
                <a:latin typeface="Arial"/>
                <a:cs typeface="Arial"/>
              </a:rPr>
              <a:t>EFOSA OMORUYI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med">
    <p:pull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1DBAF-CF9B-F74B-4387-23DA6C593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Arial"/>
                <a:ea typeface="Calibri"/>
                <a:cs typeface="Arial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3BA92-0E9D-E112-10BD-18DFCBF6A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>
                <a:latin typeface="Arial"/>
                <a:ea typeface="Calibri"/>
                <a:cs typeface="Arial"/>
              </a:rPr>
              <a:t>According to the Oxford dictionary, communication is the imparting or exchanging of information by speaking, writing, or using some other medium.</a:t>
            </a:r>
          </a:p>
          <a:p>
            <a:r>
              <a:rPr lang="en-US" sz="2800">
                <a:latin typeface="Arial"/>
                <a:ea typeface="Calibri"/>
                <a:cs typeface="Arial"/>
              </a:rPr>
              <a:t>It is also the successful conveying or sharing of ideas and feeling.</a:t>
            </a:r>
          </a:p>
        </p:txBody>
      </p:sp>
    </p:spTree>
    <p:extLst>
      <p:ext uri="{BB962C8B-B14F-4D97-AF65-F5344CB8AC3E}">
        <p14:creationId xmlns:p14="http://schemas.microsoft.com/office/powerpoint/2010/main" val="312108790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2A80C-7C27-31DB-7794-B16DA3B2F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>
                <a:latin typeface="Arial"/>
                <a:ea typeface="Calibri Light"/>
                <a:cs typeface="Arial"/>
              </a:rPr>
              <a:t>IMPORTANCE &amp; RELEVANCE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E699F-6F7D-F64F-CFB0-2A464FC25F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400" dirty="0">
                <a:latin typeface="Arial"/>
                <a:cs typeface="Arial"/>
              </a:rPr>
              <a:t>Effective communication is considered the foundation of good healthcare </a:t>
            </a:r>
            <a:r>
              <a:rPr lang="en-US" sz="2400" dirty="0">
                <a:latin typeface="Arial"/>
                <a:ea typeface="+mn-lt"/>
                <a:cs typeface="Arial"/>
              </a:rPr>
              <a:t>(</a:t>
            </a:r>
            <a:r>
              <a:rPr lang="en-US" sz="2400" dirty="0" err="1">
                <a:latin typeface="Arial"/>
                <a:ea typeface="+mn-lt"/>
                <a:cs typeface="Arial"/>
              </a:rPr>
              <a:t>Sharkiya</a:t>
            </a:r>
            <a:r>
              <a:rPr lang="en-US" sz="2400" dirty="0">
                <a:latin typeface="Arial"/>
                <a:ea typeface="+mn-lt"/>
                <a:cs typeface="Arial"/>
              </a:rPr>
              <a:t>, 2023).</a:t>
            </a:r>
          </a:p>
          <a:p>
            <a:r>
              <a:rPr lang="en-US" sz="2400">
                <a:latin typeface="Arial"/>
                <a:ea typeface="+mn-lt"/>
                <a:cs typeface="Arial"/>
              </a:rPr>
              <a:t>Communication skill is important in health and social care because it helps professionals to build positive relationships, helps in understanding individual needs and provides a safe space for health professionals to work effectively(NHS 2024).</a:t>
            </a:r>
            <a:endParaRPr lang="en-US" sz="2400" dirty="0">
              <a:latin typeface="Arial"/>
              <a:ea typeface="+mn-lt"/>
              <a:cs typeface="Arial"/>
            </a:endParaRPr>
          </a:p>
          <a:p>
            <a:r>
              <a:rPr lang="en-US" sz="2400">
                <a:latin typeface="Arial"/>
                <a:ea typeface="+mn-lt"/>
                <a:cs typeface="Arial"/>
              </a:rPr>
              <a:t>Good communication helps ensure that people receiving care feel respected, valued and involved in decisions about their own health and wellbeing.</a:t>
            </a:r>
            <a:endParaRPr lang="en-US" sz="2400" dirty="0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504081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5E100-74DE-4323-0062-FB003E895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>
                <a:latin typeface="Arial"/>
                <a:ea typeface="Calibri"/>
                <a:cs typeface="Arial"/>
              </a:rPr>
              <a:t>IMPORTANCE &amp; RELEVANCE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9AA1E-AFB6-C3F2-4975-E810E060C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 sz="2000" dirty="0">
                <a:latin typeface="Arial"/>
                <a:cs typeface="Arial"/>
              </a:rPr>
              <a:t>Effective communication includes verbal </a:t>
            </a:r>
            <a:r>
              <a:rPr lang="en-US" sz="2000">
                <a:latin typeface="Arial"/>
                <a:cs typeface="Arial"/>
              </a:rPr>
              <a:t>communication (speaking and listening), non-verbal communication (body language ,facial expressions and eye contact), written communication, and digital communication .These skills helps reduce misunderstanding, improve patient safety and support person centred-care (Skillsforcare,2024).</a:t>
            </a:r>
          </a:p>
          <a:p>
            <a:r>
              <a:rPr lang="en-US" sz="2000" dirty="0">
                <a:latin typeface="Arial"/>
                <a:cs typeface="Arial"/>
              </a:rPr>
              <a:t>Communication is particularly important because health and social care professionals often work with </a:t>
            </a:r>
            <a:r>
              <a:rPr lang="en-US" sz="2000">
                <a:latin typeface="Arial"/>
                <a:cs typeface="Arial"/>
              </a:rPr>
              <a:t>individuals who may be vulnerable, distressed, unwell or have communication difficulties. </a:t>
            </a:r>
            <a:r>
              <a:rPr lang="en-US" sz="2000" dirty="0">
                <a:latin typeface="Arial"/>
                <a:cs typeface="Arial"/>
              </a:rPr>
              <a:t>By communicating clearly and compassionately, </a:t>
            </a:r>
            <a:r>
              <a:rPr lang="en-US" sz="2000">
                <a:latin typeface="Arial"/>
                <a:cs typeface="Arial"/>
              </a:rPr>
              <a:t>professionals can gather accurate information, provide appropriate support and promote trust and confidence.</a:t>
            </a:r>
          </a:p>
        </p:txBody>
      </p:sp>
    </p:spTree>
    <p:extLst>
      <p:ext uri="{BB962C8B-B14F-4D97-AF65-F5344CB8AC3E}">
        <p14:creationId xmlns:p14="http://schemas.microsoft.com/office/powerpoint/2010/main" val="630923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97035-0620-5746-C001-DBC9920BF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Arial"/>
                <a:ea typeface="Calibri Light"/>
                <a:cs typeface="Arial"/>
              </a:rPr>
              <a:t>EXAMPLE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3047A1-465C-2CAD-9D5E-9EC9BC697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r>
              <a:rPr lang="en-US" sz="2400" dirty="0">
                <a:latin typeface="Arial"/>
                <a:ea typeface="Calibri"/>
                <a:cs typeface="Arial"/>
              </a:rPr>
              <a:t>I may support an elderly patient who is </a:t>
            </a:r>
            <a:r>
              <a:rPr lang="en-US" sz="2400">
                <a:latin typeface="Arial"/>
                <a:ea typeface="Calibri"/>
                <a:cs typeface="Arial"/>
              </a:rPr>
              <a:t>experiencing anxiety and is refusing an IV due to their fear of needles. I would use effective </a:t>
            </a:r>
            <a:r>
              <a:rPr lang="en-US" sz="2400" dirty="0">
                <a:latin typeface="Arial"/>
                <a:ea typeface="Calibri"/>
                <a:cs typeface="Arial"/>
              </a:rPr>
              <a:t>communication by speaking calmly, listening carefully to the elderly </a:t>
            </a:r>
            <a:r>
              <a:rPr lang="en-US" sz="2400">
                <a:latin typeface="Arial"/>
                <a:ea typeface="Calibri"/>
                <a:cs typeface="Arial"/>
              </a:rPr>
              <a:t>patient's concerns, maintaining appropriate eye contact and explaining the purpose of the IV in simple language.</a:t>
            </a:r>
          </a:p>
          <a:p>
            <a:r>
              <a:rPr lang="en-US" sz="2400">
                <a:latin typeface="Arial"/>
                <a:ea typeface="Calibri"/>
                <a:cs typeface="Arial"/>
              </a:rPr>
              <a:t>I  might also check the patient's understanding by asking questions and encouraging the patient to express their feelings.</a:t>
            </a:r>
            <a:endParaRPr lang="en-US" sz="2400" dirty="0">
              <a:latin typeface="Arial"/>
              <a:ea typeface="Calibri"/>
              <a:cs typeface="Arial"/>
            </a:endParaRPr>
          </a:p>
          <a:p>
            <a:r>
              <a:rPr lang="en-US" sz="2400">
                <a:latin typeface="Arial"/>
                <a:ea typeface="Calibri"/>
                <a:cs typeface="Arial"/>
              </a:rPr>
              <a:t>This approach helps build trust, reduce anxiety,  and ensures the patient is involved in decision about their care.</a:t>
            </a:r>
            <a:endParaRPr lang="en-US" sz="2400" dirty="0">
              <a:latin typeface="Arial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142801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EA06921-3C0C-4126-AF75-9499D4839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8087084-CC7C-4D37-B821-F12CD3D29F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A27EF3C6-8AF8-41C0-B4DF-664F240872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46AD5CB4-13ED-4F2B-BA75-CA731F668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6C2FD3B8-D702-4F83-BA99-D23921211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1AF0D977-DBC6-44B7-93FB-3F76406CF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B3ED27DF-D17E-4922-8394-821ED92539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800084EB-3C31-445C-8B2E-F43BA7ED3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5EE7F4D6-BE2E-41A9-A417-BA1AE4583D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8805A789-4E10-46CF-A22B-8841C1CDF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9BD0D630-7987-48B7-A636-0ED234E2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F4E7D46D-851A-4DA9-B24D-19DAE1FCF2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BA38A754-A53E-469C-B89B-6C7FF9607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CAC17457-E557-440A-B5E0-40DFEEC89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4D697814-F310-40D2-8E79-93C188107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0CA691A3-EEBB-46A7-A973-B1E2DD112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B7361B78-110B-4437-8058-4E05A4234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97B9FFE1-BC8C-4C55-AE5D-8FDD780018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6F87417E-9520-42E0-84D2-0C0225481A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1235F6B6-5324-426D-84BE-EF96FD430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093C61D3-C80D-4599-8280-763868B24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D6D942F2-89B9-4755-89D9-436583176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C40B6375-7479-45C4-8B99-EA1CF75F3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22225">
            <a:solidFill>
              <a:schemeClr val="bg1">
                <a:lumMod val="65000"/>
              </a:schemeClr>
            </a:solidFill>
          </a:ln>
          <a:effectLst>
            <a:outerShdw blurRad="76200" algn="ctr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D73CAD8-5570-F71E-D9CC-1C6B84316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9206" y="643467"/>
            <a:ext cx="1071358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362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98D65-0F5A-D076-06BB-59EECCA64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>
                <a:latin typeface="Arial"/>
                <a:ea typeface="Calibri Light"/>
                <a:cs typeface="Arial"/>
              </a:rPr>
              <a:t>REFERENCES</a:t>
            </a:r>
            <a:endParaRPr lang="en-US" sz="36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9FD61-435E-5499-D4F9-DF094A89CA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NHS England (2024) 'Communication and Patient Care. Available at </a:t>
            </a:r>
            <a:r>
              <a:rPr lang="en-US" sz="2000" dirty="0">
                <a:latin typeface="Arial"/>
                <a:ea typeface="+mn-lt"/>
                <a:cs typeface="Arial"/>
                <a:hlinkClick r:id="rId2"/>
              </a:rPr>
              <a:t>www.nhs.uk</a:t>
            </a:r>
            <a:r>
              <a:rPr lang="en-US" sz="2000">
                <a:latin typeface="Arial"/>
                <a:ea typeface="+mn-lt"/>
                <a:cs typeface="Arial"/>
              </a:rPr>
              <a:t> [Accessed </a:t>
            </a:r>
            <a:r>
              <a:rPr lang="en-US" sz="2000">
                <a:highlight>
                  <a:srgbClr val="F5F5F5"/>
                </a:highlight>
                <a:latin typeface="Arial"/>
                <a:ea typeface="+mn-lt"/>
                <a:cs typeface="Arial"/>
              </a:rPr>
              <a:t>June 4th, 2026].</a:t>
            </a:r>
            <a:endParaRPr lang="en-US" sz="2000">
              <a:latin typeface="Arial"/>
              <a:ea typeface="+mn-lt"/>
              <a:cs typeface="Arial"/>
            </a:endParaRPr>
          </a:p>
          <a:p>
            <a:r>
              <a:rPr lang="en-US" sz="2000" dirty="0">
                <a:highlight>
                  <a:srgbClr val="F5F5F5"/>
                </a:highlight>
                <a:ea typeface="+mn-lt"/>
                <a:cs typeface="+mn-lt"/>
                <a:hlinkClick r:id="rId3"/>
              </a:rPr>
              <a:t>Shannon and Weaver Model of Communication</a:t>
            </a:r>
            <a:endParaRPr lang="en-US" sz="2000" dirty="0">
              <a:highlight>
                <a:srgbClr val="F5F5F5"/>
              </a:highlight>
              <a:ea typeface="+mn-lt"/>
              <a:cs typeface="+mn-lt"/>
            </a:endParaRPr>
          </a:p>
          <a:p>
            <a:r>
              <a:rPr lang="en-US" sz="2000" dirty="0">
                <a:latin typeface="Arial"/>
                <a:ea typeface="+mn-lt"/>
                <a:cs typeface="Arial"/>
              </a:rPr>
              <a:t> </a:t>
            </a:r>
            <a:r>
              <a:rPr lang="en-US" sz="2000" dirty="0" err="1">
                <a:latin typeface="Arial"/>
                <a:ea typeface="+mn-lt"/>
                <a:cs typeface="Arial"/>
              </a:rPr>
              <a:t>Sharkiya</a:t>
            </a:r>
            <a:r>
              <a:rPr lang="en-US" sz="2000" dirty="0">
                <a:latin typeface="Arial"/>
                <a:ea typeface="+mn-lt"/>
                <a:cs typeface="Arial"/>
              </a:rPr>
              <a:t>, S.H. (2023) 'Quality communication can improve patient-</a:t>
            </a:r>
            <a:r>
              <a:rPr lang="en-US" sz="2000" dirty="0" err="1">
                <a:latin typeface="Arial"/>
                <a:ea typeface="+mn-lt"/>
                <a:cs typeface="Arial"/>
              </a:rPr>
              <a:t>centred</a:t>
            </a:r>
            <a:r>
              <a:rPr lang="en-US" sz="2000" dirty="0">
                <a:latin typeface="Arial"/>
                <a:ea typeface="+mn-lt"/>
                <a:cs typeface="Arial"/>
              </a:rPr>
              <a:t> health outcomes among older patients: A rapid review', </a:t>
            </a:r>
            <a:r>
              <a:rPr lang="en-US" sz="2000" i="1" dirty="0">
                <a:latin typeface="Arial"/>
                <a:ea typeface="+mn-lt"/>
                <a:cs typeface="Arial"/>
              </a:rPr>
              <a:t>BMC Health Services Research,</a:t>
            </a:r>
            <a:r>
              <a:rPr lang="en-US" sz="2000" dirty="0">
                <a:latin typeface="Arial"/>
                <a:ea typeface="+mn-lt"/>
                <a:cs typeface="Arial"/>
              </a:rPr>
              <a:t> 23(1), pp. 1–14. Available at: </a:t>
            </a:r>
            <a:r>
              <a:rPr lang="en-US" sz="2000" u="sng" dirty="0">
                <a:latin typeface="Arial"/>
                <a:ea typeface="+mn-lt"/>
                <a:cs typeface="Arial"/>
                <a:hlinkClick r:id="rId4"/>
              </a:rPr>
              <a:t>https://doi.org/10.1186/s12913-023-09869-8</a:t>
            </a:r>
            <a:r>
              <a:rPr lang="en-US" sz="2000" dirty="0">
                <a:latin typeface="Arial"/>
                <a:ea typeface="+mn-lt"/>
                <a:cs typeface="Arial"/>
              </a:rPr>
              <a:t> [Accessed June 4th, 2026].</a:t>
            </a:r>
          </a:p>
          <a:p>
            <a:r>
              <a:rPr lang="en-US" sz="2000">
                <a:latin typeface="Arial"/>
                <a:ea typeface="+mn-lt"/>
                <a:cs typeface="Arial"/>
              </a:rPr>
              <a:t>Skills For Care (2024) Effective Communication in Health and Social Care. Available at </a:t>
            </a:r>
            <a:r>
              <a:rPr lang="en-US" sz="2000" dirty="0">
                <a:latin typeface="Arial"/>
                <a:ea typeface="+mn-lt"/>
                <a:cs typeface="Arial"/>
                <a:hlinkClick r:id="rId5"/>
              </a:rPr>
              <a:t>http://www.skillsforcare.org.uk</a:t>
            </a:r>
            <a:r>
              <a:rPr lang="en-US" sz="2000">
                <a:latin typeface="Arial"/>
                <a:ea typeface="+mn-lt"/>
                <a:cs typeface="Arial"/>
              </a:rPr>
              <a:t> [Accessed June 4th, 2026].</a:t>
            </a:r>
            <a:endParaRPr lang="en-US" sz="2000" dirty="0">
              <a:latin typeface="Arial"/>
              <a:ea typeface="+mn-lt"/>
              <a:cs typeface="Arial"/>
            </a:endParaRPr>
          </a:p>
          <a:p>
            <a:endParaRPr lang="en-US" sz="2000" dirty="0">
              <a:latin typeface="Arial"/>
              <a:ea typeface="+mn-lt"/>
              <a:cs typeface="Arial"/>
            </a:endParaRPr>
          </a:p>
          <a:p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80794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Atlas</vt:lpstr>
      <vt:lpstr>IMPORTANCE AND RELEVANCE OF COMMUNICATION SKILLS TO PROFESSIONAL PRACTICE IN HEALTH AND SOCIAL CARE.</vt:lpstr>
      <vt:lpstr>DEFINITION</vt:lpstr>
      <vt:lpstr>IMPORTANCE &amp; RELEVANCE</vt:lpstr>
      <vt:lpstr>IMPORTANCE &amp; RELEVANCE</vt:lpstr>
      <vt:lpstr>EXAMPLE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843</cp:revision>
  <dcterms:created xsi:type="dcterms:W3CDTF">2026-06-04T13:55:30Z</dcterms:created>
  <dcterms:modified xsi:type="dcterms:W3CDTF">2026-06-16T15:12:10Z</dcterms:modified>
</cp:coreProperties>
</file>