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B0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0A8076-C377-4A93-B869-12E9A66AA0E2}" v="48" dt="2026-09-21T13:17:32.2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ka Ivanova" userId="4240cf58f6c8150b" providerId="LiveId" clId="{D1122177-9DEB-490E-B0C6-332C35139B45}"/>
    <pc:docChg chg="undo custSel addSld delSld modSld modMainMaster">
      <pc:chgData name="Donka Ivanova" userId="4240cf58f6c8150b" providerId="LiveId" clId="{D1122177-9DEB-490E-B0C6-332C35139B45}" dt="2026-09-22T09:30:38.159" v="2969" actId="1076"/>
      <pc:docMkLst>
        <pc:docMk/>
      </pc:docMkLst>
      <pc:sldChg chg="addSp delSp modSp new mod setBg">
        <pc:chgData name="Donka Ivanova" userId="4240cf58f6c8150b" providerId="LiveId" clId="{D1122177-9DEB-490E-B0C6-332C35139B45}" dt="2026-09-21T12:16:21.301" v="2277"/>
        <pc:sldMkLst>
          <pc:docMk/>
          <pc:sldMk cId="1460652790" sldId="256"/>
        </pc:sldMkLst>
        <pc:spChg chg="mod">
          <ac:chgData name="Donka Ivanova" userId="4240cf58f6c8150b" providerId="LiveId" clId="{D1122177-9DEB-490E-B0C6-332C35139B45}" dt="2026-09-21T11:55:08.349" v="2197" actId="1076"/>
          <ac:spMkLst>
            <pc:docMk/>
            <pc:sldMk cId="1460652790" sldId="256"/>
            <ac:spMk id="2" creationId="{F26AEF89-780E-E186-0475-9A77CBC00E19}"/>
          </ac:spMkLst>
        </pc:spChg>
        <pc:spChg chg="mod">
          <ac:chgData name="Donka Ivanova" userId="4240cf58f6c8150b" providerId="LiveId" clId="{D1122177-9DEB-490E-B0C6-332C35139B45}" dt="2026-09-21T11:58:01.003" v="2215" actId="1076"/>
          <ac:spMkLst>
            <pc:docMk/>
            <pc:sldMk cId="1460652790" sldId="256"/>
            <ac:spMk id="3" creationId="{F3C165D2-3D94-69C4-F633-EFDAB4251452}"/>
          </ac:spMkLst>
        </pc:spChg>
        <pc:spChg chg="add mod">
          <ac:chgData name="Donka Ivanova" userId="4240cf58f6c8150b" providerId="LiveId" clId="{D1122177-9DEB-490E-B0C6-332C35139B45}" dt="2026-09-21T11:51:20.207" v="2174" actId="767"/>
          <ac:spMkLst>
            <pc:docMk/>
            <pc:sldMk cId="1460652790" sldId="256"/>
            <ac:spMk id="4" creationId="{CA1F3A6A-83FA-749A-4481-8F66B9495537}"/>
          </ac:spMkLst>
        </pc:spChg>
        <pc:spChg chg="add del">
          <ac:chgData name="Donka Ivanova" userId="4240cf58f6c8150b" providerId="LiveId" clId="{D1122177-9DEB-490E-B0C6-332C35139B45}" dt="2026-09-21T11:50:56.896" v="2170" actId="26606"/>
          <ac:spMkLst>
            <pc:docMk/>
            <pc:sldMk cId="1460652790" sldId="256"/>
            <ac:spMk id="10" creationId="{12609869-9E80-471B-A487-A53288E0E791}"/>
          </ac:spMkLst>
        </pc:spChg>
        <pc:spChg chg="add del">
          <ac:chgData name="Donka Ivanova" userId="4240cf58f6c8150b" providerId="LiveId" clId="{D1122177-9DEB-490E-B0C6-332C35139B45}" dt="2026-09-21T11:50:56.896" v="2170" actId="26606"/>
          <ac:spMkLst>
            <pc:docMk/>
            <pc:sldMk cId="1460652790" sldId="256"/>
            <ac:spMk id="12" creationId="{7004738A-9D34-43E8-97D2-CA0EED4F8BE0}"/>
          </ac:spMkLst>
        </pc:spChg>
        <pc:spChg chg="add del">
          <ac:chgData name="Donka Ivanova" userId="4240cf58f6c8150b" providerId="LiveId" clId="{D1122177-9DEB-490E-B0C6-332C35139B45}" dt="2026-09-21T11:50:56.896" v="2170" actId="26606"/>
          <ac:spMkLst>
            <pc:docMk/>
            <pc:sldMk cId="1460652790" sldId="256"/>
            <ac:spMk id="14" creationId="{B8B8D07F-F13E-443E-BA68-2D26672D76B9}"/>
          </ac:spMkLst>
        </pc:spChg>
        <pc:spChg chg="add del">
          <ac:chgData name="Donka Ivanova" userId="4240cf58f6c8150b" providerId="LiveId" clId="{D1122177-9DEB-490E-B0C6-332C35139B45}" dt="2026-09-21T11:50:56.896" v="2170" actId="26606"/>
          <ac:spMkLst>
            <pc:docMk/>
            <pc:sldMk cId="1460652790" sldId="256"/>
            <ac:spMk id="16" creationId="{2813A4FA-24A5-41ED-A534-3807D1B2F344}"/>
          </ac:spMkLst>
        </pc:spChg>
        <pc:spChg chg="add del">
          <ac:chgData name="Donka Ivanova" userId="4240cf58f6c8150b" providerId="LiveId" clId="{D1122177-9DEB-490E-B0C6-332C35139B45}" dt="2026-09-21T11:50:56.896" v="2170" actId="26606"/>
          <ac:spMkLst>
            <pc:docMk/>
            <pc:sldMk cId="1460652790" sldId="256"/>
            <ac:spMk id="18" creationId="{C3944F27-CA70-4E84-A51A-E6BF89558979}"/>
          </ac:spMkLst>
        </pc:spChg>
        <pc:spChg chg="add">
          <ac:chgData name="Donka Ivanova" userId="4240cf58f6c8150b" providerId="LiveId" clId="{D1122177-9DEB-490E-B0C6-332C35139B45}" dt="2026-09-21T11:50:56.912" v="2171" actId="26606"/>
          <ac:spMkLst>
            <pc:docMk/>
            <pc:sldMk cId="1460652790" sldId="256"/>
            <ac:spMk id="20" creationId="{F4AFDDCA-6ABA-4D23-8A5C-1BF0F4308148}"/>
          </ac:spMkLst>
        </pc:spChg>
        <pc:spChg chg="add">
          <ac:chgData name="Donka Ivanova" userId="4240cf58f6c8150b" providerId="LiveId" clId="{D1122177-9DEB-490E-B0C6-332C35139B45}" dt="2026-09-21T11:50:56.912" v="2171" actId="26606"/>
          <ac:spMkLst>
            <pc:docMk/>
            <pc:sldMk cId="1460652790" sldId="256"/>
            <ac:spMk id="21" creationId="{8555C5B3-193A-4749-9AFD-682E53CDDE8F}"/>
          </ac:spMkLst>
        </pc:spChg>
        <pc:spChg chg="add">
          <ac:chgData name="Donka Ivanova" userId="4240cf58f6c8150b" providerId="LiveId" clId="{D1122177-9DEB-490E-B0C6-332C35139B45}" dt="2026-09-21T11:50:56.912" v="2171" actId="26606"/>
          <ac:spMkLst>
            <pc:docMk/>
            <pc:sldMk cId="1460652790" sldId="256"/>
            <ac:spMk id="22" creationId="{2EAE06A6-F76A-41C9-827A-C561B004485C}"/>
          </ac:spMkLst>
        </pc:spChg>
        <pc:spChg chg="add">
          <ac:chgData name="Donka Ivanova" userId="4240cf58f6c8150b" providerId="LiveId" clId="{D1122177-9DEB-490E-B0C6-332C35139B45}" dt="2026-09-21T11:50:56.912" v="2171" actId="26606"/>
          <ac:spMkLst>
            <pc:docMk/>
            <pc:sldMk cId="1460652790" sldId="256"/>
            <ac:spMk id="23" creationId="{89F9D4E8-0639-444B-949B-9518585061AF}"/>
          </ac:spMkLst>
        </pc:spChg>
        <pc:spChg chg="add">
          <ac:chgData name="Donka Ivanova" userId="4240cf58f6c8150b" providerId="LiveId" clId="{D1122177-9DEB-490E-B0C6-332C35139B45}" dt="2026-09-21T11:50:56.912" v="2171" actId="26606"/>
          <ac:spMkLst>
            <pc:docMk/>
            <pc:sldMk cId="1460652790" sldId="256"/>
            <ac:spMk id="24" creationId="{7E3DA7A2-ED70-4BBA-AB72-00AD461FA405}"/>
          </ac:spMkLst>
        </pc:spChg>
        <pc:spChg chg="add">
          <ac:chgData name="Donka Ivanova" userId="4240cf58f6c8150b" providerId="LiveId" clId="{D1122177-9DEB-490E-B0C6-332C35139B45}" dt="2026-09-21T11:50:56.912" v="2171" actId="26606"/>
          <ac:spMkLst>
            <pc:docMk/>
            <pc:sldMk cId="1460652790" sldId="256"/>
            <ac:spMk id="25" creationId="{FC485432-3647-4218-B5D3-15D3FA222B13}"/>
          </ac:spMkLst>
        </pc:spChg>
        <pc:picChg chg="add mod">
          <ac:chgData name="Donka Ivanova" userId="4240cf58f6c8150b" providerId="LiveId" clId="{D1122177-9DEB-490E-B0C6-332C35139B45}" dt="2026-09-21T11:50:56.912" v="2171" actId="26606"/>
          <ac:picMkLst>
            <pc:docMk/>
            <pc:sldMk cId="1460652790" sldId="256"/>
            <ac:picMk id="5" creationId="{05029833-0B30-5DA6-AD4F-7A604B7CED02}"/>
          </ac:picMkLst>
        </pc:picChg>
      </pc:sldChg>
      <pc:sldChg chg="addSp delSp modSp new mod">
        <pc:chgData name="Donka Ivanova" userId="4240cf58f6c8150b" providerId="LiveId" clId="{D1122177-9DEB-490E-B0C6-332C35139B45}" dt="2026-09-22T09:25:28.580" v="2953" actId="408"/>
        <pc:sldMkLst>
          <pc:docMk/>
          <pc:sldMk cId="2976234505" sldId="257"/>
        </pc:sldMkLst>
        <pc:spChg chg="mod">
          <ac:chgData name="Donka Ivanova" userId="4240cf58f6c8150b" providerId="LiveId" clId="{D1122177-9DEB-490E-B0C6-332C35139B45}" dt="2026-09-21T12:34:51.393" v="2470" actId="1076"/>
          <ac:spMkLst>
            <pc:docMk/>
            <pc:sldMk cId="2976234505" sldId="257"/>
            <ac:spMk id="2" creationId="{76435E15-5297-A010-F50D-EB8A00A62AE7}"/>
          </ac:spMkLst>
        </pc:spChg>
        <pc:spChg chg="add del mod">
          <ac:chgData name="Donka Ivanova" userId="4240cf58f6c8150b" providerId="LiveId" clId="{D1122177-9DEB-490E-B0C6-332C35139B45}" dt="2026-09-21T12:33:30.866" v="2459" actId="21"/>
          <ac:spMkLst>
            <pc:docMk/>
            <pc:sldMk cId="2976234505" sldId="257"/>
            <ac:spMk id="3" creationId="{80E341D8-FB11-CEBD-FFD1-25AE348F74D7}"/>
          </ac:spMkLst>
        </pc:spChg>
        <pc:spChg chg="add mod">
          <ac:chgData name="Donka Ivanova" userId="4240cf58f6c8150b" providerId="LiveId" clId="{D1122177-9DEB-490E-B0C6-332C35139B45}" dt="2026-09-15T12:24:03.419" v="111" actId="1076"/>
          <ac:spMkLst>
            <pc:docMk/>
            <pc:sldMk cId="2976234505" sldId="257"/>
            <ac:spMk id="5" creationId="{68307349-76C1-63A7-16B3-230D8FC1E0EF}"/>
          </ac:spMkLst>
        </pc:spChg>
        <pc:spChg chg="add del mod">
          <ac:chgData name="Donka Ivanova" userId="4240cf58f6c8150b" providerId="LiveId" clId="{D1122177-9DEB-490E-B0C6-332C35139B45}" dt="2026-09-21T12:28:53.659" v="2324" actId="21"/>
          <ac:spMkLst>
            <pc:docMk/>
            <pc:sldMk cId="2976234505" sldId="257"/>
            <ac:spMk id="6" creationId="{AB3A36DE-A168-338A-F0D8-E88F1F91EC29}"/>
          </ac:spMkLst>
        </pc:spChg>
        <pc:spChg chg="add mod">
          <ac:chgData name="Donka Ivanova" userId="4240cf58f6c8150b" providerId="LiveId" clId="{D1122177-9DEB-490E-B0C6-332C35139B45}" dt="2026-09-22T09:25:28.580" v="2953" actId="408"/>
          <ac:spMkLst>
            <pc:docMk/>
            <pc:sldMk cId="2976234505" sldId="257"/>
            <ac:spMk id="7" creationId="{FA5E59C5-6745-5A33-CE0A-171609CAE87A}"/>
          </ac:spMkLst>
        </pc:spChg>
        <pc:spChg chg="add mod">
          <ac:chgData name="Donka Ivanova" userId="4240cf58f6c8150b" providerId="LiveId" clId="{D1122177-9DEB-490E-B0C6-332C35139B45}" dt="2026-09-22T09:25:28.580" v="2953" actId="408"/>
          <ac:spMkLst>
            <pc:docMk/>
            <pc:sldMk cId="2976234505" sldId="257"/>
            <ac:spMk id="9" creationId="{CF8A0F86-F019-0C74-A726-B53E1E242380}"/>
          </ac:spMkLst>
        </pc:spChg>
        <pc:spChg chg="add mod">
          <ac:chgData name="Donka Ivanova" userId="4240cf58f6c8150b" providerId="LiveId" clId="{D1122177-9DEB-490E-B0C6-332C35139B45}" dt="2026-09-21T12:29:26.298" v="2330"/>
          <ac:spMkLst>
            <pc:docMk/>
            <pc:sldMk cId="2976234505" sldId="257"/>
            <ac:spMk id="10" creationId="{4E6C76B8-8129-31D4-7A3D-8106E103D305}"/>
          </ac:spMkLst>
        </pc:spChg>
        <pc:spChg chg="add mod">
          <ac:chgData name="Donka Ivanova" userId="4240cf58f6c8150b" providerId="LiveId" clId="{D1122177-9DEB-490E-B0C6-332C35139B45}" dt="2026-09-15T12:23:37.170" v="106" actId="14100"/>
          <ac:spMkLst>
            <pc:docMk/>
            <pc:sldMk cId="2976234505" sldId="257"/>
            <ac:spMk id="11" creationId="{EFF033D2-7AC5-FC6E-D5A2-71A250603ED2}"/>
          </ac:spMkLst>
        </pc:spChg>
        <pc:spChg chg="add mod">
          <ac:chgData name="Donka Ivanova" userId="4240cf58f6c8150b" providerId="LiveId" clId="{D1122177-9DEB-490E-B0C6-332C35139B45}" dt="2026-09-21T12:38:37.424" v="2496" actId="14100"/>
          <ac:spMkLst>
            <pc:docMk/>
            <pc:sldMk cId="2976234505" sldId="257"/>
            <ac:spMk id="12" creationId="{E3773813-9C8A-4668-AFDB-4DE61F972DC0}"/>
          </ac:spMkLst>
        </pc:spChg>
        <pc:spChg chg="add mod">
          <ac:chgData name="Donka Ivanova" userId="4240cf58f6c8150b" providerId="LiveId" clId="{D1122177-9DEB-490E-B0C6-332C35139B45}" dt="2026-09-21T12:31:11.244" v="2434"/>
          <ac:spMkLst>
            <pc:docMk/>
            <pc:sldMk cId="2976234505" sldId="257"/>
            <ac:spMk id="18" creationId="{E6B2B692-C6B1-6135-2656-3D9188415BAC}"/>
          </ac:spMkLst>
        </pc:spChg>
        <pc:spChg chg="add mod">
          <ac:chgData name="Donka Ivanova" userId="4240cf58f6c8150b" providerId="LiveId" clId="{D1122177-9DEB-490E-B0C6-332C35139B45}" dt="2026-09-22T09:20:44.828" v="2946" actId="12"/>
          <ac:spMkLst>
            <pc:docMk/>
            <pc:sldMk cId="2976234505" sldId="257"/>
            <ac:spMk id="20" creationId="{62928C06-314B-134A-6128-FBBD25E72063}"/>
          </ac:spMkLst>
        </pc:spChg>
        <pc:spChg chg="add del">
          <ac:chgData name="Donka Ivanova" userId="4240cf58f6c8150b" providerId="LiveId" clId="{D1122177-9DEB-490E-B0C6-332C35139B45}" dt="2026-09-21T12:31:33.109" v="2438" actId="22"/>
          <ac:spMkLst>
            <pc:docMk/>
            <pc:sldMk cId="2976234505" sldId="257"/>
            <ac:spMk id="24" creationId="{35E1F834-4D16-257E-057F-D234325EC8FB}"/>
          </ac:spMkLst>
        </pc:spChg>
        <pc:grpChg chg="add mod">
          <ac:chgData name="Donka Ivanova" userId="4240cf58f6c8150b" providerId="LiveId" clId="{D1122177-9DEB-490E-B0C6-332C35139B45}" dt="2026-09-21T12:38:28.517" v="2495" actId="1076"/>
          <ac:grpSpMkLst>
            <pc:docMk/>
            <pc:sldMk cId="2976234505" sldId="257"/>
            <ac:grpSpMk id="8" creationId="{08530258-764C-C6EA-F769-8787A4E9326A}"/>
          </ac:grpSpMkLst>
        </pc:grpChg>
        <pc:grpChg chg="add mod">
          <ac:chgData name="Donka Ivanova" userId="4240cf58f6c8150b" providerId="LiveId" clId="{D1122177-9DEB-490E-B0C6-332C35139B45}" dt="2026-09-21T12:37:24.881" v="2487" actId="1076"/>
          <ac:grpSpMkLst>
            <pc:docMk/>
            <pc:sldMk cId="2976234505" sldId="257"/>
            <ac:grpSpMk id="16" creationId="{DD46361F-3A8F-4491-5FBE-F103CC333B0E}"/>
          </ac:grpSpMkLst>
        </pc:grpChg>
        <pc:graphicFrameChg chg="add del">
          <ac:chgData name="Donka Ivanova" userId="4240cf58f6c8150b" providerId="LiveId" clId="{D1122177-9DEB-490E-B0C6-332C35139B45}" dt="2026-09-21T11:56:41.433" v="2200" actId="26606"/>
          <ac:graphicFrameMkLst>
            <pc:docMk/>
            <pc:sldMk cId="2976234505" sldId="257"/>
            <ac:graphicFrameMk id="17" creationId="{528E45FD-5229-1A2C-F305-C47E46537D6E}"/>
          </ac:graphicFrameMkLst>
        </pc:graphicFrameChg>
        <pc:graphicFrameChg chg="add del">
          <ac:chgData name="Donka Ivanova" userId="4240cf58f6c8150b" providerId="LiveId" clId="{D1122177-9DEB-490E-B0C6-332C35139B45}" dt="2026-09-21T11:56:55.468" v="2202" actId="26606"/>
          <ac:graphicFrameMkLst>
            <pc:docMk/>
            <pc:sldMk cId="2976234505" sldId="257"/>
            <ac:graphicFrameMk id="19" creationId="{04BDE4B6-9B3D-3966-E5B4-D8992C8326EF}"/>
          </ac:graphicFrameMkLst>
        </pc:graphicFrameChg>
        <pc:graphicFrameChg chg="add del">
          <ac:chgData name="Donka Ivanova" userId="4240cf58f6c8150b" providerId="LiveId" clId="{D1122177-9DEB-490E-B0C6-332C35139B45}" dt="2026-09-21T11:56:59.899" v="2204" actId="26606"/>
          <ac:graphicFrameMkLst>
            <pc:docMk/>
            <pc:sldMk cId="2976234505" sldId="257"/>
            <ac:graphicFrameMk id="21" creationId="{ED00178F-6490-237B-2980-60E9F1E4D8A8}"/>
          </ac:graphicFrameMkLst>
        </pc:graphicFrameChg>
        <pc:graphicFrameChg chg="add del">
          <ac:chgData name="Donka Ivanova" userId="4240cf58f6c8150b" providerId="LiveId" clId="{D1122177-9DEB-490E-B0C6-332C35139B45}" dt="2026-09-21T11:57:05.495" v="2206" actId="26606"/>
          <ac:graphicFrameMkLst>
            <pc:docMk/>
            <pc:sldMk cId="2976234505" sldId="257"/>
            <ac:graphicFrameMk id="23" creationId="{AF6B4A99-7D5A-3CB9-613D-D69602EE9E5D}"/>
          </ac:graphicFrameMkLst>
        </pc:graphicFrameChg>
        <pc:graphicFrameChg chg="add del">
          <ac:chgData name="Donka Ivanova" userId="4240cf58f6c8150b" providerId="LiveId" clId="{D1122177-9DEB-490E-B0C6-332C35139B45}" dt="2026-09-21T11:57:07.765" v="2208" actId="26606"/>
          <ac:graphicFrameMkLst>
            <pc:docMk/>
            <pc:sldMk cId="2976234505" sldId="257"/>
            <ac:graphicFrameMk id="25" creationId="{528E45FD-5229-1A2C-F305-C47E46537D6E}"/>
          </ac:graphicFrameMkLst>
        </pc:graphicFrameChg>
        <pc:graphicFrameChg chg="add del">
          <ac:chgData name="Donka Ivanova" userId="4240cf58f6c8150b" providerId="LiveId" clId="{D1122177-9DEB-490E-B0C6-332C35139B45}" dt="2026-09-21T11:57:38.507" v="2210" actId="26606"/>
          <ac:graphicFrameMkLst>
            <pc:docMk/>
            <pc:sldMk cId="2976234505" sldId="257"/>
            <ac:graphicFrameMk id="27" creationId="{04BDE4B6-9B3D-3966-E5B4-D8992C8326EF}"/>
          </ac:graphicFrameMkLst>
        </pc:graphicFrameChg>
        <pc:graphicFrameChg chg="add del">
          <ac:chgData name="Donka Ivanova" userId="4240cf58f6c8150b" providerId="LiveId" clId="{D1122177-9DEB-490E-B0C6-332C35139B45}" dt="2026-09-21T11:57:54.625" v="2212" actId="26606"/>
          <ac:graphicFrameMkLst>
            <pc:docMk/>
            <pc:sldMk cId="2976234505" sldId="257"/>
            <ac:graphicFrameMk id="29" creationId="{528E45FD-5229-1A2C-F305-C47E46537D6E}"/>
          </ac:graphicFrameMkLst>
        </pc:graphicFrameChg>
        <pc:graphicFrameChg chg="add del">
          <ac:chgData name="Donka Ivanova" userId="4240cf58f6c8150b" providerId="LiveId" clId="{D1122177-9DEB-490E-B0C6-332C35139B45}" dt="2026-09-21T11:58:00.428" v="2214" actId="26606"/>
          <ac:graphicFrameMkLst>
            <pc:docMk/>
            <pc:sldMk cId="2976234505" sldId="257"/>
            <ac:graphicFrameMk id="31" creationId="{ED00178F-6490-237B-2980-60E9F1E4D8A8}"/>
          </ac:graphicFrameMkLst>
        </pc:graphicFrameChg>
        <pc:picChg chg="add del">
          <ac:chgData name="Donka Ivanova" userId="4240cf58f6c8150b" providerId="LiveId" clId="{D1122177-9DEB-490E-B0C6-332C35139B45}" dt="2026-09-21T12:32:00.840" v="2441" actId="22"/>
          <ac:picMkLst>
            <pc:docMk/>
            <pc:sldMk cId="2976234505" sldId="257"/>
            <ac:picMk id="28" creationId="{6E5B8515-C861-B5C6-FD26-636A2E58D7E7}"/>
          </ac:picMkLst>
        </pc:picChg>
        <pc:cxnChg chg="add mod">
          <ac:chgData name="Donka Ivanova" userId="4240cf58f6c8150b" providerId="LiveId" clId="{D1122177-9DEB-490E-B0C6-332C35139B45}" dt="2026-09-22T09:25:28.580" v="2953" actId="408"/>
          <ac:cxnSpMkLst>
            <pc:docMk/>
            <pc:sldMk cId="2976234505" sldId="257"/>
            <ac:cxnSpMk id="13" creationId="{722E95DC-2694-0D13-3BB4-84793B776083}"/>
          </ac:cxnSpMkLst>
        </pc:cxnChg>
        <pc:cxnChg chg="add mod">
          <ac:chgData name="Donka Ivanova" userId="4240cf58f6c8150b" providerId="LiveId" clId="{D1122177-9DEB-490E-B0C6-332C35139B45}" dt="2026-09-22T09:25:28.580" v="2953" actId="408"/>
          <ac:cxnSpMkLst>
            <pc:docMk/>
            <pc:sldMk cId="2976234505" sldId="257"/>
            <ac:cxnSpMk id="14" creationId="{00E88591-A17E-73AA-585C-6530E8153E36}"/>
          </ac:cxnSpMkLst>
        </pc:cxnChg>
        <pc:cxnChg chg="add mod">
          <ac:chgData name="Donka Ivanova" userId="4240cf58f6c8150b" providerId="LiveId" clId="{D1122177-9DEB-490E-B0C6-332C35139B45}" dt="2026-09-22T09:25:28.580" v="2953" actId="408"/>
          <ac:cxnSpMkLst>
            <pc:docMk/>
            <pc:sldMk cId="2976234505" sldId="257"/>
            <ac:cxnSpMk id="15" creationId="{B31F2057-B8CE-6E28-E7E7-20439F99B50D}"/>
          </ac:cxnSpMkLst>
        </pc:cxnChg>
      </pc:sldChg>
      <pc:sldChg chg="addSp delSp modSp new mod setBg">
        <pc:chgData name="Donka Ivanova" userId="4240cf58f6c8150b" providerId="LiveId" clId="{D1122177-9DEB-490E-B0C6-332C35139B45}" dt="2026-09-22T09:21:05.352" v="2948" actId="12"/>
        <pc:sldMkLst>
          <pc:docMk/>
          <pc:sldMk cId="3133869510" sldId="258"/>
        </pc:sldMkLst>
        <pc:spChg chg="mo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2" creationId="{DAB403F2-A80F-ACAB-F1F6-D837BAD0714B}"/>
          </ac:spMkLst>
        </pc:spChg>
        <pc:spChg chg="mod">
          <ac:chgData name="Donka Ivanova" userId="4240cf58f6c8150b" providerId="LiveId" clId="{D1122177-9DEB-490E-B0C6-332C35139B45}" dt="2026-09-22T09:21:05.352" v="2948" actId="12"/>
          <ac:spMkLst>
            <pc:docMk/>
            <pc:sldMk cId="3133869510" sldId="258"/>
            <ac:spMk id="3" creationId="{ACABE482-C625-E1EE-DAA9-6B1A15A98270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8" creationId="{09588DA8-065E-4F6F-8EFD-43104AB2E0CF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10" creationId="{C4285719-470E-454C-AF62-8323075F1F5B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12" creationId="{CD9FE4EF-C4D8-49A0-B2FF-81D8DB7D8A24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14" creationId="{4300840D-0A0B-4512-BACA-B439D5B9C57C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16" creationId="{D2B78728-A580-49A7-84F9-6EF6F583ADE0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18" creationId="{38FAA1A1-D861-433F-88FA-1E9D6FD31D11}"/>
          </ac:spMkLst>
        </pc:spChg>
        <pc:spChg chg="add">
          <ac:chgData name="Donka Ivanova" userId="4240cf58f6c8150b" providerId="LiveId" clId="{D1122177-9DEB-490E-B0C6-332C35139B45}" dt="2026-09-21T11:59:16.459" v="2216" actId="26606"/>
          <ac:spMkLst>
            <pc:docMk/>
            <pc:sldMk cId="3133869510" sldId="258"/>
            <ac:spMk id="20" creationId="{8D71EDA1-87BF-4D5D-AB79-F346FD19278A}"/>
          </ac:spMkLst>
        </pc:spChg>
      </pc:sldChg>
      <pc:sldChg chg="addSp delSp modSp new mod">
        <pc:chgData name="Donka Ivanova" userId="4240cf58f6c8150b" providerId="LiveId" clId="{D1122177-9DEB-490E-B0C6-332C35139B45}" dt="2026-09-22T09:25:49.263" v="2954" actId="408"/>
        <pc:sldMkLst>
          <pc:docMk/>
          <pc:sldMk cId="2992555539" sldId="259"/>
        </pc:sldMkLst>
        <pc:spChg chg="mod">
          <ac:chgData name="Donka Ivanova" userId="4240cf58f6c8150b" providerId="LiveId" clId="{D1122177-9DEB-490E-B0C6-332C35139B45}" dt="2026-09-15T12:36:56.204" v="198" actId="122"/>
          <ac:spMkLst>
            <pc:docMk/>
            <pc:sldMk cId="2992555539" sldId="259"/>
            <ac:spMk id="2" creationId="{149DB7E9-506E-36B7-1985-EA9A2A34E2EE}"/>
          </ac:spMkLst>
        </pc:spChg>
        <pc:spChg chg="del mod">
          <ac:chgData name="Donka Ivanova" userId="4240cf58f6c8150b" providerId="LiveId" clId="{D1122177-9DEB-490E-B0C6-332C35139B45}" dt="2026-09-21T11:59:47.579" v="2217" actId="26606"/>
          <ac:spMkLst>
            <pc:docMk/>
            <pc:sldMk cId="2992555539" sldId="259"/>
            <ac:spMk id="3" creationId="{9E51CD82-9557-2E76-29DD-061F8ABBB627}"/>
          </ac:spMkLst>
        </pc:spChg>
        <pc:spChg chg="add mod">
          <ac:chgData name="Donka Ivanova" userId="4240cf58f6c8150b" providerId="LiveId" clId="{D1122177-9DEB-490E-B0C6-332C35139B45}" dt="2026-09-21T13:17:17.599" v="2818" actId="1076"/>
          <ac:spMkLst>
            <pc:docMk/>
            <pc:sldMk cId="2992555539" sldId="259"/>
            <ac:spMk id="4" creationId="{1D90C33A-7CFF-1447-3FCA-C96DA6ECDE2A}"/>
          </ac:spMkLst>
        </pc:spChg>
        <pc:spChg chg="add mod">
          <ac:chgData name="Donka Ivanova" userId="4240cf58f6c8150b" providerId="LiveId" clId="{D1122177-9DEB-490E-B0C6-332C35139B45}" dt="2026-09-22T09:25:49.263" v="2954" actId="408"/>
          <ac:spMkLst>
            <pc:docMk/>
            <pc:sldMk cId="2992555539" sldId="259"/>
            <ac:spMk id="6" creationId="{68C07366-2702-7183-57A3-A3A1903FB363}"/>
          </ac:spMkLst>
        </pc:spChg>
        <pc:spChg chg="add del mod">
          <ac:chgData name="Donka Ivanova" userId="4240cf58f6c8150b" providerId="LiveId" clId="{D1122177-9DEB-490E-B0C6-332C35139B45}" dt="2026-09-21T12:05:41.923" v="2223" actId="21"/>
          <ac:spMkLst>
            <pc:docMk/>
            <pc:sldMk cId="2992555539" sldId="259"/>
            <ac:spMk id="7" creationId="{FC11C2C2-79E8-FFCD-F01F-11D72DA22338}"/>
          </ac:spMkLst>
        </pc:spChg>
        <pc:spChg chg="add mod">
          <ac:chgData name="Donka Ivanova" userId="4240cf58f6c8150b" providerId="LiveId" clId="{D1122177-9DEB-490E-B0C6-332C35139B45}" dt="2026-09-21T13:17:17.599" v="2818" actId="1076"/>
          <ac:spMkLst>
            <pc:docMk/>
            <pc:sldMk cId="2992555539" sldId="259"/>
            <ac:spMk id="8" creationId="{48202BC8-636A-3C0E-EA9F-DBCA205541A4}"/>
          </ac:spMkLst>
        </pc:spChg>
        <pc:spChg chg="add del mod">
          <ac:chgData name="Donka Ivanova" userId="4240cf58f6c8150b" providerId="LiveId" clId="{D1122177-9DEB-490E-B0C6-332C35139B45}" dt="2026-09-21T12:06:54.050" v="2225" actId="21"/>
          <ac:spMkLst>
            <pc:docMk/>
            <pc:sldMk cId="2992555539" sldId="259"/>
            <ac:spMk id="12" creationId="{D5B81100-1815-D05A-7B47-C7A68420E150}"/>
          </ac:spMkLst>
        </pc:spChg>
        <pc:spChg chg="add del mod">
          <ac:chgData name="Donka Ivanova" userId="4240cf58f6c8150b" providerId="LiveId" clId="{D1122177-9DEB-490E-B0C6-332C35139B45}" dt="2026-09-21T12:07:01.252" v="2227" actId="21"/>
          <ac:spMkLst>
            <pc:docMk/>
            <pc:sldMk cId="2992555539" sldId="259"/>
            <ac:spMk id="15" creationId="{3A9BA722-C1D8-7E8E-B9D2-61F57751DCE1}"/>
          </ac:spMkLst>
        </pc:spChg>
        <pc:graphicFrameChg chg="add del mod modGraphic">
          <ac:chgData name="Donka Ivanova" userId="4240cf58f6c8150b" providerId="LiveId" clId="{D1122177-9DEB-490E-B0C6-332C35139B45}" dt="2026-09-21T13:17:48.329" v="2820" actId="1076"/>
          <ac:graphicFrameMkLst>
            <pc:docMk/>
            <pc:sldMk cId="2992555539" sldId="259"/>
            <ac:graphicFrameMk id="13" creationId="{24F107D5-F90D-620B-B6B0-5B17AD008D07}"/>
          </ac:graphicFrameMkLst>
        </pc:graphicFrameChg>
        <pc:cxnChg chg="add mod">
          <ac:chgData name="Donka Ivanova" userId="4240cf58f6c8150b" providerId="LiveId" clId="{D1122177-9DEB-490E-B0C6-332C35139B45}" dt="2026-09-22T09:25:49.263" v="2954" actId="408"/>
          <ac:cxnSpMkLst>
            <pc:docMk/>
            <pc:sldMk cId="2992555539" sldId="259"/>
            <ac:cxnSpMk id="10" creationId="{82B04768-D635-0B84-672C-BCA082F6C000}"/>
          </ac:cxnSpMkLst>
        </pc:cxnChg>
        <pc:cxnChg chg="add mod">
          <ac:chgData name="Donka Ivanova" userId="4240cf58f6c8150b" providerId="LiveId" clId="{D1122177-9DEB-490E-B0C6-332C35139B45}" dt="2026-09-22T09:25:49.263" v="2954" actId="408"/>
          <ac:cxnSpMkLst>
            <pc:docMk/>
            <pc:sldMk cId="2992555539" sldId="259"/>
            <ac:cxnSpMk id="11" creationId="{3A68C9D0-C6C8-F414-1D03-2BE57DA4FB5E}"/>
          </ac:cxnSpMkLst>
        </pc:cxnChg>
      </pc:sldChg>
      <pc:sldChg chg="addSp delSp modSp new mod">
        <pc:chgData name="Donka Ivanova" userId="4240cf58f6c8150b" providerId="LiveId" clId="{D1122177-9DEB-490E-B0C6-332C35139B45}" dt="2026-09-22T09:24:27.857" v="2951" actId="465"/>
        <pc:sldMkLst>
          <pc:docMk/>
          <pc:sldMk cId="1941758541" sldId="260"/>
        </pc:sldMkLst>
        <pc:spChg chg="mod">
          <ac:chgData name="Donka Ivanova" userId="4240cf58f6c8150b" providerId="LiveId" clId="{D1122177-9DEB-490E-B0C6-332C35139B45}" dt="2026-09-15T13:00:24.425" v="266" actId="20577"/>
          <ac:spMkLst>
            <pc:docMk/>
            <pc:sldMk cId="1941758541" sldId="260"/>
            <ac:spMk id="2" creationId="{34765294-9BA7-D324-C94B-67F46ED76166}"/>
          </ac:spMkLst>
        </pc:spChg>
        <pc:spChg chg="del mod">
          <ac:chgData name="Donka Ivanova" userId="4240cf58f6c8150b" providerId="LiveId" clId="{D1122177-9DEB-490E-B0C6-332C35139B45}" dt="2026-09-21T12:21:09.614" v="2287" actId="26606"/>
          <ac:spMkLst>
            <pc:docMk/>
            <pc:sldMk cId="1941758541" sldId="260"/>
            <ac:spMk id="3" creationId="{C050C589-D3E2-6F4C-3A9C-5FB81F9B1A1B}"/>
          </ac:spMkLst>
        </pc:spChg>
        <pc:spChg chg="add mod">
          <ac:chgData name="Donka Ivanova" userId="4240cf58f6c8150b" providerId="LiveId" clId="{D1122177-9DEB-490E-B0C6-332C35139B45}" dt="2026-09-22T09:24:27.857" v="2951" actId="465"/>
          <ac:spMkLst>
            <pc:docMk/>
            <pc:sldMk cId="1941758541" sldId="260"/>
            <ac:spMk id="4" creationId="{B1AED892-F953-D5F3-573A-7F4721D042F7}"/>
          </ac:spMkLst>
        </pc:spChg>
        <pc:spChg chg="add mod">
          <ac:chgData name="Donka Ivanova" userId="4240cf58f6c8150b" providerId="LiveId" clId="{D1122177-9DEB-490E-B0C6-332C35139B45}" dt="2026-09-22T09:24:27.857" v="2951" actId="465"/>
          <ac:spMkLst>
            <pc:docMk/>
            <pc:sldMk cId="1941758541" sldId="260"/>
            <ac:spMk id="6" creationId="{8513D5F2-7A71-71C9-3D2E-63CBAB98262B}"/>
          </ac:spMkLst>
        </pc:spChg>
        <pc:spChg chg="add mod">
          <ac:chgData name="Donka Ivanova" userId="4240cf58f6c8150b" providerId="LiveId" clId="{D1122177-9DEB-490E-B0C6-332C35139B45}" dt="2026-09-21T12:25:52.611" v="2315" actId="1076"/>
          <ac:spMkLst>
            <pc:docMk/>
            <pc:sldMk cId="1941758541" sldId="260"/>
            <ac:spMk id="7" creationId="{5D323B0E-57A2-D520-3F33-E87A0664ED22}"/>
          </ac:spMkLst>
        </pc:spChg>
        <pc:spChg chg="add mod">
          <ac:chgData name="Donka Ivanova" userId="4240cf58f6c8150b" providerId="LiveId" clId="{D1122177-9DEB-490E-B0C6-332C35139B45}" dt="2026-09-22T09:24:27.857" v="2951" actId="465"/>
          <ac:spMkLst>
            <pc:docMk/>
            <pc:sldMk cId="1941758541" sldId="260"/>
            <ac:spMk id="8" creationId="{542F2F22-876F-2A9F-9725-6DCA6769B5C6}"/>
          </ac:spMkLst>
        </pc:spChg>
        <pc:spChg chg="add mod">
          <ac:chgData name="Donka Ivanova" userId="4240cf58f6c8150b" providerId="LiveId" clId="{D1122177-9DEB-490E-B0C6-332C35139B45}" dt="2026-09-21T12:24:18.011" v="2306" actId="1076"/>
          <ac:spMkLst>
            <pc:docMk/>
            <pc:sldMk cId="1941758541" sldId="260"/>
            <ac:spMk id="9" creationId="{7D90B469-BBA3-A61F-5662-A6EAE3FCFA27}"/>
          </ac:spMkLst>
        </pc:spChg>
        <pc:spChg chg="add mod">
          <ac:chgData name="Donka Ivanova" userId="4240cf58f6c8150b" providerId="LiveId" clId="{D1122177-9DEB-490E-B0C6-332C35139B45}" dt="2026-09-22T09:24:27.857" v="2951" actId="465"/>
          <ac:spMkLst>
            <pc:docMk/>
            <pc:sldMk cId="1941758541" sldId="260"/>
            <ac:spMk id="10" creationId="{C8BFB8CA-1570-951A-1ECA-DF10127C2DB7}"/>
          </ac:spMkLst>
        </pc:spChg>
        <pc:spChg chg="add mod">
          <ac:chgData name="Donka Ivanova" userId="4240cf58f6c8150b" providerId="LiveId" clId="{D1122177-9DEB-490E-B0C6-332C35139B45}" dt="2026-09-22T09:24:27.857" v="2951" actId="465"/>
          <ac:spMkLst>
            <pc:docMk/>
            <pc:sldMk cId="1941758541" sldId="260"/>
            <ac:spMk id="12" creationId="{D5E73561-2604-4DE6-B618-62D50A47C7B5}"/>
          </ac:spMkLst>
        </pc:spChg>
        <pc:spChg chg="add del">
          <ac:chgData name="Donka Ivanova" userId="4240cf58f6c8150b" providerId="LiveId" clId="{D1122177-9DEB-490E-B0C6-332C35139B45}" dt="2026-09-21T12:27:11.924" v="2320" actId="21"/>
          <ac:spMkLst>
            <pc:docMk/>
            <pc:sldMk cId="1941758541" sldId="260"/>
            <ac:spMk id="13" creationId="{5357D03F-4DA5-5F66-222F-AFABDD4A7334}"/>
          </ac:spMkLst>
        </pc:spChg>
        <pc:spChg chg="add del mod">
          <ac:chgData name="Donka Ivanova" userId="4240cf58f6c8150b" providerId="LiveId" clId="{D1122177-9DEB-490E-B0C6-332C35139B45}" dt="2026-09-15T13:29:38.492" v="869" actId="1076"/>
          <ac:spMkLst>
            <pc:docMk/>
            <pc:sldMk cId="1941758541" sldId="260"/>
            <ac:spMk id="18" creationId="{A36F12FA-FD2B-DF87-F9B1-6F56CF41034C}"/>
          </ac:spMkLst>
        </pc:spChg>
        <pc:spChg chg="add mod">
          <ac:chgData name="Donka Ivanova" userId="4240cf58f6c8150b" providerId="LiveId" clId="{D1122177-9DEB-490E-B0C6-332C35139B45}" dt="2026-09-15T13:29:50.258" v="870" actId="1076"/>
          <ac:spMkLst>
            <pc:docMk/>
            <pc:sldMk cId="1941758541" sldId="260"/>
            <ac:spMk id="19" creationId="{FB90FD73-0825-275A-2C92-0F5FECD4AB22}"/>
          </ac:spMkLst>
        </pc:spChg>
        <pc:spChg chg="add mod">
          <ac:chgData name="Donka Ivanova" userId="4240cf58f6c8150b" providerId="LiveId" clId="{D1122177-9DEB-490E-B0C6-332C35139B45}" dt="2026-09-15T13:29:58.621" v="871" actId="1076"/>
          <ac:spMkLst>
            <pc:docMk/>
            <pc:sldMk cId="1941758541" sldId="260"/>
            <ac:spMk id="20" creationId="{D3ED7761-913B-67C0-2766-238E3EB79ECD}"/>
          </ac:spMkLst>
        </pc:spChg>
        <pc:spChg chg="add mod">
          <ac:chgData name="Donka Ivanova" userId="4240cf58f6c8150b" providerId="LiveId" clId="{D1122177-9DEB-490E-B0C6-332C35139B45}" dt="2026-09-15T13:30:10.714" v="872" actId="1076"/>
          <ac:spMkLst>
            <pc:docMk/>
            <pc:sldMk cId="1941758541" sldId="260"/>
            <ac:spMk id="21" creationId="{C27476B4-40E9-EE27-B7E5-B720FE42AE01}"/>
          </ac:spMkLst>
        </pc:spChg>
        <pc:spChg chg="add mod">
          <ac:chgData name="Donka Ivanova" userId="4240cf58f6c8150b" providerId="LiveId" clId="{D1122177-9DEB-490E-B0C6-332C35139B45}" dt="2026-09-15T13:29:03.504" v="868" actId="1076"/>
          <ac:spMkLst>
            <pc:docMk/>
            <pc:sldMk cId="1941758541" sldId="260"/>
            <ac:spMk id="22" creationId="{5D39CEEE-AD47-58B5-5FB4-F597BD1C641C}"/>
          </ac:spMkLst>
        </pc:spChg>
        <pc:spChg chg="add del mod">
          <ac:chgData name="Donka Ivanova" userId="4240cf58f6c8150b" providerId="LiveId" clId="{D1122177-9DEB-490E-B0C6-332C35139B45}" dt="2026-09-21T12:27:05.808" v="2319" actId="21"/>
          <ac:spMkLst>
            <pc:docMk/>
            <pc:sldMk cId="1941758541" sldId="260"/>
            <ac:spMk id="23" creationId="{62CDFEBF-199E-8DCD-9A2C-DCB5BFF00555}"/>
          </ac:spMkLst>
        </pc:spChg>
        <pc:spChg chg="add mod">
          <ac:chgData name="Donka Ivanova" userId="4240cf58f6c8150b" providerId="LiveId" clId="{D1122177-9DEB-490E-B0C6-332C35139B45}" dt="2026-09-21T12:27:39.323" v="2321" actId="1076"/>
          <ac:spMkLst>
            <pc:docMk/>
            <pc:sldMk cId="1941758541" sldId="260"/>
            <ac:spMk id="26" creationId="{BAE438DC-5CFF-5BFD-9742-3537EDCD627A}"/>
          </ac:spMkLst>
        </pc:spChg>
        <pc:grpChg chg="add del mod">
          <ac:chgData name="Donka Ivanova" userId="4240cf58f6c8150b" providerId="LiveId" clId="{D1122177-9DEB-490E-B0C6-332C35139B45}" dt="2026-09-21T12:27:00.480" v="2318" actId="21"/>
          <ac:grpSpMkLst>
            <pc:docMk/>
            <pc:sldMk cId="1941758541" sldId="260"/>
            <ac:grpSpMk id="5" creationId="{55CB0ADE-3BD4-F251-A158-9D65BA7D547A}"/>
          </ac:grpSpMkLst>
        </pc:grpChg>
        <pc:graphicFrameChg chg="add mod modGraphic">
          <ac:chgData name="Donka Ivanova" userId="4240cf58f6c8150b" providerId="LiveId" clId="{D1122177-9DEB-490E-B0C6-332C35139B45}" dt="2026-09-21T12:23:15.820" v="2299" actId="1076"/>
          <ac:graphicFrameMkLst>
            <pc:docMk/>
            <pc:sldMk cId="1941758541" sldId="260"/>
            <ac:graphicFrameMk id="25" creationId="{4CEE3802-B8B1-DFF7-02F4-71ACC005D02E}"/>
          </ac:graphicFrameMkLst>
        </pc:graphicFrameChg>
        <pc:cxnChg chg="add mod">
          <ac:chgData name="Donka Ivanova" userId="4240cf58f6c8150b" providerId="LiveId" clId="{D1122177-9DEB-490E-B0C6-332C35139B45}" dt="2026-09-22T09:24:16.861" v="2949" actId="408"/>
          <ac:cxnSpMkLst>
            <pc:docMk/>
            <pc:sldMk cId="1941758541" sldId="260"/>
            <ac:cxnSpMk id="14" creationId="{E49E7F05-626B-A37D-8408-AFD9964898A0}"/>
          </ac:cxnSpMkLst>
        </pc:cxnChg>
        <pc:cxnChg chg="add mod">
          <ac:chgData name="Donka Ivanova" userId="4240cf58f6c8150b" providerId="LiveId" clId="{D1122177-9DEB-490E-B0C6-332C35139B45}" dt="2026-09-22T09:24:27.857" v="2951" actId="465"/>
          <ac:cxnSpMkLst>
            <pc:docMk/>
            <pc:sldMk cId="1941758541" sldId="260"/>
            <ac:cxnSpMk id="15" creationId="{06E78FFC-92BD-757B-2C86-91A93444B6AA}"/>
          </ac:cxnSpMkLst>
        </pc:cxnChg>
        <pc:cxnChg chg="add mod">
          <ac:chgData name="Donka Ivanova" userId="4240cf58f6c8150b" providerId="LiveId" clId="{D1122177-9DEB-490E-B0C6-332C35139B45}" dt="2026-09-22T09:24:27.857" v="2951" actId="465"/>
          <ac:cxnSpMkLst>
            <pc:docMk/>
            <pc:sldMk cId="1941758541" sldId="260"/>
            <ac:cxnSpMk id="16" creationId="{952440D4-F7A4-E1E1-EE38-193EDD392FD3}"/>
          </ac:cxnSpMkLst>
        </pc:cxnChg>
        <pc:cxnChg chg="add mod">
          <ac:chgData name="Donka Ivanova" userId="4240cf58f6c8150b" providerId="LiveId" clId="{D1122177-9DEB-490E-B0C6-332C35139B45}" dt="2026-09-22T09:24:16.861" v="2949" actId="408"/>
          <ac:cxnSpMkLst>
            <pc:docMk/>
            <pc:sldMk cId="1941758541" sldId="260"/>
            <ac:cxnSpMk id="17" creationId="{24717931-DEA5-9F57-1CFC-3318EFDCABC8}"/>
          </ac:cxnSpMkLst>
        </pc:cxnChg>
      </pc:sldChg>
      <pc:sldChg chg="addSp delSp modSp new mod">
        <pc:chgData name="Donka Ivanova" userId="4240cf58f6c8150b" providerId="LiveId" clId="{D1122177-9DEB-490E-B0C6-332C35139B45}" dt="2026-09-21T13:15:24.604" v="2808" actId="1076"/>
        <pc:sldMkLst>
          <pc:docMk/>
          <pc:sldMk cId="2037803486" sldId="261"/>
        </pc:sldMkLst>
        <pc:spChg chg="mod">
          <ac:chgData name="Donka Ivanova" userId="4240cf58f6c8150b" providerId="LiveId" clId="{D1122177-9DEB-490E-B0C6-332C35139B45}" dt="2026-09-15T13:43:52.156" v="966" actId="255"/>
          <ac:spMkLst>
            <pc:docMk/>
            <pc:sldMk cId="2037803486" sldId="261"/>
            <ac:spMk id="2" creationId="{92595C65-49CA-828E-A276-0DC2D5B37021}"/>
          </ac:spMkLst>
        </pc:spChg>
        <pc:spChg chg="add del mod">
          <ac:chgData name="Donka Ivanova" userId="4240cf58f6c8150b" providerId="LiveId" clId="{D1122177-9DEB-490E-B0C6-332C35139B45}" dt="2026-09-21T12:47:18.158" v="2733" actId="21"/>
          <ac:spMkLst>
            <pc:docMk/>
            <pc:sldMk cId="2037803486" sldId="261"/>
            <ac:spMk id="3" creationId="{6096C7DB-FFEE-9785-5C7A-4CCEF4C321DF}"/>
          </ac:spMkLst>
        </pc:spChg>
        <pc:spChg chg="add mod">
          <ac:chgData name="Donka Ivanova" userId="4240cf58f6c8150b" providerId="LiveId" clId="{D1122177-9DEB-490E-B0C6-332C35139B45}" dt="2026-09-21T13:15:21.511" v="2807" actId="120"/>
          <ac:spMkLst>
            <pc:docMk/>
            <pc:sldMk cId="2037803486" sldId="261"/>
            <ac:spMk id="4" creationId="{ACEF6653-6648-3A3B-1BAF-DB80FA97324A}"/>
          </ac:spMkLst>
        </pc:spChg>
        <pc:spChg chg="add mod">
          <ac:chgData name="Donka Ivanova" userId="4240cf58f6c8150b" providerId="LiveId" clId="{D1122177-9DEB-490E-B0C6-332C35139B45}" dt="2026-09-21T12:46:59.443" v="2731" actId="1076"/>
          <ac:spMkLst>
            <pc:docMk/>
            <pc:sldMk cId="2037803486" sldId="261"/>
            <ac:spMk id="6" creationId="{C76D042C-329E-D1D0-19BC-55E9ECAC15F8}"/>
          </ac:spMkLst>
        </pc:spChg>
        <pc:spChg chg="add mod">
          <ac:chgData name="Donka Ivanova" userId="4240cf58f6c8150b" providerId="LiveId" clId="{D1122177-9DEB-490E-B0C6-332C35139B45}" dt="2026-09-21T12:50:25.079" v="2751" actId="1076"/>
          <ac:spMkLst>
            <pc:docMk/>
            <pc:sldMk cId="2037803486" sldId="261"/>
            <ac:spMk id="7" creationId="{A9E350AB-7023-310F-5BEE-DE05301A6990}"/>
          </ac:spMkLst>
        </pc:spChg>
        <pc:spChg chg="add del mod">
          <ac:chgData name="Donka Ivanova" userId="4240cf58f6c8150b" providerId="LiveId" clId="{D1122177-9DEB-490E-B0C6-332C35139B45}" dt="2026-09-21T12:47:02.003" v="2732" actId="21"/>
          <ac:spMkLst>
            <pc:docMk/>
            <pc:sldMk cId="2037803486" sldId="261"/>
            <ac:spMk id="9" creationId="{2C727ED5-14BE-B98D-8723-C0533A492E01}"/>
          </ac:spMkLst>
        </pc:spChg>
        <pc:spChg chg="add mod">
          <ac:chgData name="Donka Ivanova" userId="4240cf58f6c8150b" providerId="LiveId" clId="{D1122177-9DEB-490E-B0C6-332C35139B45}" dt="2026-09-21T13:15:24.604" v="2808" actId="1076"/>
          <ac:spMkLst>
            <pc:docMk/>
            <pc:sldMk cId="2037803486" sldId="261"/>
            <ac:spMk id="10" creationId="{F5410623-D3C7-A7D8-CDBB-6075645764EB}"/>
          </ac:spMkLst>
        </pc:spChg>
        <pc:spChg chg="add del mod">
          <ac:chgData name="Donka Ivanova" userId="4240cf58f6c8150b" providerId="LiveId" clId="{D1122177-9DEB-490E-B0C6-332C35139B45}" dt="2026-09-21T12:47:28.363" v="2734" actId="21"/>
          <ac:spMkLst>
            <pc:docMk/>
            <pc:sldMk cId="2037803486" sldId="261"/>
            <ac:spMk id="13" creationId="{6AFBA27A-ACB8-D403-40F1-034BD89B1979}"/>
          </ac:spMkLst>
        </pc:spChg>
        <pc:grpChg chg="add mod">
          <ac:chgData name="Donka Ivanova" userId="4240cf58f6c8150b" providerId="LiveId" clId="{D1122177-9DEB-490E-B0C6-332C35139B45}" dt="2026-09-21T12:50:18.211" v="2750" actId="14100"/>
          <ac:grpSpMkLst>
            <pc:docMk/>
            <pc:sldMk cId="2037803486" sldId="261"/>
            <ac:grpSpMk id="5" creationId="{08471CD6-536B-AA42-0B44-ED25183F5025}"/>
          </ac:grpSpMkLst>
        </pc:grpChg>
        <pc:graphicFrameChg chg="add del">
          <ac:chgData name="Donka Ivanova" userId="4240cf58f6c8150b" providerId="LiveId" clId="{D1122177-9DEB-490E-B0C6-332C35139B45}" dt="2026-09-21T12:40:00.316" v="2498" actId="26606"/>
          <ac:graphicFrameMkLst>
            <pc:docMk/>
            <pc:sldMk cId="2037803486" sldId="261"/>
            <ac:graphicFrameMk id="12" creationId="{55E6C4F6-563D-50A6-5DBF-904BDC3AC4ED}"/>
          </ac:graphicFrameMkLst>
        </pc:graphicFrameChg>
      </pc:sldChg>
      <pc:sldChg chg="addSp delSp modSp new mod">
        <pc:chgData name="Donka Ivanova" userId="4240cf58f6c8150b" providerId="LiveId" clId="{D1122177-9DEB-490E-B0C6-332C35139B45}" dt="2026-09-22T09:24:56.607" v="2952" actId="408"/>
        <pc:sldMkLst>
          <pc:docMk/>
          <pc:sldMk cId="3399065090" sldId="262"/>
        </pc:sldMkLst>
        <pc:spChg chg="mod">
          <ac:chgData name="Donka Ivanova" userId="4240cf58f6c8150b" providerId="LiveId" clId="{D1122177-9DEB-490E-B0C6-332C35139B45}" dt="2026-09-21T13:12:21.668" v="2794" actId="1076"/>
          <ac:spMkLst>
            <pc:docMk/>
            <pc:sldMk cId="3399065090" sldId="262"/>
            <ac:spMk id="2" creationId="{2722F21C-9B8F-4CCE-3390-13C92439AD9A}"/>
          </ac:spMkLst>
        </pc:spChg>
        <pc:spChg chg="add del mod">
          <ac:chgData name="Donka Ivanova" userId="4240cf58f6c8150b" providerId="LiveId" clId="{D1122177-9DEB-490E-B0C6-332C35139B45}" dt="2026-09-21T12:43:15.472" v="2614" actId="21"/>
          <ac:spMkLst>
            <pc:docMk/>
            <pc:sldMk cId="3399065090" sldId="262"/>
            <ac:spMk id="4" creationId="{EFD406F7-2C05-CA70-0586-B468074F56B1}"/>
          </ac:spMkLst>
        </pc:spChg>
        <pc:spChg chg="add mod">
          <ac:chgData name="Donka Ivanova" userId="4240cf58f6c8150b" providerId="LiveId" clId="{D1122177-9DEB-490E-B0C6-332C35139B45}" dt="2026-09-21T13:10:07.082" v="2776" actId="14100"/>
          <ac:spMkLst>
            <pc:docMk/>
            <pc:sldMk cId="3399065090" sldId="262"/>
            <ac:spMk id="5" creationId="{F0B45E97-B10D-17C3-1651-73B81408CAB1}"/>
          </ac:spMkLst>
        </pc:spChg>
        <pc:spChg chg="add mod">
          <ac:chgData name="Donka Ivanova" userId="4240cf58f6c8150b" providerId="LiveId" clId="{D1122177-9DEB-490E-B0C6-332C35139B45}" dt="2026-09-21T12:40:54.929" v="2499"/>
          <ac:spMkLst>
            <pc:docMk/>
            <pc:sldMk cId="3399065090" sldId="262"/>
            <ac:spMk id="6" creationId="{C9F88F0D-E145-87D5-CAD8-5DA00FBE206A}"/>
          </ac:spMkLst>
        </pc:spChg>
        <pc:spChg chg="add mod">
          <ac:chgData name="Donka Ivanova" userId="4240cf58f6c8150b" providerId="LiveId" clId="{D1122177-9DEB-490E-B0C6-332C35139B45}" dt="2026-09-21T13:09:41.180" v="2773" actId="14100"/>
          <ac:spMkLst>
            <pc:docMk/>
            <pc:sldMk cId="3399065090" sldId="262"/>
            <ac:spMk id="7" creationId="{B357C500-6828-8BBE-35A1-BE0335C6BDE2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8" creationId="{0318A6E1-B84E-36D4-0E43-E533FC5EAF45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10" creationId="{0C9D2165-A7B5-C796-1765-6CB1A2422910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12" creationId="{48880A72-1DA3-A059-ABB4-3F5C3EAEB995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14" creationId="{7F1FDB55-5DB3-F3D7-40AA-F883E75B57AF}"/>
          </ac:spMkLst>
        </pc:spChg>
        <pc:spChg chg="add mod">
          <ac:chgData name="Donka Ivanova" userId="4240cf58f6c8150b" providerId="LiveId" clId="{D1122177-9DEB-490E-B0C6-332C35139B45}" dt="2026-09-21T13:10:25.235" v="2781" actId="14100"/>
          <ac:spMkLst>
            <pc:docMk/>
            <pc:sldMk cId="3399065090" sldId="262"/>
            <ac:spMk id="16" creationId="{15180446-3E74-56EC-37E9-E083D535B7AA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28" creationId="{17645590-C146-405D-EA4C-E0C1C4D6F354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30" creationId="{B0BA6FCB-7B67-5F23-D3D9-7D0B784A78B2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32" creationId="{4909B378-EA03-C988-C42A-B2070119F6F6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34" creationId="{E4467EFE-6F56-AC3A-90C9-FE557652CB4B}"/>
          </ac:spMkLst>
        </pc:spChg>
        <pc:spChg chg="add mod">
          <ac:chgData name="Donka Ivanova" userId="4240cf58f6c8150b" providerId="LiveId" clId="{D1122177-9DEB-490E-B0C6-332C35139B45}" dt="2026-09-22T09:24:56.607" v="2952" actId="408"/>
          <ac:spMkLst>
            <pc:docMk/>
            <pc:sldMk cId="3399065090" sldId="262"/>
            <ac:spMk id="36" creationId="{4595CDF2-C82C-6553-22A7-1860E630FE9B}"/>
          </ac:spMkLst>
        </pc:spChg>
        <pc:grpChg chg="add mod">
          <ac:chgData name="Donka Ivanova" userId="4240cf58f6c8150b" providerId="LiveId" clId="{D1122177-9DEB-490E-B0C6-332C35139B45}" dt="2026-09-21T13:12:12.859" v="2792" actId="1076"/>
          <ac:grpSpMkLst>
            <pc:docMk/>
            <pc:sldMk cId="3399065090" sldId="262"/>
            <ac:grpSpMk id="3" creationId="{807F1CD6-A1D7-C7C1-BC24-0B2606F9412C}"/>
          </ac:grpSpMkLst>
        </pc:grpChg>
      </pc:sldChg>
      <pc:sldChg chg="addSp delSp modSp new mod setBg">
        <pc:chgData name="Donka Ivanova" userId="4240cf58f6c8150b" providerId="LiveId" clId="{D1122177-9DEB-490E-B0C6-332C35139B45}" dt="2026-09-21T13:13:45.510" v="2799" actId="1076"/>
        <pc:sldMkLst>
          <pc:docMk/>
          <pc:sldMk cId="2308301713" sldId="263"/>
        </pc:sldMkLst>
        <pc:spChg chg="mod">
          <ac:chgData name="Donka Ivanova" userId="4240cf58f6c8150b" providerId="LiveId" clId="{D1122177-9DEB-490E-B0C6-332C35139B45}" dt="2026-09-21T13:13:45.510" v="2799" actId="1076"/>
          <ac:spMkLst>
            <pc:docMk/>
            <pc:sldMk cId="2308301713" sldId="263"/>
            <ac:spMk id="2" creationId="{557C7F9C-DDE8-55CD-8EAF-AD1BC97F582D}"/>
          </ac:spMkLst>
        </pc:spChg>
        <pc:spChg chg="add mod">
          <ac:chgData name="Donka Ivanova" userId="4240cf58f6c8150b" providerId="LiveId" clId="{D1122177-9DEB-490E-B0C6-332C35139B45}" dt="2026-09-21T13:13:36.932" v="2798" actId="1076"/>
          <ac:spMkLst>
            <pc:docMk/>
            <pc:sldMk cId="2308301713" sldId="263"/>
            <ac:spMk id="7" creationId="{CBA66235-C7CF-256A-0FD8-C72D7ED66102}"/>
          </ac:spMkLst>
        </pc:spChg>
        <pc:spChg chg="add mod">
          <ac:chgData name="Donka Ivanova" userId="4240cf58f6c8150b" providerId="LiveId" clId="{D1122177-9DEB-490E-B0C6-332C35139B45}" dt="2026-09-21T13:13:18.891" v="2795" actId="1076"/>
          <ac:spMkLst>
            <pc:docMk/>
            <pc:sldMk cId="2308301713" sldId="263"/>
            <ac:spMk id="8" creationId="{780B950A-C020-19E8-1FD1-DB963DEDCBF2}"/>
          </ac:spMkLst>
        </pc:spChg>
        <pc:spChg chg="add mod">
          <ac:chgData name="Donka Ivanova" userId="4240cf58f6c8150b" providerId="LiveId" clId="{D1122177-9DEB-490E-B0C6-332C35139B45}" dt="2026-09-21T13:13:22.088" v="2796" actId="1076"/>
          <ac:spMkLst>
            <pc:docMk/>
            <pc:sldMk cId="2308301713" sldId="263"/>
            <ac:spMk id="10" creationId="{A2DEF764-CAB3-1EC2-C583-2843E7A87211}"/>
          </ac:spMkLst>
        </pc:spChg>
        <pc:spChg chg="add mod">
          <ac:chgData name="Donka Ivanova" userId="4240cf58f6c8150b" providerId="LiveId" clId="{D1122177-9DEB-490E-B0C6-332C35139B45}" dt="2026-09-21T13:13:30.523" v="2797" actId="1076"/>
          <ac:spMkLst>
            <pc:docMk/>
            <pc:sldMk cId="2308301713" sldId="263"/>
            <ac:spMk id="12" creationId="{6B4A0D0F-72D4-BEA4-334E-3E9EE088DF96}"/>
          </ac:spMkLst>
        </pc:spChg>
        <pc:spChg chg="add">
          <ac:chgData name="Donka Ivanova" userId="4240cf58f6c8150b" providerId="LiveId" clId="{D1122177-9DEB-490E-B0C6-332C35139B45}" dt="2026-09-21T11:48:01.773" v="2156" actId="26606"/>
          <ac:spMkLst>
            <pc:docMk/>
            <pc:sldMk cId="2308301713" sldId="263"/>
            <ac:spMk id="17" creationId="{DEE2AD96-B495-4E06-9291-B71706F728CB}"/>
          </ac:spMkLst>
        </pc:spChg>
        <pc:spChg chg="add">
          <ac:chgData name="Donka Ivanova" userId="4240cf58f6c8150b" providerId="LiveId" clId="{D1122177-9DEB-490E-B0C6-332C35139B45}" dt="2026-09-21T11:48:01.773" v="2156" actId="26606"/>
          <ac:spMkLst>
            <pc:docMk/>
            <pc:sldMk cId="2308301713" sldId="263"/>
            <ac:spMk id="19" creationId="{53CF6D67-C5A8-4ADD-9E8E-1E38CA1D3166}"/>
          </ac:spMkLst>
        </pc:spChg>
        <pc:spChg chg="add">
          <ac:chgData name="Donka Ivanova" userId="4240cf58f6c8150b" providerId="LiveId" clId="{D1122177-9DEB-490E-B0C6-332C35139B45}" dt="2026-09-21T11:48:01.773" v="2156" actId="26606"/>
          <ac:spMkLst>
            <pc:docMk/>
            <pc:sldMk cId="2308301713" sldId="263"/>
            <ac:spMk id="21" creationId="{86909FA0-B515-4681-B7A8-FA281D133B94}"/>
          </ac:spMkLst>
        </pc:spChg>
        <pc:spChg chg="add">
          <ac:chgData name="Donka Ivanova" userId="4240cf58f6c8150b" providerId="LiveId" clId="{D1122177-9DEB-490E-B0C6-332C35139B45}" dt="2026-09-21T11:48:01.773" v="2156" actId="26606"/>
          <ac:spMkLst>
            <pc:docMk/>
            <pc:sldMk cId="2308301713" sldId="263"/>
            <ac:spMk id="23" creationId="{21C9FE86-FCC3-4A31-AA1C-C882262B7FE7}"/>
          </ac:spMkLst>
        </pc:spChg>
        <pc:spChg chg="add">
          <ac:chgData name="Donka Ivanova" userId="4240cf58f6c8150b" providerId="LiveId" clId="{D1122177-9DEB-490E-B0C6-332C35139B45}" dt="2026-09-21T11:48:01.773" v="2156" actId="26606"/>
          <ac:spMkLst>
            <pc:docMk/>
            <pc:sldMk cId="2308301713" sldId="263"/>
            <ac:spMk id="25" creationId="{7D96243B-ECED-4B71-8E06-AE9A285EAD20}"/>
          </ac:spMkLst>
        </pc:spChg>
        <pc:picChg chg="add del">
          <ac:chgData name="Donka Ivanova" userId="4240cf58f6c8150b" providerId="LiveId" clId="{D1122177-9DEB-490E-B0C6-332C35139B45}" dt="2026-09-21T11:47:41.223" v="2155" actId="26606"/>
          <ac:picMkLst>
            <pc:docMk/>
            <pc:sldMk cId="2308301713" sldId="263"/>
            <ac:picMk id="15" creationId="{4BAB3A9D-94D3-DE23-3571-D6ACCE49C648}"/>
          </ac:picMkLst>
        </pc:picChg>
        <pc:cxnChg chg="add del">
          <ac:chgData name="Donka Ivanova" userId="4240cf58f6c8150b" providerId="LiveId" clId="{D1122177-9DEB-490E-B0C6-332C35139B45}" dt="2026-09-21T11:47:41.223" v="2155" actId="26606"/>
          <ac:cxnSpMkLst>
            <pc:docMk/>
            <pc:sldMk cId="2308301713" sldId="263"/>
            <ac:cxnSpMk id="18" creationId="{1503BFE4-729B-D9D0-C17B-501E6AF1127A}"/>
          </ac:cxnSpMkLst>
        </pc:cxnChg>
      </pc:sldChg>
      <pc:sldChg chg="addSp delSp modSp new mod">
        <pc:chgData name="Donka Ivanova" userId="4240cf58f6c8150b" providerId="LiveId" clId="{D1122177-9DEB-490E-B0C6-332C35139B45}" dt="2026-09-22T09:30:38.159" v="2969" actId="1076"/>
        <pc:sldMkLst>
          <pc:docMk/>
          <pc:sldMk cId="3077582509" sldId="264"/>
        </pc:sldMkLst>
        <pc:spChg chg="mod">
          <ac:chgData name="Donka Ivanova" userId="4240cf58f6c8150b" providerId="LiveId" clId="{D1122177-9DEB-490E-B0C6-332C35139B45}" dt="2026-09-21T13:24:55.301" v="2850" actId="14100"/>
          <ac:spMkLst>
            <pc:docMk/>
            <pc:sldMk cId="3077582509" sldId="264"/>
            <ac:spMk id="2" creationId="{C0D27C41-EF0A-89FE-35F0-899C852752B0}"/>
          </ac:spMkLst>
        </pc:spChg>
        <pc:spChg chg="add mod">
          <ac:chgData name="Donka Ivanova" userId="4240cf58f6c8150b" providerId="LiveId" clId="{D1122177-9DEB-490E-B0C6-332C35139B45}" dt="2026-09-22T09:28:57.490" v="2966" actId="408"/>
          <ac:spMkLst>
            <pc:docMk/>
            <pc:sldMk cId="3077582509" sldId="264"/>
            <ac:spMk id="4" creationId="{D7A46168-066A-6C00-6DE0-135FCDF78B9A}"/>
          </ac:spMkLst>
        </pc:spChg>
        <pc:spChg chg="add mod">
          <ac:chgData name="Donka Ivanova" userId="4240cf58f6c8150b" providerId="LiveId" clId="{D1122177-9DEB-490E-B0C6-332C35139B45}" dt="2026-09-22T09:28:26.642" v="2963" actId="465"/>
          <ac:spMkLst>
            <pc:docMk/>
            <pc:sldMk cId="3077582509" sldId="264"/>
            <ac:spMk id="6" creationId="{CB15DFFA-C1B1-CF75-E1C6-4067BB877CBA}"/>
          </ac:spMkLst>
        </pc:spChg>
        <pc:spChg chg="add mod">
          <ac:chgData name="Donka Ivanova" userId="4240cf58f6c8150b" providerId="LiveId" clId="{D1122177-9DEB-490E-B0C6-332C35139B45}" dt="2026-09-22T09:28:57.490" v="2966" actId="408"/>
          <ac:spMkLst>
            <pc:docMk/>
            <pc:sldMk cId="3077582509" sldId="264"/>
            <ac:spMk id="8" creationId="{A3BA82B0-D372-24B3-DC9C-5F1529B160A3}"/>
          </ac:spMkLst>
        </pc:spChg>
        <pc:spChg chg="add mod">
          <ac:chgData name="Donka Ivanova" userId="4240cf58f6c8150b" providerId="LiveId" clId="{D1122177-9DEB-490E-B0C6-332C35139B45}" dt="2026-09-22T09:28:57.490" v="2966" actId="408"/>
          <ac:spMkLst>
            <pc:docMk/>
            <pc:sldMk cId="3077582509" sldId="264"/>
            <ac:spMk id="10" creationId="{5F26637D-C431-DBAD-5496-B95E6145C6DF}"/>
          </ac:spMkLst>
        </pc:spChg>
        <pc:spChg chg="add mod">
          <ac:chgData name="Donka Ivanova" userId="4240cf58f6c8150b" providerId="LiveId" clId="{D1122177-9DEB-490E-B0C6-332C35139B45}" dt="2026-09-22T09:30:38.159" v="2969" actId="1076"/>
          <ac:spMkLst>
            <pc:docMk/>
            <pc:sldMk cId="3077582509" sldId="264"/>
            <ac:spMk id="13" creationId="{884C35C3-115E-A1C0-6AB4-DB97282ECA6E}"/>
          </ac:spMkLst>
        </pc:spChg>
        <pc:spChg chg="add mod">
          <ac:chgData name="Donka Ivanova" userId="4240cf58f6c8150b" providerId="LiveId" clId="{D1122177-9DEB-490E-B0C6-332C35139B45}" dt="2026-09-21T13:25:05.861" v="2851" actId="1076"/>
          <ac:spMkLst>
            <pc:docMk/>
            <pc:sldMk cId="3077582509" sldId="264"/>
            <ac:spMk id="14" creationId="{EE3B9FC5-EEF9-7CB0-FA41-0DB937912384}"/>
          </ac:spMkLst>
        </pc:spChg>
        <pc:spChg chg="add mod">
          <ac:chgData name="Donka Ivanova" userId="4240cf58f6c8150b" providerId="LiveId" clId="{D1122177-9DEB-490E-B0C6-332C35139B45}" dt="2026-09-21T13:25:11.420" v="2852" actId="1076"/>
          <ac:spMkLst>
            <pc:docMk/>
            <pc:sldMk cId="3077582509" sldId="264"/>
            <ac:spMk id="15" creationId="{95AA8DED-2AE0-4B83-795C-2F3C790C9C5D}"/>
          </ac:spMkLst>
        </pc:spChg>
        <pc:spChg chg="add mod">
          <ac:chgData name="Donka Ivanova" userId="4240cf58f6c8150b" providerId="LiveId" clId="{D1122177-9DEB-490E-B0C6-332C35139B45}" dt="2026-09-22T09:29:40.738" v="2967" actId="1076"/>
          <ac:spMkLst>
            <pc:docMk/>
            <pc:sldMk cId="3077582509" sldId="264"/>
            <ac:spMk id="16" creationId="{59F03D16-D196-BC1B-1CA7-DACBB2B56441}"/>
          </ac:spMkLst>
        </pc:spChg>
        <pc:spChg chg="add mod">
          <ac:chgData name="Donka Ivanova" userId="4240cf58f6c8150b" providerId="LiveId" clId="{D1122177-9DEB-490E-B0C6-332C35139B45}" dt="2026-09-22T09:28:57.490" v="2966" actId="408"/>
          <ac:spMkLst>
            <pc:docMk/>
            <pc:sldMk cId="3077582509" sldId="264"/>
            <ac:spMk id="17" creationId="{61BAC67E-99FD-99EC-1D10-B3F9FAAD25D6}"/>
          </ac:spMkLst>
        </pc:spChg>
        <pc:spChg chg="add mod">
          <ac:chgData name="Donka Ivanova" userId="4240cf58f6c8150b" providerId="LiveId" clId="{D1122177-9DEB-490E-B0C6-332C35139B45}" dt="2026-09-22T09:28:57.490" v="2966" actId="408"/>
          <ac:spMkLst>
            <pc:docMk/>
            <pc:sldMk cId="3077582509" sldId="264"/>
            <ac:spMk id="19" creationId="{5B8DB779-30C1-A721-09AB-6915804D4408}"/>
          </ac:spMkLst>
        </pc:spChg>
        <pc:spChg chg="add mod">
          <ac:chgData name="Donka Ivanova" userId="4240cf58f6c8150b" providerId="LiveId" clId="{D1122177-9DEB-490E-B0C6-332C35139B45}" dt="2026-09-21T13:24:27.179" v="2847" actId="1076"/>
          <ac:spMkLst>
            <pc:docMk/>
            <pc:sldMk cId="3077582509" sldId="264"/>
            <ac:spMk id="21" creationId="{EB9EDEA2-CD5D-FAF8-6000-E55511BB0070}"/>
          </ac:spMkLst>
        </pc:spChg>
      </pc:sldChg>
      <pc:sldChg chg="addSp delSp modSp new mod">
        <pc:chgData name="Donka Ivanova" userId="4240cf58f6c8150b" providerId="LiveId" clId="{D1122177-9DEB-490E-B0C6-332C35139B45}" dt="2026-09-15T18:31:08.345" v="1648" actId="14100"/>
        <pc:sldMkLst>
          <pc:docMk/>
          <pc:sldMk cId="733393642" sldId="265"/>
        </pc:sldMkLst>
        <pc:spChg chg="mod">
          <ac:chgData name="Donka Ivanova" userId="4240cf58f6c8150b" providerId="LiveId" clId="{D1122177-9DEB-490E-B0C6-332C35139B45}" dt="2026-09-15T18:28:48.935" v="1646" actId="20577"/>
          <ac:spMkLst>
            <pc:docMk/>
            <pc:sldMk cId="733393642" sldId="265"/>
            <ac:spMk id="2" creationId="{6ACAF0AC-4EDE-A836-4C10-483121BA4A82}"/>
          </ac:spMkLst>
        </pc:spChg>
        <pc:spChg chg="mod">
          <ac:chgData name="Donka Ivanova" userId="4240cf58f6c8150b" providerId="LiveId" clId="{D1122177-9DEB-490E-B0C6-332C35139B45}" dt="2026-09-15T18:23:46.804" v="1634" actId="14100"/>
          <ac:spMkLst>
            <pc:docMk/>
            <pc:sldMk cId="733393642" sldId="265"/>
            <ac:spMk id="3" creationId="{838FA84F-1DD5-B2EC-5273-B852FA17403D}"/>
          </ac:spMkLst>
        </pc:spChg>
        <pc:spChg chg="add mod">
          <ac:chgData name="Donka Ivanova" userId="4240cf58f6c8150b" providerId="LiveId" clId="{D1122177-9DEB-490E-B0C6-332C35139B45}" dt="2026-09-15T18:24:23.490" v="1637" actId="1076"/>
          <ac:spMkLst>
            <pc:docMk/>
            <pc:sldMk cId="733393642" sldId="265"/>
            <ac:spMk id="4" creationId="{337198EA-31FB-BDB2-E53E-625AC5294758}"/>
          </ac:spMkLst>
        </pc:spChg>
        <pc:spChg chg="add mod">
          <ac:chgData name="Donka Ivanova" userId="4240cf58f6c8150b" providerId="LiveId" clId="{D1122177-9DEB-490E-B0C6-332C35139B45}" dt="2026-09-15T18:24:40.556" v="1638" actId="1076"/>
          <ac:spMkLst>
            <pc:docMk/>
            <pc:sldMk cId="733393642" sldId="265"/>
            <ac:spMk id="7" creationId="{5F3BD764-8904-716F-719C-8648938BA8FC}"/>
          </ac:spMkLst>
        </pc:spChg>
        <pc:spChg chg="add mod">
          <ac:chgData name="Donka Ivanova" userId="4240cf58f6c8150b" providerId="LiveId" clId="{D1122177-9DEB-490E-B0C6-332C35139B45}" dt="2026-09-15T18:24:59.081" v="1643" actId="1076"/>
          <ac:spMkLst>
            <pc:docMk/>
            <pc:sldMk cId="733393642" sldId="265"/>
            <ac:spMk id="9" creationId="{8911DF73-2108-ABB6-7B60-2645C3359533}"/>
          </ac:spMkLst>
        </pc:spChg>
        <pc:spChg chg="add mod">
          <ac:chgData name="Donka Ivanova" userId="4240cf58f6c8150b" providerId="LiveId" clId="{D1122177-9DEB-490E-B0C6-332C35139B45}" dt="2026-09-15T18:24:45.517" v="1640" actId="1076"/>
          <ac:spMkLst>
            <pc:docMk/>
            <pc:sldMk cId="733393642" sldId="265"/>
            <ac:spMk id="11" creationId="{B7348736-F841-D07F-42FF-39B62978C3E5}"/>
          </ac:spMkLst>
        </pc:spChg>
        <pc:spChg chg="add mod">
          <ac:chgData name="Donka Ivanova" userId="4240cf58f6c8150b" providerId="LiveId" clId="{D1122177-9DEB-490E-B0C6-332C35139B45}" dt="2026-09-15T18:24:49.200" v="1641" actId="1076"/>
          <ac:spMkLst>
            <pc:docMk/>
            <pc:sldMk cId="733393642" sldId="265"/>
            <ac:spMk id="13" creationId="{C0F8B1DD-D936-14CE-8E48-26186667C93F}"/>
          </ac:spMkLst>
        </pc:spChg>
        <pc:spChg chg="add mod">
          <ac:chgData name="Donka Ivanova" userId="4240cf58f6c8150b" providerId="LiveId" clId="{D1122177-9DEB-490E-B0C6-332C35139B45}" dt="2026-09-15T18:24:53.927" v="1642" actId="1076"/>
          <ac:spMkLst>
            <pc:docMk/>
            <pc:sldMk cId="733393642" sldId="265"/>
            <ac:spMk id="15" creationId="{0A676B5E-85EE-36B7-B8A6-0CA8EADA7F32}"/>
          </ac:spMkLst>
        </pc:spChg>
        <pc:picChg chg="add mod">
          <ac:chgData name="Donka Ivanova" userId="4240cf58f6c8150b" providerId="LiveId" clId="{D1122177-9DEB-490E-B0C6-332C35139B45}" dt="2026-09-15T18:31:08.345" v="1648" actId="14100"/>
          <ac:picMkLst>
            <pc:docMk/>
            <pc:sldMk cId="733393642" sldId="265"/>
            <ac:picMk id="17" creationId="{9F1EF841-CA16-9A50-FC12-EEFC160888F4}"/>
          </ac:picMkLst>
        </pc:picChg>
      </pc:sldChg>
      <pc:sldChg chg="addSp delSp modSp new mod setBg">
        <pc:chgData name="Donka Ivanova" userId="4240cf58f6c8150b" providerId="LiveId" clId="{D1122177-9DEB-490E-B0C6-332C35139B45}" dt="2026-09-21T12:16:21.301" v="2277"/>
        <pc:sldMkLst>
          <pc:docMk/>
          <pc:sldMk cId="2250593749" sldId="266"/>
        </pc:sldMkLst>
        <pc:spChg chg="mo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2" creationId="{05306CF8-9C55-9F44-C2A5-423756D2AF44}"/>
          </ac:spMkLst>
        </pc:spChg>
        <pc:spChg chg="add mod">
          <ac:chgData name="Donka Ivanova" userId="4240cf58f6c8150b" providerId="LiveId" clId="{D1122177-9DEB-490E-B0C6-332C35139B45}" dt="2026-09-15T18:47:22.447" v="1673" actId="1076"/>
          <ac:spMkLst>
            <pc:docMk/>
            <pc:sldMk cId="2250593749" sldId="266"/>
            <ac:spMk id="5" creationId="{51B0E4D0-3055-BE4B-BDA9-648C2CFC0EDC}"/>
          </ac:spMkLst>
        </pc:spChg>
        <pc:spChg chg="add mod">
          <ac:chgData name="Donka Ivanova" userId="4240cf58f6c8150b" providerId="LiveId" clId="{D1122177-9DEB-490E-B0C6-332C35139B45}" dt="2026-09-15T18:53:50.829" v="1685" actId="255"/>
          <ac:spMkLst>
            <pc:docMk/>
            <pc:sldMk cId="2250593749" sldId="266"/>
            <ac:spMk id="7" creationId="{7A13A6AF-5553-A3EA-339C-0D96C586F919}"/>
          </ac:spMkLst>
        </pc:spChg>
        <pc:spChg chg="ad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9" creationId="{BACC6370-2D7E-4714-9D71-7542949D7D5D}"/>
          </ac:spMkLst>
        </pc:spChg>
        <pc:spChg chg="ad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11" creationId="{256B2C21-A230-48C0-8DF1-C46611373C44}"/>
          </ac:spMkLst>
        </pc:spChg>
        <pc:spChg chg="ad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13" creationId="{3847E18C-932D-4C95-AABA-FEC7C9499AD7}"/>
          </ac:spMkLst>
        </pc:spChg>
        <pc:spChg chg="ad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15" creationId="{3150CB11-0C61-439E-910F-5787759E72A0}"/>
          </ac:spMkLst>
        </pc:spChg>
        <pc:spChg chg="ad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17" creationId="{43F8A58B-5155-44CE-A5FF-7647B47D0A7A}"/>
          </ac:spMkLst>
        </pc:spChg>
        <pc:spChg chg="add">
          <ac:chgData name="Donka Ivanova" userId="4240cf58f6c8150b" providerId="LiveId" clId="{D1122177-9DEB-490E-B0C6-332C35139B45}" dt="2026-09-15T18:43:22.986" v="1656" actId="26606"/>
          <ac:spMkLst>
            <pc:docMk/>
            <pc:sldMk cId="2250593749" sldId="266"/>
            <ac:spMk id="19" creationId="{443F2ACA-E6D6-4028-82DD-F03C262D5DE6}"/>
          </ac:spMkLst>
        </pc:spChg>
        <pc:graphicFrameChg chg="add mod modGraphic">
          <ac:chgData name="Donka Ivanova" userId="4240cf58f6c8150b" providerId="LiveId" clId="{D1122177-9DEB-490E-B0C6-332C35139B45}" dt="2026-09-15T18:46:52.331" v="1672" actId="1076"/>
          <ac:graphicFrameMkLst>
            <pc:docMk/>
            <pc:sldMk cId="2250593749" sldId="266"/>
            <ac:graphicFrameMk id="4" creationId="{9438B55E-1F95-877B-0327-4C178E934F5B}"/>
          </ac:graphicFrameMkLst>
        </pc:graphicFrameChg>
      </pc:sldChg>
      <pc:sldChg chg="addSp modSp new mod">
        <pc:chgData name="Donka Ivanova" userId="4240cf58f6c8150b" providerId="LiveId" clId="{D1122177-9DEB-490E-B0C6-332C35139B45}" dt="2026-09-21T13:35:29.292" v="2944" actId="1076"/>
        <pc:sldMkLst>
          <pc:docMk/>
          <pc:sldMk cId="2194844776" sldId="267"/>
        </pc:sldMkLst>
        <pc:spChg chg="mod">
          <ac:chgData name="Donka Ivanova" userId="4240cf58f6c8150b" providerId="LiveId" clId="{D1122177-9DEB-490E-B0C6-332C35139B45}" dt="2026-09-21T13:28:19.455" v="2858" actId="14100"/>
          <ac:spMkLst>
            <pc:docMk/>
            <pc:sldMk cId="2194844776" sldId="267"/>
            <ac:spMk id="2" creationId="{4CD5428F-7103-BC6B-A720-805661256A50}"/>
          </ac:spMkLst>
        </pc:spChg>
        <pc:spChg chg="mod">
          <ac:chgData name="Donka Ivanova" userId="4240cf58f6c8150b" providerId="LiveId" clId="{D1122177-9DEB-490E-B0C6-332C35139B45}" dt="2026-09-21T13:32:38.251" v="2932" actId="1076"/>
          <ac:spMkLst>
            <pc:docMk/>
            <pc:sldMk cId="2194844776" sldId="267"/>
            <ac:spMk id="3" creationId="{72FFAD02-8575-6C8A-4669-1324F0752E55}"/>
          </ac:spMkLst>
        </pc:spChg>
        <pc:spChg chg="add mod">
          <ac:chgData name="Donka Ivanova" userId="4240cf58f6c8150b" providerId="LiveId" clId="{D1122177-9DEB-490E-B0C6-332C35139B45}" dt="2026-09-21T13:35:29.292" v="2944" actId="1076"/>
          <ac:spMkLst>
            <pc:docMk/>
            <pc:sldMk cId="2194844776" sldId="267"/>
            <ac:spMk id="4" creationId="{92E20D27-8CD9-400F-3DCB-799F02DC2463}"/>
          </ac:spMkLst>
        </pc:spChg>
        <pc:spChg chg="add mod">
          <ac:chgData name="Donka Ivanova" userId="4240cf58f6c8150b" providerId="LiveId" clId="{D1122177-9DEB-490E-B0C6-332C35139B45}" dt="2026-09-21T13:32:41.788" v="2933" actId="1076"/>
          <ac:spMkLst>
            <pc:docMk/>
            <pc:sldMk cId="2194844776" sldId="267"/>
            <ac:spMk id="5" creationId="{B58F494F-A28A-83D9-BC8D-455B4BD623C4}"/>
          </ac:spMkLst>
        </pc:spChg>
        <pc:spChg chg="add mod">
          <ac:chgData name="Donka Ivanova" userId="4240cf58f6c8150b" providerId="LiveId" clId="{D1122177-9DEB-490E-B0C6-332C35139B45}" dt="2026-09-21T13:35:22.807" v="2943" actId="1076"/>
          <ac:spMkLst>
            <pc:docMk/>
            <pc:sldMk cId="2194844776" sldId="267"/>
            <ac:spMk id="6" creationId="{46BEBD08-5FEA-4C80-FA61-E9DF3B59CBC9}"/>
          </ac:spMkLst>
        </pc:spChg>
      </pc:sldChg>
      <pc:sldChg chg="addSp delSp modSp new mod">
        <pc:chgData name="Donka Ivanova" userId="4240cf58f6c8150b" providerId="LiveId" clId="{D1122177-9DEB-490E-B0C6-332C35139B45}" dt="2026-09-22T09:26:10.571" v="2955" actId="408"/>
        <pc:sldMkLst>
          <pc:docMk/>
          <pc:sldMk cId="114184259" sldId="268"/>
        </pc:sldMkLst>
        <pc:spChg chg="mod">
          <ac:chgData name="Donka Ivanova" userId="4240cf58f6c8150b" providerId="LiveId" clId="{D1122177-9DEB-490E-B0C6-332C35139B45}" dt="2026-09-16T09:20:20.026" v="1801" actId="14100"/>
          <ac:spMkLst>
            <pc:docMk/>
            <pc:sldMk cId="114184259" sldId="268"/>
            <ac:spMk id="2" creationId="{E6BAFDBA-393A-9E72-7146-C2ADC6E5DED2}"/>
          </ac:spMkLst>
        </pc:spChg>
        <pc:spChg chg="add mod">
          <ac:chgData name="Donka Ivanova" userId="4240cf58f6c8150b" providerId="LiveId" clId="{D1122177-9DEB-490E-B0C6-332C35139B45}" dt="2026-09-21T13:26:41.749" v="2855" actId="14100"/>
          <ac:spMkLst>
            <pc:docMk/>
            <pc:sldMk cId="114184259" sldId="268"/>
            <ac:spMk id="4" creationId="{ED46B187-77B8-6E86-1AFB-430F78D9AB8C}"/>
          </ac:spMkLst>
        </pc:spChg>
        <pc:spChg chg="add mod">
          <ac:chgData name="Donka Ivanova" userId="4240cf58f6c8150b" providerId="LiveId" clId="{D1122177-9DEB-490E-B0C6-332C35139B45}" dt="2026-09-22T09:26:10.571" v="2955" actId="408"/>
          <ac:spMkLst>
            <pc:docMk/>
            <pc:sldMk cId="114184259" sldId="268"/>
            <ac:spMk id="6" creationId="{EF5EC9B3-FD0A-1166-6372-82B6B83ABE4F}"/>
          </ac:spMkLst>
        </pc:spChg>
        <pc:spChg chg="add mod">
          <ac:chgData name="Donka Ivanova" userId="4240cf58f6c8150b" providerId="LiveId" clId="{D1122177-9DEB-490E-B0C6-332C35139B45}" dt="2026-09-21T13:26:35.022" v="2853" actId="14100"/>
          <ac:spMkLst>
            <pc:docMk/>
            <pc:sldMk cId="114184259" sldId="268"/>
            <ac:spMk id="8" creationId="{9D8BB8BA-6165-728E-7A4D-D02D8BDE4338}"/>
          </ac:spMkLst>
        </pc:spChg>
        <pc:spChg chg="add mod">
          <ac:chgData name="Donka Ivanova" userId="4240cf58f6c8150b" providerId="LiveId" clId="{D1122177-9DEB-490E-B0C6-332C35139B45}" dt="2026-09-21T13:27:03.708" v="2856" actId="1076"/>
          <ac:spMkLst>
            <pc:docMk/>
            <pc:sldMk cId="114184259" sldId="268"/>
            <ac:spMk id="9" creationId="{EE89CD43-F606-7CCD-9436-03F24724AE52}"/>
          </ac:spMkLst>
        </pc:spChg>
        <pc:spChg chg="add mod">
          <ac:chgData name="Donka Ivanova" userId="4240cf58f6c8150b" providerId="LiveId" clId="{D1122177-9DEB-490E-B0C6-332C35139B45}" dt="2026-09-21T13:27:03.708" v="2856" actId="1076"/>
          <ac:spMkLst>
            <pc:docMk/>
            <pc:sldMk cId="114184259" sldId="268"/>
            <ac:spMk id="10" creationId="{A4C75FE6-FC64-079C-80C0-FB87B627B207}"/>
          </ac:spMkLst>
        </pc:spChg>
        <pc:spChg chg="add mod">
          <ac:chgData name="Donka Ivanova" userId="4240cf58f6c8150b" providerId="LiveId" clId="{D1122177-9DEB-490E-B0C6-332C35139B45}" dt="2026-09-21T13:27:03.708" v="2856" actId="1076"/>
          <ac:spMkLst>
            <pc:docMk/>
            <pc:sldMk cId="114184259" sldId="268"/>
            <ac:spMk id="11" creationId="{9DB05BE2-893F-0BFA-BDAA-E0EC24B44A48}"/>
          </ac:spMkLst>
        </pc:spChg>
        <pc:spChg chg="add mod">
          <ac:chgData name="Donka Ivanova" userId="4240cf58f6c8150b" providerId="LiveId" clId="{D1122177-9DEB-490E-B0C6-332C35139B45}" dt="2026-09-21T13:27:13.094" v="2857" actId="1076"/>
          <ac:spMkLst>
            <pc:docMk/>
            <pc:sldMk cId="114184259" sldId="268"/>
            <ac:spMk id="12" creationId="{FEE262D3-EB16-F2EF-1B93-A08F739966CB}"/>
          </ac:spMkLst>
        </pc:spChg>
      </pc:sldChg>
      <pc:sldChg chg="addSp delSp modSp new mod">
        <pc:chgData name="Donka Ivanova" userId="4240cf58f6c8150b" providerId="LiveId" clId="{D1122177-9DEB-490E-B0C6-332C35139B45}" dt="2026-09-22T09:27:41.802" v="2962" actId="1076"/>
        <pc:sldMkLst>
          <pc:docMk/>
          <pc:sldMk cId="3297710205" sldId="269"/>
        </pc:sldMkLst>
        <pc:spChg chg="mod">
          <ac:chgData name="Donka Ivanova" userId="4240cf58f6c8150b" providerId="LiveId" clId="{D1122177-9DEB-490E-B0C6-332C35139B45}" dt="2026-09-16T09:35:52.605" v="1907" actId="14100"/>
          <ac:spMkLst>
            <pc:docMk/>
            <pc:sldMk cId="3297710205" sldId="269"/>
            <ac:spMk id="2" creationId="{73D7BE59-3A3F-1633-4EF2-921AA3B60015}"/>
          </ac:spMkLst>
        </pc:spChg>
        <pc:spChg chg="add mod">
          <ac:chgData name="Donka Ivanova" userId="4240cf58f6c8150b" providerId="LiveId" clId="{D1122177-9DEB-490E-B0C6-332C35139B45}" dt="2026-09-21T12:54:19.096" v="2761" actId="1076"/>
          <ac:spMkLst>
            <pc:docMk/>
            <pc:sldMk cId="3297710205" sldId="269"/>
            <ac:spMk id="4" creationId="{57B1D56E-D335-C836-4219-616C9AFBBCAE}"/>
          </ac:spMkLst>
        </pc:spChg>
        <pc:spChg chg="add mod">
          <ac:chgData name="Donka Ivanova" userId="4240cf58f6c8150b" providerId="LiveId" clId="{D1122177-9DEB-490E-B0C6-332C35139B45}" dt="2026-09-22T09:26:38.097" v="2957" actId="408"/>
          <ac:spMkLst>
            <pc:docMk/>
            <pc:sldMk cId="3297710205" sldId="269"/>
            <ac:spMk id="5" creationId="{D8FAFAB2-E15D-16BC-2117-799257DC44E4}"/>
          </ac:spMkLst>
        </pc:spChg>
        <pc:spChg chg="add mod">
          <ac:chgData name="Donka Ivanova" userId="4240cf58f6c8150b" providerId="LiveId" clId="{D1122177-9DEB-490E-B0C6-332C35139B45}" dt="2026-09-22T09:27:41.802" v="2962" actId="1076"/>
          <ac:spMkLst>
            <pc:docMk/>
            <pc:sldMk cId="3297710205" sldId="269"/>
            <ac:spMk id="6" creationId="{F565A28A-AA6A-AE58-596D-38630321361D}"/>
          </ac:spMkLst>
        </pc:spChg>
        <pc:spChg chg="add mod">
          <ac:chgData name="Donka Ivanova" userId="4240cf58f6c8150b" providerId="LiveId" clId="{D1122177-9DEB-490E-B0C6-332C35139B45}" dt="2026-09-22T09:27:31.246" v="2961" actId="1076"/>
          <ac:spMkLst>
            <pc:docMk/>
            <pc:sldMk cId="3297710205" sldId="269"/>
            <ac:spMk id="7" creationId="{8AE6EE3E-55E4-42D0-482B-FE3CD4213E84}"/>
          </ac:spMkLst>
        </pc:spChg>
        <pc:spChg chg="add mod">
          <ac:chgData name="Donka Ivanova" userId="4240cf58f6c8150b" providerId="LiveId" clId="{D1122177-9DEB-490E-B0C6-332C35139B45}" dt="2026-09-22T09:26:49.758" v="2958" actId="408"/>
          <ac:spMkLst>
            <pc:docMk/>
            <pc:sldMk cId="3297710205" sldId="269"/>
            <ac:spMk id="8" creationId="{FD558422-9175-D8DF-D4F3-EDCED54F537F}"/>
          </ac:spMkLst>
        </pc:spChg>
      </pc:sldChg>
      <pc:sldChg chg="addSp delSp modSp new mod">
        <pc:chgData name="Donka Ivanova" userId="4240cf58f6c8150b" providerId="LiveId" clId="{D1122177-9DEB-490E-B0C6-332C35139B45}" dt="2026-09-21T12:52:34.856" v="2757" actId="1076"/>
        <pc:sldMkLst>
          <pc:docMk/>
          <pc:sldMk cId="2098440983" sldId="270"/>
        </pc:sldMkLst>
        <pc:spChg chg="add mod">
          <ac:chgData name="Donka Ivanova" userId="4240cf58f6c8150b" providerId="LiveId" clId="{D1122177-9DEB-490E-B0C6-332C35139B45}" dt="2026-09-21T12:52:34.856" v="2757" actId="1076"/>
          <ac:spMkLst>
            <pc:docMk/>
            <pc:sldMk cId="2098440983" sldId="270"/>
            <ac:spMk id="4" creationId="{98394FF6-EB96-E946-1AC6-7C90161FDDB5}"/>
          </ac:spMkLst>
        </pc:spChg>
        <pc:spChg chg="add mod">
          <ac:chgData name="Donka Ivanova" userId="4240cf58f6c8150b" providerId="LiveId" clId="{D1122177-9DEB-490E-B0C6-332C35139B45}" dt="2026-09-21T12:52:18.137" v="2753" actId="14100"/>
          <ac:spMkLst>
            <pc:docMk/>
            <pc:sldMk cId="2098440983" sldId="270"/>
            <ac:spMk id="5" creationId="{6CF1C28F-AABF-FC24-3D71-4279D7CD2127}"/>
          </ac:spMkLst>
        </pc:spChg>
        <pc:spChg chg="add mod">
          <ac:chgData name="Donka Ivanova" userId="4240cf58f6c8150b" providerId="LiveId" clId="{D1122177-9DEB-490E-B0C6-332C35139B45}" dt="2026-09-16T09:58:00.021" v="2026" actId="1076"/>
          <ac:spMkLst>
            <pc:docMk/>
            <pc:sldMk cId="2098440983" sldId="270"/>
            <ac:spMk id="6" creationId="{1C514913-88A4-5918-4182-879833D1BC86}"/>
          </ac:spMkLst>
        </pc:spChg>
        <pc:picChg chg="add mod">
          <ac:chgData name="Donka Ivanova" userId="4240cf58f6c8150b" providerId="LiveId" clId="{D1122177-9DEB-490E-B0C6-332C35139B45}" dt="2026-09-16T09:59:21.200" v="2035" actId="1076"/>
          <ac:picMkLst>
            <pc:docMk/>
            <pc:sldMk cId="2098440983" sldId="270"/>
            <ac:picMk id="8" creationId="{0D257DB4-9098-CFEC-2027-3B8890F45622}"/>
          </ac:picMkLst>
        </pc:picChg>
      </pc:sldChg>
      <pc:sldChg chg="addSp delSp modSp new mod modShow">
        <pc:chgData name="Donka Ivanova" userId="4240cf58f6c8150b" providerId="LiveId" clId="{D1122177-9DEB-490E-B0C6-332C35139B45}" dt="2026-09-16T10:36:13.976" v="2128" actId="20577"/>
        <pc:sldMkLst>
          <pc:docMk/>
          <pc:sldMk cId="3091181246" sldId="271"/>
        </pc:sldMkLst>
        <pc:spChg chg="mod">
          <ac:chgData name="Donka Ivanova" userId="4240cf58f6c8150b" providerId="LiveId" clId="{D1122177-9DEB-490E-B0C6-332C35139B45}" dt="2026-09-16T10:14:35.187" v="2064" actId="14100"/>
          <ac:spMkLst>
            <pc:docMk/>
            <pc:sldMk cId="3091181246" sldId="271"/>
            <ac:spMk id="2" creationId="{10089971-1A24-392E-F584-1E25ACCF982B}"/>
          </ac:spMkLst>
        </pc:spChg>
        <pc:spChg chg="mod">
          <ac:chgData name="Donka Ivanova" userId="4240cf58f6c8150b" providerId="LiveId" clId="{D1122177-9DEB-490E-B0C6-332C35139B45}" dt="2026-09-16T10:36:13.976" v="2128" actId="20577"/>
          <ac:spMkLst>
            <pc:docMk/>
            <pc:sldMk cId="3091181246" sldId="271"/>
            <ac:spMk id="3" creationId="{314A6762-33AE-22BF-F58A-AB60DE46D535}"/>
          </ac:spMkLst>
        </pc:spChg>
        <pc:picChg chg="add mod">
          <ac:chgData name="Donka Ivanova" userId="4240cf58f6c8150b" providerId="LiveId" clId="{D1122177-9DEB-490E-B0C6-332C35139B45}" dt="2026-09-16T10:34:53.476" v="2121" actId="1076"/>
          <ac:picMkLst>
            <pc:docMk/>
            <pc:sldMk cId="3091181246" sldId="271"/>
            <ac:picMk id="7" creationId="{559E4901-4F19-0242-A6DB-84B5DE0B9CE5}"/>
          </ac:picMkLst>
        </pc:picChg>
      </pc:sldChg>
      <pc:sldChg chg="addSp delSp modSp new mod modShow">
        <pc:chgData name="Donka Ivanova" userId="4240cf58f6c8150b" providerId="LiveId" clId="{D1122177-9DEB-490E-B0C6-332C35139B45}" dt="2026-09-16T10:53:56.720" v="2153" actId="113"/>
        <pc:sldMkLst>
          <pc:docMk/>
          <pc:sldMk cId="2833861691" sldId="272"/>
        </pc:sldMkLst>
        <pc:spChg chg="mod">
          <ac:chgData name="Donka Ivanova" userId="4240cf58f6c8150b" providerId="LiveId" clId="{D1122177-9DEB-490E-B0C6-332C35139B45}" dt="2026-09-16T10:45:15.754" v="2146" actId="14100"/>
          <ac:spMkLst>
            <pc:docMk/>
            <pc:sldMk cId="2833861691" sldId="272"/>
            <ac:spMk id="2" creationId="{0475973C-660E-B779-BE2B-31563A68D8F6}"/>
          </ac:spMkLst>
        </pc:spChg>
        <pc:spChg chg="mod">
          <ac:chgData name="Donka Ivanova" userId="4240cf58f6c8150b" providerId="LiveId" clId="{D1122177-9DEB-490E-B0C6-332C35139B45}" dt="2026-09-16T10:53:56.720" v="2153" actId="113"/>
          <ac:spMkLst>
            <pc:docMk/>
            <pc:sldMk cId="2833861691" sldId="272"/>
            <ac:spMk id="3" creationId="{BF12B08A-891C-58AA-A45A-D37A6E4181AC}"/>
          </ac:spMkLst>
        </pc:spChg>
        <pc:picChg chg="add mod">
          <ac:chgData name="Donka Ivanova" userId="4240cf58f6c8150b" providerId="LiveId" clId="{D1122177-9DEB-490E-B0C6-332C35139B45}" dt="2026-09-16T10:45:21.558" v="2147" actId="1076"/>
          <ac:picMkLst>
            <pc:docMk/>
            <pc:sldMk cId="2833861691" sldId="272"/>
            <ac:picMk id="6" creationId="{1FC82903-985F-0BFA-9D7B-B6062B08F9D1}"/>
          </ac:picMkLst>
        </pc:picChg>
        <pc:picChg chg="add mod">
          <ac:chgData name="Donka Ivanova" userId="4240cf58f6c8150b" providerId="LiveId" clId="{D1122177-9DEB-490E-B0C6-332C35139B45}" dt="2026-09-16T10:52:56.159" v="2151" actId="1076"/>
          <ac:picMkLst>
            <pc:docMk/>
            <pc:sldMk cId="2833861691" sldId="272"/>
            <ac:picMk id="8" creationId="{8694520B-0C58-2920-C488-AA4621B87806}"/>
          </ac:picMkLst>
        </pc:picChg>
      </pc:sldChg>
      <pc:sldMasterChg chg="setBg">
        <pc:chgData name="Donka Ivanova" userId="4240cf58f6c8150b" providerId="LiveId" clId="{D1122177-9DEB-490E-B0C6-332C35139B45}" dt="2026-09-21T12:16:21.301" v="2277"/>
        <pc:sldMasterMkLst>
          <pc:docMk/>
          <pc:sldMasterMk cId="3569056568" sldId="2147483648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1">
        <a:alpha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1">
        <a:tint val="75000"/>
      </a:schemeClr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1">
        <a:alpha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>
        <a:alpha val="5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>
        <a:alpha val="3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EA4E47-9F4D-4122-8A89-C41A2688CB8E}" type="doc">
      <dgm:prSet loTypeId="urn:microsoft.com/office/officeart/2005/8/layout/vList2" loCatId="list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8A52F6DA-6A0E-445B-946E-3CA02CE1BF14}">
      <dgm:prSet custT="1"/>
      <dgm:spPr/>
      <dgm:t>
        <a:bodyPr/>
        <a:lstStyle/>
        <a:p>
          <a:r>
            <a:rPr lang="en-GB" sz="1800" dirty="0"/>
            <a:t>RQ1 - What suspicious textual characteristics can support transparent rule-based email analysis?</a:t>
          </a:r>
          <a:endParaRPr lang="en-US" sz="1800" dirty="0"/>
        </a:p>
      </dgm:t>
    </dgm:pt>
    <dgm:pt modelId="{CE792ED0-E1FB-40F5-AC64-28AE601F194E}" type="parTrans" cxnId="{584FC2AD-EA68-4A87-AFBA-D814526CE236}">
      <dgm:prSet/>
      <dgm:spPr/>
      <dgm:t>
        <a:bodyPr/>
        <a:lstStyle/>
        <a:p>
          <a:endParaRPr lang="en-US"/>
        </a:p>
      </dgm:t>
    </dgm:pt>
    <dgm:pt modelId="{A8A18F40-4972-459E-A1B3-3B898FC92E8A}" type="sibTrans" cxnId="{584FC2AD-EA68-4A87-AFBA-D814526CE236}">
      <dgm:prSet/>
      <dgm:spPr/>
      <dgm:t>
        <a:bodyPr/>
        <a:lstStyle/>
        <a:p>
          <a:endParaRPr lang="en-US"/>
        </a:p>
      </dgm:t>
    </dgm:pt>
    <dgm:pt modelId="{6B056662-81D7-4B7E-AE84-74DAD277DCCD}">
      <dgm:prSet custT="1"/>
      <dgm:spPr/>
      <dgm:t>
        <a:bodyPr/>
        <a:lstStyle/>
        <a:p>
          <a:r>
            <a:rPr lang="en-GB" sz="1800" dirty="0"/>
            <a:t>RQ2 - How can these characteristics generate an interpretable risk assessment and understandable recommendations?</a:t>
          </a:r>
          <a:endParaRPr lang="en-US" sz="1800" dirty="0"/>
        </a:p>
      </dgm:t>
    </dgm:pt>
    <dgm:pt modelId="{EC086570-43E1-496F-979A-05DA2E06A032}" type="parTrans" cxnId="{745FE5C7-8F57-4A98-A4F3-7AD875C352C6}">
      <dgm:prSet/>
      <dgm:spPr/>
      <dgm:t>
        <a:bodyPr/>
        <a:lstStyle/>
        <a:p>
          <a:endParaRPr lang="en-US"/>
        </a:p>
      </dgm:t>
    </dgm:pt>
    <dgm:pt modelId="{28BB3FAF-86A6-4DA6-B80A-10C4E001F824}" type="sibTrans" cxnId="{745FE5C7-8F57-4A98-A4F3-7AD875C352C6}">
      <dgm:prSet/>
      <dgm:spPr/>
      <dgm:t>
        <a:bodyPr/>
        <a:lstStyle/>
        <a:p>
          <a:endParaRPr lang="en-US"/>
        </a:p>
      </dgm:t>
    </dgm:pt>
    <dgm:pt modelId="{AEEA0671-E846-404A-B8D3-8BB6159C13A6}">
      <dgm:prSet custT="1"/>
      <dgm:spPr/>
      <dgm:t>
        <a:bodyPr/>
        <a:lstStyle/>
        <a:p>
          <a:r>
            <a:rPr lang="en-GB" sz="1800" dirty="0"/>
            <a:t>RQ3 - To what extent does the developed tool perform its intended functions, and what limitations does functional testing identify?</a:t>
          </a:r>
          <a:endParaRPr lang="en-US" sz="1800" dirty="0"/>
        </a:p>
      </dgm:t>
    </dgm:pt>
    <dgm:pt modelId="{B4D970A7-0EED-438E-9DC9-28C743296AB9}" type="parTrans" cxnId="{05E3135F-0D21-45BA-814B-316D298F2598}">
      <dgm:prSet/>
      <dgm:spPr/>
      <dgm:t>
        <a:bodyPr/>
        <a:lstStyle/>
        <a:p>
          <a:endParaRPr lang="en-US"/>
        </a:p>
      </dgm:t>
    </dgm:pt>
    <dgm:pt modelId="{9176EF04-6889-40A8-8CF7-3DB1FF4CE891}" type="sibTrans" cxnId="{05E3135F-0D21-45BA-814B-316D298F2598}">
      <dgm:prSet/>
      <dgm:spPr/>
      <dgm:t>
        <a:bodyPr/>
        <a:lstStyle/>
        <a:p>
          <a:endParaRPr lang="en-US"/>
        </a:p>
      </dgm:t>
    </dgm:pt>
    <dgm:pt modelId="{F7351450-8479-4EC2-AC02-3B3C9E7153CD}" type="pres">
      <dgm:prSet presAssocID="{50EA4E47-9F4D-4122-8A89-C41A2688CB8E}" presName="linear" presStyleCnt="0">
        <dgm:presLayoutVars>
          <dgm:animLvl val="lvl"/>
          <dgm:resizeHandles val="exact"/>
        </dgm:presLayoutVars>
      </dgm:prSet>
      <dgm:spPr/>
    </dgm:pt>
    <dgm:pt modelId="{02A69C59-0EA6-43F1-B84E-66C348C88F43}" type="pres">
      <dgm:prSet presAssocID="{8A52F6DA-6A0E-445B-946E-3CA02CE1BF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76EB522-856F-4D58-8A1E-86D311E4A64F}" type="pres">
      <dgm:prSet presAssocID="{A8A18F40-4972-459E-A1B3-3B898FC92E8A}" presName="spacer" presStyleCnt="0"/>
      <dgm:spPr/>
    </dgm:pt>
    <dgm:pt modelId="{C0F0E449-745B-4FB0-8F2E-48974D7D699F}" type="pres">
      <dgm:prSet presAssocID="{6B056662-81D7-4B7E-AE84-74DAD277DCCD}" presName="parentText" presStyleLbl="node1" presStyleIdx="1" presStyleCnt="3" custLinFactNeighborX="-3673" custLinFactNeighborY="11901">
        <dgm:presLayoutVars>
          <dgm:chMax val="0"/>
          <dgm:bulletEnabled val="1"/>
        </dgm:presLayoutVars>
      </dgm:prSet>
      <dgm:spPr/>
    </dgm:pt>
    <dgm:pt modelId="{6994CA88-96C0-4D2D-9C0C-DAA7E51128B6}" type="pres">
      <dgm:prSet presAssocID="{28BB3FAF-86A6-4DA6-B80A-10C4E001F824}" presName="spacer" presStyleCnt="0"/>
      <dgm:spPr/>
    </dgm:pt>
    <dgm:pt modelId="{12EF55C5-FA1E-41CD-8D87-D6C7ED2051E5}" type="pres">
      <dgm:prSet presAssocID="{AEEA0671-E846-404A-B8D3-8BB6159C13A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F5B8A09-5E13-471A-A1A8-8AEC5B88FD13}" type="presOf" srcId="{50EA4E47-9F4D-4122-8A89-C41A2688CB8E}" destId="{F7351450-8479-4EC2-AC02-3B3C9E7153CD}" srcOrd="0" destOrd="0" presId="urn:microsoft.com/office/officeart/2005/8/layout/vList2"/>
    <dgm:cxn modelId="{B6751A1D-2DE6-4DA4-A760-773223F87C94}" type="presOf" srcId="{6B056662-81D7-4B7E-AE84-74DAD277DCCD}" destId="{C0F0E449-745B-4FB0-8F2E-48974D7D699F}" srcOrd="0" destOrd="0" presId="urn:microsoft.com/office/officeart/2005/8/layout/vList2"/>
    <dgm:cxn modelId="{D1F8002F-14DE-4E9C-9173-72E5D3129D82}" type="presOf" srcId="{AEEA0671-E846-404A-B8D3-8BB6159C13A6}" destId="{12EF55C5-FA1E-41CD-8D87-D6C7ED2051E5}" srcOrd="0" destOrd="0" presId="urn:microsoft.com/office/officeart/2005/8/layout/vList2"/>
    <dgm:cxn modelId="{05E3135F-0D21-45BA-814B-316D298F2598}" srcId="{50EA4E47-9F4D-4122-8A89-C41A2688CB8E}" destId="{AEEA0671-E846-404A-B8D3-8BB6159C13A6}" srcOrd="2" destOrd="0" parTransId="{B4D970A7-0EED-438E-9DC9-28C743296AB9}" sibTransId="{9176EF04-6889-40A8-8CF7-3DB1FF4CE891}"/>
    <dgm:cxn modelId="{AC4E796E-5EF9-475D-BFBA-F4F7202146B9}" type="presOf" srcId="{8A52F6DA-6A0E-445B-946E-3CA02CE1BF14}" destId="{02A69C59-0EA6-43F1-B84E-66C348C88F43}" srcOrd="0" destOrd="0" presId="urn:microsoft.com/office/officeart/2005/8/layout/vList2"/>
    <dgm:cxn modelId="{584FC2AD-EA68-4A87-AFBA-D814526CE236}" srcId="{50EA4E47-9F4D-4122-8A89-C41A2688CB8E}" destId="{8A52F6DA-6A0E-445B-946E-3CA02CE1BF14}" srcOrd="0" destOrd="0" parTransId="{CE792ED0-E1FB-40F5-AC64-28AE601F194E}" sibTransId="{A8A18F40-4972-459E-A1B3-3B898FC92E8A}"/>
    <dgm:cxn modelId="{745FE5C7-8F57-4A98-A4F3-7AD875C352C6}" srcId="{50EA4E47-9F4D-4122-8A89-C41A2688CB8E}" destId="{6B056662-81D7-4B7E-AE84-74DAD277DCCD}" srcOrd="1" destOrd="0" parTransId="{EC086570-43E1-496F-979A-05DA2E06A032}" sibTransId="{28BB3FAF-86A6-4DA6-B80A-10C4E001F824}"/>
    <dgm:cxn modelId="{9C836BE6-D9B7-49E3-8AC1-B4C3963E912C}" type="presParOf" srcId="{F7351450-8479-4EC2-AC02-3B3C9E7153CD}" destId="{02A69C59-0EA6-43F1-B84E-66C348C88F43}" srcOrd="0" destOrd="0" presId="urn:microsoft.com/office/officeart/2005/8/layout/vList2"/>
    <dgm:cxn modelId="{FEA91ED4-1867-4A85-B923-BB65BAD780FA}" type="presParOf" srcId="{F7351450-8479-4EC2-AC02-3B3C9E7153CD}" destId="{576EB522-856F-4D58-8A1E-86D311E4A64F}" srcOrd="1" destOrd="0" presId="urn:microsoft.com/office/officeart/2005/8/layout/vList2"/>
    <dgm:cxn modelId="{58C26D32-D25E-4384-9154-CB6AF918B30E}" type="presParOf" srcId="{F7351450-8479-4EC2-AC02-3B3C9E7153CD}" destId="{C0F0E449-745B-4FB0-8F2E-48974D7D699F}" srcOrd="2" destOrd="0" presId="urn:microsoft.com/office/officeart/2005/8/layout/vList2"/>
    <dgm:cxn modelId="{7332B74C-BBA9-4D33-8D02-0785EB7EEA01}" type="presParOf" srcId="{F7351450-8479-4EC2-AC02-3B3C9E7153CD}" destId="{6994CA88-96C0-4D2D-9C0C-DAA7E51128B6}" srcOrd="3" destOrd="0" presId="urn:microsoft.com/office/officeart/2005/8/layout/vList2"/>
    <dgm:cxn modelId="{3A8CA6B0-3532-4332-BEBF-42ECBB1E4C2E}" type="presParOf" srcId="{F7351450-8479-4EC2-AC02-3B3C9E7153CD}" destId="{12EF55C5-FA1E-41CD-8D87-D6C7ED2051E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D31D39-8A52-41CC-8DE6-E7920E704B80}" type="doc">
      <dgm:prSet loTypeId="urn:microsoft.com/office/officeart/2005/8/layout/vList2" loCatId="list" qsTypeId="urn:microsoft.com/office/officeart/2005/8/quickstyle/simple3" qsCatId="simple" csTypeId="urn:microsoft.com/office/officeart/2005/8/colors/accent1_2#27" csCatId="accent1" phldr="1"/>
      <dgm:spPr/>
      <dgm:t>
        <a:bodyPr/>
        <a:lstStyle/>
        <a:p>
          <a:endParaRPr lang="en-US"/>
        </a:p>
      </dgm:t>
    </dgm:pt>
    <dgm:pt modelId="{90A3279E-2AED-464F-8C0A-8B66D598FCA4}">
      <dgm:prSet custT="1"/>
      <dgm:spPr/>
      <dgm:t>
        <a:bodyPr/>
        <a:lstStyle/>
        <a:p>
          <a:r>
            <a:rPr lang="en-GB" sz="2000" dirty="0"/>
            <a:t>Design Science Research (DSR) guided the systematic </a:t>
          </a:r>
        </a:p>
        <a:p>
          <a:r>
            <a:rPr lang="en-GB" sz="2000" dirty="0"/>
            <a:t>development and evaluation of the artefact.</a:t>
          </a:r>
          <a:endParaRPr lang="en-US" sz="2000" dirty="0"/>
        </a:p>
      </dgm:t>
    </dgm:pt>
    <dgm:pt modelId="{AB6A2A8D-649B-4397-82F1-46BA2733E44E}" type="parTrans" cxnId="{E6F1DDF4-89F0-4BE0-A5D7-9F261474024D}">
      <dgm:prSet/>
      <dgm:spPr/>
      <dgm:t>
        <a:bodyPr/>
        <a:lstStyle/>
        <a:p>
          <a:endParaRPr lang="en-US"/>
        </a:p>
      </dgm:t>
    </dgm:pt>
    <dgm:pt modelId="{B66E9D3A-0161-4C16-BD2D-C72C71AF1A0A}" type="sibTrans" cxnId="{E6F1DDF4-89F0-4BE0-A5D7-9F261474024D}">
      <dgm:prSet/>
      <dgm:spPr/>
      <dgm:t>
        <a:bodyPr/>
        <a:lstStyle/>
        <a:p>
          <a:endParaRPr lang="en-US"/>
        </a:p>
      </dgm:t>
    </dgm:pt>
    <dgm:pt modelId="{A84389FB-1260-442A-9BD0-67FBB38B4A23}" type="pres">
      <dgm:prSet presAssocID="{55D31D39-8A52-41CC-8DE6-E7920E704B80}" presName="linear" presStyleCnt="0">
        <dgm:presLayoutVars>
          <dgm:animLvl val="lvl"/>
          <dgm:resizeHandles val="exact"/>
        </dgm:presLayoutVars>
      </dgm:prSet>
      <dgm:spPr/>
    </dgm:pt>
    <dgm:pt modelId="{A5005CE1-497E-49D9-A03A-F9E0DE32F87B}" type="pres">
      <dgm:prSet presAssocID="{90A3279E-2AED-464F-8C0A-8B66D598FCA4}" presName="parentText" presStyleLbl="node1" presStyleIdx="0" presStyleCnt="1" custLinFactNeighborX="-3448" custLinFactNeighborY="595">
        <dgm:presLayoutVars>
          <dgm:chMax val="0"/>
          <dgm:bulletEnabled val="1"/>
        </dgm:presLayoutVars>
      </dgm:prSet>
      <dgm:spPr/>
    </dgm:pt>
  </dgm:ptLst>
  <dgm:cxnLst>
    <dgm:cxn modelId="{B4C95A72-1503-4B61-803D-DFA21579E4DC}" type="presOf" srcId="{90A3279E-2AED-464F-8C0A-8B66D598FCA4}" destId="{A5005CE1-497E-49D9-A03A-F9E0DE32F87B}" srcOrd="0" destOrd="0" presId="urn:microsoft.com/office/officeart/2005/8/layout/vList2"/>
    <dgm:cxn modelId="{A0640798-BD4E-44D9-999F-35B09BE7A035}" type="presOf" srcId="{55D31D39-8A52-41CC-8DE6-E7920E704B80}" destId="{A84389FB-1260-442A-9BD0-67FBB38B4A23}" srcOrd="0" destOrd="0" presId="urn:microsoft.com/office/officeart/2005/8/layout/vList2"/>
    <dgm:cxn modelId="{E6F1DDF4-89F0-4BE0-A5D7-9F261474024D}" srcId="{55D31D39-8A52-41CC-8DE6-E7920E704B80}" destId="{90A3279E-2AED-464F-8C0A-8B66D598FCA4}" srcOrd="0" destOrd="0" parTransId="{AB6A2A8D-649B-4397-82F1-46BA2733E44E}" sibTransId="{B66E9D3A-0161-4C16-BD2D-C72C71AF1A0A}"/>
    <dgm:cxn modelId="{520543B8-2F12-4B91-B5B7-87561C97AAA1}" type="presParOf" srcId="{A84389FB-1260-442A-9BD0-67FBB38B4A23}" destId="{A5005CE1-497E-49D9-A03A-F9E0DE32F87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A69C59-0EA6-43F1-B84E-66C348C88F43}">
      <dsp:nvSpPr>
        <dsp:cNvPr id="0" name=""/>
        <dsp:cNvSpPr/>
      </dsp:nvSpPr>
      <dsp:spPr>
        <a:xfrm>
          <a:off x="0" y="23913"/>
          <a:ext cx="10515600" cy="86112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RQ1 - What suspicious textual characteristics can support transparent rule-based email analysis?</a:t>
          </a:r>
          <a:endParaRPr lang="en-US" sz="1800" kern="1200" dirty="0"/>
        </a:p>
      </dsp:txBody>
      <dsp:txXfrm>
        <a:off x="42036" y="65949"/>
        <a:ext cx="10431528" cy="777048"/>
      </dsp:txXfrm>
    </dsp:sp>
    <dsp:sp modelId="{C0F0E449-745B-4FB0-8F2E-48974D7D699F}">
      <dsp:nvSpPr>
        <dsp:cNvPr id="0" name=""/>
        <dsp:cNvSpPr/>
      </dsp:nvSpPr>
      <dsp:spPr>
        <a:xfrm>
          <a:off x="0" y="1033279"/>
          <a:ext cx="10515600" cy="86112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RQ2 - How can these characteristics generate an interpretable risk assessment and understandable recommendations?</a:t>
          </a:r>
          <a:endParaRPr lang="en-US" sz="1800" kern="1200" dirty="0"/>
        </a:p>
      </dsp:txBody>
      <dsp:txXfrm>
        <a:off x="42036" y="1075315"/>
        <a:ext cx="10431528" cy="777048"/>
      </dsp:txXfrm>
    </dsp:sp>
    <dsp:sp modelId="{12EF55C5-FA1E-41CD-8D87-D6C7ED2051E5}">
      <dsp:nvSpPr>
        <dsp:cNvPr id="0" name=""/>
        <dsp:cNvSpPr/>
      </dsp:nvSpPr>
      <dsp:spPr>
        <a:xfrm>
          <a:off x="0" y="2011113"/>
          <a:ext cx="10515600" cy="86112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lumMod val="110000"/>
                <a:satMod val="105000"/>
                <a:tint val="67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3000"/>
                <a:tint val="73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RQ3 - To what extent does the developed tool perform its intended functions, and what limitations does functional testing identify?</a:t>
          </a:r>
          <a:endParaRPr lang="en-US" sz="1800" kern="1200" dirty="0"/>
        </a:p>
      </dsp:txBody>
      <dsp:txXfrm>
        <a:off x="42036" y="2053149"/>
        <a:ext cx="10431528" cy="777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005CE1-497E-49D9-A03A-F9E0DE32F87B}">
      <dsp:nvSpPr>
        <dsp:cNvPr id="0" name=""/>
        <dsp:cNvSpPr/>
      </dsp:nvSpPr>
      <dsp:spPr>
        <a:xfrm>
          <a:off x="0" y="12922"/>
          <a:ext cx="10515600" cy="10857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Design Science Research (DSR) guided the systematic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development and evaluation of the artefact.</a:t>
          </a:r>
          <a:endParaRPr lang="en-US" sz="2000" kern="1200" dirty="0"/>
        </a:p>
      </dsp:txBody>
      <dsp:txXfrm>
        <a:off x="53002" y="65924"/>
        <a:ext cx="10409596" cy="979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0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t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dk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0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t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dk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D14EBD-A3A0-4EF9-847E-8F4149B533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D2CEC0-D6DD-418D-8748-1C2010987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847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D2CEC0-D6DD-418D-8748-1C2010987A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963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BDCE6-80AC-4C50-BA07-7C0C0297C5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91BFF-C1FB-807E-3F04-312A7C9F95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77878-5944-56C8-EC33-4ED75AA11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F67E0-702F-7F1C-2317-9CCFF5F5F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DA036-4E38-01F4-7FA0-A4D7D68A2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0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951B-73F4-D444-7599-E3C8C74C9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F2902-6ED5-A276-4417-5E8A6ACC69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607B3-4755-3796-F7F2-2CB92B373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3605E-629E-05C4-66DD-2D4F2A8BE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9DA6C-D966-5A63-2046-06360AE1C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05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10F29-5699-3E55-3514-7370F6461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544272-A143-BCA0-8818-595D96468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BB152-656F-9178-A279-68278B056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AB2A7-CBE2-E171-F1DB-EDFEDB99B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1EBF6-D310-91E1-E140-607E145B4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480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BD801-DA46-D98A-AF1B-1724B348D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E7884-840D-5172-320C-E3641AD8CF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4419C0-3AFF-0733-048A-87A94E1FA2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B5022-B0F6-EB0B-0BC7-29452F167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CB3A5A-87BA-D065-AB35-44262776A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4CA59A-11C4-3A80-45F2-75D6C43C9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431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64B4B-5DAF-16B0-3CF3-9C8103E44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E65F68-0DA3-4B19-7776-7166C860AC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70038D-90D3-5C40-169F-14F0CBF1DD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1662FC-2F1A-C608-D093-2035D8ACE6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3C734F-1CBA-5F11-2E08-018718B37B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48E4B0-8615-4D86-940F-BEE6A50F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4967B8-6F6C-77E2-FF88-B5288EEBF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6E52C4-CD03-3BE0-BCCC-F45CEF5BA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60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36293-577F-6290-584F-002AE98C8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2EC892-D0DF-C3AB-8588-6A3E0CC60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AB12E0-D2E8-C1AB-DEFD-483DBAFD8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2460B-AC54-5CBB-3C07-19C2E57C8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560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6E70B9-28CD-D294-608C-B55F4FF99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C94A42-C4DC-12A6-C7DC-F7CDE186F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00FE96-F290-51AA-CB8E-FF06C5AEE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51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A5F3-1CE8-963D-E48B-E00399C73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52DC6-4D13-7C1B-2292-9C9488798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B4FBD-7A81-812A-89A2-ED29BD410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08CE3-958B-70E4-9710-CE4ED8949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E9DA3-1DA2-42C8-DFAF-195932C8E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E69B40-0E55-D64D-C3E4-C32AC8D49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17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E89F6-3644-4AC9-05B4-DC9D2A1E0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283D20-B8F9-0777-B4A8-DEFE1B61AC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12D3B0-5DC9-DDF8-E593-E5D1806FBE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9E811-C2D9-BE4C-5989-16146CFA2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5E6A2-9E94-0D3E-CDD2-BDD27317C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D0E6A1-7907-D772-6556-578C697D0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505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49B1A-6DD2-CF8D-B1CA-8A63A9D60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0B7EAD-0161-4340-A8E3-C75DC3578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FC077-A57A-708B-BB24-ABD85A8C8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EBE4B-5F73-FECF-A0BB-956CEB0AB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F9FCD-C06C-BC46-88C3-A29768902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104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7FC5BD-B88A-450B-80CB-BD5EA49AB6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2E99F6-DE3F-AB07-5C0E-3B006AB1C3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D3CCF-6D5D-252E-B7B8-12E6A985A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2DAC5-0AED-E129-749F-A5B10F247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6F074-BC61-AC14-0F31-C96CFFC79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36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7E5DE3-B343-FAD3-09F4-FAB4D81B9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5840A-9E49-8AC7-1739-0864C2E3D6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4F94E4-60DA-C77F-66B5-C9FE19970B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661BAD-8E20-4BC7-A1BF-3038ED52BE27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88249-C783-C3F8-5778-A59F45C0CC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19443-6730-6C22-5FB1-9311F1A6A4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82408F-8467-4D37-B585-E371CA2C9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56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AEF89-780E-E186-0475-9A77CBC00E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327" y="1221351"/>
            <a:ext cx="5606797" cy="2207646"/>
          </a:xfrm>
        </p:spPr>
        <p:txBody>
          <a:bodyPr anchor="b">
            <a:normAutofit/>
          </a:bodyPr>
          <a:lstStyle/>
          <a:p>
            <a:pPr algn="l"/>
            <a:r>
              <a:rPr lang="en-GB" sz="3600" dirty="0">
                <a:solidFill>
                  <a:srgbClr val="FFFFFF"/>
                </a:solidFill>
              </a:rPr>
              <a:t>Phishing Email Analysis Tool 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for Improving Personal Privacy and 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Cybersecurity Online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C165D2-3D94-69C4-F633-EFDAB42514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249" y="4355585"/>
            <a:ext cx="3640735" cy="1445758"/>
          </a:xfrm>
        </p:spPr>
        <p:txBody>
          <a:bodyPr anchor="t">
            <a:normAutofit lnSpcReduction="10000"/>
          </a:bodyPr>
          <a:lstStyle/>
          <a:p>
            <a:pPr algn="l"/>
            <a:endParaRPr lang="en-GB" sz="800" dirty="0">
              <a:solidFill>
                <a:srgbClr val="FFFFFF"/>
              </a:solidFill>
            </a:endParaRPr>
          </a:p>
          <a:p>
            <a:pPr algn="l"/>
            <a:r>
              <a:rPr lang="en-GB" sz="1400" dirty="0">
                <a:solidFill>
                  <a:srgbClr val="FFFFFF"/>
                </a:solidFill>
              </a:rPr>
              <a:t>Donka Ivanova</a:t>
            </a:r>
          </a:p>
          <a:p>
            <a:pPr algn="l"/>
            <a:r>
              <a:rPr lang="en-GB" sz="1400" dirty="0">
                <a:solidFill>
                  <a:srgbClr val="FFFFFF"/>
                </a:solidFill>
              </a:rPr>
              <a:t>Student ID: 2023511</a:t>
            </a:r>
          </a:p>
          <a:p>
            <a:pPr algn="l"/>
            <a:r>
              <a:rPr lang="en-GB" sz="1400" dirty="0">
                <a:solidFill>
                  <a:srgbClr val="FFFFFF"/>
                </a:solidFill>
              </a:rPr>
              <a:t>MSc Cybersecurity and Digital Forensics</a:t>
            </a:r>
          </a:p>
          <a:p>
            <a:pPr algn="l"/>
            <a:r>
              <a:rPr lang="en-GB" sz="1400" dirty="0">
                <a:solidFill>
                  <a:srgbClr val="FFFFFF"/>
                </a:solidFill>
              </a:rPr>
              <a:t>University of Wales Trinity Saint David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Email with solid fill">
            <a:extLst>
              <a:ext uri="{FF2B5EF4-FFF2-40B4-BE49-F238E27FC236}">
                <a16:creationId xmlns:a16="http://schemas.microsoft.com/office/drawing/2014/main" id="{05029833-0B30-5DA6-AD4F-7A604B7CED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61874" y="2108877"/>
            <a:ext cx="2654533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652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35E15-5297-A010-F50D-EB8A00A62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334" y="458174"/>
            <a:ext cx="10515600" cy="114048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Background &amp; Research Problem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8307349-76C1-63A7-16B3-230D8FC1E0EF}"/>
              </a:ext>
            </a:extLst>
          </p:cNvPr>
          <p:cNvSpPr/>
          <p:nvPr/>
        </p:nvSpPr>
        <p:spPr>
          <a:xfrm>
            <a:off x="838200" y="5582279"/>
            <a:ext cx="2136229" cy="7296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Suspicious Email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5E59C5-6745-5A33-CE0A-171609CAE87A}"/>
              </a:ext>
            </a:extLst>
          </p:cNvPr>
          <p:cNvSpPr/>
          <p:nvPr/>
        </p:nvSpPr>
        <p:spPr>
          <a:xfrm>
            <a:off x="3631323" y="5582279"/>
            <a:ext cx="2136229" cy="7296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Textual Characteristics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F8A0F86-F019-0C74-A726-B53E1E242380}"/>
              </a:ext>
            </a:extLst>
          </p:cNvPr>
          <p:cNvSpPr/>
          <p:nvPr/>
        </p:nvSpPr>
        <p:spPr>
          <a:xfrm>
            <a:off x="6424446" y="5582279"/>
            <a:ext cx="2136229" cy="7296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Risk Assessment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FF033D2-7AC5-FC6E-D5A2-71A250603ED2}"/>
              </a:ext>
            </a:extLst>
          </p:cNvPr>
          <p:cNvSpPr/>
          <p:nvPr/>
        </p:nvSpPr>
        <p:spPr>
          <a:xfrm>
            <a:off x="9217571" y="5582279"/>
            <a:ext cx="2136229" cy="7296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User Recommendations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22E95DC-2694-0D13-3BB4-84793B776083}"/>
              </a:ext>
            </a:extLst>
          </p:cNvPr>
          <p:cNvCxnSpPr/>
          <p:nvPr/>
        </p:nvCxnSpPr>
        <p:spPr>
          <a:xfrm>
            <a:off x="3054569" y="5951483"/>
            <a:ext cx="49661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0E88591-A17E-73AA-585C-6530E8153E36}"/>
              </a:ext>
            </a:extLst>
          </p:cNvPr>
          <p:cNvCxnSpPr/>
          <p:nvPr/>
        </p:nvCxnSpPr>
        <p:spPr>
          <a:xfrm>
            <a:off x="5847692" y="5951483"/>
            <a:ext cx="49661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31F2057-B8CE-6E28-E7E7-20439F99B50D}"/>
              </a:ext>
            </a:extLst>
          </p:cNvPr>
          <p:cNvCxnSpPr/>
          <p:nvPr/>
        </p:nvCxnSpPr>
        <p:spPr>
          <a:xfrm>
            <a:off x="8640815" y="5969876"/>
            <a:ext cx="49661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08530258-764C-C6EA-F769-8787A4E9326A}"/>
              </a:ext>
            </a:extLst>
          </p:cNvPr>
          <p:cNvGrpSpPr/>
          <p:nvPr/>
        </p:nvGrpSpPr>
        <p:grpSpPr>
          <a:xfrm>
            <a:off x="798334" y="3631680"/>
            <a:ext cx="10515600" cy="1140481"/>
            <a:chOff x="0" y="23912"/>
            <a:chExt cx="10515600" cy="861121"/>
          </a:xfrm>
          <a:scene3d>
            <a:camera prst="orthographicFront"/>
            <a:lightRig rig="flat" dir="t"/>
          </a:scene3d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4E6C76B8-8129-31D4-7A3D-8106E103D305}"/>
                </a:ext>
              </a:extLst>
            </p:cNvPr>
            <p:cNvSpPr/>
            <p:nvPr/>
          </p:nvSpPr>
          <p:spPr>
            <a:xfrm>
              <a:off x="0" y="23913"/>
              <a:ext cx="10515600" cy="861120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alpha val="9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E3773813-9C8A-4668-AFDB-4DE61F972DC0}"/>
                </a:ext>
              </a:extLst>
            </p:cNvPr>
            <p:cNvSpPr txBox="1"/>
            <p:nvPr/>
          </p:nvSpPr>
          <p:spPr>
            <a:xfrm>
              <a:off x="163804" y="23912"/>
              <a:ext cx="10274291" cy="86112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r>
                <a:rPr lang="en-GB" b="1" dirty="0"/>
                <a:t>Research Problem</a:t>
              </a:r>
            </a:p>
            <a:p>
              <a:r>
                <a:rPr lang="en-GB" dirty="0"/>
                <a:t>How can users analyse suspicious textual characteristics in a simple, transparent way to understand why an email may be risky?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800" kern="1200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D46361F-3A8F-4491-5FBE-F103CC333B0E}"/>
              </a:ext>
            </a:extLst>
          </p:cNvPr>
          <p:cNvGrpSpPr/>
          <p:nvPr/>
        </p:nvGrpSpPr>
        <p:grpSpPr>
          <a:xfrm>
            <a:off x="798334" y="1809745"/>
            <a:ext cx="10431527" cy="1416576"/>
            <a:chOff x="0" y="12922"/>
            <a:chExt cx="10515600" cy="1085760"/>
          </a:xfrm>
          <a:scene3d>
            <a:camera prst="orthographicFront"/>
            <a:lightRig rig="flat" dir="t"/>
          </a:scene3d>
        </p:grpSpPr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E6B2B692-C6B1-6135-2656-3D9188415BAC}"/>
                </a:ext>
              </a:extLst>
            </p:cNvPr>
            <p:cNvSpPr/>
            <p:nvPr/>
          </p:nvSpPr>
          <p:spPr>
            <a:xfrm>
              <a:off x="0" y="12922"/>
              <a:ext cx="10515600" cy="1085760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Rounded Corners 4">
              <a:extLst>
                <a:ext uri="{FF2B5EF4-FFF2-40B4-BE49-F238E27FC236}">
                  <a16:creationId xmlns:a16="http://schemas.microsoft.com/office/drawing/2014/main" id="{62928C06-314B-134A-6128-FBBD25E72063}"/>
                </a:ext>
              </a:extLst>
            </p:cNvPr>
            <p:cNvSpPr txBox="1"/>
            <p:nvPr/>
          </p:nvSpPr>
          <p:spPr>
            <a:xfrm>
              <a:off x="165125" y="18967"/>
              <a:ext cx="9725847" cy="107367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r>
                <a:rPr lang="en-GB" b="1" dirty="0"/>
                <a:t>Phishing remains a significant cybersecurity threat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Relies heavily on social engineering and human decision-making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Suspicious language can include urgency, requests for action and promotional incentives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Automated approaches can be difficult for non-technical users to interpret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76234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403F2-A80F-ACAB-F1F6-D837BAD07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Research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BE482-C625-E1EE-DAA9-6B1A15A98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Aim</a:t>
            </a:r>
          </a:p>
          <a:p>
            <a:pPr marL="0" indent="0">
              <a:buNone/>
            </a:pPr>
            <a:r>
              <a:rPr lang="en-GB" sz="2000" dirty="0"/>
              <a:t>Design, develop, and evaluate a desktop-based Phishing Email Analysis Tool that identifies suspicious characteristics, assesses risk, and provides clear user recommendations.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Objectives</a:t>
            </a:r>
          </a:p>
          <a:p>
            <a:r>
              <a:rPr lang="en-GB" sz="2000" dirty="0"/>
              <a:t>Review phishing, social engineering and detection approaches </a:t>
            </a:r>
          </a:p>
          <a:p>
            <a:r>
              <a:rPr lang="en-GB" sz="2000" dirty="0"/>
              <a:t>Identify suspicious textual characteristics </a:t>
            </a:r>
          </a:p>
          <a:p>
            <a:r>
              <a:rPr lang="en-GB" sz="2000" dirty="0"/>
              <a:t>Develop the desktop application </a:t>
            </a:r>
          </a:p>
          <a:p>
            <a:r>
              <a:rPr lang="en-GB" sz="2000" dirty="0"/>
              <a:t>Implement transparent rule-based risk assessment </a:t>
            </a:r>
          </a:p>
          <a:p>
            <a:r>
              <a:rPr lang="en-GB" sz="2000" dirty="0"/>
              <a:t>Provide understandable recommendations </a:t>
            </a:r>
          </a:p>
          <a:p>
            <a:r>
              <a:rPr lang="en-GB" sz="2000" dirty="0"/>
              <a:t>Evaluate the artefact through functional testing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133869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DB7E9-506E-36B7-1985-EA9A2A34E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Research Questions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4F107D5-F90D-620B-B6B0-5B17AD008D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1697390"/>
              </p:ext>
            </p:extLst>
          </p:nvPr>
        </p:nvGraphicFramePr>
        <p:xfrm>
          <a:off x="838200" y="1690688"/>
          <a:ext cx="10515600" cy="2896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90C33A-7CFF-1447-3FCA-C96DA6ECDE2A}"/>
              </a:ext>
            </a:extLst>
          </p:cNvPr>
          <p:cNvSpPr/>
          <p:nvPr/>
        </p:nvSpPr>
        <p:spPr>
          <a:xfrm>
            <a:off x="1334811" y="5521487"/>
            <a:ext cx="2041635" cy="59120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Identify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8C07366-2702-7183-57A3-A3A1903FB363}"/>
              </a:ext>
            </a:extLst>
          </p:cNvPr>
          <p:cNvSpPr/>
          <p:nvPr/>
        </p:nvSpPr>
        <p:spPr>
          <a:xfrm>
            <a:off x="5012121" y="5528984"/>
            <a:ext cx="2041635" cy="59120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Assess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8202BC8-636A-3C0E-EA9F-DBCA205541A4}"/>
              </a:ext>
            </a:extLst>
          </p:cNvPr>
          <p:cNvSpPr/>
          <p:nvPr/>
        </p:nvSpPr>
        <p:spPr>
          <a:xfrm>
            <a:off x="8689430" y="5521488"/>
            <a:ext cx="2041635" cy="59120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Evaluate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2B04768-D635-0B84-672C-BCA082F6C000}"/>
              </a:ext>
            </a:extLst>
          </p:cNvPr>
          <p:cNvCxnSpPr>
            <a:cxnSpLocks/>
          </p:cNvCxnSpPr>
          <p:nvPr/>
        </p:nvCxnSpPr>
        <p:spPr>
          <a:xfrm>
            <a:off x="3595194" y="5817090"/>
            <a:ext cx="11981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A68C9D0-C6C8-F414-1D03-2BE57DA4FB5E}"/>
              </a:ext>
            </a:extLst>
          </p:cNvPr>
          <p:cNvCxnSpPr>
            <a:cxnSpLocks/>
          </p:cNvCxnSpPr>
          <p:nvPr/>
        </p:nvCxnSpPr>
        <p:spPr>
          <a:xfrm>
            <a:off x="7272504" y="5817090"/>
            <a:ext cx="11981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2555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65294-9BA7-D324-C94B-67F46ED76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Methodology - Design Science Research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CEE3802-B8B1-DFF7-02F4-71ACC005D0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968773"/>
              </p:ext>
            </p:extLst>
          </p:nvPr>
        </p:nvGraphicFramePr>
        <p:xfrm>
          <a:off x="838200" y="1940120"/>
          <a:ext cx="10515600" cy="1098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1AED892-F953-D5F3-573A-7F4721D042F7}"/>
              </a:ext>
            </a:extLst>
          </p:cNvPr>
          <p:cNvSpPr/>
          <p:nvPr/>
        </p:nvSpPr>
        <p:spPr>
          <a:xfrm>
            <a:off x="838200" y="3819195"/>
            <a:ext cx="1576552" cy="63850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Explicate Problem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513D5F2-7A71-71C9-3D2E-63CBAB98262B}"/>
              </a:ext>
            </a:extLst>
          </p:cNvPr>
          <p:cNvSpPr/>
          <p:nvPr/>
        </p:nvSpPr>
        <p:spPr>
          <a:xfrm>
            <a:off x="3055555" y="3819195"/>
            <a:ext cx="1646183" cy="63850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Define Requirements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42F2F22-876F-2A9F-9725-6DCA6769B5C6}"/>
              </a:ext>
            </a:extLst>
          </p:cNvPr>
          <p:cNvSpPr/>
          <p:nvPr/>
        </p:nvSpPr>
        <p:spPr>
          <a:xfrm>
            <a:off x="5342541" y="3819195"/>
            <a:ext cx="1576552" cy="63850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Design &amp; Develop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8BFB8CA-1570-951A-1ECA-DF10127C2DB7}"/>
              </a:ext>
            </a:extLst>
          </p:cNvPr>
          <p:cNvSpPr/>
          <p:nvPr/>
        </p:nvSpPr>
        <p:spPr>
          <a:xfrm>
            <a:off x="7559896" y="3819195"/>
            <a:ext cx="1576552" cy="63850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Demonstrate Artefact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5E73561-2604-4DE6-B618-62D50A47C7B5}"/>
              </a:ext>
            </a:extLst>
          </p:cNvPr>
          <p:cNvSpPr/>
          <p:nvPr/>
        </p:nvSpPr>
        <p:spPr>
          <a:xfrm>
            <a:off x="9777248" y="3819195"/>
            <a:ext cx="1576552" cy="63850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Evaluate Artefact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49E7F05-626B-A37D-8408-AFD9964898A0}"/>
              </a:ext>
            </a:extLst>
          </p:cNvPr>
          <p:cNvCxnSpPr/>
          <p:nvPr/>
        </p:nvCxnSpPr>
        <p:spPr>
          <a:xfrm>
            <a:off x="2542026" y="4125303"/>
            <a:ext cx="38625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6E78FFC-92BD-757B-2C86-91A93444B6AA}"/>
              </a:ext>
            </a:extLst>
          </p:cNvPr>
          <p:cNvCxnSpPr/>
          <p:nvPr/>
        </p:nvCxnSpPr>
        <p:spPr>
          <a:xfrm>
            <a:off x="4829012" y="4125303"/>
            <a:ext cx="38625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52440D4-F7A4-E1E1-EE38-193EDD392FD3}"/>
              </a:ext>
            </a:extLst>
          </p:cNvPr>
          <p:cNvCxnSpPr/>
          <p:nvPr/>
        </p:nvCxnSpPr>
        <p:spPr>
          <a:xfrm>
            <a:off x="7046367" y="4146324"/>
            <a:ext cx="38625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4717931-DEA5-9F57-1CFC-3318EFDCABC8}"/>
              </a:ext>
            </a:extLst>
          </p:cNvPr>
          <p:cNvCxnSpPr/>
          <p:nvPr/>
        </p:nvCxnSpPr>
        <p:spPr>
          <a:xfrm>
            <a:off x="9263722" y="4146324"/>
            <a:ext cx="38625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A36F12FA-FD2B-DF87-F9B1-6F56CF41034C}"/>
              </a:ext>
            </a:extLst>
          </p:cNvPr>
          <p:cNvSpPr txBox="1"/>
          <p:nvPr/>
        </p:nvSpPr>
        <p:spPr>
          <a:xfrm>
            <a:off x="1089887" y="4707131"/>
            <a:ext cx="1073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dirty="0"/>
              <a:t>Phishing &amp; </a:t>
            </a:r>
          </a:p>
          <a:p>
            <a:pPr algn="ctr"/>
            <a:r>
              <a:rPr lang="en-GB" sz="1200" dirty="0"/>
              <a:t>Transparency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90FD73-0825-275A-2C92-0F5FECD4AB22}"/>
              </a:ext>
            </a:extLst>
          </p:cNvPr>
          <p:cNvSpPr txBox="1"/>
          <p:nvPr/>
        </p:nvSpPr>
        <p:spPr>
          <a:xfrm>
            <a:off x="3213915" y="4707131"/>
            <a:ext cx="12250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dirty="0"/>
              <a:t>Functional &amp; </a:t>
            </a:r>
          </a:p>
          <a:p>
            <a:pPr algn="ctr"/>
            <a:r>
              <a:rPr lang="en-GB" sz="1200" dirty="0"/>
              <a:t>Non-functional </a:t>
            </a:r>
          </a:p>
          <a:p>
            <a:pPr algn="ctr"/>
            <a:r>
              <a:rPr lang="en-GB" sz="1200" dirty="0"/>
              <a:t>requirements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3ED7761-913B-67C0-2766-238E3EB79ECD}"/>
              </a:ext>
            </a:extLst>
          </p:cNvPr>
          <p:cNvSpPr txBox="1"/>
          <p:nvPr/>
        </p:nvSpPr>
        <p:spPr>
          <a:xfrm>
            <a:off x="5374392" y="4707130"/>
            <a:ext cx="14432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dirty="0"/>
              <a:t>Python/</a:t>
            </a:r>
            <a:r>
              <a:rPr lang="en-GB" sz="1200" dirty="0" err="1"/>
              <a:t>Tkinter</a:t>
            </a:r>
            <a:r>
              <a:rPr lang="en-GB" sz="1200" dirty="0"/>
              <a:t> tool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27476B4-40E9-EE27-B7E5-B720FE42AE01}"/>
              </a:ext>
            </a:extLst>
          </p:cNvPr>
          <p:cNvSpPr txBox="1"/>
          <p:nvPr/>
        </p:nvSpPr>
        <p:spPr>
          <a:xfrm>
            <a:off x="7762786" y="4707130"/>
            <a:ext cx="11359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dirty="0"/>
              <a:t>Email analysis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39CEEE-AD47-58B5-5FB4-F597BD1C641C}"/>
              </a:ext>
            </a:extLst>
          </p:cNvPr>
          <p:cNvSpPr txBox="1"/>
          <p:nvPr/>
        </p:nvSpPr>
        <p:spPr>
          <a:xfrm>
            <a:off x="9843916" y="4707131"/>
            <a:ext cx="13780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dirty="0"/>
              <a:t>Functional testing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BAE438DC-5CFF-5BFD-9742-3537EDCD627A}"/>
              </a:ext>
            </a:extLst>
          </p:cNvPr>
          <p:cNvSpPr/>
          <p:nvPr/>
        </p:nvSpPr>
        <p:spPr>
          <a:xfrm>
            <a:off x="7121540" y="5565217"/>
            <a:ext cx="4232260" cy="355918"/>
          </a:xfrm>
          <a:prstGeom prst="roundRect">
            <a:avLst/>
          </a:prstGeom>
          <a:scene3d>
            <a:camera prst="orthographicFront"/>
            <a:lightRig rig="flat" dir="t"/>
          </a:scene3d>
          <a:sp3d prstMaterial="dkEdge">
            <a:bevelT w="8200" h="38100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2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dk1"/>
          </a:fontRef>
        </p:style>
        <p:txBody>
          <a:bodyPr/>
          <a:lstStyle/>
          <a:p>
            <a:r>
              <a:rPr lang="en-GB" sz="1200" dirty="0"/>
              <a:t>Methodological framework: Johannesson &amp; </a:t>
            </a:r>
            <a:r>
              <a:rPr lang="en-GB" sz="1200" dirty="0" err="1"/>
              <a:t>Perjons</a:t>
            </a:r>
            <a:r>
              <a:rPr lang="en-GB" sz="1200" dirty="0"/>
              <a:t> (2021)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758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95C65-49CA-828E-A276-0DC2D5B37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1976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Dataset &amp; System Requirements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CEF6653-6648-3A3B-1BAF-DB80FA97324A}"/>
              </a:ext>
            </a:extLst>
          </p:cNvPr>
          <p:cNvSpPr txBox="1">
            <a:spLocks/>
          </p:cNvSpPr>
          <p:nvPr/>
        </p:nvSpPr>
        <p:spPr>
          <a:xfrm>
            <a:off x="838200" y="1781503"/>
            <a:ext cx="4104290" cy="44537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/>
              <a:t>Dataset 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1600" i="1" dirty="0"/>
          </a:p>
          <a:p>
            <a:pPr marL="0" indent="0">
              <a:buNone/>
            </a:pPr>
            <a:endParaRPr lang="en-GB" sz="1600" i="1" dirty="0"/>
          </a:p>
          <a:p>
            <a:pPr marL="0" indent="0">
              <a:buNone/>
            </a:pPr>
            <a:endParaRPr lang="en-GB" sz="1600" i="1" dirty="0"/>
          </a:p>
          <a:p>
            <a:pPr marL="0" indent="0">
              <a:buNone/>
            </a:pPr>
            <a:endParaRPr lang="en-GB" sz="1600" i="1" dirty="0"/>
          </a:p>
          <a:p>
            <a:pPr marL="0" indent="0">
              <a:buNone/>
            </a:pPr>
            <a:endParaRPr lang="en-GB" sz="1600" i="1" dirty="0"/>
          </a:p>
          <a:p>
            <a:r>
              <a:rPr lang="en-GB" sz="1500" dirty="0"/>
              <a:t>Public Kaggle Phishing Email Dataset </a:t>
            </a:r>
          </a:p>
          <a:p>
            <a:r>
              <a:rPr lang="en-GB" sz="1500" dirty="0"/>
              <a:t>Consolidated file: phishing_email.csv </a:t>
            </a:r>
          </a:p>
          <a:p>
            <a:r>
              <a:rPr lang="en-GB" sz="1500" dirty="0"/>
              <a:t>Email content analysed from </a:t>
            </a:r>
            <a:r>
              <a:rPr lang="en-GB" sz="1500" dirty="0" err="1"/>
              <a:t>text_combined</a:t>
            </a:r>
            <a:r>
              <a:rPr lang="en-GB" sz="1500" dirty="0"/>
              <a:t> </a:t>
            </a:r>
          </a:p>
          <a:p>
            <a:r>
              <a:rPr lang="en-GB" sz="1500" dirty="0"/>
              <a:t>Used for development and functional testing </a:t>
            </a:r>
          </a:p>
          <a:p>
            <a:r>
              <a:rPr lang="en-GB" sz="1500" dirty="0"/>
              <a:t>No personal or private emails collected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410623-D3C7-A7D8-CDBB-6075645764EB}"/>
              </a:ext>
            </a:extLst>
          </p:cNvPr>
          <p:cNvSpPr/>
          <p:nvPr/>
        </p:nvSpPr>
        <p:spPr>
          <a:xfrm>
            <a:off x="838200" y="2711669"/>
            <a:ext cx="2835166" cy="97746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82,486</a:t>
            </a:r>
            <a:br>
              <a:rPr lang="en-GB" dirty="0"/>
            </a:br>
            <a:r>
              <a:rPr lang="en-GB" dirty="0"/>
              <a:t>email records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8471CD6-536B-AA42-0B44-ED25183F5025}"/>
              </a:ext>
            </a:extLst>
          </p:cNvPr>
          <p:cNvGrpSpPr/>
          <p:nvPr/>
        </p:nvGrpSpPr>
        <p:grpSpPr>
          <a:xfrm>
            <a:off x="7062952" y="1781502"/>
            <a:ext cx="4004441" cy="4453760"/>
            <a:chOff x="0" y="12922"/>
            <a:chExt cx="10515600" cy="1085760"/>
          </a:xfrm>
          <a:scene3d>
            <a:camera prst="orthographicFront"/>
            <a:lightRig rig="flat" dir="t"/>
          </a:scene3d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C76D042C-329E-D1D0-19BC-55E9ECAC15F8}"/>
                </a:ext>
              </a:extLst>
            </p:cNvPr>
            <p:cNvSpPr/>
            <p:nvPr/>
          </p:nvSpPr>
          <p:spPr>
            <a:xfrm>
              <a:off x="0" y="12922"/>
              <a:ext cx="10515600" cy="1085760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A9E350AB-7023-310F-5BEE-DE05301A6990}"/>
                </a:ext>
              </a:extLst>
            </p:cNvPr>
            <p:cNvSpPr txBox="1"/>
            <p:nvPr/>
          </p:nvSpPr>
          <p:spPr>
            <a:xfrm>
              <a:off x="721156" y="12922"/>
              <a:ext cx="9794444" cy="1085760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r>
                <a:rPr lang="en-GB" sz="2000" b="1" dirty="0"/>
                <a:t>System Requirements</a:t>
              </a:r>
            </a:p>
            <a:p>
              <a:endParaRPr lang="en-GB" sz="1600" b="1" dirty="0"/>
            </a:p>
            <a:p>
              <a:r>
                <a:rPr lang="en-GB" sz="1600" b="1" dirty="0"/>
                <a:t>Core Functional Requirements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Load the dataset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Browse and select emails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Analyse suspicious characteristics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Generate risk assessment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Provide recommendations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Export analysis report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Validate user input</a:t>
              </a:r>
            </a:p>
            <a:p>
              <a:endParaRPr lang="en-GB" sz="1600" dirty="0"/>
            </a:p>
            <a:p>
              <a:r>
                <a:rPr lang="en-GB" sz="1600" b="1" dirty="0"/>
                <a:t>Non-Functional Requirements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Simple and understandable interface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Transparent analysis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Local desktop operation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600" dirty="0"/>
                <a:t>Reliable error handling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7803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2F21C-9B8F-4CCE-3390-13C92439A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53702"/>
            <a:ext cx="10515600" cy="101778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System Design &amp; Architecture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0B45E97-B10D-17C3-1651-73B81408CAB1}"/>
              </a:ext>
            </a:extLst>
          </p:cNvPr>
          <p:cNvSpPr/>
          <p:nvPr/>
        </p:nvSpPr>
        <p:spPr>
          <a:xfrm>
            <a:off x="838200" y="2845676"/>
            <a:ext cx="1124607" cy="10145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Dataset</a:t>
            </a:r>
            <a:br>
              <a:rPr lang="en-GB" sz="1600" dirty="0"/>
            </a:br>
            <a:r>
              <a:rPr lang="en-GB" sz="1600" dirty="0"/>
              <a:t>phishing_email.csv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318A6E1-B84E-36D4-0E43-E533FC5EAF45}"/>
              </a:ext>
            </a:extLst>
          </p:cNvPr>
          <p:cNvSpPr/>
          <p:nvPr/>
        </p:nvSpPr>
        <p:spPr>
          <a:xfrm>
            <a:off x="2266358" y="2845676"/>
            <a:ext cx="1024901" cy="10177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GUI</a:t>
            </a:r>
            <a:br>
              <a:rPr lang="en-GB" sz="1600" dirty="0"/>
            </a:br>
            <a:r>
              <a:rPr lang="en-GB" sz="1600" dirty="0"/>
              <a:t>Load &amp; Browse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C9D2165-A7B5-C796-1765-6CB1A2422910}"/>
              </a:ext>
            </a:extLst>
          </p:cNvPr>
          <p:cNvSpPr/>
          <p:nvPr/>
        </p:nvSpPr>
        <p:spPr>
          <a:xfrm>
            <a:off x="3594810" y="2845676"/>
            <a:ext cx="1620751" cy="10177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Selected Email</a:t>
            </a:r>
            <a:br>
              <a:rPr lang="en-GB" sz="1600" dirty="0"/>
            </a:br>
            <a:r>
              <a:rPr lang="en-GB" sz="1600" dirty="0" err="1"/>
              <a:t>text_combined</a:t>
            </a:r>
            <a:endParaRPr lang="en-GB" sz="1600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8880A72-1DA3-A059-ABB4-3F5C3EAEB995}"/>
              </a:ext>
            </a:extLst>
          </p:cNvPr>
          <p:cNvSpPr/>
          <p:nvPr/>
        </p:nvSpPr>
        <p:spPr>
          <a:xfrm>
            <a:off x="5519112" y="2845676"/>
            <a:ext cx="1794641" cy="10177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Rule-Based Analysis</a:t>
            </a:r>
            <a:br>
              <a:rPr lang="en-GB" sz="1600" dirty="0"/>
            </a:br>
            <a:r>
              <a:rPr lang="en-GB" sz="1600" dirty="0"/>
              <a:t>3 characteristics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F1FDB55-5DB3-F3D7-40AA-F883E75B57AF}"/>
              </a:ext>
            </a:extLst>
          </p:cNvPr>
          <p:cNvSpPr/>
          <p:nvPr/>
        </p:nvSpPr>
        <p:spPr>
          <a:xfrm>
            <a:off x="7617304" y="2845676"/>
            <a:ext cx="1472762" cy="10177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Risk Assessment</a:t>
            </a:r>
            <a:br>
              <a:rPr lang="en-GB" sz="1600" dirty="0"/>
            </a:br>
            <a:r>
              <a:rPr lang="en-GB" sz="1600" dirty="0"/>
              <a:t>Score 0–3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5180446-3E74-56EC-37E9-E083D535B7AA}"/>
              </a:ext>
            </a:extLst>
          </p:cNvPr>
          <p:cNvSpPr/>
          <p:nvPr/>
        </p:nvSpPr>
        <p:spPr>
          <a:xfrm>
            <a:off x="9393621" y="2845676"/>
            <a:ext cx="1960179" cy="10177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Output</a:t>
            </a:r>
            <a:br>
              <a:rPr lang="en-GB" sz="1600" dirty="0"/>
            </a:br>
            <a:r>
              <a:rPr lang="en-GB" sz="1600" dirty="0"/>
              <a:t>Recommendations &amp; Report</a:t>
            </a:r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17645590-C146-405D-EA4C-E0C1C4D6F354}"/>
              </a:ext>
            </a:extLst>
          </p:cNvPr>
          <p:cNvSpPr/>
          <p:nvPr/>
        </p:nvSpPr>
        <p:spPr>
          <a:xfrm>
            <a:off x="2016015" y="3285932"/>
            <a:ext cx="197135" cy="1340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B0BA6FCB-7B67-5F23-D3D9-7D0B784A78B2}"/>
              </a:ext>
            </a:extLst>
          </p:cNvPr>
          <p:cNvSpPr/>
          <p:nvPr/>
        </p:nvSpPr>
        <p:spPr>
          <a:xfrm>
            <a:off x="3344467" y="3285932"/>
            <a:ext cx="197135" cy="1340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4909B378-EA03-C988-C42A-B2070119F6F6}"/>
              </a:ext>
            </a:extLst>
          </p:cNvPr>
          <p:cNvSpPr/>
          <p:nvPr/>
        </p:nvSpPr>
        <p:spPr>
          <a:xfrm>
            <a:off x="9143274" y="3285931"/>
            <a:ext cx="197135" cy="1340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E4467EFE-6F56-AC3A-90C9-FE557652CB4B}"/>
              </a:ext>
            </a:extLst>
          </p:cNvPr>
          <p:cNvSpPr/>
          <p:nvPr/>
        </p:nvSpPr>
        <p:spPr>
          <a:xfrm>
            <a:off x="7366961" y="3294993"/>
            <a:ext cx="197135" cy="1340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4595CDF2-C82C-6553-22A7-1860E630FE9B}"/>
              </a:ext>
            </a:extLst>
          </p:cNvPr>
          <p:cNvSpPr/>
          <p:nvPr/>
        </p:nvSpPr>
        <p:spPr>
          <a:xfrm>
            <a:off x="5268769" y="3285933"/>
            <a:ext cx="197135" cy="1340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07F1CD6-A1D7-C7C1-BC24-0B2606F9412C}"/>
              </a:ext>
            </a:extLst>
          </p:cNvPr>
          <p:cNvGrpSpPr/>
          <p:nvPr/>
        </p:nvGrpSpPr>
        <p:grpSpPr>
          <a:xfrm>
            <a:off x="5919951" y="5003022"/>
            <a:ext cx="5433849" cy="862397"/>
            <a:chOff x="0" y="-237491"/>
            <a:chExt cx="10515600" cy="1662263"/>
          </a:xfrm>
          <a:scene3d>
            <a:camera prst="orthographicFront"/>
            <a:lightRig rig="flat" dir="t"/>
          </a:scene3d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C9F88F0D-E145-87D5-CAD8-5DA00FBE206A}"/>
                </a:ext>
              </a:extLst>
            </p:cNvPr>
            <p:cNvSpPr/>
            <p:nvPr/>
          </p:nvSpPr>
          <p:spPr>
            <a:xfrm>
              <a:off x="0" y="12922"/>
              <a:ext cx="10515600" cy="1085760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: Rounded Corners 4">
              <a:extLst>
                <a:ext uri="{FF2B5EF4-FFF2-40B4-BE49-F238E27FC236}">
                  <a16:creationId xmlns:a16="http://schemas.microsoft.com/office/drawing/2014/main" id="{B357C500-6828-8BBE-35A1-BE0335C6BDE2}"/>
                </a:ext>
              </a:extLst>
            </p:cNvPr>
            <p:cNvSpPr txBox="1"/>
            <p:nvPr/>
          </p:nvSpPr>
          <p:spPr>
            <a:xfrm>
              <a:off x="53004" y="-237491"/>
              <a:ext cx="10183250" cy="1662263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400" b="1" dirty="0"/>
                <a:t>Technology: </a:t>
              </a:r>
              <a:r>
                <a:rPr lang="en-GB" sz="1400" dirty="0"/>
                <a:t>Python • </a:t>
              </a:r>
              <a:r>
                <a:rPr lang="en-GB" sz="1400" dirty="0" err="1"/>
                <a:t>Tkinter</a:t>
              </a:r>
              <a:r>
                <a:rPr lang="en-GB" sz="1400" dirty="0"/>
                <a:t> • pandas • Visual Studio Code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99065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7C7F9C-DDE8-55CD-8EAF-AD1BC97F5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854" y="548567"/>
            <a:ext cx="4230100" cy="16345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Suspicious Textual Characteristics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A66235-C7CF-256A-0FD8-C72D7ED66102}"/>
              </a:ext>
            </a:extLst>
          </p:cNvPr>
          <p:cNvSpPr txBox="1"/>
          <p:nvPr/>
        </p:nvSpPr>
        <p:spPr>
          <a:xfrm>
            <a:off x="7033860" y="992547"/>
            <a:ext cx="4331744" cy="9272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1 category detected = +1 point</a:t>
            </a:r>
            <a:br>
              <a:rPr lang="en-US" sz="2000" dirty="0"/>
            </a:br>
            <a:r>
              <a:rPr lang="en-US" sz="2000" dirty="0"/>
              <a:t>Multiple keywords within the same category still contribute only 1 point.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80B950A-C020-19E8-1FD1-DB963DEDCBF2}"/>
              </a:ext>
            </a:extLst>
          </p:cNvPr>
          <p:cNvSpPr/>
          <p:nvPr/>
        </p:nvSpPr>
        <p:spPr>
          <a:xfrm>
            <a:off x="826396" y="2912308"/>
            <a:ext cx="2877208" cy="28838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b="1" dirty="0"/>
              <a:t>Urgent Language</a:t>
            </a:r>
          </a:p>
          <a:p>
            <a:pPr>
              <a:spcAft>
                <a:spcPts val="600"/>
              </a:spcAft>
            </a:pPr>
            <a:r>
              <a:rPr lang="en-GB" b="1" dirty="0"/>
              <a:t>Keywords:</a:t>
            </a:r>
          </a:p>
          <a:p>
            <a:pPr>
              <a:spcAft>
                <a:spcPts val="600"/>
              </a:spcAft>
            </a:pPr>
            <a:br>
              <a:rPr lang="en-GB" dirty="0"/>
            </a:br>
            <a:r>
              <a:rPr lang="en-GB" dirty="0"/>
              <a:t>urgent</a:t>
            </a:r>
            <a:br>
              <a:rPr lang="en-GB" dirty="0"/>
            </a:br>
            <a:r>
              <a:rPr lang="en-GB" dirty="0"/>
              <a:t>immediately</a:t>
            </a:r>
            <a:br>
              <a:rPr lang="en-GB" dirty="0"/>
            </a:br>
            <a:r>
              <a:rPr lang="en-GB" dirty="0"/>
              <a:t>act now</a:t>
            </a:r>
            <a:br>
              <a:rPr lang="en-GB" dirty="0"/>
            </a:br>
            <a:r>
              <a:rPr lang="en-GB" dirty="0"/>
              <a:t>limited time</a:t>
            </a:r>
            <a:br>
              <a:rPr lang="en-GB" dirty="0"/>
            </a:br>
            <a:r>
              <a:rPr lang="en-GB" dirty="0"/>
              <a:t>warning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2DEF764-CAB3-1EC2-C583-2843E7A87211}"/>
              </a:ext>
            </a:extLst>
          </p:cNvPr>
          <p:cNvSpPr/>
          <p:nvPr/>
        </p:nvSpPr>
        <p:spPr>
          <a:xfrm>
            <a:off x="4657396" y="2912308"/>
            <a:ext cx="2877208" cy="28838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b="1"/>
              <a:t>Action Requests</a:t>
            </a:r>
          </a:p>
          <a:p>
            <a:pPr>
              <a:spcAft>
                <a:spcPts val="600"/>
              </a:spcAft>
            </a:pPr>
            <a:r>
              <a:rPr lang="en-GB" b="1"/>
              <a:t>Keywords:</a:t>
            </a:r>
          </a:p>
          <a:p>
            <a:pPr>
              <a:spcAft>
                <a:spcPts val="600"/>
              </a:spcAft>
            </a:pPr>
            <a:br>
              <a:rPr lang="en-GB"/>
            </a:br>
            <a:r>
              <a:rPr lang="en-GB"/>
              <a:t>click</a:t>
            </a:r>
            <a:br>
              <a:rPr lang="en-GB"/>
            </a:br>
            <a:r>
              <a:rPr lang="en-GB"/>
              <a:t>verify</a:t>
            </a:r>
            <a:br>
              <a:rPr lang="en-GB"/>
            </a:br>
            <a:r>
              <a:rPr lang="en-GB"/>
              <a:t>confirm</a:t>
            </a:r>
            <a:br>
              <a:rPr lang="en-GB"/>
            </a:br>
            <a:r>
              <a:rPr lang="en-GB"/>
              <a:t>login</a:t>
            </a:r>
            <a:br>
              <a:rPr lang="en-GB"/>
            </a:br>
            <a:r>
              <a:rPr lang="en-GB"/>
              <a:t>update</a:t>
            </a:r>
            <a:br>
              <a:rPr lang="en-GB"/>
            </a:br>
            <a:r>
              <a:rPr lang="en-GB"/>
              <a:t>password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B4A0D0F-72D4-BEA4-334E-3E9EE088DF96}"/>
              </a:ext>
            </a:extLst>
          </p:cNvPr>
          <p:cNvSpPr/>
          <p:nvPr/>
        </p:nvSpPr>
        <p:spPr>
          <a:xfrm>
            <a:off x="8489062" y="2912308"/>
            <a:ext cx="2877208" cy="28838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b="1"/>
              <a:t>Promotional Language</a:t>
            </a:r>
          </a:p>
          <a:p>
            <a:pPr>
              <a:spcAft>
                <a:spcPts val="600"/>
              </a:spcAft>
            </a:pPr>
            <a:r>
              <a:rPr lang="en-GB" b="1"/>
              <a:t>Keywords:</a:t>
            </a:r>
          </a:p>
          <a:p>
            <a:pPr>
              <a:spcAft>
                <a:spcPts val="600"/>
              </a:spcAft>
            </a:pPr>
            <a:br>
              <a:rPr lang="en-GB"/>
            </a:br>
            <a:r>
              <a:rPr lang="en-GB"/>
              <a:t>winner</a:t>
            </a:r>
            <a:br>
              <a:rPr lang="en-GB"/>
            </a:br>
            <a:r>
              <a:rPr lang="en-GB"/>
              <a:t>prize</a:t>
            </a:r>
            <a:br>
              <a:rPr lang="en-GB"/>
            </a:br>
            <a:r>
              <a:rPr lang="en-GB"/>
              <a:t>free</a:t>
            </a:r>
            <a:br>
              <a:rPr lang="en-GB"/>
            </a:br>
            <a:r>
              <a:rPr lang="en-GB"/>
              <a:t>offer</a:t>
            </a:r>
            <a:br>
              <a:rPr lang="en-GB"/>
            </a:br>
            <a:r>
              <a:rPr lang="en-GB"/>
              <a:t>discount</a:t>
            </a:r>
          </a:p>
        </p:txBody>
      </p:sp>
    </p:spTree>
    <p:extLst>
      <p:ext uri="{BB962C8B-B14F-4D97-AF65-F5344CB8AC3E}">
        <p14:creationId xmlns:p14="http://schemas.microsoft.com/office/powerpoint/2010/main" val="2308301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27C41-EF0A-89FE-35F0-899C85275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750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Risk Assessment &amp; Recommendations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7A46168-066A-6C00-6DE0-135FCDF78B9A}"/>
              </a:ext>
            </a:extLst>
          </p:cNvPr>
          <p:cNvSpPr/>
          <p:nvPr/>
        </p:nvSpPr>
        <p:spPr>
          <a:xfrm>
            <a:off x="846189" y="1835120"/>
            <a:ext cx="3585129" cy="8307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0 points</a:t>
            </a:r>
            <a:br>
              <a:rPr lang="en-GB" sz="1600" dirty="0"/>
            </a:br>
            <a:r>
              <a:rPr lang="en-GB" sz="1600" b="1" dirty="0"/>
              <a:t>LOW RISK</a:t>
            </a:r>
            <a:br>
              <a:rPr lang="en-GB" sz="1600" dirty="0"/>
            </a:br>
            <a:r>
              <a:rPr lang="en-GB" sz="1600" dirty="0"/>
              <a:t>No suspicious categories detected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B15DFFA-C1B1-CF75-E1C6-4067BB877CBA}"/>
              </a:ext>
            </a:extLst>
          </p:cNvPr>
          <p:cNvSpPr/>
          <p:nvPr/>
        </p:nvSpPr>
        <p:spPr>
          <a:xfrm>
            <a:off x="838200" y="2849744"/>
            <a:ext cx="3593118" cy="82630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1 point</a:t>
            </a:r>
            <a:br>
              <a:rPr lang="en-GB" sz="1600" dirty="0"/>
            </a:br>
            <a:r>
              <a:rPr lang="en-GB" sz="1600" b="1" dirty="0"/>
              <a:t>MEDIUM RISK</a:t>
            </a:r>
            <a:br>
              <a:rPr lang="en-GB" sz="1600" dirty="0"/>
            </a:br>
            <a:r>
              <a:rPr lang="en-GB" sz="1600" dirty="0"/>
              <a:t>One category detected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3BA82B0-D372-24B3-DC9C-5F1529B160A3}"/>
              </a:ext>
            </a:extLst>
          </p:cNvPr>
          <p:cNvSpPr/>
          <p:nvPr/>
        </p:nvSpPr>
        <p:spPr>
          <a:xfrm>
            <a:off x="838200" y="3859930"/>
            <a:ext cx="3593118" cy="82630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2 points</a:t>
            </a:r>
            <a:br>
              <a:rPr lang="en-GB" sz="1600" dirty="0"/>
            </a:br>
            <a:r>
              <a:rPr lang="en-GB" sz="1600" b="1" dirty="0"/>
              <a:t>MEDIUM RISK</a:t>
            </a:r>
            <a:br>
              <a:rPr lang="en-GB" sz="1600" dirty="0"/>
            </a:br>
            <a:r>
              <a:rPr lang="en-GB" sz="1600" dirty="0"/>
              <a:t>Two categories detected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F26637D-C431-DBAD-5496-B95E6145C6DF}"/>
              </a:ext>
            </a:extLst>
          </p:cNvPr>
          <p:cNvSpPr/>
          <p:nvPr/>
        </p:nvSpPr>
        <p:spPr>
          <a:xfrm>
            <a:off x="838200" y="4870117"/>
            <a:ext cx="3593118" cy="8852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/>
              <a:t>3 points</a:t>
            </a:r>
            <a:br>
              <a:rPr lang="en-GB" sz="1600" dirty="0"/>
            </a:br>
            <a:r>
              <a:rPr lang="en-GB" sz="1600" b="1" dirty="0"/>
              <a:t>HIGH RISK</a:t>
            </a:r>
            <a:br>
              <a:rPr lang="en-GB" sz="1600" dirty="0"/>
            </a:br>
            <a:r>
              <a:rPr lang="en-GB" sz="1600" dirty="0"/>
              <a:t>All three categories detected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4C35C3-115E-A1C0-6AB4-DB97282ECA6E}"/>
              </a:ext>
            </a:extLst>
          </p:cNvPr>
          <p:cNvSpPr txBox="1"/>
          <p:nvPr/>
        </p:nvSpPr>
        <p:spPr>
          <a:xfrm>
            <a:off x="7500832" y="5873883"/>
            <a:ext cx="3888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Recommendations are based on the detected </a:t>
            </a:r>
          </a:p>
          <a:p>
            <a:pPr algn="ctr"/>
            <a:r>
              <a:rPr lang="en-GB" sz="1400" dirty="0"/>
              <a:t>characteristics, not only on the overall risk level.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3B9FC5-EEF9-7CB0-FA41-0DB937912384}"/>
              </a:ext>
            </a:extLst>
          </p:cNvPr>
          <p:cNvSpPr txBox="1"/>
          <p:nvPr/>
        </p:nvSpPr>
        <p:spPr>
          <a:xfrm>
            <a:off x="1548500" y="1306840"/>
            <a:ext cx="2172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Risk Assessment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AA8DED-2AE0-4B83-795C-2F3C790C9C5D}"/>
              </a:ext>
            </a:extLst>
          </p:cNvPr>
          <p:cNvSpPr txBox="1"/>
          <p:nvPr/>
        </p:nvSpPr>
        <p:spPr>
          <a:xfrm>
            <a:off x="8390478" y="1306840"/>
            <a:ext cx="217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Recommendations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F03D16-D196-BC1B-1CA7-DACBB2B56441}"/>
              </a:ext>
            </a:extLst>
          </p:cNvPr>
          <p:cNvSpPr txBox="1"/>
          <p:nvPr/>
        </p:nvSpPr>
        <p:spPr>
          <a:xfrm>
            <a:off x="662648" y="6077376"/>
            <a:ext cx="39442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Risk score = number of detected categories (0–3)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1BAC67E-99FD-99EC-1D10-B3F9FAAD25D6}"/>
              </a:ext>
            </a:extLst>
          </p:cNvPr>
          <p:cNvSpPr/>
          <p:nvPr/>
        </p:nvSpPr>
        <p:spPr>
          <a:xfrm>
            <a:off x="7535917" y="1835120"/>
            <a:ext cx="3817883" cy="101793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Urgent Language</a:t>
            </a:r>
            <a:br>
              <a:rPr lang="en-GB" sz="1600" dirty="0"/>
            </a:br>
            <a:r>
              <a:rPr lang="en-GB" sz="1600" dirty="0"/>
              <a:t>Pause and verify the message before acting.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B8DB779-30C1-A721-09AB-6915804D4408}"/>
              </a:ext>
            </a:extLst>
          </p:cNvPr>
          <p:cNvSpPr/>
          <p:nvPr/>
        </p:nvSpPr>
        <p:spPr>
          <a:xfrm>
            <a:off x="7535918" y="3155220"/>
            <a:ext cx="3817883" cy="9276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Action Requests</a:t>
            </a:r>
            <a:br>
              <a:rPr lang="en-GB" sz="1600" dirty="0"/>
            </a:br>
            <a:r>
              <a:rPr lang="en-GB" sz="1600" dirty="0"/>
              <a:t>Avoid clicking links or sharing information until you verify the sender.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B9EDEA2-CD5D-FAF8-6000-E55511BB0070}"/>
              </a:ext>
            </a:extLst>
          </p:cNvPr>
          <p:cNvSpPr/>
          <p:nvPr/>
        </p:nvSpPr>
        <p:spPr>
          <a:xfrm>
            <a:off x="7535918" y="4385067"/>
            <a:ext cx="3817883" cy="9276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Promotional Language</a:t>
            </a:r>
            <a:br>
              <a:rPr lang="en-GB" sz="1600" dirty="0"/>
            </a:br>
            <a:r>
              <a:rPr lang="en-GB" sz="1600" dirty="0"/>
              <a:t>Treat unexpected prizes, offers or rewards with caution.</a:t>
            </a:r>
          </a:p>
        </p:txBody>
      </p:sp>
    </p:spTree>
    <p:extLst>
      <p:ext uri="{BB962C8B-B14F-4D97-AF65-F5344CB8AC3E}">
        <p14:creationId xmlns:p14="http://schemas.microsoft.com/office/powerpoint/2010/main" val="3077582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AF0AC-4EDE-A836-4C10-483121BA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Artefact: Phishing Email Analysis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FA84F-1DD5-B2EC-5273-B852FA174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2041" y="6111329"/>
            <a:ext cx="4125310" cy="3052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400" dirty="0"/>
              <a:t>Desktop GUI developed using Python and </a:t>
            </a:r>
            <a:r>
              <a:rPr lang="en-GB" sz="1400" dirty="0" err="1"/>
              <a:t>Tkinter</a:t>
            </a:r>
            <a:r>
              <a:rPr lang="en-GB" sz="14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198EA-31FB-BDB2-E53E-625AC5294758}"/>
              </a:ext>
            </a:extLst>
          </p:cNvPr>
          <p:cNvSpPr txBox="1"/>
          <p:nvPr/>
        </p:nvSpPr>
        <p:spPr>
          <a:xfrm>
            <a:off x="8387442" y="1782295"/>
            <a:ext cx="21188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Main Functions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F3BD764-8904-716F-719C-8648938BA8FC}"/>
              </a:ext>
            </a:extLst>
          </p:cNvPr>
          <p:cNvSpPr/>
          <p:nvPr/>
        </p:nvSpPr>
        <p:spPr>
          <a:xfrm>
            <a:off x="8666455" y="2460781"/>
            <a:ext cx="1560787" cy="4256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Load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911DF73-2108-ABB6-7B60-2645C3359533}"/>
              </a:ext>
            </a:extLst>
          </p:cNvPr>
          <p:cNvSpPr/>
          <p:nvPr/>
        </p:nvSpPr>
        <p:spPr>
          <a:xfrm>
            <a:off x="8666453" y="3162115"/>
            <a:ext cx="1560787" cy="4256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Browse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7348736-F841-D07F-42FF-39B62978C3E5}"/>
              </a:ext>
            </a:extLst>
          </p:cNvPr>
          <p:cNvSpPr/>
          <p:nvPr/>
        </p:nvSpPr>
        <p:spPr>
          <a:xfrm>
            <a:off x="8666455" y="3813129"/>
            <a:ext cx="1560787" cy="4256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Analyse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F8B1DD-D936-14CE-8E48-26186667C93F}"/>
              </a:ext>
            </a:extLst>
          </p:cNvPr>
          <p:cNvSpPr/>
          <p:nvPr/>
        </p:nvSpPr>
        <p:spPr>
          <a:xfrm>
            <a:off x="8666455" y="4464143"/>
            <a:ext cx="1560787" cy="4256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Recommend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A676B5E-85EE-36B7-B8A6-0CA8EADA7F32}"/>
              </a:ext>
            </a:extLst>
          </p:cNvPr>
          <p:cNvSpPr/>
          <p:nvPr/>
        </p:nvSpPr>
        <p:spPr>
          <a:xfrm>
            <a:off x="8666454" y="5115157"/>
            <a:ext cx="1560787" cy="4256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Export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F1EF841-CA16-9A50-FC12-EEFC160888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82350"/>
            <a:ext cx="5746530" cy="4319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393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06CF8-9C55-9F44-C2A5-423756D2A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Functional Testing &amp; Results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438B55E-1F95-877B-0327-4C178E934F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172744"/>
              </p:ext>
            </p:extLst>
          </p:nvPr>
        </p:nvGraphicFramePr>
        <p:xfrm>
          <a:off x="5329138" y="440358"/>
          <a:ext cx="5571538" cy="4883153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45098"/>
                  </a:srgbClr>
                </a:solidFill>
                <a:tableStyleId>{5C22544A-7EE6-4342-B048-85BDC9FD1C3A}</a:tableStyleId>
              </a:tblPr>
              <a:tblGrid>
                <a:gridCol w="1165398">
                  <a:extLst>
                    <a:ext uri="{9D8B030D-6E8A-4147-A177-3AD203B41FA5}">
                      <a16:colId xmlns:a16="http://schemas.microsoft.com/office/drawing/2014/main" val="3012199580"/>
                    </a:ext>
                  </a:extLst>
                </a:gridCol>
                <a:gridCol w="2660134">
                  <a:extLst>
                    <a:ext uri="{9D8B030D-6E8A-4147-A177-3AD203B41FA5}">
                      <a16:colId xmlns:a16="http://schemas.microsoft.com/office/drawing/2014/main" val="4294192336"/>
                    </a:ext>
                  </a:extLst>
                </a:gridCol>
                <a:gridCol w="1746006">
                  <a:extLst>
                    <a:ext uri="{9D8B030D-6E8A-4147-A177-3AD203B41FA5}">
                      <a16:colId xmlns:a16="http://schemas.microsoft.com/office/drawing/2014/main" val="2072629501"/>
                    </a:ext>
                  </a:extLst>
                </a:gridCol>
              </a:tblGrid>
              <a:tr h="745552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000" b="0" u="none" strike="noStrike" cap="none" spc="0" dirty="0">
                          <a:solidFill>
                            <a:schemeClr val="bg1"/>
                          </a:solidFill>
                          <a:effectLst/>
                        </a:rPr>
                        <a:t>Test</a:t>
                      </a:r>
                      <a:endParaRPr lang="en-GB" sz="20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000" b="0" u="none" strike="noStrike" cap="none" spc="0" dirty="0">
                          <a:solidFill>
                            <a:schemeClr val="bg1"/>
                          </a:solidFill>
                          <a:effectLst/>
                        </a:rPr>
                        <a:t>Detected Characteristics</a:t>
                      </a:r>
                      <a:endParaRPr lang="en-GB" sz="2000" b="0" i="0" u="none" strike="noStrike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000" b="0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Result</a:t>
                      </a:r>
                      <a:endParaRPr lang="en-GB" sz="2000" b="0" i="0" u="none" strike="noStrike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354656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None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2063772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Urgent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4377264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Action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95289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Promotional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1698996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Urgent + Action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0036139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Urgent + Promotional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86914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Action + Promotional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6836551"/>
                  </a:ext>
                </a:extLst>
              </a:tr>
              <a:tr h="513701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All three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✓ Pass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385" marR="11385" marT="163945" marB="0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472884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1B0E4D0-3055-BE4B-BDA9-648C2CFC0EDC}"/>
              </a:ext>
            </a:extLst>
          </p:cNvPr>
          <p:cNvSpPr txBox="1"/>
          <p:nvPr/>
        </p:nvSpPr>
        <p:spPr>
          <a:xfrm>
            <a:off x="4841831" y="5955977"/>
            <a:ext cx="6546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Additional functional tests:</a:t>
            </a:r>
            <a:br>
              <a:rPr lang="en-GB" sz="1200" dirty="0"/>
            </a:br>
            <a:r>
              <a:rPr lang="en-GB" sz="1200" dirty="0"/>
              <a:t>Dataset loading • Navigation • Multiple keywords • Recommendations • Export • Input validation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13A6AF-5553-A3EA-339C-0D96C586F919}"/>
              </a:ext>
            </a:extLst>
          </p:cNvPr>
          <p:cNvSpPr txBox="1"/>
          <p:nvPr/>
        </p:nvSpPr>
        <p:spPr>
          <a:xfrm>
            <a:off x="2355926" y="5483144"/>
            <a:ext cx="13458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600" b="1" dirty="0">
                <a:solidFill>
                  <a:schemeClr val="bg1"/>
                </a:solidFill>
              </a:rPr>
              <a:t>8 / 8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600" b="1" dirty="0">
                <a:solidFill>
                  <a:schemeClr val="bg1"/>
                </a:solidFill>
              </a:rPr>
              <a:t>TEST CASES </a:t>
            </a:r>
          </a:p>
          <a:p>
            <a:pPr algn="r"/>
            <a:r>
              <a:rPr lang="en-GB" sz="1600" b="1" dirty="0">
                <a:solidFill>
                  <a:schemeClr val="bg1"/>
                </a:solidFill>
              </a:rPr>
              <a:t>PASSED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593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5428F-7103-BC6B-A720-805661256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3999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Evaluation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AD02-8575-6C8A-4669-1324F0752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9575"/>
            <a:ext cx="4663968" cy="29187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Evaluation</a:t>
            </a:r>
            <a:endParaRPr lang="en-GB" sz="2600" b="1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Dataset loading and email navigation </a:t>
            </a:r>
          </a:p>
          <a:p>
            <a:r>
              <a:rPr lang="en-GB" sz="1800" dirty="0"/>
              <a:t>Detection of the three predefined characteristics </a:t>
            </a:r>
          </a:p>
          <a:p>
            <a:r>
              <a:rPr lang="en-GB" sz="1800" dirty="0"/>
              <a:t>Transparent 0–3 risk assessment </a:t>
            </a:r>
          </a:p>
          <a:p>
            <a:r>
              <a:rPr lang="en-GB" sz="1800" dirty="0"/>
              <a:t>Characteristic-specific recommendations </a:t>
            </a:r>
          </a:p>
          <a:p>
            <a:r>
              <a:rPr lang="en-GB" sz="1800" dirty="0"/>
              <a:t>Report export and input validation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2E20D27-8CD9-400F-3DCB-799F02DC2463}"/>
              </a:ext>
            </a:extLst>
          </p:cNvPr>
          <p:cNvSpPr/>
          <p:nvPr/>
        </p:nvSpPr>
        <p:spPr>
          <a:xfrm>
            <a:off x="1337443" y="5378116"/>
            <a:ext cx="3034863" cy="61501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objective achieved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8F494F-A28A-83D9-BC8D-455B4BD623C4}"/>
              </a:ext>
            </a:extLst>
          </p:cNvPr>
          <p:cNvSpPr txBox="1"/>
          <p:nvPr/>
        </p:nvSpPr>
        <p:spPr>
          <a:xfrm>
            <a:off x="7081017" y="1629575"/>
            <a:ext cx="4019879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Limitations</a:t>
            </a:r>
          </a:p>
          <a:p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Only three suspicious categories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Equal-weight scoring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Substring-based keyword matching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No contextual or semantic analysis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No headers, attachments or live URL analysis </a:t>
            </a:r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6BEBD08-5FEA-4C80-FA61-E9DF3B59CBC9}"/>
              </a:ext>
            </a:extLst>
          </p:cNvPr>
          <p:cNvSpPr/>
          <p:nvPr/>
        </p:nvSpPr>
        <p:spPr>
          <a:xfrm>
            <a:off x="7573525" y="5078734"/>
            <a:ext cx="303486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Evaluation was functional - not predictive accuracy or user-effectiveness testing</a:t>
            </a:r>
          </a:p>
        </p:txBody>
      </p:sp>
    </p:spTree>
    <p:extLst>
      <p:ext uri="{BB962C8B-B14F-4D97-AF65-F5344CB8AC3E}">
        <p14:creationId xmlns:p14="http://schemas.microsoft.com/office/powerpoint/2010/main" val="2194844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AFDBA-393A-9E72-7146-C2ADC6E5D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907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Research Questions &amp; Key Findings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D46B187-77B8-6E86-1AFB-430F78D9AB8C}"/>
              </a:ext>
            </a:extLst>
          </p:cNvPr>
          <p:cNvSpPr/>
          <p:nvPr/>
        </p:nvSpPr>
        <p:spPr>
          <a:xfrm>
            <a:off x="8279501" y="1690687"/>
            <a:ext cx="3074299" cy="26290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RQ3</a:t>
            </a:r>
          </a:p>
          <a:p>
            <a:r>
              <a:rPr lang="en-GB" b="1" dirty="0"/>
              <a:t>Functional Evaluation</a:t>
            </a:r>
          </a:p>
          <a:p>
            <a:endParaRPr lang="en-GB" b="1" dirty="0"/>
          </a:p>
          <a:p>
            <a:r>
              <a:rPr lang="en-GB" sz="1600" dirty="0"/>
              <a:t>8/8 test combinations passed</a:t>
            </a:r>
            <a:br>
              <a:rPr lang="en-GB" sz="1600" dirty="0"/>
            </a:br>
            <a:r>
              <a:rPr lang="en-GB" sz="1600" dirty="0"/>
              <a:t>Core functions operated as intended</a:t>
            </a:r>
            <a:br>
              <a:rPr lang="en-GB" sz="1600" dirty="0"/>
            </a:br>
            <a:r>
              <a:rPr lang="en-GB" sz="1600" dirty="0"/>
              <a:t>Input validation and error handling tested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F5EC9B3-FD0A-1166-6372-82B6B83ABE4F}"/>
              </a:ext>
            </a:extLst>
          </p:cNvPr>
          <p:cNvSpPr/>
          <p:nvPr/>
        </p:nvSpPr>
        <p:spPr>
          <a:xfrm>
            <a:off x="4482650" y="1690687"/>
            <a:ext cx="3074299" cy="26290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RQ2</a:t>
            </a:r>
          </a:p>
          <a:p>
            <a:r>
              <a:rPr lang="en-GB" b="1" dirty="0"/>
              <a:t>Risk Assessment &amp; Recommendations</a:t>
            </a:r>
          </a:p>
          <a:p>
            <a:endParaRPr lang="en-GB" b="1" dirty="0"/>
          </a:p>
          <a:p>
            <a:r>
              <a:rPr lang="en-GB" sz="1600" dirty="0"/>
              <a:t>0–3 risk score</a:t>
            </a:r>
            <a:br>
              <a:rPr lang="en-GB" sz="1600" dirty="0"/>
            </a:br>
            <a:r>
              <a:rPr lang="en-GB" sz="1600" dirty="0"/>
              <a:t>Low / Medium / High</a:t>
            </a:r>
            <a:br>
              <a:rPr lang="en-GB" sz="1600" dirty="0"/>
            </a:br>
            <a:r>
              <a:rPr lang="en-GB" sz="1600" dirty="0"/>
              <a:t>Characteristic-specific recommendations</a:t>
            </a:r>
          </a:p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D8BB8BA-6165-728E-7A4D-D02D8BDE4338}"/>
              </a:ext>
            </a:extLst>
          </p:cNvPr>
          <p:cNvSpPr/>
          <p:nvPr/>
        </p:nvSpPr>
        <p:spPr>
          <a:xfrm>
            <a:off x="685799" y="1690689"/>
            <a:ext cx="3074299" cy="26290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dirty="0"/>
              <a:t>RQ1</a:t>
            </a:r>
          </a:p>
          <a:p>
            <a:r>
              <a:rPr lang="en-GB" b="1" dirty="0"/>
              <a:t>Suspicious Textual Characteristics</a:t>
            </a:r>
          </a:p>
          <a:p>
            <a:endParaRPr lang="en-GB" b="1" dirty="0"/>
          </a:p>
          <a:p>
            <a:r>
              <a:rPr lang="en-GB" sz="1600" dirty="0"/>
              <a:t>Urgent Language</a:t>
            </a:r>
            <a:br>
              <a:rPr lang="en-GB" sz="1600" dirty="0"/>
            </a:br>
            <a:r>
              <a:rPr lang="en-GB" sz="1600" dirty="0"/>
              <a:t>Action Requests</a:t>
            </a:r>
            <a:br>
              <a:rPr lang="en-GB" sz="1600" dirty="0"/>
            </a:br>
            <a:r>
              <a:rPr lang="en-GB" sz="1600" dirty="0"/>
              <a:t>Promotional Language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89CD43-F606-7CCD-9436-03F24724AE52}"/>
              </a:ext>
            </a:extLst>
          </p:cNvPr>
          <p:cNvSpPr txBox="1"/>
          <p:nvPr/>
        </p:nvSpPr>
        <p:spPr>
          <a:xfrm>
            <a:off x="838200" y="4606627"/>
            <a:ext cx="30416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Three predefined characteristics</a:t>
            </a:r>
          </a:p>
          <a:p>
            <a:pPr algn="ctr"/>
            <a:r>
              <a:rPr lang="en-GB" sz="1600" dirty="0"/>
              <a:t> provided a transparent basis </a:t>
            </a:r>
          </a:p>
          <a:p>
            <a:pPr algn="ctr"/>
            <a:r>
              <a:rPr lang="en-GB" sz="1600" dirty="0"/>
              <a:t>for rule-based analysis.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C75FE6-FC64-079C-80C0-FB87B627B207}"/>
              </a:ext>
            </a:extLst>
          </p:cNvPr>
          <p:cNvSpPr txBox="1"/>
          <p:nvPr/>
        </p:nvSpPr>
        <p:spPr>
          <a:xfrm>
            <a:off x="4117234" y="4606625"/>
            <a:ext cx="38316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Detected characteristics were</a:t>
            </a:r>
          </a:p>
          <a:p>
            <a:pPr algn="ctr"/>
            <a:r>
              <a:rPr lang="en-GB" sz="1600" dirty="0"/>
              <a:t> translated into an interpretable </a:t>
            </a:r>
          </a:p>
          <a:p>
            <a:pPr algn="ctr"/>
            <a:r>
              <a:rPr lang="en-GB" sz="1600" dirty="0"/>
              <a:t>risk assessment and clear user guidance.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B05BE2-893F-0BFA-BDAA-E0EC24B44A48}"/>
              </a:ext>
            </a:extLst>
          </p:cNvPr>
          <p:cNvSpPr txBox="1"/>
          <p:nvPr/>
        </p:nvSpPr>
        <p:spPr>
          <a:xfrm>
            <a:off x="8189915" y="4606624"/>
            <a:ext cx="34930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Functional testing confirmed that the </a:t>
            </a:r>
          </a:p>
          <a:p>
            <a:pPr algn="ctr"/>
            <a:r>
              <a:rPr lang="en-GB" sz="1600" dirty="0"/>
              <a:t>developed artefact operated as </a:t>
            </a:r>
          </a:p>
          <a:p>
            <a:pPr algn="ctr"/>
            <a:r>
              <a:rPr lang="en-GB" sz="1600" dirty="0"/>
              <a:t>intended within its defined scope.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EE262D3-EB16-F2EF-1B93-A08F739966CB}"/>
              </a:ext>
            </a:extLst>
          </p:cNvPr>
          <p:cNvSpPr/>
          <p:nvPr/>
        </p:nvSpPr>
        <p:spPr>
          <a:xfrm>
            <a:off x="2616425" y="5724493"/>
            <a:ext cx="6959150" cy="50979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The study addressed all three Research Questions within its defined scope.</a:t>
            </a:r>
          </a:p>
        </p:txBody>
      </p:sp>
    </p:spTree>
    <p:extLst>
      <p:ext uri="{BB962C8B-B14F-4D97-AF65-F5344CB8AC3E}">
        <p14:creationId xmlns:p14="http://schemas.microsoft.com/office/powerpoint/2010/main" val="114184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7BE59-3A3F-1633-4EF2-921AA3B6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815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Conclusion &amp; Future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B1D56E-D335-C836-4219-616C9AFBBCAE}"/>
              </a:ext>
            </a:extLst>
          </p:cNvPr>
          <p:cNvSpPr txBox="1"/>
          <p:nvPr/>
        </p:nvSpPr>
        <p:spPr>
          <a:xfrm>
            <a:off x="7166849" y="1614795"/>
            <a:ext cx="4078386" cy="3477875"/>
          </a:xfrm>
          <a:prstGeom prst="rect">
            <a:avLst/>
          </a:prstGeom>
          <a:solidFill>
            <a:srgbClr val="9FB0BD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b="1" dirty="0"/>
              <a:t>Future Work</a:t>
            </a:r>
          </a:p>
          <a:p>
            <a:pPr>
              <a:buNone/>
            </a:pP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Expand suspicious characteristic categories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Improve keyword and contextual analysis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Introduce weighted risk scoring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Analyse email headers, URLs and attachments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Conduct user-based evaluation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Explore NLP / machine learning integration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FAFAB2-E15D-16BC-2117-799257DC44E4}"/>
              </a:ext>
            </a:extLst>
          </p:cNvPr>
          <p:cNvSpPr txBox="1"/>
          <p:nvPr/>
        </p:nvSpPr>
        <p:spPr>
          <a:xfrm>
            <a:off x="946765" y="1614795"/>
            <a:ext cx="4078386" cy="3477875"/>
          </a:xfrm>
          <a:prstGeom prst="rect">
            <a:avLst/>
          </a:prstGeom>
          <a:solidFill>
            <a:srgbClr val="9FB0BD"/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Conclusion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Desktop phishing email analysis tool successfully developed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Transparent rule-based approach implemented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Three suspicious textual characteristics analysed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Interpretable risk assessment and recommendations provided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Functional testing confirmed intended operation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565A28A-AA6A-AE58-596D-38630321361D}"/>
              </a:ext>
            </a:extLst>
          </p:cNvPr>
          <p:cNvSpPr/>
          <p:nvPr/>
        </p:nvSpPr>
        <p:spPr>
          <a:xfrm>
            <a:off x="1189373" y="5476446"/>
            <a:ext cx="3325827" cy="73134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Aim and objectives achieved within the defined scope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AE6EE3E-55E4-42D0-482B-FE3CD4213E84}"/>
              </a:ext>
            </a:extLst>
          </p:cNvPr>
          <p:cNvSpPr/>
          <p:nvPr/>
        </p:nvSpPr>
        <p:spPr>
          <a:xfrm>
            <a:off x="7409457" y="5476446"/>
            <a:ext cx="3593170" cy="73134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From a transparent prototype to a more comprehensive analysis tool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D558422-9175-D8DF-D4F3-EDCED54F537F}"/>
              </a:ext>
            </a:extLst>
          </p:cNvPr>
          <p:cNvSpPr/>
          <p:nvPr/>
        </p:nvSpPr>
        <p:spPr>
          <a:xfrm>
            <a:off x="5804687" y="3353733"/>
            <a:ext cx="582627" cy="30749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10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8394FF6-EB96-E946-1AC6-7C90161FDDB5}"/>
              </a:ext>
            </a:extLst>
          </p:cNvPr>
          <p:cNvSpPr/>
          <p:nvPr/>
        </p:nvSpPr>
        <p:spPr>
          <a:xfrm>
            <a:off x="3376448" y="920626"/>
            <a:ext cx="5439104" cy="17536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Thank You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CF1C28F-AABF-FC24-3D71-4279D7CD2127}"/>
              </a:ext>
            </a:extLst>
          </p:cNvPr>
          <p:cNvSpPr/>
          <p:nvPr/>
        </p:nvSpPr>
        <p:spPr>
          <a:xfrm>
            <a:off x="2867277" y="3429000"/>
            <a:ext cx="6599915" cy="973067"/>
          </a:xfrm>
          <a:prstGeom prst="roundRect">
            <a:avLst/>
          </a:prstGeom>
          <a:solidFill>
            <a:srgbClr val="9FB0B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Questions?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514913-88A4-5918-4182-879833D1BC86}"/>
              </a:ext>
            </a:extLst>
          </p:cNvPr>
          <p:cNvSpPr txBox="1"/>
          <p:nvPr/>
        </p:nvSpPr>
        <p:spPr>
          <a:xfrm>
            <a:off x="2233402" y="5279348"/>
            <a:ext cx="81486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Phishing Email Analysis Tool for Improving Personal Privacy and Cybersecurity Online</a:t>
            </a:r>
          </a:p>
          <a:p>
            <a:pPr algn="ctr"/>
            <a:r>
              <a:rPr lang="en-GB" sz="1600" dirty="0"/>
              <a:t>Donka Ivanova</a:t>
            </a:r>
            <a:br>
              <a:rPr lang="en-GB" sz="1600" dirty="0"/>
            </a:br>
            <a:r>
              <a:rPr lang="en-GB" sz="1600" dirty="0"/>
              <a:t>Student ID: 2023511</a:t>
            </a:r>
          </a:p>
          <a:p>
            <a:endParaRPr lang="en-GB" dirty="0"/>
          </a:p>
        </p:txBody>
      </p:sp>
      <p:pic>
        <p:nvPicPr>
          <p:cNvPr id="8" name="Graphic 7" descr="Email with solid fill">
            <a:extLst>
              <a:ext uri="{FF2B5EF4-FFF2-40B4-BE49-F238E27FC236}">
                <a16:creationId xmlns:a16="http://schemas.microsoft.com/office/drawing/2014/main" id="{0D257DB4-9098-CFEC-2027-3B8890F456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90046" y="5279348"/>
            <a:ext cx="269735" cy="26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4409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89971-1A24-392E-F584-1E25ACCF9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72956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Appendix - Email Analysis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A6762-33AE-22BF-F58A-AB60DE46D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0758" y="2676383"/>
            <a:ext cx="2993042" cy="2330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Detected characteristics:</a:t>
            </a:r>
            <a:r>
              <a:rPr lang="en-GB" sz="1800" dirty="0"/>
              <a:t> Urgent Language + Action Requests</a:t>
            </a:r>
          </a:p>
          <a:p>
            <a:pPr marL="0" indent="0">
              <a:buNone/>
            </a:pPr>
            <a:br>
              <a:rPr lang="en-GB" sz="1800" dirty="0"/>
            </a:br>
            <a:r>
              <a:rPr lang="en-GB" sz="1800" b="1" dirty="0"/>
              <a:t>Risk score:</a:t>
            </a:r>
            <a:r>
              <a:rPr lang="en-GB" sz="1800" dirty="0"/>
              <a:t> 2 - Medium Risk</a:t>
            </a:r>
          </a:p>
          <a:p>
            <a:pPr marL="0" indent="0">
              <a:buNone/>
            </a:pPr>
            <a:br>
              <a:rPr lang="en-GB" sz="1800" dirty="0"/>
            </a:br>
            <a:r>
              <a:rPr lang="en-GB" sz="1800" b="1" dirty="0"/>
              <a:t>Analysis method:</a:t>
            </a:r>
            <a:r>
              <a:rPr lang="en-GB" sz="1800" dirty="0"/>
              <a:t> Rule-based keyword matching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9E4901-4F19-0242-A6DB-84B5DE0B9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41909"/>
            <a:ext cx="6283737" cy="4199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812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5973C-660E-B779-BE2B-31563A68D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1509"/>
          </a:xfrm>
        </p:spPr>
        <p:txBody>
          <a:bodyPr/>
          <a:lstStyle/>
          <a:p>
            <a:pPr algn="ctr"/>
            <a:r>
              <a:rPr lang="en-GB" sz="4000" dirty="0"/>
              <a:t>Appendix - Recommendations &amp; Export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2B08A-891C-58AA-A45A-D37A6E418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0134" y="5721533"/>
            <a:ext cx="5251731" cy="7713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Recommendations:</a:t>
            </a:r>
            <a:r>
              <a:rPr lang="en-GB" sz="1600" dirty="0"/>
              <a:t> Based on detected characteristics</a:t>
            </a:r>
            <a:br>
              <a:rPr lang="en-GB" sz="1600" dirty="0"/>
            </a:br>
            <a:r>
              <a:rPr lang="en-GB" sz="1600" b="1" dirty="0"/>
              <a:t>Export:</a:t>
            </a:r>
            <a:r>
              <a:rPr lang="en-GB" sz="1600" dirty="0"/>
              <a:t> Analysis can be saved as a</a:t>
            </a:r>
            <a:r>
              <a:rPr lang="en-GB" sz="1600" b="1" dirty="0"/>
              <a:t> .txt </a:t>
            </a:r>
            <a:r>
              <a:rPr lang="en-GB" sz="1600" dirty="0"/>
              <a:t>report</a:t>
            </a:r>
            <a:br>
              <a:rPr lang="en-GB" sz="1600" dirty="0"/>
            </a:br>
            <a:r>
              <a:rPr lang="en-GB" sz="1600" b="1" dirty="0"/>
              <a:t>Processing:</a:t>
            </a:r>
            <a:r>
              <a:rPr lang="en-GB" sz="1600" dirty="0"/>
              <a:t> Performed locally on the desktop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C82903-985F-0BFA-9D7B-B6062B08F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42683"/>
            <a:ext cx="4668574" cy="34403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94520B-0C58-2920-C488-AA4621B878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611" y="1642683"/>
            <a:ext cx="4354189" cy="3522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861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663</TotalTime>
  <Words>1010</Words>
  <Application>Microsoft Office PowerPoint</Application>
  <PresentationFormat>Widescreen</PresentationFormat>
  <Paragraphs>222</Paragraphs>
  <Slides>17</Slides>
  <Notes>1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Phishing Email Analysis Tool  for Improving Personal Privacy and  Cybersecurity Online</vt:lpstr>
      <vt:lpstr>Background &amp; Research Problem</vt:lpstr>
      <vt:lpstr>Research Aim &amp; Objectives</vt:lpstr>
      <vt:lpstr>Research Questions</vt:lpstr>
      <vt:lpstr>Methodology - Design Science Research</vt:lpstr>
      <vt:lpstr>Dataset &amp; System Requirements</vt:lpstr>
      <vt:lpstr>System Design &amp; Architecture</vt:lpstr>
      <vt:lpstr>Suspicious Textual Characteristics</vt:lpstr>
      <vt:lpstr>Risk Assessment &amp; Recommendations</vt:lpstr>
      <vt:lpstr>Artefact: Phishing Email Analysis Tool</vt:lpstr>
      <vt:lpstr>Functional Testing &amp; Results</vt:lpstr>
      <vt:lpstr>Evaluation &amp; Limitations</vt:lpstr>
      <vt:lpstr>Research Questions &amp; Key Findings</vt:lpstr>
      <vt:lpstr>Conclusion &amp; Future Work</vt:lpstr>
      <vt:lpstr>PowerPoint Presentation</vt:lpstr>
      <vt:lpstr>Appendix - Email Analysis Example</vt:lpstr>
      <vt:lpstr>Appendix - Recommendations &amp; Export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Donka Ivanova</dc:creator>
  <cp:lastModifiedBy>Donka Ivanova</cp:lastModifiedBy>
  <cp:revision>1</cp:revision>
  <dcterms:created xsi:type="dcterms:W3CDTF">2026-09-15T11:51:53Z</dcterms:created>
  <dcterms:modified xsi:type="dcterms:W3CDTF">2026-09-22T09:30:48Z</dcterms:modified>
</cp:coreProperties>
</file>