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548" r:id="rId3"/>
    <p:sldId id="366" r:id="rId4"/>
    <p:sldId id="313" r:id="rId5"/>
    <p:sldId id="314" r:id="rId6"/>
    <p:sldId id="315" r:id="rId7"/>
    <p:sldId id="316" r:id="rId8"/>
    <p:sldId id="317" r:id="rId9"/>
    <p:sldId id="290" r:id="rId10"/>
    <p:sldId id="549" r:id="rId11"/>
    <p:sldId id="552" r:id="rId12"/>
    <p:sldId id="553" r:id="rId13"/>
    <p:sldId id="554" r:id="rId14"/>
    <p:sldId id="556" r:id="rId15"/>
    <p:sldId id="557" r:id="rId16"/>
    <p:sldId id="558" r:id="rId17"/>
    <p:sldId id="257" r:id="rId18"/>
    <p:sldId id="258" r:id="rId19"/>
    <p:sldId id="543" r:id="rId20"/>
    <p:sldId id="259" r:id="rId21"/>
    <p:sldId id="262" r:id="rId22"/>
    <p:sldId id="541" r:id="rId23"/>
    <p:sldId id="559" r:id="rId24"/>
    <p:sldId id="560" r:id="rId25"/>
    <p:sldId id="561" r:id="rId26"/>
    <p:sldId id="562" r:id="rId27"/>
    <p:sldId id="344" r:id="rId28"/>
    <p:sldId id="563" r:id="rId29"/>
    <p:sldId id="564" r:id="rId30"/>
    <p:sldId id="544" r:id="rId31"/>
    <p:sldId id="333" r:id="rId32"/>
    <p:sldId id="565" r:id="rId33"/>
    <p:sldId id="566" r:id="rId34"/>
    <p:sldId id="567" r:id="rId35"/>
    <p:sldId id="568" r:id="rId36"/>
    <p:sldId id="31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3E28D-8B2A-41DB-AE51-2014C854ED0C}" v="63" dt="2024-05-12T18:10:39.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65" autoAdjust="0"/>
    <p:restoredTop sz="75556" autoAdjust="0"/>
  </p:normalViewPr>
  <p:slideViewPr>
    <p:cSldViewPr snapToGrid="0">
      <p:cViewPr varScale="1">
        <p:scale>
          <a:sx n="62" d="100"/>
          <a:sy n="62" d="100"/>
        </p:scale>
        <p:origin x="11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F073E28D-8B2A-41DB-AE51-2014C854ED0C}"/>
    <pc:docChg chg="undo custSel addSld delSld modSld sldOrd">
      <pc:chgData name="Bee B" userId="8940502075193e3a" providerId="LiveId" clId="{F073E28D-8B2A-41DB-AE51-2014C854ED0C}" dt="2024-05-12T18:10:39.774" v="2212" actId="1076"/>
      <pc:docMkLst>
        <pc:docMk/>
      </pc:docMkLst>
      <pc:sldChg chg="modSp del mod">
        <pc:chgData name="Bee B" userId="8940502075193e3a" providerId="LiveId" clId="{F073E28D-8B2A-41DB-AE51-2014C854ED0C}" dt="2024-05-12T12:04:45.136" v="92" actId="47"/>
        <pc:sldMkLst>
          <pc:docMk/>
          <pc:sldMk cId="2100009278" sldId="256"/>
        </pc:sldMkLst>
        <pc:spChg chg="mod">
          <ac:chgData name="Bee B" userId="8940502075193e3a" providerId="LiveId" clId="{F073E28D-8B2A-41DB-AE51-2014C854ED0C}" dt="2024-05-12T12:03:08.523" v="0" actId="20577"/>
          <ac:spMkLst>
            <pc:docMk/>
            <pc:sldMk cId="2100009278" sldId="256"/>
            <ac:spMk id="2" creationId="{C29BD876-E0FA-7717-1F05-BAE41A7A239F}"/>
          </ac:spMkLst>
        </pc:spChg>
        <pc:spChg chg="mod">
          <ac:chgData name="Bee B" userId="8940502075193e3a" providerId="LiveId" clId="{F073E28D-8B2A-41DB-AE51-2014C854ED0C}" dt="2024-05-12T12:03:11.914" v="2" actId="20577"/>
          <ac:spMkLst>
            <pc:docMk/>
            <pc:sldMk cId="2100009278" sldId="256"/>
            <ac:spMk id="3" creationId="{BBC4DB15-F31E-CA9B-AE87-97BF54FB4626}"/>
          </ac:spMkLst>
        </pc:spChg>
      </pc:sldChg>
      <pc:sldChg chg="addSp delSp modSp mod">
        <pc:chgData name="Bee B" userId="8940502075193e3a" providerId="LiveId" clId="{F073E28D-8B2A-41DB-AE51-2014C854ED0C}" dt="2024-05-12T12:36:57.231" v="877" actId="2711"/>
        <pc:sldMkLst>
          <pc:docMk/>
          <pc:sldMk cId="209283475" sldId="257"/>
        </pc:sldMkLst>
        <pc:spChg chg="mod">
          <ac:chgData name="Bee B" userId="8940502075193e3a" providerId="LiveId" clId="{F073E28D-8B2A-41DB-AE51-2014C854ED0C}" dt="2024-05-12T12:34:35.022" v="853" actId="6549"/>
          <ac:spMkLst>
            <pc:docMk/>
            <pc:sldMk cId="209283475" sldId="257"/>
            <ac:spMk id="2" creationId="{8367E254-67BD-A69B-F215-8604BFC890C5}"/>
          </ac:spMkLst>
        </pc:spChg>
        <pc:spChg chg="del mod">
          <ac:chgData name="Bee B" userId="8940502075193e3a" providerId="LiveId" clId="{F073E28D-8B2A-41DB-AE51-2014C854ED0C}" dt="2024-05-12T12:33:37.919" v="840" actId="478"/>
          <ac:spMkLst>
            <pc:docMk/>
            <pc:sldMk cId="209283475" sldId="257"/>
            <ac:spMk id="3" creationId="{0DEC1079-7C10-1178-234D-94E668CFD888}"/>
          </ac:spMkLst>
        </pc:spChg>
        <pc:spChg chg="mod">
          <ac:chgData name="Bee B" userId="8940502075193e3a" providerId="LiveId" clId="{F073E28D-8B2A-41DB-AE51-2014C854ED0C}" dt="2024-05-12T12:36:57.231" v="877" actId="2711"/>
          <ac:spMkLst>
            <pc:docMk/>
            <pc:sldMk cId="209283475" sldId="257"/>
            <ac:spMk id="4" creationId="{85F1A8B1-5FFE-F356-6105-BBCCC02F1770}"/>
          </ac:spMkLst>
        </pc:spChg>
        <pc:picChg chg="add mod">
          <ac:chgData name="Bee B" userId="8940502075193e3a" providerId="LiveId" clId="{F073E28D-8B2A-41DB-AE51-2014C854ED0C}" dt="2024-05-12T12:35:57.808" v="857" actId="1076"/>
          <ac:picMkLst>
            <pc:docMk/>
            <pc:sldMk cId="209283475" sldId="257"/>
            <ac:picMk id="1026" creationId="{14F03964-624A-8661-4879-1115BED54171}"/>
          </ac:picMkLst>
        </pc:picChg>
      </pc:sldChg>
      <pc:sldChg chg="addSp delSp modSp mod modAnim">
        <pc:chgData name="Bee B" userId="8940502075193e3a" providerId="LiveId" clId="{F073E28D-8B2A-41DB-AE51-2014C854ED0C}" dt="2024-05-12T12:37:23.570" v="878"/>
        <pc:sldMkLst>
          <pc:docMk/>
          <pc:sldMk cId="1843088777" sldId="258"/>
        </pc:sldMkLst>
        <pc:spChg chg="mod">
          <ac:chgData name="Bee B" userId="8940502075193e3a" providerId="LiveId" clId="{F073E28D-8B2A-41DB-AE51-2014C854ED0C}" dt="2024-05-12T12:36:51.228" v="876" actId="2711"/>
          <ac:spMkLst>
            <pc:docMk/>
            <pc:sldMk cId="1843088777" sldId="258"/>
            <ac:spMk id="2" creationId="{F22B8A2D-15C3-E50A-2E05-E520954893FF}"/>
          </ac:spMkLst>
        </pc:spChg>
        <pc:spChg chg="del">
          <ac:chgData name="Bee B" userId="8940502075193e3a" providerId="LiveId" clId="{F073E28D-8B2A-41DB-AE51-2014C854ED0C}" dt="2024-05-12T12:36:17.585" v="861" actId="478"/>
          <ac:spMkLst>
            <pc:docMk/>
            <pc:sldMk cId="1843088777" sldId="258"/>
            <ac:spMk id="3" creationId="{4825FBFD-7A17-1929-3B0C-CD82A7910E6F}"/>
          </ac:spMkLst>
        </pc:spChg>
        <pc:spChg chg="mod">
          <ac:chgData name="Bee B" userId="8940502075193e3a" providerId="LiveId" clId="{F073E28D-8B2A-41DB-AE51-2014C854ED0C}" dt="2024-05-12T12:36:44.967" v="875" actId="2711"/>
          <ac:spMkLst>
            <pc:docMk/>
            <pc:sldMk cId="1843088777" sldId="258"/>
            <ac:spMk id="4" creationId="{F3DBFEC4-8203-3948-9BCC-6436845AD945}"/>
          </ac:spMkLst>
        </pc:spChg>
        <pc:spChg chg="add del mod">
          <ac:chgData name="Bee B" userId="8940502075193e3a" providerId="LiveId" clId="{F073E28D-8B2A-41DB-AE51-2014C854ED0C}" dt="2024-05-12T12:36:19.058" v="862" actId="478"/>
          <ac:spMkLst>
            <pc:docMk/>
            <pc:sldMk cId="1843088777" sldId="258"/>
            <ac:spMk id="6" creationId="{257E31D6-4681-36DF-7C7D-833FE5B5EBF6}"/>
          </ac:spMkLst>
        </pc:spChg>
      </pc:sldChg>
      <pc:sldChg chg="addSp delSp modSp add del mod">
        <pc:chgData name="Bee B" userId="8940502075193e3a" providerId="LiveId" clId="{F073E28D-8B2A-41DB-AE51-2014C854ED0C}" dt="2024-05-12T12:46:49.793" v="1236" actId="5793"/>
        <pc:sldMkLst>
          <pc:docMk/>
          <pc:sldMk cId="3767347551" sldId="259"/>
        </pc:sldMkLst>
        <pc:spChg chg="mod">
          <ac:chgData name="Bee B" userId="8940502075193e3a" providerId="LiveId" clId="{F073E28D-8B2A-41DB-AE51-2014C854ED0C}" dt="2024-05-12T12:40:09.186" v="922" actId="1076"/>
          <ac:spMkLst>
            <pc:docMk/>
            <pc:sldMk cId="3767347551" sldId="259"/>
            <ac:spMk id="2" creationId="{016B4C13-34E3-245A-F297-020235EEA4D5}"/>
          </ac:spMkLst>
        </pc:spChg>
        <pc:spChg chg="del">
          <ac:chgData name="Bee B" userId="8940502075193e3a" providerId="LiveId" clId="{F073E28D-8B2A-41DB-AE51-2014C854ED0C}" dt="2024-05-12T12:39:35.505" v="914" actId="478"/>
          <ac:spMkLst>
            <pc:docMk/>
            <pc:sldMk cId="3767347551" sldId="259"/>
            <ac:spMk id="3" creationId="{F245A85E-5A39-DE38-6EAF-704A2BDCAC32}"/>
          </ac:spMkLst>
        </pc:spChg>
        <pc:spChg chg="mod">
          <ac:chgData name="Bee B" userId="8940502075193e3a" providerId="LiveId" clId="{F073E28D-8B2A-41DB-AE51-2014C854ED0C}" dt="2024-05-12T12:41:03.206" v="971" actId="20577"/>
          <ac:spMkLst>
            <pc:docMk/>
            <pc:sldMk cId="3767347551" sldId="259"/>
            <ac:spMk id="4" creationId="{5554CB80-81FE-591D-D13F-9B9EAA262998}"/>
          </ac:spMkLst>
        </pc:spChg>
        <pc:spChg chg="add del mod">
          <ac:chgData name="Bee B" userId="8940502075193e3a" providerId="LiveId" clId="{F073E28D-8B2A-41DB-AE51-2014C854ED0C}" dt="2024-05-12T12:39:38.423" v="915" actId="478"/>
          <ac:spMkLst>
            <pc:docMk/>
            <pc:sldMk cId="3767347551" sldId="259"/>
            <ac:spMk id="6" creationId="{168EE562-8B2E-E1BE-0EC6-6C75C748271F}"/>
          </ac:spMkLst>
        </pc:spChg>
        <pc:spChg chg="add mod">
          <ac:chgData name="Bee B" userId="8940502075193e3a" providerId="LiveId" clId="{F073E28D-8B2A-41DB-AE51-2014C854ED0C}" dt="2024-05-12T12:46:48.018" v="1235" actId="5793"/>
          <ac:spMkLst>
            <pc:docMk/>
            <pc:sldMk cId="3767347551" sldId="259"/>
            <ac:spMk id="7" creationId="{E1617707-F47F-35D2-4264-D71260D6DAB6}"/>
          </ac:spMkLst>
        </pc:spChg>
        <pc:spChg chg="add mod">
          <ac:chgData name="Bee B" userId="8940502075193e3a" providerId="LiveId" clId="{F073E28D-8B2A-41DB-AE51-2014C854ED0C}" dt="2024-05-12T12:46:49.793" v="1236" actId="5793"/>
          <ac:spMkLst>
            <pc:docMk/>
            <pc:sldMk cId="3767347551" sldId="259"/>
            <ac:spMk id="8" creationId="{946A6D84-91F8-345D-A7E8-BF4199E05344}"/>
          </ac:spMkLst>
        </pc:spChg>
      </pc:sldChg>
      <pc:sldChg chg="del">
        <pc:chgData name="Bee B" userId="8940502075193e3a" providerId="LiveId" clId="{F073E28D-8B2A-41DB-AE51-2014C854ED0C}" dt="2024-05-12T12:44:53.971" v="1187" actId="47"/>
        <pc:sldMkLst>
          <pc:docMk/>
          <pc:sldMk cId="2698656635" sldId="260"/>
        </pc:sldMkLst>
      </pc:sldChg>
      <pc:sldChg chg="del">
        <pc:chgData name="Bee B" userId="8940502075193e3a" providerId="LiveId" clId="{F073E28D-8B2A-41DB-AE51-2014C854ED0C}" dt="2024-05-12T12:45:50.578" v="1206" actId="47"/>
        <pc:sldMkLst>
          <pc:docMk/>
          <pc:sldMk cId="328393226" sldId="261"/>
        </pc:sldMkLst>
      </pc:sldChg>
      <pc:sldChg chg="addSp delSp modSp mod setBg">
        <pc:chgData name="Bee B" userId="8940502075193e3a" providerId="LiveId" clId="{F073E28D-8B2A-41DB-AE51-2014C854ED0C}" dt="2024-05-12T12:47:48.497" v="1246" actId="1076"/>
        <pc:sldMkLst>
          <pc:docMk/>
          <pc:sldMk cId="3906665825" sldId="262"/>
        </pc:sldMkLst>
        <pc:spChg chg="mod">
          <ac:chgData name="Bee B" userId="8940502075193e3a" providerId="LiveId" clId="{F073E28D-8B2A-41DB-AE51-2014C854ED0C}" dt="2024-05-12T12:47:38.814" v="1241" actId="1076"/>
          <ac:spMkLst>
            <pc:docMk/>
            <pc:sldMk cId="3906665825" sldId="262"/>
            <ac:spMk id="2" creationId="{E95CFCB3-944C-CED1-7056-904D7B989CBD}"/>
          </ac:spMkLst>
        </pc:spChg>
        <pc:spChg chg="del">
          <ac:chgData name="Bee B" userId="8940502075193e3a" providerId="LiveId" clId="{F073E28D-8B2A-41DB-AE51-2014C854ED0C}" dt="2024-05-12T12:46:14.974" v="1222" actId="478"/>
          <ac:spMkLst>
            <pc:docMk/>
            <pc:sldMk cId="3906665825" sldId="262"/>
            <ac:spMk id="3" creationId="{953FE9F7-84FC-43B9-112B-D46F20100280}"/>
          </ac:spMkLst>
        </pc:spChg>
        <pc:spChg chg="mod">
          <ac:chgData name="Bee B" userId="8940502075193e3a" providerId="LiveId" clId="{F073E28D-8B2A-41DB-AE51-2014C854ED0C}" dt="2024-05-12T12:47:41.319" v="1242" actId="1076"/>
          <ac:spMkLst>
            <pc:docMk/>
            <pc:sldMk cId="3906665825" sldId="262"/>
            <ac:spMk id="4" creationId="{66B95D89-05F9-4321-E9F3-4D2466363EE5}"/>
          </ac:spMkLst>
        </pc:spChg>
        <pc:spChg chg="add del mod">
          <ac:chgData name="Bee B" userId="8940502075193e3a" providerId="LiveId" clId="{F073E28D-8B2A-41DB-AE51-2014C854ED0C}" dt="2024-05-12T12:46:19.412" v="1223" actId="478"/>
          <ac:spMkLst>
            <pc:docMk/>
            <pc:sldMk cId="3906665825" sldId="262"/>
            <ac:spMk id="6" creationId="{C1CCB3E8-BFFA-A340-83EA-C0498AF8E216}"/>
          </ac:spMkLst>
        </pc:spChg>
        <pc:spChg chg="add del">
          <ac:chgData name="Bee B" userId="8940502075193e3a" providerId="LiveId" clId="{F073E28D-8B2A-41DB-AE51-2014C854ED0C}" dt="2024-05-12T12:47:30.310" v="1239" actId="26606"/>
          <ac:spMkLst>
            <pc:docMk/>
            <pc:sldMk cId="3906665825" sldId="262"/>
            <ac:spMk id="2055" creationId="{F13C74B1-5B17-4795-BED0-7140497B445A}"/>
          </ac:spMkLst>
        </pc:spChg>
        <pc:spChg chg="add del">
          <ac:chgData name="Bee B" userId="8940502075193e3a" providerId="LiveId" clId="{F073E28D-8B2A-41DB-AE51-2014C854ED0C}" dt="2024-05-12T12:47:30.310" v="1239" actId="26606"/>
          <ac:spMkLst>
            <pc:docMk/>
            <pc:sldMk cId="3906665825" sldId="262"/>
            <ac:spMk id="2057" creationId="{D4974D33-8DC5-464E-8C6D-BE58F0669C17}"/>
          </ac:spMkLst>
        </pc:spChg>
        <pc:picChg chg="add mod">
          <ac:chgData name="Bee B" userId="8940502075193e3a" providerId="LiveId" clId="{F073E28D-8B2A-41DB-AE51-2014C854ED0C}" dt="2024-05-12T12:47:48.497" v="1246" actId="1076"/>
          <ac:picMkLst>
            <pc:docMk/>
            <pc:sldMk cId="3906665825" sldId="262"/>
            <ac:picMk id="2050" creationId="{30DCDB6F-F33B-5F2B-784C-ED98F574C309}"/>
          </ac:picMkLst>
        </pc:picChg>
      </pc:sldChg>
      <pc:sldChg chg="del">
        <pc:chgData name="Bee B" userId="8940502075193e3a" providerId="LiveId" clId="{F073E28D-8B2A-41DB-AE51-2014C854ED0C}" dt="2024-05-12T12:49:02.316" v="1287" actId="47"/>
        <pc:sldMkLst>
          <pc:docMk/>
          <pc:sldMk cId="1018707588" sldId="263"/>
        </pc:sldMkLst>
      </pc:sldChg>
      <pc:sldChg chg="add del">
        <pc:chgData name="Bee B" userId="8940502075193e3a" providerId="LiveId" clId="{F073E28D-8B2A-41DB-AE51-2014C854ED0C}" dt="2024-05-12T12:31:56.906" v="794" actId="47"/>
        <pc:sldMkLst>
          <pc:docMk/>
          <pc:sldMk cId="736046615" sldId="264"/>
        </pc:sldMkLst>
      </pc:sldChg>
      <pc:sldChg chg="add del">
        <pc:chgData name="Bee B" userId="8940502075193e3a" providerId="LiveId" clId="{F073E28D-8B2A-41DB-AE51-2014C854ED0C}" dt="2024-05-12T12:32:52.795" v="818" actId="47"/>
        <pc:sldMkLst>
          <pc:docMk/>
          <pc:sldMk cId="2667653406" sldId="265"/>
        </pc:sldMkLst>
      </pc:sldChg>
      <pc:sldChg chg="add del">
        <pc:chgData name="Bee B" userId="8940502075193e3a" providerId="LiveId" clId="{F073E28D-8B2A-41DB-AE51-2014C854ED0C}" dt="2024-05-12T12:33:32.010" v="839" actId="47"/>
        <pc:sldMkLst>
          <pc:docMk/>
          <pc:sldMk cId="1793581842" sldId="266"/>
        </pc:sldMkLst>
      </pc:sldChg>
      <pc:sldChg chg="delSp modSp add mod">
        <pc:chgData name="Bee B" userId="8940502075193e3a" providerId="LiveId" clId="{F073E28D-8B2A-41DB-AE51-2014C854ED0C}" dt="2024-05-12T12:27:22.987" v="739" actId="20577"/>
        <pc:sldMkLst>
          <pc:docMk/>
          <pc:sldMk cId="1543285051" sldId="290"/>
        </pc:sldMkLst>
        <pc:spChg chg="mod">
          <ac:chgData name="Bee B" userId="8940502075193e3a" providerId="LiveId" clId="{F073E28D-8B2A-41DB-AE51-2014C854ED0C}" dt="2024-05-12T12:22:08.417" v="579" actId="1076"/>
          <ac:spMkLst>
            <pc:docMk/>
            <pc:sldMk cId="1543285051" sldId="290"/>
            <ac:spMk id="2" creationId="{00000000-0000-0000-0000-000000000000}"/>
          </ac:spMkLst>
        </pc:spChg>
        <pc:spChg chg="del">
          <ac:chgData name="Bee B" userId="8940502075193e3a" providerId="LiveId" clId="{F073E28D-8B2A-41DB-AE51-2014C854ED0C}" dt="2024-05-12T12:15:16.611" v="463" actId="478"/>
          <ac:spMkLst>
            <pc:docMk/>
            <pc:sldMk cId="1543285051" sldId="290"/>
            <ac:spMk id="4" creationId="{4C0A0113-9CF2-0FD3-F128-59D889C37111}"/>
          </ac:spMkLst>
        </pc:spChg>
        <pc:spChg chg="mod">
          <ac:chgData name="Bee B" userId="8940502075193e3a" providerId="LiveId" clId="{F073E28D-8B2A-41DB-AE51-2014C854ED0C}" dt="2024-05-12T12:27:22.987" v="739" actId="20577"/>
          <ac:spMkLst>
            <pc:docMk/>
            <pc:sldMk cId="1543285051" sldId="290"/>
            <ac:spMk id="7" creationId="{00000000-0000-0000-0000-000000000000}"/>
          </ac:spMkLst>
        </pc:spChg>
      </pc:sldChg>
      <pc:sldChg chg="delSp add del mod">
        <pc:chgData name="Bee B" userId="8940502075193e3a" providerId="LiveId" clId="{F073E28D-8B2A-41DB-AE51-2014C854ED0C}" dt="2024-05-12T12:12:35.241" v="422" actId="47"/>
        <pc:sldMkLst>
          <pc:docMk/>
          <pc:sldMk cId="2586034988" sldId="312"/>
        </pc:sldMkLst>
        <pc:spChg chg="del">
          <ac:chgData name="Bee B" userId="8940502075193e3a" providerId="LiveId" clId="{F073E28D-8B2A-41DB-AE51-2014C854ED0C}" dt="2024-05-12T12:06:03.657" v="99" actId="478"/>
          <ac:spMkLst>
            <pc:docMk/>
            <pc:sldMk cId="2586034988" sldId="312"/>
            <ac:spMk id="4" creationId="{26317460-1BE0-40FE-2637-484D61B95A2A}"/>
          </ac:spMkLst>
        </pc:spChg>
      </pc:sldChg>
      <pc:sldChg chg="delSp modSp add del mod modNotes">
        <pc:chgData name="Bee B" userId="8940502075193e3a" providerId="LiveId" clId="{F073E28D-8B2A-41DB-AE51-2014C854ED0C}" dt="2024-05-12T12:13:28.895" v="457" actId="1076"/>
        <pc:sldMkLst>
          <pc:docMk/>
          <pc:sldMk cId="3416507192" sldId="313"/>
        </pc:sldMkLst>
        <pc:spChg chg="mod">
          <ac:chgData name="Bee B" userId="8940502075193e3a" providerId="LiveId" clId="{F073E28D-8B2A-41DB-AE51-2014C854ED0C}" dt="2024-05-12T12:12:43.943" v="425" actId="14100"/>
          <ac:spMkLst>
            <pc:docMk/>
            <pc:sldMk cId="3416507192" sldId="313"/>
            <ac:spMk id="2" creationId="{00000000-0000-0000-0000-000000000000}"/>
          </ac:spMkLst>
        </pc:spChg>
        <pc:spChg chg="mod">
          <ac:chgData name="Bee B" userId="8940502075193e3a" providerId="LiveId" clId="{F073E28D-8B2A-41DB-AE51-2014C854ED0C}" dt="2024-05-12T12:13:28.895" v="457" actId="1076"/>
          <ac:spMkLst>
            <pc:docMk/>
            <pc:sldMk cId="3416507192" sldId="313"/>
            <ac:spMk id="3" creationId="{00000000-0000-0000-0000-000000000000}"/>
          </ac:spMkLst>
        </pc:spChg>
        <pc:spChg chg="mod">
          <ac:chgData name="Bee B" userId="8940502075193e3a" providerId="LiveId" clId="{F073E28D-8B2A-41DB-AE51-2014C854ED0C}" dt="2024-05-12T12:13:10.800" v="440" actId="27636"/>
          <ac:spMkLst>
            <pc:docMk/>
            <pc:sldMk cId="3416507192" sldId="313"/>
            <ac:spMk id="4" creationId="{00000000-0000-0000-0000-000000000000}"/>
          </ac:spMkLst>
        </pc:spChg>
        <pc:spChg chg="del">
          <ac:chgData name="Bee B" userId="8940502075193e3a" providerId="LiveId" clId="{F073E28D-8B2A-41DB-AE51-2014C854ED0C}" dt="2024-05-12T12:06:11.834" v="100" actId="478"/>
          <ac:spMkLst>
            <pc:docMk/>
            <pc:sldMk cId="3416507192" sldId="313"/>
            <ac:spMk id="5" creationId="{03F99E0C-62AF-2754-D8E1-84910B8CB02B}"/>
          </ac:spMkLst>
        </pc:spChg>
        <pc:picChg chg="mod">
          <ac:chgData name="Bee B" userId="8940502075193e3a" providerId="LiveId" clId="{F073E28D-8B2A-41DB-AE51-2014C854ED0C}" dt="2024-05-12T12:13:02.642" v="434" actId="1076"/>
          <ac:picMkLst>
            <pc:docMk/>
            <pc:sldMk cId="3416507192" sldId="313"/>
            <ac:picMk id="2050" creationId="{96E7B87E-1AE9-83BE-47B0-6443C9951D4A}"/>
          </ac:picMkLst>
        </pc:picChg>
      </pc:sldChg>
      <pc:sldChg chg="delSp modSp add del mod">
        <pc:chgData name="Bee B" userId="8940502075193e3a" providerId="LiveId" clId="{F073E28D-8B2A-41DB-AE51-2014C854ED0C}" dt="2024-05-12T12:07:40.084" v="119" actId="403"/>
        <pc:sldMkLst>
          <pc:docMk/>
          <pc:sldMk cId="340113495" sldId="314"/>
        </pc:sldMkLst>
        <pc:spChg chg="del">
          <ac:chgData name="Bee B" userId="8940502075193e3a" providerId="LiveId" clId="{F073E28D-8B2A-41DB-AE51-2014C854ED0C}" dt="2024-05-12T12:06:18.820" v="102" actId="478"/>
          <ac:spMkLst>
            <pc:docMk/>
            <pc:sldMk cId="340113495" sldId="314"/>
            <ac:spMk id="2" creationId="{5AFEDE76-C8B0-EBCA-12AE-B6B046401A8C}"/>
          </ac:spMkLst>
        </pc:spChg>
        <pc:spChg chg="mod">
          <ac:chgData name="Bee B" userId="8940502075193e3a" providerId="LiveId" clId="{F073E28D-8B2A-41DB-AE51-2014C854ED0C}" dt="2024-05-12T12:07:00.454" v="111" actId="113"/>
          <ac:spMkLst>
            <pc:docMk/>
            <pc:sldMk cId="340113495" sldId="314"/>
            <ac:spMk id="10242" creationId="{00000000-0000-0000-0000-000000000000}"/>
          </ac:spMkLst>
        </pc:spChg>
        <pc:spChg chg="mod">
          <ac:chgData name="Bee B" userId="8940502075193e3a" providerId="LiveId" clId="{F073E28D-8B2A-41DB-AE51-2014C854ED0C}" dt="2024-05-12T12:07:40.084" v="119" actId="403"/>
          <ac:spMkLst>
            <pc:docMk/>
            <pc:sldMk cId="340113495" sldId="314"/>
            <ac:spMk id="10244" creationId="{00000000-0000-0000-0000-000000000000}"/>
          </ac:spMkLst>
        </pc:spChg>
      </pc:sldChg>
      <pc:sldChg chg="delSp modSp add del mod modNotesTx">
        <pc:chgData name="Bee B" userId="8940502075193e3a" providerId="LiveId" clId="{F073E28D-8B2A-41DB-AE51-2014C854ED0C}" dt="2024-05-12T12:09:37.484" v="190" actId="27636"/>
        <pc:sldMkLst>
          <pc:docMk/>
          <pc:sldMk cId="743455823" sldId="315"/>
        </pc:sldMkLst>
        <pc:spChg chg="del">
          <ac:chgData name="Bee B" userId="8940502075193e3a" providerId="LiveId" clId="{F073E28D-8B2A-41DB-AE51-2014C854ED0C}" dt="2024-05-12T12:06:21.350" v="103" actId="478"/>
          <ac:spMkLst>
            <pc:docMk/>
            <pc:sldMk cId="743455823" sldId="315"/>
            <ac:spMk id="2" creationId="{CC3D84AB-C64A-B076-4117-9F1F4CD5B29A}"/>
          </ac:spMkLst>
        </pc:spChg>
        <pc:spChg chg="mod">
          <ac:chgData name="Bee B" userId="8940502075193e3a" providerId="LiveId" clId="{F073E28D-8B2A-41DB-AE51-2014C854ED0C}" dt="2024-05-12T12:08:51.103" v="132" actId="20577"/>
          <ac:spMkLst>
            <pc:docMk/>
            <pc:sldMk cId="743455823" sldId="315"/>
            <ac:spMk id="12290" creationId="{00000000-0000-0000-0000-000000000000}"/>
          </ac:spMkLst>
        </pc:spChg>
        <pc:spChg chg="mod">
          <ac:chgData name="Bee B" userId="8940502075193e3a" providerId="LiveId" clId="{F073E28D-8B2A-41DB-AE51-2014C854ED0C}" dt="2024-05-12T12:09:37.484" v="190" actId="27636"/>
          <ac:spMkLst>
            <pc:docMk/>
            <pc:sldMk cId="743455823" sldId="315"/>
            <ac:spMk id="12292" creationId="{00000000-0000-0000-0000-000000000000}"/>
          </ac:spMkLst>
        </pc:spChg>
      </pc:sldChg>
      <pc:sldChg chg="addSp delSp modSp add del mod">
        <pc:chgData name="Bee B" userId="8940502075193e3a" providerId="LiveId" clId="{F073E28D-8B2A-41DB-AE51-2014C854ED0C}" dt="2024-05-12T18:10:39.774" v="2212" actId="1076"/>
        <pc:sldMkLst>
          <pc:docMk/>
          <pc:sldMk cId="3376208712" sldId="316"/>
        </pc:sldMkLst>
        <pc:spChg chg="del">
          <ac:chgData name="Bee B" userId="8940502075193e3a" providerId="LiveId" clId="{F073E28D-8B2A-41DB-AE51-2014C854ED0C}" dt="2024-05-12T12:06:35.089" v="107" actId="478"/>
          <ac:spMkLst>
            <pc:docMk/>
            <pc:sldMk cId="3376208712" sldId="316"/>
            <ac:spMk id="2" creationId="{33FA2819-2358-5A69-B8C2-CD486902183E}"/>
          </ac:spMkLst>
        </pc:spChg>
        <pc:spChg chg="mod">
          <ac:chgData name="Bee B" userId="8940502075193e3a" providerId="LiveId" clId="{F073E28D-8B2A-41DB-AE51-2014C854ED0C}" dt="2024-05-12T12:13:47.458" v="459" actId="1076"/>
          <ac:spMkLst>
            <pc:docMk/>
            <pc:sldMk cId="3376208712" sldId="316"/>
            <ac:spMk id="14338" creationId="{00000000-0000-0000-0000-000000000000}"/>
          </ac:spMkLst>
        </pc:spChg>
        <pc:spChg chg="mod">
          <ac:chgData name="Bee B" userId="8940502075193e3a" providerId="LiveId" clId="{F073E28D-8B2A-41DB-AE51-2014C854ED0C}" dt="2024-05-12T18:10:36.811" v="2211" actId="27636"/>
          <ac:spMkLst>
            <pc:docMk/>
            <pc:sldMk cId="3376208712" sldId="316"/>
            <ac:spMk id="14340" creationId="{00000000-0000-0000-0000-000000000000}"/>
          </ac:spMkLst>
        </pc:spChg>
        <pc:picChg chg="del">
          <ac:chgData name="Bee B" userId="8940502075193e3a" providerId="LiveId" clId="{F073E28D-8B2A-41DB-AE51-2014C854ED0C}" dt="2024-05-12T12:10:13.886" v="196" actId="478"/>
          <ac:picMkLst>
            <pc:docMk/>
            <pc:sldMk cId="3376208712" sldId="316"/>
            <ac:picMk id="3074" creationId="{77D27D29-DFFC-AA13-CC04-549C42F149A0}"/>
          </ac:picMkLst>
        </pc:picChg>
        <pc:picChg chg="add mod">
          <ac:chgData name="Bee B" userId="8940502075193e3a" providerId="LiveId" clId="{F073E28D-8B2A-41DB-AE51-2014C854ED0C}" dt="2024-05-12T18:10:39.774" v="2212" actId="1076"/>
          <ac:picMkLst>
            <pc:docMk/>
            <pc:sldMk cId="3376208712" sldId="316"/>
            <ac:picMk id="6146" creationId="{289446C2-7CC9-FE96-993E-3A009D2BA172}"/>
          </ac:picMkLst>
        </pc:picChg>
      </pc:sldChg>
      <pc:sldChg chg="delSp modSp add mod">
        <pc:chgData name="Bee B" userId="8940502075193e3a" providerId="LiveId" clId="{F073E28D-8B2A-41DB-AE51-2014C854ED0C}" dt="2024-05-12T12:22:14.187" v="583" actId="27636"/>
        <pc:sldMkLst>
          <pc:docMk/>
          <pc:sldMk cId="231949219" sldId="317"/>
        </pc:sldMkLst>
        <pc:spChg chg="del">
          <ac:chgData name="Bee B" userId="8940502075193e3a" providerId="LiveId" clId="{F073E28D-8B2A-41DB-AE51-2014C854ED0C}" dt="2024-05-12T12:15:12.774" v="462" actId="478"/>
          <ac:spMkLst>
            <pc:docMk/>
            <pc:sldMk cId="231949219" sldId="317"/>
            <ac:spMk id="2" creationId="{7A47C29F-3093-4EC1-CCEA-6ED071CD250B}"/>
          </ac:spMkLst>
        </pc:spChg>
        <pc:spChg chg="mod">
          <ac:chgData name="Bee B" userId="8940502075193e3a" providerId="LiveId" clId="{F073E28D-8B2A-41DB-AE51-2014C854ED0C}" dt="2024-05-12T12:22:14.187" v="583" actId="27636"/>
          <ac:spMkLst>
            <pc:docMk/>
            <pc:sldMk cId="231949219" sldId="317"/>
            <ac:spMk id="10246" creationId="{00000000-0000-0000-0000-000000000000}"/>
          </ac:spMkLst>
        </pc:spChg>
        <pc:spChg chg="mod">
          <ac:chgData name="Bee B" userId="8940502075193e3a" providerId="LiveId" clId="{F073E28D-8B2A-41DB-AE51-2014C854ED0C}" dt="2024-05-12T12:15:35.186" v="466" actId="113"/>
          <ac:spMkLst>
            <pc:docMk/>
            <pc:sldMk cId="231949219" sldId="317"/>
            <ac:spMk id="16386" creationId="{00000000-0000-0000-0000-000000000000}"/>
          </ac:spMkLst>
        </pc:spChg>
      </pc:sldChg>
      <pc:sldChg chg="modSp mod">
        <pc:chgData name="Bee B" userId="8940502075193e3a" providerId="LiveId" clId="{F073E28D-8B2A-41DB-AE51-2014C854ED0C}" dt="2024-05-12T18:01:33.275" v="2100" actId="27636"/>
        <pc:sldMkLst>
          <pc:docMk/>
          <pc:sldMk cId="0" sldId="318"/>
        </pc:sldMkLst>
        <pc:spChg chg="mod">
          <ac:chgData name="Bee B" userId="8940502075193e3a" providerId="LiveId" clId="{F073E28D-8B2A-41DB-AE51-2014C854ED0C}" dt="2024-05-12T13:12:04.029" v="1927" actId="1076"/>
          <ac:spMkLst>
            <pc:docMk/>
            <pc:sldMk cId="0" sldId="318"/>
            <ac:spMk id="62466" creationId="{53F30D0F-2970-88BF-6376-0FB94D7D9C8C}"/>
          </ac:spMkLst>
        </pc:spChg>
        <pc:spChg chg="mod">
          <ac:chgData name="Bee B" userId="8940502075193e3a" providerId="LiveId" clId="{F073E28D-8B2A-41DB-AE51-2014C854ED0C}" dt="2024-05-12T18:01:33.275" v="2100" actId="27636"/>
          <ac:spMkLst>
            <pc:docMk/>
            <pc:sldMk cId="0" sldId="318"/>
            <ac:spMk id="62467" creationId="{98003D6A-9A29-8F94-A2BB-D14201EBA76E}"/>
          </ac:spMkLst>
        </pc:spChg>
      </pc:sldChg>
      <pc:sldChg chg="del">
        <pc:chgData name="Bee B" userId="8940502075193e3a" providerId="LiveId" clId="{F073E28D-8B2A-41DB-AE51-2014C854ED0C}" dt="2024-05-12T12:59:52.613" v="1601" actId="47"/>
        <pc:sldMkLst>
          <pc:docMk/>
          <pc:sldMk cId="0" sldId="322"/>
        </pc:sldMkLst>
      </pc:sldChg>
      <pc:sldChg chg="addSp delSp modSp mod modNotesTx">
        <pc:chgData name="Bee B" userId="8940502075193e3a" providerId="LiveId" clId="{F073E28D-8B2A-41DB-AE51-2014C854ED0C}" dt="2024-05-12T18:07:33.096" v="2160" actId="20577"/>
        <pc:sldMkLst>
          <pc:docMk/>
          <pc:sldMk cId="0" sldId="333"/>
        </pc:sldMkLst>
        <pc:spChg chg="add del mod">
          <ac:chgData name="Bee B" userId="8940502075193e3a" providerId="LiveId" clId="{F073E28D-8B2A-41DB-AE51-2014C854ED0C}" dt="2024-05-12T13:01:21.191" v="1608" actId="478"/>
          <ac:spMkLst>
            <pc:docMk/>
            <pc:sldMk cId="0" sldId="333"/>
            <ac:spMk id="3" creationId="{486C2746-C4C1-8F70-0CEB-67E9D55109A6}"/>
          </ac:spMkLst>
        </pc:spChg>
        <pc:spChg chg="mod">
          <ac:chgData name="Bee B" userId="8940502075193e3a" providerId="LiveId" clId="{F073E28D-8B2A-41DB-AE51-2014C854ED0C}" dt="2024-05-12T13:01:30.349" v="1609" actId="1076"/>
          <ac:spMkLst>
            <pc:docMk/>
            <pc:sldMk cId="0" sldId="333"/>
            <ac:spMk id="41986" creationId="{75C96303-9357-24F2-4653-825D28C68F88}"/>
          </ac:spMkLst>
        </pc:spChg>
        <pc:spChg chg="del">
          <ac:chgData name="Bee B" userId="8940502075193e3a" providerId="LiveId" clId="{F073E28D-8B2A-41DB-AE51-2014C854ED0C}" dt="2024-05-12T13:01:16.221" v="1607" actId="478"/>
          <ac:spMkLst>
            <pc:docMk/>
            <pc:sldMk cId="0" sldId="333"/>
            <ac:spMk id="41987" creationId="{D774BD9E-3833-A6FA-B6CD-8C47F4FDC6F2}"/>
          </ac:spMkLst>
        </pc:spChg>
        <pc:spChg chg="mod">
          <ac:chgData name="Bee B" userId="8940502075193e3a" providerId="LiveId" clId="{F073E28D-8B2A-41DB-AE51-2014C854ED0C}" dt="2024-05-12T18:07:33.096" v="2160" actId="20577"/>
          <ac:spMkLst>
            <pc:docMk/>
            <pc:sldMk cId="0" sldId="333"/>
            <ac:spMk id="41988" creationId="{CF6F5EEC-A2F9-3298-5F7A-2FF4BA7163DD}"/>
          </ac:spMkLst>
        </pc:spChg>
        <pc:picChg chg="add mod">
          <ac:chgData name="Bee B" userId="8940502075193e3a" providerId="LiveId" clId="{F073E28D-8B2A-41DB-AE51-2014C854ED0C}" dt="2024-05-12T18:06:57.330" v="2129" actId="14100"/>
          <ac:picMkLst>
            <pc:docMk/>
            <pc:sldMk cId="0" sldId="333"/>
            <ac:picMk id="5" creationId="{0C262CA4-A860-0DB9-AC99-0EB4481F1DE4}"/>
          </ac:picMkLst>
        </pc:picChg>
      </pc:sldChg>
      <pc:sldChg chg="del">
        <pc:chgData name="Bee B" userId="8940502075193e3a" providerId="LiveId" clId="{F073E28D-8B2A-41DB-AE51-2014C854ED0C}" dt="2024-05-12T13:09:04.305" v="1869" actId="47"/>
        <pc:sldMkLst>
          <pc:docMk/>
          <pc:sldMk cId="0" sldId="335"/>
        </pc:sldMkLst>
      </pc:sldChg>
      <pc:sldChg chg="del">
        <pc:chgData name="Bee B" userId="8940502075193e3a" providerId="LiveId" clId="{F073E28D-8B2A-41DB-AE51-2014C854ED0C}" dt="2024-05-12T13:09:26.354" v="1873" actId="47"/>
        <pc:sldMkLst>
          <pc:docMk/>
          <pc:sldMk cId="0" sldId="336"/>
        </pc:sldMkLst>
      </pc:sldChg>
      <pc:sldChg chg="del">
        <pc:chgData name="Bee B" userId="8940502075193e3a" providerId="LiveId" clId="{F073E28D-8B2A-41DB-AE51-2014C854ED0C}" dt="2024-05-12T13:00:06.105" v="1602" actId="47"/>
        <pc:sldMkLst>
          <pc:docMk/>
          <pc:sldMk cId="0" sldId="338"/>
        </pc:sldMkLst>
      </pc:sldChg>
      <pc:sldChg chg="del">
        <pc:chgData name="Bee B" userId="8940502075193e3a" providerId="LiveId" clId="{F073E28D-8B2A-41DB-AE51-2014C854ED0C}" dt="2024-05-12T13:10:45.444" v="1899" actId="47"/>
        <pc:sldMkLst>
          <pc:docMk/>
          <pc:sldMk cId="0" sldId="339"/>
        </pc:sldMkLst>
      </pc:sldChg>
      <pc:sldChg chg="del">
        <pc:chgData name="Bee B" userId="8940502075193e3a" providerId="LiveId" clId="{F073E28D-8B2A-41DB-AE51-2014C854ED0C}" dt="2024-05-12T13:11:35.011" v="1918" actId="47"/>
        <pc:sldMkLst>
          <pc:docMk/>
          <pc:sldMk cId="0" sldId="340"/>
        </pc:sldMkLst>
      </pc:sldChg>
      <pc:sldChg chg="modSp del mod">
        <pc:chgData name="Bee B" userId="8940502075193e3a" providerId="LiveId" clId="{F073E28D-8B2A-41DB-AE51-2014C854ED0C}" dt="2024-05-12T12:56:09.591" v="1475" actId="47"/>
        <pc:sldMkLst>
          <pc:docMk/>
          <pc:sldMk cId="0" sldId="341"/>
        </pc:sldMkLst>
        <pc:picChg chg="mod">
          <ac:chgData name="Bee B" userId="8940502075193e3a" providerId="LiveId" clId="{F073E28D-8B2A-41DB-AE51-2014C854ED0C}" dt="2024-05-12T12:54:23.454" v="1418" actId="1076"/>
          <ac:picMkLst>
            <pc:docMk/>
            <pc:sldMk cId="0" sldId="341"/>
            <ac:picMk id="2" creationId="{1C0759A9-DA85-1B16-1161-5ABE1188C967}"/>
          </ac:picMkLst>
        </pc:picChg>
      </pc:sldChg>
      <pc:sldChg chg="del">
        <pc:chgData name="Bee B" userId="8940502075193e3a" providerId="LiveId" clId="{F073E28D-8B2A-41DB-AE51-2014C854ED0C}" dt="2024-05-12T13:04:34.734" v="1619" actId="47"/>
        <pc:sldMkLst>
          <pc:docMk/>
          <pc:sldMk cId="0" sldId="342"/>
        </pc:sldMkLst>
      </pc:sldChg>
      <pc:sldChg chg="del">
        <pc:chgData name="Bee B" userId="8940502075193e3a" providerId="LiveId" clId="{F073E28D-8B2A-41DB-AE51-2014C854ED0C}" dt="2024-05-12T12:51:43.632" v="1356" actId="47"/>
        <pc:sldMkLst>
          <pc:docMk/>
          <pc:sldMk cId="0" sldId="343"/>
        </pc:sldMkLst>
      </pc:sldChg>
      <pc:sldChg chg="modSp mod">
        <pc:chgData name="Bee B" userId="8940502075193e3a" providerId="LiveId" clId="{F073E28D-8B2A-41DB-AE51-2014C854ED0C}" dt="2024-05-12T12:54:03.933" v="1414" actId="113"/>
        <pc:sldMkLst>
          <pc:docMk/>
          <pc:sldMk cId="0" sldId="344"/>
        </pc:sldMkLst>
        <pc:spChg chg="mod">
          <ac:chgData name="Bee B" userId="8940502075193e3a" providerId="LiveId" clId="{F073E28D-8B2A-41DB-AE51-2014C854ED0C}" dt="2024-05-12T12:54:03.933" v="1414" actId="113"/>
          <ac:spMkLst>
            <pc:docMk/>
            <pc:sldMk cId="0" sldId="344"/>
            <ac:spMk id="31746" creationId="{144FF45D-35E9-2288-2C27-F8C2EB8BD531}"/>
          </ac:spMkLst>
        </pc:spChg>
      </pc:sldChg>
      <pc:sldChg chg="delSp add del mod modNotes">
        <pc:chgData name="Bee B" userId="8940502075193e3a" providerId="LiveId" clId="{F073E28D-8B2A-41DB-AE51-2014C854ED0C}" dt="2024-05-12T12:13:30.646" v="458" actId="47"/>
        <pc:sldMkLst>
          <pc:docMk/>
          <pc:sldMk cId="1653531458" sldId="347"/>
        </pc:sldMkLst>
        <pc:spChg chg="del">
          <ac:chgData name="Bee B" userId="8940502075193e3a" providerId="LiveId" clId="{F073E28D-8B2A-41DB-AE51-2014C854ED0C}" dt="2024-05-12T12:06:14.606" v="101" actId="478"/>
          <ac:spMkLst>
            <pc:docMk/>
            <pc:sldMk cId="1653531458" sldId="347"/>
            <ac:spMk id="5" creationId="{03F99E0C-62AF-2754-D8E1-84910B8CB02B}"/>
          </ac:spMkLst>
        </pc:spChg>
      </pc:sldChg>
      <pc:sldChg chg="delSp add del mod">
        <pc:chgData name="Bee B" userId="8940502075193e3a" providerId="LiveId" clId="{F073E28D-8B2A-41DB-AE51-2014C854ED0C}" dt="2024-05-12T12:10:01.201" v="192" actId="47"/>
        <pc:sldMkLst>
          <pc:docMk/>
          <pc:sldMk cId="549860" sldId="348"/>
        </pc:sldMkLst>
        <pc:spChg chg="del">
          <ac:chgData name="Bee B" userId="8940502075193e3a" providerId="LiveId" clId="{F073E28D-8B2A-41DB-AE51-2014C854ED0C}" dt="2024-05-12T12:06:28.586" v="105" actId="478"/>
          <ac:spMkLst>
            <pc:docMk/>
            <pc:sldMk cId="549860" sldId="348"/>
            <ac:spMk id="2" creationId="{CC3D84AB-C64A-B076-4117-9F1F4CD5B29A}"/>
          </ac:spMkLst>
        </pc:spChg>
      </pc:sldChg>
      <pc:sldChg chg="delSp add del mod">
        <pc:chgData name="Bee B" userId="8940502075193e3a" providerId="LiveId" clId="{F073E28D-8B2A-41DB-AE51-2014C854ED0C}" dt="2024-05-12T12:09:59.907" v="191" actId="47"/>
        <pc:sldMkLst>
          <pc:docMk/>
          <pc:sldMk cId="3761587704" sldId="349"/>
        </pc:sldMkLst>
        <pc:spChg chg="del">
          <ac:chgData name="Bee B" userId="8940502075193e3a" providerId="LiveId" clId="{F073E28D-8B2A-41DB-AE51-2014C854ED0C}" dt="2024-05-12T12:06:26.174" v="104" actId="478"/>
          <ac:spMkLst>
            <pc:docMk/>
            <pc:sldMk cId="3761587704" sldId="349"/>
            <ac:spMk id="2" creationId="{CC3D84AB-C64A-B076-4117-9F1F4CD5B29A}"/>
          </ac:spMkLst>
        </pc:spChg>
      </pc:sldChg>
      <pc:sldChg chg="delSp add del mod">
        <pc:chgData name="Bee B" userId="8940502075193e3a" providerId="LiveId" clId="{F073E28D-8B2A-41DB-AE51-2014C854ED0C}" dt="2024-05-12T12:10:02.971" v="193" actId="47"/>
        <pc:sldMkLst>
          <pc:docMk/>
          <pc:sldMk cId="811622808" sldId="350"/>
        </pc:sldMkLst>
        <pc:spChg chg="del">
          <ac:chgData name="Bee B" userId="8940502075193e3a" providerId="LiveId" clId="{F073E28D-8B2A-41DB-AE51-2014C854ED0C}" dt="2024-05-12T12:06:31.207" v="106" actId="478"/>
          <ac:spMkLst>
            <pc:docMk/>
            <pc:sldMk cId="811622808" sldId="350"/>
            <ac:spMk id="2" creationId="{CC3D84AB-C64A-B076-4117-9F1F4CD5B29A}"/>
          </ac:spMkLst>
        </pc:spChg>
      </pc:sldChg>
      <pc:sldChg chg="addSp delSp modSp add del mod">
        <pc:chgData name="Bee B" userId="8940502075193e3a" providerId="LiveId" clId="{F073E28D-8B2A-41DB-AE51-2014C854ED0C}" dt="2024-05-12T18:10:01.192" v="2205" actId="14100"/>
        <pc:sldMkLst>
          <pc:docMk/>
          <pc:sldMk cId="3843008950" sldId="366"/>
        </pc:sldMkLst>
        <pc:spChg chg="del">
          <ac:chgData name="Bee B" userId="8940502075193e3a" providerId="LiveId" clId="{F073E28D-8B2A-41DB-AE51-2014C854ED0C}" dt="2024-05-12T12:05:46.033" v="97" actId="478"/>
          <ac:spMkLst>
            <pc:docMk/>
            <pc:sldMk cId="3843008950" sldId="366"/>
            <ac:spMk id="2" creationId="{D608BEE8-7BC4-0A1E-D89C-FBAF4D02CC0E}"/>
          </ac:spMkLst>
        </pc:spChg>
        <pc:spChg chg="mod">
          <ac:chgData name="Bee B" userId="8940502075193e3a" providerId="LiveId" clId="{F073E28D-8B2A-41DB-AE51-2014C854ED0C}" dt="2024-05-12T12:12:08.651" v="403" actId="113"/>
          <ac:spMkLst>
            <pc:docMk/>
            <pc:sldMk cId="3843008950" sldId="366"/>
            <ac:spMk id="6146" creationId="{00000000-0000-0000-0000-000000000000}"/>
          </ac:spMkLst>
        </pc:spChg>
        <pc:spChg chg="mod">
          <ac:chgData name="Bee B" userId="8940502075193e3a" providerId="LiveId" clId="{F073E28D-8B2A-41DB-AE51-2014C854ED0C}" dt="2024-05-12T18:09:27.568" v="2200" actId="14100"/>
          <ac:spMkLst>
            <pc:docMk/>
            <pc:sldMk cId="3843008950" sldId="366"/>
            <ac:spMk id="6147" creationId="{00000000-0000-0000-0000-000000000000}"/>
          </ac:spMkLst>
        </pc:spChg>
        <pc:picChg chg="del">
          <ac:chgData name="Bee B" userId="8940502075193e3a" providerId="LiveId" clId="{F073E28D-8B2A-41DB-AE51-2014C854ED0C}" dt="2024-05-12T12:12:26.590" v="421" actId="478"/>
          <ac:picMkLst>
            <pc:docMk/>
            <pc:sldMk cId="3843008950" sldId="366"/>
            <ac:picMk id="1026" creationId="{881D9580-DAB2-8A09-8469-8FBA6F1C8237}"/>
          </ac:picMkLst>
        </pc:picChg>
        <pc:picChg chg="add mod">
          <ac:chgData name="Bee B" userId="8940502075193e3a" providerId="LiveId" clId="{F073E28D-8B2A-41DB-AE51-2014C854ED0C}" dt="2024-05-12T18:10:01.192" v="2205" actId="14100"/>
          <ac:picMkLst>
            <pc:docMk/>
            <pc:sldMk cId="3843008950" sldId="366"/>
            <ac:picMk id="5122" creationId="{7674D3C3-5A60-CDDF-5D4B-F34BC230209A}"/>
          </ac:picMkLst>
        </pc:picChg>
      </pc:sldChg>
      <pc:sldChg chg="modSp mod">
        <pc:chgData name="Bee B" userId="8940502075193e3a" providerId="LiveId" clId="{F073E28D-8B2A-41DB-AE51-2014C854ED0C}" dt="2024-05-12T12:48:35.571" v="1256" actId="14100"/>
        <pc:sldMkLst>
          <pc:docMk/>
          <pc:sldMk cId="841321918" sldId="541"/>
        </pc:sldMkLst>
        <pc:spChg chg="mod">
          <ac:chgData name="Bee B" userId="8940502075193e3a" providerId="LiveId" clId="{F073E28D-8B2A-41DB-AE51-2014C854ED0C}" dt="2024-05-12T12:48:35.571" v="1256" actId="14100"/>
          <ac:spMkLst>
            <pc:docMk/>
            <pc:sldMk cId="841321918" sldId="541"/>
            <ac:spMk id="2" creationId="{11493FCD-9214-4133-B35E-155D1BB932C0}"/>
          </ac:spMkLst>
        </pc:spChg>
      </pc:sldChg>
      <pc:sldChg chg="del">
        <pc:chgData name="Bee B" userId="8940502075193e3a" providerId="LiveId" clId="{F073E28D-8B2A-41DB-AE51-2014C854ED0C}" dt="2024-05-12T12:52:51.015" v="1395" actId="47"/>
        <pc:sldMkLst>
          <pc:docMk/>
          <pc:sldMk cId="1886935031" sldId="542"/>
        </pc:sldMkLst>
      </pc:sldChg>
      <pc:sldChg chg="addSp delSp modSp mod">
        <pc:chgData name="Bee B" userId="8940502075193e3a" providerId="LiveId" clId="{F073E28D-8B2A-41DB-AE51-2014C854ED0C}" dt="2024-05-12T12:39:07.219" v="909" actId="27636"/>
        <pc:sldMkLst>
          <pc:docMk/>
          <pc:sldMk cId="592776759" sldId="543"/>
        </pc:sldMkLst>
        <pc:spChg chg="mod">
          <ac:chgData name="Bee B" userId="8940502075193e3a" providerId="LiveId" clId="{F073E28D-8B2A-41DB-AE51-2014C854ED0C}" dt="2024-05-12T12:37:56.633" v="885" actId="1076"/>
          <ac:spMkLst>
            <pc:docMk/>
            <pc:sldMk cId="592776759" sldId="543"/>
            <ac:spMk id="2" creationId="{542E38E2-BAB8-504E-0DF6-E28BC47F6337}"/>
          </ac:spMkLst>
        </pc:spChg>
        <pc:spChg chg="del">
          <ac:chgData name="Bee B" userId="8940502075193e3a" providerId="LiveId" clId="{F073E28D-8B2A-41DB-AE51-2014C854ED0C}" dt="2024-05-12T12:37:33.350" v="879" actId="478"/>
          <ac:spMkLst>
            <pc:docMk/>
            <pc:sldMk cId="592776759" sldId="543"/>
            <ac:spMk id="3" creationId="{424ADB03-D90B-65E8-9208-63BE08658E6B}"/>
          </ac:spMkLst>
        </pc:spChg>
        <pc:spChg chg="mod">
          <ac:chgData name="Bee B" userId="8940502075193e3a" providerId="LiveId" clId="{F073E28D-8B2A-41DB-AE51-2014C854ED0C}" dt="2024-05-12T12:39:07.219" v="909" actId="27636"/>
          <ac:spMkLst>
            <pc:docMk/>
            <pc:sldMk cId="592776759" sldId="543"/>
            <ac:spMk id="4" creationId="{2B96BAF1-0C3B-EC8A-1F71-6021FCB34E54}"/>
          </ac:spMkLst>
        </pc:spChg>
        <pc:spChg chg="add del mod">
          <ac:chgData name="Bee B" userId="8940502075193e3a" providerId="LiveId" clId="{F073E28D-8B2A-41DB-AE51-2014C854ED0C}" dt="2024-05-12T12:37:34.639" v="880" actId="478"/>
          <ac:spMkLst>
            <pc:docMk/>
            <pc:sldMk cId="592776759" sldId="543"/>
            <ac:spMk id="6" creationId="{6E8434DC-F6C1-68A9-C7FE-6429573BD958}"/>
          </ac:spMkLst>
        </pc:spChg>
      </pc:sldChg>
      <pc:sldChg chg="del">
        <pc:chgData name="Bee B" userId="8940502075193e3a" providerId="LiveId" clId="{F073E28D-8B2A-41DB-AE51-2014C854ED0C}" dt="2024-05-12T12:50:59.085" v="1325" actId="47"/>
        <pc:sldMkLst>
          <pc:docMk/>
          <pc:sldMk cId="3915307333" sldId="545"/>
        </pc:sldMkLst>
      </pc:sldChg>
      <pc:sldChg chg="del">
        <pc:chgData name="Bee B" userId="8940502075193e3a" providerId="LiveId" clId="{F073E28D-8B2A-41DB-AE51-2014C854ED0C}" dt="2024-05-12T12:57:03.325" v="1532" actId="47"/>
        <pc:sldMkLst>
          <pc:docMk/>
          <pc:sldMk cId="3242280835" sldId="546"/>
        </pc:sldMkLst>
      </pc:sldChg>
      <pc:sldChg chg="add del">
        <pc:chgData name="Bee B" userId="8940502075193e3a" providerId="LiveId" clId="{F073E28D-8B2A-41DB-AE51-2014C854ED0C}" dt="2024-05-12T12:04:46.119" v="93" actId="47"/>
        <pc:sldMkLst>
          <pc:docMk/>
          <pc:sldMk cId="499682075" sldId="547"/>
        </pc:sldMkLst>
      </pc:sldChg>
      <pc:sldChg chg="modSp add del mod ord">
        <pc:chgData name="Bee B" userId="8940502075193e3a" providerId="LiveId" clId="{F073E28D-8B2A-41DB-AE51-2014C854ED0C}" dt="2024-05-12T12:04:41.766" v="91" actId="20577"/>
        <pc:sldMkLst>
          <pc:docMk/>
          <pc:sldMk cId="1989432284" sldId="548"/>
        </pc:sldMkLst>
        <pc:spChg chg="mod">
          <ac:chgData name="Bee B" userId="8940502075193e3a" providerId="LiveId" clId="{F073E28D-8B2A-41DB-AE51-2014C854ED0C}" dt="2024-05-12T12:04:41.766" v="91" actId="20577"/>
          <ac:spMkLst>
            <pc:docMk/>
            <pc:sldMk cId="1989432284" sldId="548"/>
            <ac:spMk id="2" creationId="{E1BEE9DB-5B30-6AB9-D106-343A24194470}"/>
          </ac:spMkLst>
        </pc:spChg>
      </pc:sldChg>
      <pc:sldChg chg="add del">
        <pc:chgData name="Bee B" userId="8940502075193e3a" providerId="LiveId" clId="{F073E28D-8B2A-41DB-AE51-2014C854ED0C}" dt="2024-05-12T12:28:35.875" v="741" actId="47"/>
        <pc:sldMkLst>
          <pc:docMk/>
          <pc:sldMk cId="1367102525" sldId="549"/>
        </pc:sldMkLst>
      </pc:sldChg>
      <pc:sldChg chg="delSp modSp add mod delAnim">
        <pc:chgData name="Bee B" userId="8940502075193e3a" providerId="LiveId" clId="{F073E28D-8B2A-41DB-AE51-2014C854ED0C}" dt="2024-05-12T12:29:23.558" v="754" actId="2710"/>
        <pc:sldMkLst>
          <pc:docMk/>
          <pc:sldMk cId="3609978882" sldId="549"/>
        </pc:sldMkLst>
        <pc:spChg chg="mod">
          <ac:chgData name="Bee B" userId="8940502075193e3a" providerId="LiveId" clId="{F073E28D-8B2A-41DB-AE51-2014C854ED0C}" dt="2024-05-12T12:29:06.986" v="750" actId="1076"/>
          <ac:spMkLst>
            <pc:docMk/>
            <pc:sldMk cId="3609978882" sldId="549"/>
            <ac:spMk id="2" creationId="{A2ADA5B7-B52D-AC27-0420-27BD749D3B6A}"/>
          </ac:spMkLst>
        </pc:spChg>
        <pc:spChg chg="mod">
          <ac:chgData name="Bee B" userId="8940502075193e3a" providerId="LiveId" clId="{F073E28D-8B2A-41DB-AE51-2014C854ED0C}" dt="2024-05-12T12:29:23.558" v="754" actId="2710"/>
          <ac:spMkLst>
            <pc:docMk/>
            <pc:sldMk cId="3609978882" sldId="549"/>
            <ac:spMk id="3" creationId="{9E043270-70BF-6037-C0B8-713B63EDA4B0}"/>
          </ac:spMkLst>
        </pc:spChg>
        <pc:picChg chg="del">
          <ac:chgData name="Bee B" userId="8940502075193e3a" providerId="LiveId" clId="{F073E28D-8B2A-41DB-AE51-2014C854ED0C}" dt="2024-05-12T12:28:41.737" v="743" actId="478"/>
          <ac:picMkLst>
            <pc:docMk/>
            <pc:sldMk cId="3609978882" sldId="549"/>
            <ac:picMk id="4" creationId="{7DE3D6B7-1AC7-7B0B-EC89-DB610F0CD89A}"/>
          </ac:picMkLst>
        </pc:picChg>
      </pc:sldChg>
      <pc:sldChg chg="delSp modSp add del mod delAnim">
        <pc:chgData name="Bee B" userId="8940502075193e3a" providerId="LiveId" clId="{F073E28D-8B2A-41DB-AE51-2014C854ED0C}" dt="2024-05-12T12:29:34.996" v="756" actId="47"/>
        <pc:sldMkLst>
          <pc:docMk/>
          <pc:sldMk cId="4210903087" sldId="550"/>
        </pc:sldMkLst>
        <pc:spChg chg="mod">
          <ac:chgData name="Bee B" userId="8940502075193e3a" providerId="LiveId" clId="{F073E28D-8B2A-41DB-AE51-2014C854ED0C}" dt="2024-05-12T12:29:33.295" v="755" actId="20577"/>
          <ac:spMkLst>
            <pc:docMk/>
            <pc:sldMk cId="4210903087" sldId="550"/>
            <ac:spMk id="3" creationId="{F4AAD1AF-6CFE-8BB0-4082-7868C4968F01}"/>
          </ac:spMkLst>
        </pc:spChg>
        <pc:picChg chg="del">
          <ac:chgData name="Bee B" userId="8940502075193e3a" providerId="LiveId" clId="{F073E28D-8B2A-41DB-AE51-2014C854ED0C}" dt="2024-05-12T12:28:45.221" v="744" actId="478"/>
          <ac:picMkLst>
            <pc:docMk/>
            <pc:sldMk cId="4210903087" sldId="550"/>
            <ac:picMk id="5" creationId="{DA75CB86-B486-99AB-5BA5-01B4209B3AC8}"/>
          </ac:picMkLst>
        </pc:picChg>
      </pc:sldChg>
      <pc:sldChg chg="delSp add del mod delAnim">
        <pc:chgData name="Bee B" userId="8940502075193e3a" providerId="LiveId" clId="{F073E28D-8B2A-41DB-AE51-2014C854ED0C}" dt="2024-05-12T12:30:13.999" v="768" actId="47"/>
        <pc:sldMkLst>
          <pc:docMk/>
          <pc:sldMk cId="4029345299" sldId="551"/>
        </pc:sldMkLst>
        <pc:picChg chg="del">
          <ac:chgData name="Bee B" userId="8940502075193e3a" providerId="LiveId" clId="{F073E28D-8B2A-41DB-AE51-2014C854ED0C}" dt="2024-05-12T12:28:49.644" v="745" actId="478"/>
          <ac:picMkLst>
            <pc:docMk/>
            <pc:sldMk cId="4029345299" sldId="551"/>
            <ac:picMk id="4" creationId="{4628DF58-BFCD-2C84-F0D2-5783807F2EB7}"/>
          </ac:picMkLst>
        </pc:picChg>
      </pc:sldChg>
      <pc:sldChg chg="modSp add mod">
        <pc:chgData name="Bee B" userId="8940502075193e3a" providerId="LiveId" clId="{F073E28D-8B2A-41DB-AE51-2014C854ED0C}" dt="2024-05-12T12:29:50.946" v="762" actId="14100"/>
        <pc:sldMkLst>
          <pc:docMk/>
          <pc:sldMk cId="4138826312" sldId="552"/>
        </pc:sldMkLst>
        <pc:spChg chg="mod">
          <ac:chgData name="Bee B" userId="8940502075193e3a" providerId="LiveId" clId="{F073E28D-8B2A-41DB-AE51-2014C854ED0C}" dt="2024-05-12T12:29:50.946" v="762" actId="14100"/>
          <ac:spMkLst>
            <pc:docMk/>
            <pc:sldMk cId="4138826312" sldId="552"/>
            <ac:spMk id="3" creationId="{9E043270-70BF-6037-C0B8-713B63EDA4B0}"/>
          </ac:spMkLst>
        </pc:spChg>
      </pc:sldChg>
      <pc:sldChg chg="modSp add mod">
        <pc:chgData name="Bee B" userId="8940502075193e3a" providerId="LiveId" clId="{F073E28D-8B2A-41DB-AE51-2014C854ED0C}" dt="2024-05-12T12:30:08.657" v="767" actId="2710"/>
        <pc:sldMkLst>
          <pc:docMk/>
          <pc:sldMk cId="972945349" sldId="553"/>
        </pc:sldMkLst>
        <pc:spChg chg="mod">
          <ac:chgData name="Bee B" userId="8940502075193e3a" providerId="LiveId" clId="{F073E28D-8B2A-41DB-AE51-2014C854ED0C}" dt="2024-05-12T12:30:08.657" v="767" actId="2710"/>
          <ac:spMkLst>
            <pc:docMk/>
            <pc:sldMk cId="972945349" sldId="553"/>
            <ac:spMk id="3" creationId="{9E043270-70BF-6037-C0B8-713B63EDA4B0}"/>
          </ac:spMkLst>
        </pc:spChg>
      </pc:sldChg>
      <pc:sldChg chg="modSp add mod">
        <pc:chgData name="Bee B" userId="8940502075193e3a" providerId="LiveId" clId="{F073E28D-8B2A-41DB-AE51-2014C854ED0C}" dt="2024-05-12T12:31:51.831" v="792" actId="5793"/>
        <pc:sldMkLst>
          <pc:docMk/>
          <pc:sldMk cId="311061823" sldId="554"/>
        </pc:sldMkLst>
        <pc:spChg chg="mod">
          <ac:chgData name="Bee B" userId="8940502075193e3a" providerId="LiveId" clId="{F073E28D-8B2A-41DB-AE51-2014C854ED0C}" dt="2024-05-12T12:30:19.665" v="775" actId="20577"/>
          <ac:spMkLst>
            <pc:docMk/>
            <pc:sldMk cId="311061823" sldId="554"/>
            <ac:spMk id="2" creationId="{A2ADA5B7-B52D-AC27-0420-27BD749D3B6A}"/>
          </ac:spMkLst>
        </pc:spChg>
        <pc:spChg chg="mod">
          <ac:chgData name="Bee B" userId="8940502075193e3a" providerId="LiveId" clId="{F073E28D-8B2A-41DB-AE51-2014C854ED0C}" dt="2024-05-12T12:31:51.831" v="792" actId="5793"/>
          <ac:spMkLst>
            <pc:docMk/>
            <pc:sldMk cId="311061823" sldId="554"/>
            <ac:spMk id="3" creationId="{9E043270-70BF-6037-C0B8-713B63EDA4B0}"/>
          </ac:spMkLst>
        </pc:spChg>
      </pc:sldChg>
      <pc:sldChg chg="add del">
        <pc:chgData name="Bee B" userId="8940502075193e3a" providerId="LiveId" clId="{F073E28D-8B2A-41DB-AE51-2014C854ED0C}" dt="2024-05-12T12:31:55.604" v="793" actId="47"/>
        <pc:sldMkLst>
          <pc:docMk/>
          <pc:sldMk cId="1199193526" sldId="555"/>
        </pc:sldMkLst>
      </pc:sldChg>
      <pc:sldChg chg="add">
        <pc:chgData name="Bee B" userId="8940502075193e3a" providerId="LiveId" clId="{F073E28D-8B2A-41DB-AE51-2014C854ED0C}" dt="2024-05-12T12:31:22.148" v="785" actId="2890"/>
        <pc:sldMkLst>
          <pc:docMk/>
          <pc:sldMk cId="3154238466" sldId="556"/>
        </pc:sldMkLst>
      </pc:sldChg>
      <pc:sldChg chg="modSp add mod">
        <pc:chgData name="Bee B" userId="8940502075193e3a" providerId="LiveId" clId="{F073E28D-8B2A-41DB-AE51-2014C854ED0C}" dt="2024-05-12T12:32:45.820" v="817" actId="403"/>
        <pc:sldMkLst>
          <pc:docMk/>
          <pc:sldMk cId="3877130812" sldId="557"/>
        </pc:sldMkLst>
        <pc:spChg chg="mod">
          <ac:chgData name="Bee B" userId="8940502075193e3a" providerId="LiveId" clId="{F073E28D-8B2A-41DB-AE51-2014C854ED0C}" dt="2024-05-12T12:32:30.649" v="812" actId="20577"/>
          <ac:spMkLst>
            <pc:docMk/>
            <pc:sldMk cId="3877130812" sldId="557"/>
            <ac:spMk id="2" creationId="{A2ADA5B7-B52D-AC27-0420-27BD749D3B6A}"/>
          </ac:spMkLst>
        </pc:spChg>
        <pc:spChg chg="mod">
          <ac:chgData name="Bee B" userId="8940502075193e3a" providerId="LiveId" clId="{F073E28D-8B2A-41DB-AE51-2014C854ED0C}" dt="2024-05-12T12:32:45.820" v="817" actId="403"/>
          <ac:spMkLst>
            <pc:docMk/>
            <pc:sldMk cId="3877130812" sldId="557"/>
            <ac:spMk id="3" creationId="{9E043270-70BF-6037-C0B8-713B63EDA4B0}"/>
          </ac:spMkLst>
        </pc:spChg>
      </pc:sldChg>
      <pc:sldChg chg="modSp add mod">
        <pc:chgData name="Bee B" userId="8940502075193e3a" providerId="LiveId" clId="{F073E28D-8B2A-41DB-AE51-2014C854ED0C}" dt="2024-05-12T12:33:16.727" v="838" actId="27636"/>
        <pc:sldMkLst>
          <pc:docMk/>
          <pc:sldMk cId="3722156705" sldId="558"/>
        </pc:sldMkLst>
        <pc:spChg chg="mod">
          <ac:chgData name="Bee B" userId="8940502075193e3a" providerId="LiveId" clId="{F073E28D-8B2A-41DB-AE51-2014C854ED0C}" dt="2024-05-12T12:32:59.648" v="831" actId="20577"/>
          <ac:spMkLst>
            <pc:docMk/>
            <pc:sldMk cId="3722156705" sldId="558"/>
            <ac:spMk id="2" creationId="{A2ADA5B7-B52D-AC27-0420-27BD749D3B6A}"/>
          </ac:spMkLst>
        </pc:spChg>
        <pc:spChg chg="mod">
          <ac:chgData name="Bee B" userId="8940502075193e3a" providerId="LiveId" clId="{F073E28D-8B2A-41DB-AE51-2014C854ED0C}" dt="2024-05-12T12:33:16.727" v="838" actId="27636"/>
          <ac:spMkLst>
            <pc:docMk/>
            <pc:sldMk cId="3722156705" sldId="558"/>
            <ac:spMk id="3" creationId="{9E043270-70BF-6037-C0B8-713B63EDA4B0}"/>
          </ac:spMkLst>
        </pc:spChg>
      </pc:sldChg>
      <pc:sldChg chg="addSp delSp modSp add mod ord">
        <pc:chgData name="Bee B" userId="8940502075193e3a" providerId="LiveId" clId="{F073E28D-8B2A-41DB-AE51-2014C854ED0C}" dt="2024-05-12T12:49:37.837" v="1289" actId="1076"/>
        <pc:sldMkLst>
          <pc:docMk/>
          <pc:sldMk cId="2302710578" sldId="559"/>
        </pc:sldMkLst>
        <pc:spChg chg="mod">
          <ac:chgData name="Bee B" userId="8940502075193e3a" providerId="LiveId" clId="{F073E28D-8B2A-41DB-AE51-2014C854ED0C}" dt="2024-05-12T12:48:45.893" v="1282" actId="20577"/>
          <ac:spMkLst>
            <pc:docMk/>
            <pc:sldMk cId="2302710578" sldId="559"/>
            <ac:spMk id="2" creationId="{E95CFCB3-944C-CED1-7056-904D7B989CBD}"/>
          </ac:spMkLst>
        </pc:spChg>
        <pc:spChg chg="mod">
          <ac:chgData name="Bee B" userId="8940502075193e3a" providerId="LiveId" clId="{F073E28D-8B2A-41DB-AE51-2014C854ED0C}" dt="2024-05-12T12:48:59.230" v="1286" actId="5793"/>
          <ac:spMkLst>
            <pc:docMk/>
            <pc:sldMk cId="2302710578" sldId="559"/>
            <ac:spMk id="4" creationId="{66B95D89-05F9-4321-E9F3-4D2466363EE5}"/>
          </ac:spMkLst>
        </pc:spChg>
        <pc:picChg chg="del">
          <ac:chgData name="Bee B" userId="8940502075193e3a" providerId="LiveId" clId="{F073E28D-8B2A-41DB-AE51-2014C854ED0C}" dt="2024-05-12T12:48:47.310" v="1283" actId="478"/>
          <ac:picMkLst>
            <pc:docMk/>
            <pc:sldMk cId="2302710578" sldId="559"/>
            <ac:picMk id="2050" creationId="{30DCDB6F-F33B-5F2B-784C-ED98F574C309}"/>
          </ac:picMkLst>
        </pc:picChg>
        <pc:picChg chg="add mod">
          <ac:chgData name="Bee B" userId="8940502075193e3a" providerId="LiveId" clId="{F073E28D-8B2A-41DB-AE51-2014C854ED0C}" dt="2024-05-12T12:49:37.837" v="1289" actId="1076"/>
          <ac:picMkLst>
            <pc:docMk/>
            <pc:sldMk cId="2302710578" sldId="559"/>
            <ac:picMk id="3074" creationId="{938027DD-D05D-749D-259E-362000BFF5AE}"/>
          </ac:picMkLst>
        </pc:picChg>
      </pc:sldChg>
      <pc:sldChg chg="addSp delSp modSp add mod">
        <pc:chgData name="Bee B" userId="8940502075193e3a" providerId="LiveId" clId="{F073E28D-8B2A-41DB-AE51-2014C854ED0C}" dt="2024-05-12T18:08:34.051" v="2198" actId="1076"/>
        <pc:sldMkLst>
          <pc:docMk/>
          <pc:sldMk cId="3991222842" sldId="560"/>
        </pc:sldMkLst>
        <pc:spChg chg="mod">
          <ac:chgData name="Bee B" userId="8940502075193e3a" providerId="LiveId" clId="{F073E28D-8B2A-41DB-AE51-2014C854ED0C}" dt="2024-05-12T12:50:16.723" v="1318" actId="20577"/>
          <ac:spMkLst>
            <pc:docMk/>
            <pc:sldMk cId="3991222842" sldId="560"/>
            <ac:spMk id="2" creationId="{E95CFCB3-944C-CED1-7056-904D7B989CBD}"/>
          </ac:spMkLst>
        </pc:spChg>
        <pc:spChg chg="del mod">
          <ac:chgData name="Bee B" userId="8940502075193e3a" providerId="LiveId" clId="{F073E28D-8B2A-41DB-AE51-2014C854ED0C}" dt="2024-05-12T12:50:05.487" v="1315"/>
          <ac:spMkLst>
            <pc:docMk/>
            <pc:sldMk cId="3991222842" sldId="560"/>
            <ac:spMk id="4" creationId="{66B95D89-05F9-4321-E9F3-4D2466363EE5}"/>
          </ac:spMkLst>
        </pc:spChg>
        <pc:spChg chg="add mod">
          <ac:chgData name="Bee B" userId="8940502075193e3a" providerId="LiveId" clId="{F073E28D-8B2A-41DB-AE51-2014C854ED0C}" dt="2024-05-12T18:08:34.051" v="2198" actId="1076"/>
          <ac:spMkLst>
            <pc:docMk/>
            <pc:sldMk cId="3991222842" sldId="560"/>
            <ac:spMk id="6" creationId="{F4B486DD-4A61-D1AA-4CB8-17654D3E636C}"/>
          </ac:spMkLst>
        </pc:spChg>
        <pc:picChg chg="add mod">
          <ac:chgData name="Bee B" userId="8940502075193e3a" providerId="LiveId" clId="{F073E28D-8B2A-41DB-AE51-2014C854ED0C}" dt="2024-05-12T12:50:29.217" v="1320" actId="1076"/>
          <ac:picMkLst>
            <pc:docMk/>
            <pc:sldMk cId="3991222842" sldId="560"/>
            <ac:picMk id="3" creationId="{051CF8F1-3825-0C38-B513-FF77D67A8573}"/>
          </ac:picMkLst>
        </pc:picChg>
        <pc:picChg chg="del mod">
          <ac:chgData name="Bee B" userId="8940502075193e3a" providerId="LiveId" clId="{F073E28D-8B2A-41DB-AE51-2014C854ED0C}" dt="2024-05-12T12:49:58.448" v="1313" actId="478"/>
          <ac:picMkLst>
            <pc:docMk/>
            <pc:sldMk cId="3991222842" sldId="560"/>
            <ac:picMk id="3074" creationId="{938027DD-D05D-749D-259E-362000BFF5AE}"/>
          </ac:picMkLst>
        </pc:picChg>
      </pc:sldChg>
      <pc:sldChg chg="addSp delSp modSp add mod">
        <pc:chgData name="Bee B" userId="8940502075193e3a" providerId="LiveId" clId="{F073E28D-8B2A-41DB-AE51-2014C854ED0C}" dt="2024-05-12T12:51:36.441" v="1355"/>
        <pc:sldMkLst>
          <pc:docMk/>
          <pc:sldMk cId="4035468784" sldId="561"/>
        </pc:sldMkLst>
        <pc:spChg chg="mod">
          <ac:chgData name="Bee B" userId="8940502075193e3a" providerId="LiveId" clId="{F073E28D-8B2A-41DB-AE51-2014C854ED0C}" dt="2024-05-12T12:51:27.876" v="1354" actId="20577"/>
          <ac:spMkLst>
            <pc:docMk/>
            <pc:sldMk cId="4035468784" sldId="561"/>
            <ac:spMk id="2" creationId="{E95CFCB3-944C-CED1-7056-904D7B989CBD}"/>
          </ac:spMkLst>
        </pc:spChg>
        <pc:spChg chg="add del mod">
          <ac:chgData name="Bee B" userId="8940502075193e3a" providerId="LiveId" clId="{F073E28D-8B2A-41DB-AE51-2014C854ED0C}" dt="2024-05-12T12:51:36.441" v="1355"/>
          <ac:spMkLst>
            <pc:docMk/>
            <pc:sldMk cId="4035468784" sldId="561"/>
            <ac:spMk id="5" creationId="{55E8EEF4-5468-6737-96DC-6C3A8DA39413}"/>
          </ac:spMkLst>
        </pc:spChg>
        <pc:spChg chg="del mod">
          <ac:chgData name="Bee B" userId="8940502075193e3a" providerId="LiveId" clId="{F073E28D-8B2A-41DB-AE51-2014C854ED0C}" dt="2024-05-12T12:51:09.047" v="1329" actId="478"/>
          <ac:spMkLst>
            <pc:docMk/>
            <pc:sldMk cId="4035468784" sldId="561"/>
            <ac:spMk id="6" creationId="{F4B486DD-4A61-D1AA-4CB8-17654D3E636C}"/>
          </ac:spMkLst>
        </pc:spChg>
        <pc:picChg chg="del">
          <ac:chgData name="Bee B" userId="8940502075193e3a" providerId="LiveId" clId="{F073E28D-8B2A-41DB-AE51-2014C854ED0C}" dt="2024-05-12T12:51:04.766" v="1327" actId="478"/>
          <ac:picMkLst>
            <pc:docMk/>
            <pc:sldMk cId="4035468784" sldId="561"/>
            <ac:picMk id="3" creationId="{051CF8F1-3825-0C38-B513-FF77D67A8573}"/>
          </ac:picMkLst>
        </pc:picChg>
        <pc:picChg chg="add mod">
          <ac:chgData name="Bee B" userId="8940502075193e3a" providerId="LiveId" clId="{F073E28D-8B2A-41DB-AE51-2014C854ED0C}" dt="2024-05-12T12:51:36.441" v="1355"/>
          <ac:picMkLst>
            <pc:docMk/>
            <pc:sldMk cId="4035468784" sldId="561"/>
            <ac:picMk id="7" creationId="{0EE7C03C-BE90-6C6F-3F78-D78A9484A110}"/>
          </ac:picMkLst>
        </pc:picChg>
      </pc:sldChg>
      <pc:sldChg chg="addSp delSp modSp add mod">
        <pc:chgData name="Bee B" userId="8940502075193e3a" providerId="LiveId" clId="{F073E28D-8B2A-41DB-AE51-2014C854ED0C}" dt="2024-05-12T12:53:56.284" v="1412" actId="27636"/>
        <pc:sldMkLst>
          <pc:docMk/>
          <pc:sldMk cId="2353496346" sldId="562"/>
        </pc:sldMkLst>
        <pc:spChg chg="mod">
          <ac:chgData name="Bee B" userId="8940502075193e3a" providerId="LiveId" clId="{F073E28D-8B2A-41DB-AE51-2014C854ED0C}" dt="2024-05-12T12:51:57.281" v="1385" actId="20577"/>
          <ac:spMkLst>
            <pc:docMk/>
            <pc:sldMk cId="2353496346" sldId="562"/>
            <ac:spMk id="2" creationId="{E95CFCB3-944C-CED1-7056-904D7B989CBD}"/>
          </ac:spMkLst>
        </pc:spChg>
        <pc:spChg chg="add mod">
          <ac:chgData name="Bee B" userId="8940502075193e3a" providerId="LiveId" clId="{F073E28D-8B2A-41DB-AE51-2014C854ED0C}" dt="2024-05-12T12:53:56.284" v="1412" actId="27636"/>
          <ac:spMkLst>
            <pc:docMk/>
            <pc:sldMk cId="2353496346" sldId="562"/>
            <ac:spMk id="4" creationId="{CF3A3989-F408-0F34-76C0-03A7DDA02A46}"/>
          </ac:spMkLst>
        </pc:spChg>
        <pc:picChg chg="del mod">
          <ac:chgData name="Bee B" userId="8940502075193e3a" providerId="LiveId" clId="{F073E28D-8B2A-41DB-AE51-2014C854ED0C}" dt="2024-05-12T12:51:59.265" v="1387" actId="478"/>
          <ac:picMkLst>
            <pc:docMk/>
            <pc:sldMk cId="2353496346" sldId="562"/>
            <ac:picMk id="7" creationId="{0EE7C03C-BE90-6C6F-3F78-D78A9484A110}"/>
          </ac:picMkLst>
        </pc:picChg>
        <pc:picChg chg="add mod">
          <ac:chgData name="Bee B" userId="8940502075193e3a" providerId="LiveId" clId="{F073E28D-8B2A-41DB-AE51-2014C854ED0C}" dt="2024-05-12T12:53:50.814" v="1409" actId="14100"/>
          <ac:picMkLst>
            <pc:docMk/>
            <pc:sldMk cId="2353496346" sldId="562"/>
            <ac:picMk id="4098" creationId="{88824FB8-45C8-F482-258E-4BD489D40C8E}"/>
          </ac:picMkLst>
        </pc:picChg>
      </pc:sldChg>
      <pc:sldChg chg="addSp delSp modSp add mod modNotesTx">
        <pc:chgData name="Bee B" userId="8940502075193e3a" providerId="LiveId" clId="{F073E28D-8B2A-41DB-AE51-2014C854ED0C}" dt="2024-05-12T12:56:06.616" v="1474" actId="20577"/>
        <pc:sldMkLst>
          <pc:docMk/>
          <pc:sldMk cId="2583503813" sldId="563"/>
        </pc:sldMkLst>
        <pc:spChg chg="add del mod">
          <ac:chgData name="Bee B" userId="8940502075193e3a" providerId="LiveId" clId="{F073E28D-8B2A-41DB-AE51-2014C854ED0C}" dt="2024-05-12T12:54:27.482" v="1419"/>
          <ac:spMkLst>
            <pc:docMk/>
            <pc:sldMk cId="2583503813" sldId="563"/>
            <ac:spMk id="3" creationId="{DBE59C83-82D8-62C4-2DD2-2174884633BD}"/>
          </ac:spMkLst>
        </pc:spChg>
        <pc:spChg chg="add mod">
          <ac:chgData name="Bee B" userId="8940502075193e3a" providerId="LiveId" clId="{F073E28D-8B2A-41DB-AE51-2014C854ED0C}" dt="2024-05-12T12:56:01.316" v="1473"/>
          <ac:spMkLst>
            <pc:docMk/>
            <pc:sldMk cId="2583503813" sldId="563"/>
            <ac:spMk id="6" creationId="{4B4DFB54-48B4-B9AA-8DCA-4BD1C5349B01}"/>
          </ac:spMkLst>
        </pc:spChg>
        <pc:spChg chg="mod">
          <ac:chgData name="Bee B" userId="8940502075193e3a" providerId="LiveId" clId="{F073E28D-8B2A-41DB-AE51-2014C854ED0C}" dt="2024-05-12T12:54:51.605" v="1437" actId="14100"/>
          <ac:spMkLst>
            <pc:docMk/>
            <pc:sldMk cId="2583503813" sldId="563"/>
            <ac:spMk id="31746" creationId="{144FF45D-35E9-2288-2C27-F8C2EB8BD531}"/>
          </ac:spMkLst>
        </pc:spChg>
        <pc:picChg chg="add mod">
          <ac:chgData name="Bee B" userId="8940502075193e3a" providerId="LiveId" clId="{F073E28D-8B2A-41DB-AE51-2014C854ED0C}" dt="2024-05-12T12:54:31.522" v="1422" actId="1076"/>
          <ac:picMkLst>
            <pc:docMk/>
            <pc:sldMk cId="2583503813" sldId="563"/>
            <ac:picMk id="4" creationId="{70F7E3D8-6DD6-B907-B388-D9D8215F0D1A}"/>
          </ac:picMkLst>
        </pc:picChg>
        <pc:picChg chg="del mod">
          <ac:chgData name="Bee B" userId="8940502075193e3a" providerId="LiveId" clId="{F073E28D-8B2A-41DB-AE51-2014C854ED0C}" dt="2024-05-12T12:54:21.399" v="1417" actId="478"/>
          <ac:picMkLst>
            <pc:docMk/>
            <pc:sldMk cId="2583503813" sldId="563"/>
            <ac:picMk id="31747" creationId="{EE47EA7D-FE1D-69A4-8554-32D229BE8E49}"/>
          </ac:picMkLst>
        </pc:picChg>
      </pc:sldChg>
      <pc:sldChg chg="addSp delSp modSp add mod modNotesTx">
        <pc:chgData name="Bee B" userId="8940502075193e3a" providerId="LiveId" clId="{F073E28D-8B2A-41DB-AE51-2014C854ED0C}" dt="2024-05-12T12:59:31.858" v="1600" actId="2710"/>
        <pc:sldMkLst>
          <pc:docMk/>
          <pc:sldMk cId="3042969586" sldId="564"/>
        </pc:sldMkLst>
        <pc:spChg chg="add mod">
          <ac:chgData name="Bee B" userId="8940502075193e3a" providerId="LiveId" clId="{F073E28D-8B2A-41DB-AE51-2014C854ED0C}" dt="2024-05-12T12:59:31.858" v="1600" actId="2710"/>
          <ac:spMkLst>
            <pc:docMk/>
            <pc:sldMk cId="3042969586" sldId="564"/>
            <ac:spMk id="3" creationId="{657AF8F2-091B-0735-5620-FC1010570420}"/>
          </ac:spMkLst>
        </pc:spChg>
        <pc:spChg chg="del mod">
          <ac:chgData name="Bee B" userId="8940502075193e3a" providerId="LiveId" clId="{F073E28D-8B2A-41DB-AE51-2014C854ED0C}" dt="2024-05-12T12:56:32.564" v="1480" actId="478"/>
          <ac:spMkLst>
            <pc:docMk/>
            <pc:sldMk cId="3042969586" sldId="564"/>
            <ac:spMk id="6" creationId="{4B4DFB54-48B4-B9AA-8DCA-4BD1C5349B01}"/>
          </ac:spMkLst>
        </pc:spChg>
        <pc:spChg chg="mod">
          <ac:chgData name="Bee B" userId="8940502075193e3a" providerId="LiveId" clId="{F073E28D-8B2A-41DB-AE51-2014C854ED0C}" dt="2024-05-12T12:57:35.405" v="1544" actId="20577"/>
          <ac:spMkLst>
            <pc:docMk/>
            <pc:sldMk cId="3042969586" sldId="564"/>
            <ac:spMk id="31746" creationId="{144FF45D-35E9-2288-2C27-F8C2EB8BD531}"/>
          </ac:spMkLst>
        </pc:spChg>
        <pc:picChg chg="del">
          <ac:chgData name="Bee B" userId="8940502075193e3a" providerId="LiveId" clId="{F073E28D-8B2A-41DB-AE51-2014C854ED0C}" dt="2024-05-12T12:56:24.421" v="1477" actId="478"/>
          <ac:picMkLst>
            <pc:docMk/>
            <pc:sldMk cId="3042969586" sldId="564"/>
            <ac:picMk id="4" creationId="{70F7E3D8-6DD6-B907-B388-D9D8215F0D1A}"/>
          </ac:picMkLst>
        </pc:picChg>
        <pc:picChg chg="add mod">
          <ac:chgData name="Bee B" userId="8940502075193e3a" providerId="LiveId" clId="{F073E28D-8B2A-41DB-AE51-2014C854ED0C}" dt="2024-05-12T12:59:14.116" v="1594" actId="1076"/>
          <ac:picMkLst>
            <pc:docMk/>
            <pc:sldMk cId="3042969586" sldId="564"/>
            <ac:picMk id="5" creationId="{8C744642-29E7-D372-D9C6-2C9836986255}"/>
          </ac:picMkLst>
        </pc:picChg>
      </pc:sldChg>
      <pc:sldChg chg="addSp delSp modSp add mod modNotesTx">
        <pc:chgData name="Bee B" userId="8940502075193e3a" providerId="LiveId" clId="{F073E28D-8B2A-41DB-AE51-2014C854ED0C}" dt="2024-05-12T13:09:02.334" v="1868" actId="20577"/>
        <pc:sldMkLst>
          <pc:docMk/>
          <pc:sldMk cId="1781976931" sldId="565"/>
        </pc:sldMkLst>
        <pc:spChg chg="mod">
          <ac:chgData name="Bee B" userId="8940502075193e3a" providerId="LiveId" clId="{F073E28D-8B2A-41DB-AE51-2014C854ED0C}" dt="2024-05-12T13:08:50.249" v="1864" actId="14100"/>
          <ac:spMkLst>
            <pc:docMk/>
            <pc:sldMk cId="1781976931" sldId="565"/>
            <ac:spMk id="41986" creationId="{75C96303-9357-24F2-4653-825D28C68F88}"/>
          </ac:spMkLst>
        </pc:spChg>
        <pc:spChg chg="mod">
          <ac:chgData name="Bee B" userId="8940502075193e3a" providerId="LiveId" clId="{F073E28D-8B2A-41DB-AE51-2014C854ED0C}" dt="2024-05-12T13:08:38.624" v="1862" actId="20577"/>
          <ac:spMkLst>
            <pc:docMk/>
            <pc:sldMk cId="1781976931" sldId="565"/>
            <ac:spMk id="41988" creationId="{CF6F5EEC-A2F9-3298-5F7A-2FF4BA7163DD}"/>
          </ac:spMkLst>
        </pc:spChg>
        <pc:picChg chg="add mod">
          <ac:chgData name="Bee B" userId="8940502075193e3a" providerId="LiveId" clId="{F073E28D-8B2A-41DB-AE51-2014C854ED0C}" dt="2024-05-12T13:08:59.301" v="1867" actId="1076"/>
          <ac:picMkLst>
            <pc:docMk/>
            <pc:sldMk cId="1781976931" sldId="565"/>
            <ac:picMk id="2" creationId="{5C7FA7F4-9A0E-3C4D-E97C-9926C82BF2AD}"/>
          </ac:picMkLst>
        </pc:picChg>
        <pc:picChg chg="del mod">
          <ac:chgData name="Bee B" userId="8940502075193e3a" providerId="LiveId" clId="{F073E28D-8B2A-41DB-AE51-2014C854ED0C}" dt="2024-05-12T13:08:33.279" v="1859" actId="478"/>
          <ac:picMkLst>
            <pc:docMk/>
            <pc:sldMk cId="1781976931" sldId="565"/>
            <ac:picMk id="5" creationId="{0C262CA4-A860-0DB9-AC99-0EB4481F1DE4}"/>
          </ac:picMkLst>
        </pc:picChg>
      </pc:sldChg>
      <pc:sldChg chg="addSp delSp modSp add">
        <pc:chgData name="Bee B" userId="8940502075193e3a" providerId="LiveId" clId="{F073E28D-8B2A-41DB-AE51-2014C854ED0C}" dt="2024-05-12T13:09:23.463" v="1872"/>
        <pc:sldMkLst>
          <pc:docMk/>
          <pc:sldMk cId="2371283092" sldId="566"/>
        </pc:sldMkLst>
        <pc:picChg chg="del">
          <ac:chgData name="Bee B" userId="8940502075193e3a" providerId="LiveId" clId="{F073E28D-8B2A-41DB-AE51-2014C854ED0C}" dt="2024-05-12T13:09:22.814" v="1871" actId="478"/>
          <ac:picMkLst>
            <pc:docMk/>
            <pc:sldMk cId="2371283092" sldId="566"/>
            <ac:picMk id="2" creationId="{5C7FA7F4-9A0E-3C4D-E97C-9926C82BF2AD}"/>
          </ac:picMkLst>
        </pc:picChg>
        <pc:picChg chg="add mod">
          <ac:chgData name="Bee B" userId="8940502075193e3a" providerId="LiveId" clId="{F073E28D-8B2A-41DB-AE51-2014C854ED0C}" dt="2024-05-12T13:09:23.463" v="1872"/>
          <ac:picMkLst>
            <pc:docMk/>
            <pc:sldMk cId="2371283092" sldId="566"/>
            <ac:picMk id="3" creationId="{56FC6F46-1A70-1902-E83A-26317443239C}"/>
          </ac:picMkLst>
        </pc:picChg>
      </pc:sldChg>
      <pc:sldChg chg="addSp delSp modSp add mod">
        <pc:chgData name="Bee B" userId="8940502075193e3a" providerId="LiveId" clId="{F073E28D-8B2A-41DB-AE51-2014C854ED0C}" dt="2024-05-12T13:10:41.543" v="1898" actId="20577"/>
        <pc:sldMkLst>
          <pc:docMk/>
          <pc:sldMk cId="2872931199" sldId="567"/>
        </pc:sldMkLst>
        <pc:spChg chg="add mod">
          <ac:chgData name="Bee B" userId="8940502075193e3a" providerId="LiveId" clId="{F073E28D-8B2A-41DB-AE51-2014C854ED0C}" dt="2024-05-12T13:10:41.543" v="1898" actId="20577"/>
          <ac:spMkLst>
            <pc:docMk/>
            <pc:sldMk cId="2872931199" sldId="567"/>
            <ac:spMk id="4" creationId="{C2D2FE60-B730-8338-56B4-EB05DF7F1652}"/>
          </ac:spMkLst>
        </pc:spChg>
        <pc:spChg chg="mod">
          <ac:chgData name="Bee B" userId="8940502075193e3a" providerId="LiveId" clId="{F073E28D-8B2A-41DB-AE51-2014C854ED0C}" dt="2024-05-12T13:09:44.884" v="1882" actId="20577"/>
          <ac:spMkLst>
            <pc:docMk/>
            <pc:sldMk cId="2872931199" sldId="567"/>
            <ac:spMk id="41986" creationId="{75C96303-9357-24F2-4653-825D28C68F88}"/>
          </ac:spMkLst>
        </pc:spChg>
        <pc:picChg chg="del">
          <ac:chgData name="Bee B" userId="8940502075193e3a" providerId="LiveId" clId="{F073E28D-8B2A-41DB-AE51-2014C854ED0C}" dt="2024-05-12T13:09:46.150" v="1883" actId="478"/>
          <ac:picMkLst>
            <pc:docMk/>
            <pc:sldMk cId="2872931199" sldId="567"/>
            <ac:picMk id="3" creationId="{56FC6F46-1A70-1902-E83A-26317443239C}"/>
          </ac:picMkLst>
        </pc:picChg>
      </pc:sldChg>
      <pc:sldChg chg="modSp add mod">
        <pc:chgData name="Bee B" userId="8940502075193e3a" providerId="LiveId" clId="{F073E28D-8B2A-41DB-AE51-2014C854ED0C}" dt="2024-05-12T13:11:30.829" v="1917" actId="404"/>
        <pc:sldMkLst>
          <pc:docMk/>
          <pc:sldMk cId="33435189" sldId="568"/>
        </pc:sldMkLst>
        <pc:spChg chg="mod">
          <ac:chgData name="Bee B" userId="8940502075193e3a" providerId="LiveId" clId="{F073E28D-8B2A-41DB-AE51-2014C854ED0C}" dt="2024-05-12T13:11:30.829" v="1917" actId="404"/>
          <ac:spMkLst>
            <pc:docMk/>
            <pc:sldMk cId="33435189" sldId="568"/>
            <ac:spMk id="4" creationId="{C2D2FE60-B730-8338-56B4-EB05DF7F1652}"/>
          </ac:spMkLst>
        </pc:spChg>
        <pc:spChg chg="mod">
          <ac:chgData name="Bee B" userId="8940502075193e3a" providerId="LiveId" clId="{F073E28D-8B2A-41DB-AE51-2014C854ED0C}" dt="2024-05-12T13:10:55.772" v="1908" actId="20577"/>
          <ac:spMkLst>
            <pc:docMk/>
            <pc:sldMk cId="33435189" sldId="568"/>
            <ac:spMk id="41986" creationId="{75C96303-9357-24F2-4653-825D28C68F88}"/>
          </ac:spMkLst>
        </pc:spChg>
      </pc:sldChg>
      <pc:sldMasterChg chg="delSldLayout">
        <pc:chgData name="Bee B" userId="8940502075193e3a" providerId="LiveId" clId="{F073E28D-8B2A-41DB-AE51-2014C854ED0C}" dt="2024-05-12T12:03:53.340" v="6" actId="47"/>
        <pc:sldMasterMkLst>
          <pc:docMk/>
          <pc:sldMasterMk cId="1882438240" sldId="2147483648"/>
        </pc:sldMasterMkLst>
        <pc:sldLayoutChg chg="del">
          <pc:chgData name="Bee B" userId="8940502075193e3a" providerId="LiveId" clId="{F073E28D-8B2A-41DB-AE51-2014C854ED0C}" dt="2024-05-12T12:03:53.340" v="6" actId="47"/>
          <pc:sldLayoutMkLst>
            <pc:docMk/>
            <pc:sldMasterMk cId="1882438240" sldId="2147483648"/>
            <pc:sldLayoutMk cId="1155619132"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990C6-BA0D-4A0B-BE3D-FB6683704E24}" type="datetimeFigureOut">
              <a:rPr lang="en-GB" smtClean="0"/>
              <a:t>12/05/2024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A81075-332D-4CED-9E5E-E0A2C955812D}" type="slidenum">
              <a:rPr lang="en-GB" smtClean="0"/>
              <a:t>‹#›</a:t>
            </a:fld>
            <a:endParaRPr lang="en-GB"/>
          </a:p>
        </p:txBody>
      </p:sp>
    </p:spTree>
    <p:extLst>
      <p:ext uri="{BB962C8B-B14F-4D97-AF65-F5344CB8AC3E}">
        <p14:creationId xmlns:p14="http://schemas.microsoft.com/office/powerpoint/2010/main" val="4192930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44813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36733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cy-GB" altLang="cy-GB" i="1"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10C6355-4E7D-4201-86A0-E9BB36801752}"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3004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79830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GB" altLang="cy-GB">
              <a:latin typeface="Arial" panose="020B0604020202020204" pitchFamily="34" charset="0"/>
            </a:endParaRPr>
          </a:p>
        </p:txBody>
      </p:sp>
    </p:spTree>
    <p:extLst>
      <p:ext uri="{BB962C8B-B14F-4D97-AF65-F5344CB8AC3E}">
        <p14:creationId xmlns:p14="http://schemas.microsoft.com/office/powerpoint/2010/main" val="237593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EEAB0F1-3A97-4448-AAED-205D114AAEB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3665690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0488" y="744538"/>
            <a:ext cx="6616700"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267075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A81075-332D-4CED-9E5E-E0A2C955812D}" type="slidenum">
              <a:rPr lang="en-GB" smtClean="0"/>
              <a:t>16</a:t>
            </a:fld>
            <a:endParaRPr lang="en-GB"/>
          </a:p>
        </p:txBody>
      </p:sp>
    </p:spTree>
    <p:extLst>
      <p:ext uri="{BB962C8B-B14F-4D97-AF65-F5344CB8AC3E}">
        <p14:creationId xmlns:p14="http://schemas.microsoft.com/office/powerpoint/2010/main" val="2195391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 discussion around the concept of Health will explore the perceptions of students.  It enables students to develop an awareness of the complex nature of defining health.</a:t>
            </a:r>
          </a:p>
        </p:txBody>
      </p:sp>
      <p:sp>
        <p:nvSpPr>
          <p:cNvPr id="4" name="Slide Number Placeholder 3"/>
          <p:cNvSpPr>
            <a:spLocks noGrp="1"/>
          </p:cNvSpPr>
          <p:nvPr>
            <p:ph type="sldNum" sz="quarter" idx="5"/>
          </p:nvPr>
        </p:nvSpPr>
        <p:spPr/>
        <p:txBody>
          <a:bodyPr/>
          <a:lstStyle/>
          <a:p>
            <a:fld id="{B9A81075-332D-4CED-9E5E-E0A2C955812D}" type="slidenum">
              <a:rPr lang="en-GB" smtClean="0"/>
              <a:t>17</a:t>
            </a:fld>
            <a:endParaRPr lang="en-GB"/>
          </a:p>
        </p:txBody>
      </p:sp>
    </p:spTree>
    <p:extLst>
      <p:ext uri="{BB962C8B-B14F-4D97-AF65-F5344CB8AC3E}">
        <p14:creationId xmlns:p14="http://schemas.microsoft.com/office/powerpoint/2010/main" val="3845322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very useful organisation, and the web site has useful resources to support and develop understanding.</a:t>
            </a:r>
          </a:p>
        </p:txBody>
      </p:sp>
      <p:sp>
        <p:nvSpPr>
          <p:cNvPr id="4" name="Slide Number Placeholder 3"/>
          <p:cNvSpPr>
            <a:spLocks noGrp="1"/>
          </p:cNvSpPr>
          <p:nvPr>
            <p:ph type="sldNum" sz="quarter" idx="5"/>
          </p:nvPr>
        </p:nvSpPr>
        <p:spPr/>
        <p:txBody>
          <a:bodyPr/>
          <a:lstStyle/>
          <a:p>
            <a:fld id="{B9A81075-332D-4CED-9E5E-E0A2C955812D}" type="slidenum">
              <a:rPr lang="en-GB" smtClean="0"/>
              <a:t>18</a:t>
            </a:fld>
            <a:endParaRPr lang="en-GB"/>
          </a:p>
        </p:txBody>
      </p:sp>
    </p:spTree>
    <p:extLst>
      <p:ext uri="{BB962C8B-B14F-4D97-AF65-F5344CB8AC3E}">
        <p14:creationId xmlns:p14="http://schemas.microsoft.com/office/powerpoint/2010/main" val="1439122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Mason and </a:t>
            </a:r>
            <a:r>
              <a:rPr lang="en-GB" dirty="0" err="1"/>
              <a:t>Rieser</a:t>
            </a:r>
            <a:r>
              <a:rPr lang="en-GB" dirty="0"/>
              <a:t> 1994</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21</a:t>
            </a:fld>
            <a:endParaRPr lang="en-GB" altLang="en-US"/>
          </a:p>
        </p:txBody>
      </p:sp>
    </p:spTree>
    <p:extLst>
      <p:ext uri="{BB962C8B-B14F-4D97-AF65-F5344CB8AC3E}">
        <p14:creationId xmlns:p14="http://schemas.microsoft.com/office/powerpoint/2010/main" val="158497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2CBA5D-132C-D7F6-06B4-FAD02C7E46B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8AA4EC8B-72A8-4695-6714-B842075765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Introduce and discuss Maslow with links to holistic health.</a:t>
            </a:r>
          </a:p>
        </p:txBody>
      </p:sp>
      <p:sp>
        <p:nvSpPr>
          <p:cNvPr id="32772" name="Slide Number Placeholder 3">
            <a:extLst>
              <a:ext uri="{FF2B5EF4-FFF2-40B4-BE49-F238E27FC236}">
                <a16:creationId xmlns:a16="http://schemas.microsoft.com/office/drawing/2014/main" id="{E83680B3-082C-9FFB-3409-D299D8DF8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6F634-A1F5-4FA2-99CE-DD4BEFADE64A}" type="slidenum">
              <a:rPr lang="cy-GB" altLang="en-US" sz="1200">
                <a:latin typeface="Arial" panose="020B0604020202020204" pitchFamily="34" charset="0"/>
              </a:rPr>
              <a:pPr/>
              <a:t>26</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2CBA5D-132C-D7F6-06B4-FAD02C7E46B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8AA4EC8B-72A8-4695-6714-B842075765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E83680B3-082C-9FFB-3409-D299D8DF8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6F634-A1F5-4FA2-99CE-DD4BEFADE64A}"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275299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2CBA5D-132C-D7F6-06B4-FAD02C7E46B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8AA4EC8B-72A8-4695-6714-B842075765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Chronosystem: A discussion here about the development of public health, immunisation, safeguarding development to illustrate improvements in health outcomes.</a:t>
            </a:r>
          </a:p>
          <a:p>
            <a:endParaRPr lang="en-GB" altLang="en-US" dirty="0">
              <a:latin typeface="Arial" panose="020B0604020202020204" pitchFamily="34" charset="0"/>
            </a:endParaRPr>
          </a:p>
        </p:txBody>
      </p:sp>
      <p:sp>
        <p:nvSpPr>
          <p:cNvPr id="32772" name="Slide Number Placeholder 3">
            <a:extLst>
              <a:ext uri="{FF2B5EF4-FFF2-40B4-BE49-F238E27FC236}">
                <a16:creationId xmlns:a16="http://schemas.microsoft.com/office/drawing/2014/main" id="{E83680B3-082C-9FFB-3409-D299D8DF8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6F634-A1F5-4FA2-99CE-DD4BEFADE64A}" type="slidenum">
              <a:rPr lang="cy-GB" altLang="en-US" sz="120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3004796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from Musgrave (2017)  the book is on the reading list.</a:t>
            </a:r>
          </a:p>
        </p:txBody>
      </p:sp>
      <p:sp>
        <p:nvSpPr>
          <p:cNvPr id="4" name="Slide Number Placeholder 3"/>
          <p:cNvSpPr>
            <a:spLocks noGrp="1"/>
          </p:cNvSpPr>
          <p:nvPr>
            <p:ph type="sldNum" sz="quarter" idx="5"/>
          </p:nvPr>
        </p:nvSpPr>
        <p:spPr/>
        <p:txBody>
          <a:bodyPr/>
          <a:lstStyle/>
          <a:p>
            <a:fld id="{B9A81075-332D-4CED-9E5E-E0A2C955812D}" type="slidenum">
              <a:rPr lang="en-GB" smtClean="0"/>
              <a:t>29</a:t>
            </a:fld>
            <a:endParaRPr lang="en-GB"/>
          </a:p>
        </p:txBody>
      </p:sp>
    </p:spTree>
    <p:extLst>
      <p:ext uri="{BB962C8B-B14F-4D97-AF65-F5344CB8AC3E}">
        <p14:creationId xmlns:p14="http://schemas.microsoft.com/office/powerpoint/2010/main" val="3980424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There is a separate lecture on Poverty! However, emphasis here on poverty impacting health. </a:t>
            </a: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12946980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604725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5038740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7BC301C-24B1-D0AB-5B32-F42F86A80170}"/>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70FB6895-BC43-91E0-A100-DF19175AD4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30AEC252-2B1D-2C70-8571-2F60763A99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8F62D7-E129-42F6-81F8-0CE58B35954C}" type="slidenum">
              <a:rPr lang="cy-GB" altLang="en-US" sz="120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2316640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6613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0581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5/12/2024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6433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71521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6"/>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28685993"/>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who.int/about/accountability/governance/constitution"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endchildpoverty.org.uk/wp-content/uploads/2023/06/Local-indicators-of-child-poverty-after-housing-costs_Final-Report-3.pdf"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hyperlink" Target="https://cpag.org.uk/child-poverty/poverty-facts-and-figures?gad_source=1&amp;gclid=CjwKCAjw0YGyBhByEiwAQmBEWqz4bO0Hg3_vjVO6fJCjU2nhqMPZkQChYhV9FqeewuVhrdv5gnpVWRoCZJIQAvD_Bw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1524001" y="1066801"/>
            <a:ext cx="5029199" cy="4090135"/>
          </a:xfrm>
        </p:spPr>
        <p:txBody>
          <a:bodyPr/>
          <a:lstStyle/>
          <a:p>
            <a:br>
              <a:rPr lang="en-GB" sz="4000" i="1" dirty="0">
                <a:solidFill>
                  <a:prstClr val="white"/>
                </a:solidFill>
                <a:ea typeface="+mn-ea"/>
              </a:rPr>
            </a:br>
            <a:r>
              <a:rPr lang="en-GB" sz="4000" i="1" dirty="0">
                <a:solidFill>
                  <a:srgbClr val="FFFFFF"/>
                </a:solidFill>
              </a:rPr>
              <a:t>ECEY5009:</a:t>
            </a:r>
            <a:br>
              <a:rPr lang="en-GB" sz="4000" i="1" dirty="0">
                <a:solidFill>
                  <a:srgbClr val="FFFFFF"/>
                </a:solidFill>
              </a:rPr>
            </a:br>
            <a:br>
              <a:rPr lang="en-GB" sz="4000" i="1" dirty="0">
                <a:solidFill>
                  <a:srgbClr val="FFFFFF"/>
                </a:solidFill>
              </a:rPr>
            </a:br>
            <a:r>
              <a:rPr lang="en-GB" sz="4000" i="1" dirty="0">
                <a:solidFill>
                  <a:srgbClr val="FFFFFF"/>
                </a:solidFill>
              </a:rPr>
              <a:t>Well-being, Care and Healthy lifestyles</a:t>
            </a:r>
            <a:br>
              <a:rPr lang="en-GB" sz="4000" i="1" dirty="0">
                <a:solidFill>
                  <a:srgbClr val="FFFFFF"/>
                </a:solidFill>
              </a:rPr>
            </a:br>
            <a:br>
              <a:rPr lang="en-GB" sz="4000" i="1" dirty="0">
                <a:solidFill>
                  <a:srgbClr val="FFFFFF"/>
                </a:solidFill>
              </a:rPr>
            </a:br>
            <a:r>
              <a:rPr lang="en-GB" sz="4000" i="1" dirty="0">
                <a:solidFill>
                  <a:srgbClr val="FFFFFF"/>
                </a:solidFill>
              </a:rPr>
              <a:t>Introduction/Health</a:t>
            </a:r>
            <a:br>
              <a:rPr lang="en-GB" sz="2800" b="1" dirty="0">
                <a:solidFill>
                  <a:srgbClr val="FFFFFF"/>
                </a:solidFill>
              </a:rPr>
            </a:br>
            <a:br>
              <a:rPr lang="en-GB" sz="2800" b="1" dirty="0">
                <a:solidFill>
                  <a:prstClr val="white"/>
                </a:solidFill>
                <a:ea typeface="+mn-ea"/>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1847850" y="-14755"/>
            <a:ext cx="7886700" cy="701674"/>
          </a:xfrm>
        </p:spPr>
        <p:txBody>
          <a:bodyPr>
            <a:noAutofit/>
          </a:bodyPr>
          <a:lstStyle/>
          <a:p>
            <a:pPr algn="ctr" eaLnBrk="1" hangingPunct="1"/>
            <a:br>
              <a:rPr lang="en-GB" altLang="cy-GB" sz="4000" b="1" dirty="0">
                <a:latin typeface="Arial" panose="020B0604020202020204" pitchFamily="34" charset="0"/>
                <a:cs typeface="Arial" panose="020B0604020202020204" pitchFamily="34" charset="0"/>
              </a:rPr>
            </a:br>
            <a:r>
              <a:rPr lang="en-GB" altLang="cy-GB" b="1" dirty="0">
                <a:latin typeface="Arial" panose="020B0604020202020204" pitchFamily="34" charset="0"/>
                <a:cs typeface="Arial" panose="020B0604020202020204" pitchFamily="34" charset="0"/>
              </a:rPr>
              <a:t>Contents</a:t>
            </a:r>
            <a:endParaRPr lang="cy-GB" altLang="cy-GB" sz="4000" b="1" dirty="0">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343515" y="1260389"/>
            <a:ext cx="11494258" cy="4631439"/>
          </a:xfrm>
        </p:spPr>
        <p:txBody>
          <a:bodyPr/>
          <a:lstStyle/>
          <a:p>
            <a:pPr eaLnBrk="1" hangingPunct="1"/>
            <a:r>
              <a:rPr lang="en-GB" altLang="cy-GB" sz="4000" dirty="0">
                <a:latin typeface="Arial" panose="020B0604020202020204" pitchFamily="34" charset="0"/>
                <a:cs typeface="Arial" panose="020B0604020202020204" pitchFamily="34" charset="0"/>
              </a:rPr>
              <a:t>Module details;</a:t>
            </a:r>
          </a:p>
          <a:p>
            <a:pPr eaLnBrk="1" hangingPunct="1"/>
            <a:r>
              <a:rPr lang="en-GB" altLang="cy-GB" sz="4000" dirty="0">
                <a:latin typeface="Arial" panose="020B0604020202020204" pitchFamily="34" charset="0"/>
                <a:cs typeface="Arial" panose="020B0604020202020204" pitchFamily="34" charset="0"/>
              </a:rPr>
              <a:t>Learning outcomes;</a:t>
            </a:r>
          </a:p>
          <a:p>
            <a:pPr eaLnBrk="1" hangingPunct="1"/>
            <a:r>
              <a:rPr lang="en-GB" altLang="cy-GB" sz="4000" dirty="0">
                <a:latin typeface="Arial" panose="020B0604020202020204" pitchFamily="34" charset="0"/>
                <a:cs typeface="Arial" panose="020B0604020202020204" pitchFamily="34" charset="0"/>
              </a:rPr>
              <a:t>Assessment;</a:t>
            </a:r>
            <a:r>
              <a:rPr lang="en-GB" altLang="cy-GB" sz="4000" dirty="0">
                <a:solidFill>
                  <a:srgbClr val="0070C0"/>
                </a:solidFill>
                <a:latin typeface="Arial" panose="020B0604020202020204" pitchFamily="34" charset="0"/>
                <a:cs typeface="Arial" panose="020B0604020202020204" pitchFamily="34" charset="0"/>
              </a:rPr>
              <a:t> </a:t>
            </a:r>
          </a:p>
          <a:p>
            <a:pPr eaLnBrk="1" hangingPunct="1"/>
            <a:r>
              <a:rPr lang="en-GB" altLang="cy-GB" sz="4000" dirty="0">
                <a:latin typeface="Arial" panose="020B0604020202020204" pitchFamily="34" charset="0"/>
                <a:cs typeface="Arial" panose="020B0604020202020204" pitchFamily="34" charset="0"/>
              </a:rPr>
              <a:t>Defining ‘Health’;</a:t>
            </a:r>
          </a:p>
          <a:p>
            <a:pPr eaLnBrk="1" hangingPunct="1"/>
            <a:endParaRPr lang="en-GB" altLang="cy-GB" dirty="0">
              <a:latin typeface="Arial" panose="020B0604020202020204" pitchFamily="34" charset="0"/>
              <a:cs typeface="Arial" panose="020B0604020202020204" pitchFamily="34" charset="0"/>
            </a:endParaRPr>
          </a:p>
          <a:p>
            <a:pPr eaLnBrk="1" hangingPunct="1"/>
            <a:endParaRPr lang="cy-GB" altLang="cy-GB" dirty="0">
              <a:latin typeface="Arial" panose="020B0604020202020204" pitchFamily="34" charset="0"/>
              <a:cs typeface="Arial" panose="020B0604020202020204" pitchFamily="34" charset="0"/>
            </a:endParaRPr>
          </a:p>
        </p:txBody>
      </p:sp>
      <p:pic>
        <p:nvPicPr>
          <p:cNvPr id="5122" name="Picture 2" descr="Everyday Health: Trusted Medical Information, Expert Health Advice, News,  Tools, and Resources">
            <a:extLst>
              <a:ext uri="{FF2B5EF4-FFF2-40B4-BE49-F238E27FC236}">
                <a16:creationId xmlns:a16="http://schemas.microsoft.com/office/drawing/2014/main" id="{7674D3C3-5A60-CDDF-5D4B-F34BC23020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0908" y="1260389"/>
            <a:ext cx="6392561" cy="3595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008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387" y="365127"/>
            <a:ext cx="9792929" cy="854074"/>
          </a:xfrm>
        </p:spPr>
        <p:txBody>
          <a:bodyPr>
            <a:noAutofit/>
          </a:bodyPr>
          <a:lstStyle/>
          <a:p>
            <a:pPr algn="ctr"/>
            <a:r>
              <a:rPr lang="en-GB" b="1" dirty="0">
                <a:latin typeface="Arial" panose="020B0604020202020204" pitchFamily="34" charset="0"/>
                <a:cs typeface="Arial" panose="020B0604020202020204" pitchFamily="34" charset="0"/>
              </a:rPr>
              <a:t>Employability/Transferable Skills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34297" y="1391463"/>
            <a:ext cx="6400800" cy="4075073"/>
          </a:xfrm>
        </p:spPr>
        <p:txBody>
          <a:bodyPr>
            <a:noAutofit/>
          </a:bodyPr>
          <a:lstStyle/>
          <a:p>
            <a:pPr>
              <a:lnSpc>
                <a:spcPct val="100000"/>
              </a:lnSpc>
            </a:pPr>
            <a:r>
              <a:rPr lang="en-GB" dirty="0">
                <a:latin typeface="Arial" panose="020B0604020202020204" pitchFamily="34" charset="0"/>
                <a:cs typeface="Arial" panose="020B0604020202020204" pitchFamily="34" charset="0"/>
              </a:rPr>
              <a:t>Organisation;</a:t>
            </a:r>
          </a:p>
          <a:p>
            <a:pPr>
              <a:lnSpc>
                <a:spcPct val="100000"/>
              </a:lnSpc>
            </a:pPr>
            <a:r>
              <a:rPr lang="en-GB" dirty="0">
                <a:latin typeface="Arial" panose="020B0604020202020204" pitchFamily="34" charset="0"/>
                <a:cs typeface="Arial" panose="020B0604020202020204" pitchFamily="34" charset="0"/>
              </a:rPr>
              <a:t>Attendance;</a:t>
            </a:r>
          </a:p>
          <a:p>
            <a:pPr>
              <a:lnSpc>
                <a:spcPct val="100000"/>
              </a:lnSpc>
            </a:pPr>
            <a:r>
              <a:rPr lang="en-GB" dirty="0">
                <a:latin typeface="Arial" panose="020B0604020202020204" pitchFamily="34" charset="0"/>
                <a:cs typeface="Arial" panose="020B0604020202020204" pitchFamily="34" charset="0"/>
              </a:rPr>
              <a:t>Punctuality;</a:t>
            </a:r>
          </a:p>
          <a:p>
            <a:pPr>
              <a:lnSpc>
                <a:spcPct val="100000"/>
              </a:lnSpc>
            </a:pPr>
            <a:r>
              <a:rPr lang="en-GB" dirty="0">
                <a:latin typeface="Arial" panose="020B0604020202020204" pitchFamily="34" charset="0"/>
                <a:cs typeface="Arial" panose="020B0604020202020204" pitchFamily="34" charset="0"/>
              </a:rPr>
              <a:t>Planning;</a:t>
            </a:r>
          </a:p>
          <a:p>
            <a:pPr>
              <a:lnSpc>
                <a:spcPct val="100000"/>
              </a:lnSpc>
            </a:pPr>
            <a:r>
              <a:rPr lang="en-GB" dirty="0">
                <a:latin typeface="Arial" panose="020B0604020202020204" pitchFamily="34" charset="0"/>
                <a:cs typeface="Arial" panose="020B0604020202020204" pitchFamily="34" charset="0"/>
              </a:rPr>
              <a:t>Researching;</a:t>
            </a:r>
          </a:p>
          <a:p>
            <a:pPr>
              <a:lnSpc>
                <a:spcPct val="100000"/>
              </a:lnSpc>
            </a:pPr>
            <a:r>
              <a:rPr lang="en-GB" dirty="0">
                <a:latin typeface="Arial" panose="020B0604020202020204" pitchFamily="34" charset="0"/>
                <a:cs typeface="Arial" panose="020B0604020202020204" pitchFamily="34" charset="0"/>
              </a:rPr>
              <a:t>Note taking;</a:t>
            </a:r>
          </a:p>
          <a:p>
            <a:pPr>
              <a:lnSpc>
                <a:spcPct val="100000"/>
              </a:lnSpc>
            </a:pPr>
            <a:r>
              <a:rPr lang="en-GB" dirty="0">
                <a:latin typeface="Arial" panose="020B0604020202020204" pitchFamily="34" charset="0"/>
                <a:cs typeface="Arial" panose="020B0604020202020204" pitchFamily="34" charset="0"/>
              </a:rPr>
              <a:t>Discussion skills;</a:t>
            </a:r>
          </a:p>
          <a:p>
            <a:pPr>
              <a:lnSpc>
                <a:spcPct val="100000"/>
              </a:lnSpc>
            </a:pPr>
            <a:r>
              <a:rPr lang="en-GB" dirty="0">
                <a:latin typeface="Arial" panose="020B0604020202020204" pitchFamily="34" charset="0"/>
                <a:cs typeface="Arial" panose="020B0604020202020204" pitchFamily="34" charset="0"/>
              </a:rPr>
              <a:t>Idea sharing.</a:t>
            </a:r>
          </a:p>
          <a:p>
            <a:endParaRPr lang="en-GB" sz="3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53150" y="1828801"/>
            <a:ext cx="3886200" cy="4348163"/>
          </a:xfrm>
        </p:spPr>
        <p:txBody>
          <a:bodyPr>
            <a:normAutofit/>
          </a:bodyPr>
          <a:lstStyle/>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pic>
        <p:nvPicPr>
          <p:cNvPr id="2050" name="Picture 2" descr="Using your transferable skills | The Chartered Society of Physiotherapy">
            <a:extLst>
              <a:ext uri="{FF2B5EF4-FFF2-40B4-BE49-F238E27FC236}">
                <a16:creationId xmlns:a16="http://schemas.microsoft.com/office/drawing/2014/main" id="{96E7B87E-1AE9-83BE-47B0-6443C9951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6768" y="1828801"/>
            <a:ext cx="4851344" cy="2728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507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p:cNvSpPr>
            <a:spLocks noGrp="1"/>
          </p:cNvSpPr>
          <p:nvPr>
            <p:ph type="title"/>
          </p:nvPr>
        </p:nvSpPr>
        <p:spPr>
          <a:xfrm>
            <a:off x="2044495" y="178314"/>
            <a:ext cx="7886700" cy="687610"/>
          </a:xfrm>
        </p:spPr>
        <p:txBody>
          <a:bodyPr>
            <a:noAutofit/>
          </a:bodyPr>
          <a:lstStyle/>
          <a:p>
            <a:pPr algn="ctr" eaLnBrk="1" hangingPunct="1"/>
            <a:br>
              <a:rPr lang="en-GB" altLang="cy-GB" sz="3600" b="1" dirty="0">
                <a:latin typeface="Arial" panose="020B0604020202020204" pitchFamily="34" charset="0"/>
                <a:cs typeface="Arial" panose="020B0604020202020204" pitchFamily="34" charset="0"/>
              </a:rPr>
            </a:br>
            <a:r>
              <a:rPr lang="en-GB" altLang="cy-GB" b="1" dirty="0">
                <a:latin typeface="Arial" panose="020B0604020202020204" pitchFamily="34" charset="0"/>
                <a:cs typeface="Arial" panose="020B0604020202020204" pitchFamily="34" charset="0"/>
              </a:rPr>
              <a:t>Aims of module</a:t>
            </a:r>
            <a:endParaRPr lang="cy-GB" altLang="cy-GB" sz="3600" b="1" dirty="0">
              <a:latin typeface="Arial" panose="020B0604020202020204" pitchFamily="34" charset="0"/>
              <a:cs typeface="Arial" panose="020B0604020202020204" pitchFamily="34" charset="0"/>
            </a:endParaRPr>
          </a:p>
        </p:txBody>
      </p:sp>
      <p:sp>
        <p:nvSpPr>
          <p:cNvPr id="10244" name="Content Placeholder 5"/>
          <p:cNvSpPr>
            <a:spLocks noGrp="1"/>
          </p:cNvSpPr>
          <p:nvPr>
            <p:ph sz="half" idx="1"/>
          </p:nvPr>
        </p:nvSpPr>
        <p:spPr>
          <a:xfrm>
            <a:off x="304801" y="1295400"/>
            <a:ext cx="11562734" cy="4830764"/>
          </a:xfrm>
        </p:spPr>
        <p:txBody>
          <a:bodyPr>
            <a:normAutofit/>
          </a:bodyPr>
          <a:lstStyle/>
          <a:p>
            <a:pPr marL="0" indent="0">
              <a:lnSpc>
                <a:spcPct val="150000"/>
              </a:lnSpc>
              <a:buNone/>
            </a:pPr>
            <a:r>
              <a:rPr lang="en-GB" sz="3600" dirty="0">
                <a:effectLst/>
                <a:ea typeface="Times New Roman" panose="02020603050405020304" pitchFamily="18" charset="0"/>
                <a:cs typeface="Arial" panose="020B0604020202020204" pitchFamily="34" charset="0"/>
              </a:rPr>
              <a:t> To examine health, care and social issues relating to infants and young   children’s   well-being, welfare and healthy living.</a:t>
            </a:r>
            <a:endParaRPr lang="en-GB" altLang="cy-GB" sz="4400" dirty="0">
              <a:cs typeface="Arial" panose="020B0604020202020204" pitchFamily="34" charset="0"/>
            </a:endParaRPr>
          </a:p>
        </p:txBody>
      </p:sp>
    </p:spTree>
    <p:extLst>
      <p:ext uri="{BB962C8B-B14F-4D97-AF65-F5344CB8AC3E}">
        <p14:creationId xmlns:p14="http://schemas.microsoft.com/office/powerpoint/2010/main" val="340113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981200" y="-102394"/>
            <a:ext cx="8229600" cy="864394"/>
          </a:xfrm>
        </p:spPr>
        <p:txBody>
          <a:bodyPr>
            <a:noAutofit/>
          </a:bodyPr>
          <a:lstStyle/>
          <a:p>
            <a:pPr algn="ctr" eaLnBrk="1" hangingPunct="1"/>
            <a:br>
              <a:rPr lang="en-GB" altLang="cy-GB" sz="4000" b="1" dirty="0">
                <a:latin typeface="Arial" panose="020B0604020202020204" pitchFamily="34" charset="0"/>
                <a:cs typeface="Arial" panose="020B0604020202020204" pitchFamily="34" charset="0"/>
              </a:rPr>
            </a:br>
            <a:r>
              <a:rPr lang="en-GB" altLang="cy-GB" b="1" dirty="0">
                <a:latin typeface="Arial" panose="020B0604020202020204" pitchFamily="34" charset="0"/>
                <a:cs typeface="Arial" panose="020B0604020202020204" pitchFamily="34" charset="0"/>
              </a:rPr>
              <a:t>Learning outcomes</a:t>
            </a:r>
            <a:endParaRPr lang="cy-GB" altLang="cy-GB" sz="4000" b="1" dirty="0">
              <a:latin typeface="Arial" panose="020B0604020202020204" pitchFamily="34" charset="0"/>
              <a:cs typeface="Arial" panose="020B0604020202020204" pitchFamily="34" charset="0"/>
            </a:endParaRPr>
          </a:p>
        </p:txBody>
      </p:sp>
      <p:sp>
        <p:nvSpPr>
          <p:cNvPr id="12292" name="Content Placeholder 3"/>
          <p:cNvSpPr>
            <a:spLocks noGrp="1"/>
          </p:cNvSpPr>
          <p:nvPr>
            <p:ph sz="half" idx="1"/>
          </p:nvPr>
        </p:nvSpPr>
        <p:spPr>
          <a:xfrm>
            <a:off x="1" y="963561"/>
            <a:ext cx="12192000" cy="5132439"/>
          </a:xfrm>
        </p:spPr>
        <p:txBody>
          <a:bodyPr>
            <a:normAutofit fontScale="92500" lnSpcReduction="20000"/>
          </a:bodyPr>
          <a:lstStyle/>
          <a:p>
            <a:pPr marL="0" lvl="0" indent="0" algn="just" fontAlgn="base" hangingPunct="0">
              <a:lnSpc>
                <a:spcPct val="150000"/>
              </a:lnSpc>
              <a:spcAft>
                <a:spcPts val="800"/>
              </a:spcAft>
              <a:buNone/>
            </a:pPr>
            <a:r>
              <a:rPr lang="en-GB" sz="2800" b="1" dirty="0">
                <a:effectLst/>
                <a:latin typeface="+mj-lt"/>
                <a:ea typeface="Times New Roman" panose="02020603050405020304" pitchFamily="18" charset="0"/>
                <a:cs typeface="Arial" panose="020B0604020202020204" pitchFamily="34" charset="0"/>
              </a:rPr>
              <a:t>LO1: </a:t>
            </a:r>
            <a:r>
              <a:rPr lang="en-GB" sz="2800" dirty="0">
                <a:effectLst/>
                <a:latin typeface="+mj-lt"/>
                <a:ea typeface="Times New Roman" panose="02020603050405020304" pitchFamily="18" charset="0"/>
                <a:cs typeface="Arial" panose="020B0604020202020204" pitchFamily="34" charset="0"/>
              </a:rPr>
              <a:t>Examine factors, legislation and practices that affect the health, well-being and development of babies and young Children; </a:t>
            </a:r>
            <a:endParaRPr lang="en-GB" sz="2800" dirty="0">
              <a:effectLst/>
              <a:latin typeface="+mj-lt"/>
              <a:ea typeface="DengXian" panose="02010600030101010101" pitchFamily="2" charset="-122"/>
              <a:cs typeface="Arial" panose="020B0604020202020204" pitchFamily="34" charset="0"/>
            </a:endParaRPr>
          </a:p>
          <a:p>
            <a:pPr marL="0" lvl="0" indent="0" algn="just" fontAlgn="base" hangingPunct="0">
              <a:lnSpc>
                <a:spcPct val="150000"/>
              </a:lnSpc>
              <a:spcBef>
                <a:spcPts val="600"/>
              </a:spcBef>
              <a:spcAft>
                <a:spcPts val="800"/>
              </a:spcAft>
              <a:buNone/>
            </a:pPr>
            <a:r>
              <a:rPr lang="en-GB" sz="2800" b="1" dirty="0">
                <a:effectLst/>
                <a:latin typeface="+mj-lt"/>
                <a:ea typeface="Times New Roman" panose="02020603050405020304" pitchFamily="18" charset="0"/>
                <a:cs typeface="Arial" panose="020B0604020202020204" pitchFamily="34" charset="0"/>
              </a:rPr>
              <a:t>LO2: </a:t>
            </a:r>
            <a:r>
              <a:rPr lang="en-GB" sz="2800" dirty="0">
                <a:effectLst/>
                <a:latin typeface="+mj-lt"/>
                <a:ea typeface="Times New Roman" panose="02020603050405020304" pitchFamily="18" charset="0"/>
                <a:cs typeface="Arial" panose="020B0604020202020204" pitchFamily="34" charset="0"/>
              </a:rPr>
              <a:t>Evaluate in depth the role that key professionals and key services play in young children’s care, health and well-being; </a:t>
            </a:r>
            <a:endParaRPr lang="en-GB" dirty="0">
              <a:latin typeface="+mj-lt"/>
              <a:ea typeface="DengXian" panose="02010600030101010101" pitchFamily="2" charset="-122"/>
              <a:cs typeface="Arial" panose="020B0604020202020204" pitchFamily="34" charset="0"/>
            </a:endParaRPr>
          </a:p>
          <a:p>
            <a:pPr marL="0" lvl="0" indent="0" algn="just" fontAlgn="base" hangingPunct="0">
              <a:lnSpc>
                <a:spcPct val="150000"/>
              </a:lnSpc>
              <a:spcBef>
                <a:spcPts val="600"/>
              </a:spcBef>
              <a:spcAft>
                <a:spcPts val="800"/>
              </a:spcAft>
              <a:buNone/>
            </a:pPr>
            <a:r>
              <a:rPr lang="en-GB" sz="2800" b="1" dirty="0">
                <a:effectLst/>
                <a:latin typeface="+mj-lt"/>
                <a:ea typeface="DengXian" panose="02010600030101010101" pitchFamily="2" charset="-122"/>
                <a:cs typeface="Arial" panose="020B0604020202020204" pitchFamily="34" charset="0"/>
              </a:rPr>
              <a:t>LO3: </a:t>
            </a:r>
            <a:r>
              <a:rPr lang="en-GB" sz="2800" dirty="0">
                <a:effectLst/>
                <a:latin typeface="+mj-lt"/>
                <a:ea typeface="Times New Roman" panose="02020603050405020304" pitchFamily="18" charset="0"/>
                <a:cs typeface="Arial" panose="020B0604020202020204" pitchFamily="34" charset="0"/>
              </a:rPr>
              <a:t>Analyse factors, legislation and practices that promote healthy living, positive health, well-being and lifestyle;</a:t>
            </a:r>
            <a:endParaRPr lang="en-GB" sz="2800" dirty="0">
              <a:effectLst/>
              <a:latin typeface="+mj-lt"/>
              <a:ea typeface="DengXian" panose="02010600030101010101" pitchFamily="2" charset="-122"/>
              <a:cs typeface="Arial" panose="020B0604020202020204" pitchFamily="34" charset="0"/>
            </a:endParaRPr>
          </a:p>
          <a:p>
            <a:pPr marL="0" lvl="0" indent="0" algn="just" fontAlgn="base" hangingPunct="0">
              <a:lnSpc>
                <a:spcPct val="150000"/>
              </a:lnSpc>
              <a:spcBef>
                <a:spcPts val="600"/>
              </a:spcBef>
              <a:spcAft>
                <a:spcPts val="800"/>
              </a:spcAft>
              <a:buNone/>
            </a:pPr>
            <a:r>
              <a:rPr lang="en-GB" b="1" dirty="0">
                <a:latin typeface="+mj-lt"/>
                <a:ea typeface="Times New Roman" panose="02020603050405020304" pitchFamily="18" charset="0"/>
                <a:cs typeface="Arial" panose="020B0604020202020204" pitchFamily="34" charset="0"/>
              </a:rPr>
              <a:t>LO4: </a:t>
            </a:r>
            <a:r>
              <a:rPr lang="en-GB" sz="2800" dirty="0">
                <a:effectLst/>
                <a:latin typeface="+mj-lt"/>
                <a:ea typeface="Times New Roman" panose="02020603050405020304" pitchFamily="18" charset="0"/>
                <a:cs typeface="Arial" panose="020B0604020202020204" pitchFamily="34" charset="0"/>
              </a:rPr>
              <a:t>Organise their knowledge and learning through use of a range of information resources, and present their work at the appropriate level. </a:t>
            </a:r>
            <a:endParaRPr lang="en-GB" sz="2800" dirty="0">
              <a:effectLst/>
              <a:latin typeface="+mj-lt"/>
              <a:ea typeface="DengXian" panose="02010600030101010101" pitchFamily="2" charset="-122"/>
              <a:cs typeface="Arial" panose="020B0604020202020204" pitchFamily="34" charset="0"/>
            </a:endParaRPr>
          </a:p>
          <a:p>
            <a:pPr marL="0" indent="0">
              <a:buNone/>
            </a:pPr>
            <a:endParaRPr lang="cy-GB" altLang="cy-GB" dirty="0"/>
          </a:p>
        </p:txBody>
      </p:sp>
    </p:spTree>
    <p:extLst>
      <p:ext uri="{BB962C8B-B14F-4D97-AF65-F5344CB8AC3E}">
        <p14:creationId xmlns:p14="http://schemas.microsoft.com/office/powerpoint/2010/main" val="743455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128069" y="269263"/>
            <a:ext cx="7886700" cy="625473"/>
          </a:xfrm>
        </p:spPr>
        <p:txBody>
          <a:bodyPr>
            <a:noAutofit/>
          </a:bodyPr>
          <a:lstStyle/>
          <a:p>
            <a:pPr algn="ctr" eaLnBrk="1" hangingPunct="1"/>
            <a:r>
              <a:rPr lang="en-GB" altLang="cy-GB" b="1" dirty="0">
                <a:latin typeface="Arial" panose="020B0604020202020204" pitchFamily="34" charset="0"/>
                <a:cs typeface="Arial" panose="020B0604020202020204" pitchFamily="34" charset="0"/>
              </a:rPr>
              <a:t>Topics to be studies</a:t>
            </a:r>
          </a:p>
        </p:txBody>
      </p:sp>
      <p:sp>
        <p:nvSpPr>
          <p:cNvPr id="14340" name="Rectangle 5"/>
          <p:cNvSpPr>
            <a:spLocks noGrp="1" noChangeArrowheads="1"/>
          </p:cNvSpPr>
          <p:nvPr>
            <p:ph sz="half" idx="1"/>
          </p:nvPr>
        </p:nvSpPr>
        <p:spPr>
          <a:xfrm>
            <a:off x="127819" y="835742"/>
            <a:ext cx="5943600" cy="4778477"/>
          </a:xfrm>
        </p:spPr>
        <p:txBody>
          <a:bodyPr>
            <a:normAutofit fontScale="85000" lnSpcReduction="10000"/>
          </a:bodyPr>
          <a:lstStyle/>
          <a:p>
            <a:pPr eaLnBrk="1" hangingPunct="1">
              <a:lnSpc>
                <a:spcPct val="150000"/>
              </a:lnSpc>
            </a:pPr>
            <a:r>
              <a:rPr lang="en-GB" altLang="cy-GB" sz="2400" dirty="0">
                <a:latin typeface="Arial" panose="020B0604020202020204" pitchFamily="34" charset="0"/>
                <a:cs typeface="Arial" panose="020B0604020202020204" pitchFamily="34" charset="0"/>
              </a:rPr>
              <a:t>Health</a:t>
            </a:r>
          </a:p>
          <a:p>
            <a:pPr eaLnBrk="1" hangingPunct="1">
              <a:lnSpc>
                <a:spcPct val="150000"/>
              </a:lnSpc>
            </a:pPr>
            <a:r>
              <a:rPr lang="en-GB" altLang="cy-GB" sz="2400" dirty="0">
                <a:latin typeface="Arial" panose="020B0604020202020204" pitchFamily="34" charset="0"/>
                <a:cs typeface="Arial" panose="020B0604020202020204" pitchFamily="34" charset="0"/>
              </a:rPr>
              <a:t>Wellbeing</a:t>
            </a:r>
          </a:p>
          <a:p>
            <a:pPr eaLnBrk="1" hangingPunct="1">
              <a:lnSpc>
                <a:spcPct val="150000"/>
              </a:lnSpc>
            </a:pPr>
            <a:r>
              <a:rPr lang="en-GB" altLang="cy-GB" sz="2400" dirty="0">
                <a:latin typeface="Arial" panose="020B0604020202020204" pitchFamily="34" charset="0"/>
                <a:cs typeface="Arial" panose="020B0604020202020204" pitchFamily="34" charset="0"/>
              </a:rPr>
              <a:t>Supporting Health and Wellbeing Development</a:t>
            </a:r>
          </a:p>
          <a:p>
            <a:pPr eaLnBrk="1" hangingPunct="1">
              <a:lnSpc>
                <a:spcPct val="150000"/>
              </a:lnSpc>
            </a:pPr>
            <a:r>
              <a:rPr lang="en-GB" altLang="cy-GB" sz="2400" dirty="0">
                <a:latin typeface="Arial" panose="020B0604020202020204" pitchFamily="34" charset="0"/>
                <a:cs typeface="Arial" panose="020B0604020202020204" pitchFamily="34" charset="0"/>
              </a:rPr>
              <a:t>Lifestyles</a:t>
            </a:r>
          </a:p>
          <a:p>
            <a:pPr eaLnBrk="1" hangingPunct="1">
              <a:lnSpc>
                <a:spcPct val="150000"/>
              </a:lnSpc>
            </a:pPr>
            <a:r>
              <a:rPr lang="en-GB" altLang="cy-GB" sz="2400" dirty="0">
                <a:latin typeface="Arial" panose="020B0604020202020204" pitchFamily="34" charset="0"/>
                <a:cs typeface="Arial" panose="020B0604020202020204" pitchFamily="34" charset="0"/>
              </a:rPr>
              <a:t>Early Experiences</a:t>
            </a:r>
          </a:p>
          <a:p>
            <a:pPr eaLnBrk="1" hangingPunct="1">
              <a:lnSpc>
                <a:spcPct val="150000"/>
              </a:lnSpc>
            </a:pPr>
            <a:r>
              <a:rPr lang="en-GB" altLang="cy-GB" sz="2400" dirty="0">
                <a:latin typeface="Arial" panose="020B0604020202020204" pitchFamily="34" charset="0"/>
                <a:cs typeface="Arial" panose="020B0604020202020204" pitchFamily="34" charset="0"/>
              </a:rPr>
              <a:t>Poverty</a:t>
            </a:r>
          </a:p>
          <a:p>
            <a:pPr eaLnBrk="1" hangingPunct="1">
              <a:lnSpc>
                <a:spcPct val="150000"/>
              </a:lnSpc>
            </a:pPr>
            <a:r>
              <a:rPr lang="en-GB" altLang="cy-GB" sz="2400" dirty="0">
                <a:latin typeface="Arial" panose="020B0604020202020204" pitchFamily="34" charset="0"/>
                <a:cs typeface="Arial" panose="020B0604020202020204" pitchFamily="34" charset="0"/>
              </a:rPr>
              <a:t>Multi-agency working</a:t>
            </a:r>
          </a:p>
          <a:p>
            <a:pPr eaLnBrk="1" hangingPunct="1">
              <a:lnSpc>
                <a:spcPct val="150000"/>
              </a:lnSpc>
            </a:pPr>
            <a:r>
              <a:rPr lang="en-GB" altLang="cy-GB" sz="2400" dirty="0">
                <a:latin typeface="Arial" panose="020B0604020202020204" pitchFamily="34" charset="0"/>
                <a:cs typeface="Arial" panose="020B0604020202020204" pitchFamily="34" charset="0"/>
              </a:rPr>
              <a:t>Physical activity</a:t>
            </a:r>
          </a:p>
        </p:txBody>
      </p:sp>
      <p:pic>
        <p:nvPicPr>
          <p:cNvPr id="6146" name="Picture 2" descr="Digital health news, funding round up in the prior week; December 12, 2022">
            <a:extLst>
              <a:ext uri="{FF2B5EF4-FFF2-40B4-BE49-F238E27FC236}">
                <a16:creationId xmlns:a16="http://schemas.microsoft.com/office/drawing/2014/main" id="{289446C2-7CC9-FE96-993E-3A009D2BA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0583" y="1477654"/>
            <a:ext cx="5673669" cy="3494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208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1929544" y="0"/>
            <a:ext cx="8229600" cy="497160"/>
          </a:xfrm>
        </p:spPr>
        <p:txBody>
          <a:bodyPr>
            <a:noAutofit/>
          </a:bodyPr>
          <a:lstStyle/>
          <a:p>
            <a:pPr algn="ctr" eaLnBrk="1" hangingPunct="1"/>
            <a:br>
              <a:rPr lang="en-GB" altLang="cy-GB" b="1" dirty="0">
                <a:latin typeface="Arial" panose="020B0604020202020204" pitchFamily="34" charset="0"/>
                <a:cs typeface="Arial" panose="020B0604020202020204" pitchFamily="34" charset="0"/>
              </a:rPr>
            </a:br>
            <a:r>
              <a:rPr lang="en-GB" altLang="cy-GB" b="1" dirty="0">
                <a:latin typeface="Arial" panose="020B0604020202020204" pitchFamily="34" charset="0"/>
                <a:cs typeface="Arial" panose="020B0604020202020204" pitchFamily="34" charset="0"/>
              </a:rPr>
              <a:t>Assessment</a:t>
            </a:r>
          </a:p>
        </p:txBody>
      </p:sp>
      <p:sp>
        <p:nvSpPr>
          <p:cNvPr id="10246" name="Rectangle 6"/>
          <p:cNvSpPr>
            <a:spLocks noGrp="1" noChangeArrowheads="1"/>
          </p:cNvSpPr>
          <p:nvPr>
            <p:ph sz="half" idx="2"/>
          </p:nvPr>
        </p:nvSpPr>
        <p:spPr>
          <a:xfrm>
            <a:off x="422787" y="990601"/>
            <a:ext cx="11444748" cy="4572000"/>
          </a:xfrm>
        </p:spPr>
        <p:txBody>
          <a:bodyPr>
            <a:normAutofit fontScale="92500" lnSpcReduction="20000"/>
          </a:bodyPr>
          <a:lstStyle/>
          <a:p>
            <a:pPr marL="0" indent="0" algn="ctr">
              <a:lnSpc>
                <a:spcPct val="150000"/>
              </a:lnSpc>
              <a:buNone/>
              <a:defRPr/>
            </a:pPr>
            <a:r>
              <a:rPr lang="en-GB" altLang="cy-GB" b="1" dirty="0">
                <a:latin typeface="Arial" panose="020B0604020202020204" pitchFamily="34" charset="0"/>
                <a:cs typeface="Arial" panose="020B0604020202020204" pitchFamily="34" charset="0"/>
              </a:rPr>
              <a:t>Assessment: Project (100%)</a:t>
            </a:r>
          </a:p>
          <a:p>
            <a:pPr marL="457200" lvl="1" indent="0" algn="ctr">
              <a:lnSpc>
                <a:spcPct val="150000"/>
              </a:lnSpc>
              <a:buNone/>
              <a:defRPr/>
            </a:pPr>
            <a:endParaRPr lang="en-GB" altLang="cy-GB" sz="2800" dirty="0">
              <a:solidFill>
                <a:srgbClr val="002060"/>
              </a:solidFill>
              <a:latin typeface="Arial" panose="020B0604020202020204" pitchFamily="34" charset="0"/>
              <a:cs typeface="Arial" panose="020B0604020202020204" pitchFamily="34" charset="0"/>
            </a:endParaRPr>
          </a:p>
          <a:p>
            <a:pPr marL="457200" lvl="1" indent="0" algn="ctr">
              <a:lnSpc>
                <a:spcPct val="150000"/>
              </a:lnSpc>
              <a:spcBef>
                <a:spcPts val="0"/>
              </a:spcBef>
              <a:buNone/>
              <a:defRPr/>
            </a:pPr>
            <a:r>
              <a:rPr lang="en-GB" altLang="cy-GB" sz="2800" dirty="0">
                <a:solidFill>
                  <a:srgbClr val="FF0000"/>
                </a:solidFill>
                <a:latin typeface="Arial" panose="020B0604020202020204" pitchFamily="34" charset="0"/>
                <a:cs typeface="Arial" panose="020B0604020202020204" pitchFamily="34" charset="0"/>
              </a:rPr>
              <a:t>Due in: 16</a:t>
            </a:r>
            <a:r>
              <a:rPr lang="en-GB" altLang="cy-GB" sz="2800" baseline="30000" dirty="0">
                <a:solidFill>
                  <a:srgbClr val="FF0000"/>
                </a:solidFill>
                <a:latin typeface="Arial" panose="020B0604020202020204" pitchFamily="34" charset="0"/>
                <a:cs typeface="Arial" panose="020B0604020202020204" pitchFamily="34" charset="0"/>
              </a:rPr>
              <a:t>TH</a:t>
            </a:r>
            <a:r>
              <a:rPr lang="en-GB" altLang="cy-GB" sz="2800" dirty="0">
                <a:solidFill>
                  <a:srgbClr val="FF0000"/>
                </a:solidFill>
                <a:latin typeface="Arial" panose="020B0604020202020204" pitchFamily="34" charset="0"/>
                <a:cs typeface="Arial" panose="020B0604020202020204" pitchFamily="34" charset="0"/>
              </a:rPr>
              <a:t> June 2024</a:t>
            </a:r>
          </a:p>
          <a:p>
            <a:pPr marL="457200" lvl="1" indent="0" algn="ctr">
              <a:lnSpc>
                <a:spcPct val="150000"/>
              </a:lnSpc>
              <a:spcBef>
                <a:spcPts val="0"/>
              </a:spcBef>
              <a:buNone/>
              <a:defRPr/>
            </a:pPr>
            <a:endParaRPr lang="en-GB" altLang="cy-GB" sz="2800" dirty="0">
              <a:latin typeface="Arial" panose="020B0604020202020204" pitchFamily="34" charset="0"/>
              <a:cs typeface="Arial" panose="020B0604020202020204" pitchFamily="34" charset="0"/>
            </a:endParaRPr>
          </a:p>
          <a:p>
            <a:pPr marL="457200" lvl="1" indent="0" algn="ctr">
              <a:lnSpc>
                <a:spcPct val="150000"/>
              </a:lnSpc>
              <a:spcBef>
                <a:spcPts val="0"/>
              </a:spcBef>
              <a:buNone/>
              <a:defRPr/>
            </a:pPr>
            <a:r>
              <a:rPr lang="en-GB" altLang="cy-GB" sz="2800" dirty="0">
                <a:latin typeface="Arial" panose="020B0604020202020204" pitchFamily="34" charset="0"/>
                <a:cs typeface="Arial" panose="020B0604020202020204" pitchFamily="34" charset="0"/>
              </a:rPr>
              <a:t>By 23:59pm;</a:t>
            </a:r>
          </a:p>
          <a:p>
            <a:pPr marL="457200" lvl="1" indent="0" algn="ctr">
              <a:lnSpc>
                <a:spcPct val="150000"/>
              </a:lnSpc>
              <a:spcBef>
                <a:spcPts val="0"/>
              </a:spcBef>
              <a:buNone/>
              <a:defRPr/>
            </a:pPr>
            <a:endParaRPr lang="en-GB" altLang="cy-GB" sz="2800" dirty="0">
              <a:latin typeface="Arial" panose="020B0604020202020204" pitchFamily="34" charset="0"/>
              <a:cs typeface="Arial" panose="020B0604020202020204" pitchFamily="34" charset="0"/>
            </a:endParaRPr>
          </a:p>
          <a:p>
            <a:pPr marL="457200" lvl="1" indent="0" algn="ctr">
              <a:lnSpc>
                <a:spcPct val="150000"/>
              </a:lnSpc>
              <a:spcBef>
                <a:spcPts val="0"/>
              </a:spcBef>
              <a:buNone/>
              <a:defRPr/>
            </a:pPr>
            <a:r>
              <a:rPr lang="en-GB" altLang="cy-GB" sz="2800" dirty="0">
                <a:latin typeface="Arial" panose="020B0604020202020204" pitchFamily="34" charset="0"/>
                <a:cs typeface="Arial" panose="020B0604020202020204" pitchFamily="34" charset="0"/>
              </a:rPr>
              <a:t>Pre-recorded presentation via OneDrive;</a:t>
            </a:r>
          </a:p>
          <a:p>
            <a:pPr marL="457200" lvl="1" indent="0" algn="ctr">
              <a:lnSpc>
                <a:spcPct val="150000"/>
              </a:lnSpc>
              <a:spcBef>
                <a:spcPts val="0"/>
              </a:spcBef>
              <a:buNone/>
              <a:defRPr/>
            </a:pPr>
            <a:r>
              <a:rPr lang="en-GB" altLang="cy-GB" sz="2800" dirty="0">
                <a:latin typeface="Arial" panose="020B0604020202020204" pitchFamily="34" charset="0"/>
                <a:cs typeface="Arial" panose="020B0604020202020204" pitchFamily="34" charset="0"/>
              </a:rPr>
              <a:t>Academic poster via Turnitin.</a:t>
            </a:r>
          </a:p>
          <a:p>
            <a:pPr marL="457200" lvl="1" inden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31949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9275" y="-204534"/>
            <a:ext cx="8553450" cy="907073"/>
          </a:xfrm>
        </p:spPr>
        <p:txBody>
          <a:bodyPr>
            <a:noAutofit/>
          </a:bodyPr>
          <a:lstStyle/>
          <a:p>
            <a:pPr algn="ctr"/>
            <a:br>
              <a:rPr lang="en-GB" altLang="cy-GB" sz="4000" b="1" dirty="0">
                <a:latin typeface="Arial" panose="020B0604020202020204" pitchFamily="34" charset="0"/>
                <a:cs typeface="Arial" panose="020B0604020202020204" pitchFamily="34" charset="0"/>
              </a:rPr>
            </a:br>
            <a:r>
              <a:rPr lang="en-GB" altLang="cy-GB" b="1" dirty="0">
                <a:latin typeface="Arial" panose="020B0604020202020204" pitchFamily="34" charset="0"/>
                <a:cs typeface="Arial" panose="020B0604020202020204" pitchFamily="34" charset="0"/>
              </a:rPr>
              <a:t>Description of the assignment</a:t>
            </a:r>
            <a:endParaRPr lang="en-GB" sz="4000" b="1" dirty="0">
              <a:latin typeface="Arial" panose="020B0604020202020204" pitchFamily="34" charset="0"/>
              <a:cs typeface="Arial" panose="020B0604020202020204" pitchFamily="34" charset="0"/>
            </a:endParaRPr>
          </a:p>
        </p:txBody>
      </p:sp>
      <p:sp>
        <p:nvSpPr>
          <p:cNvPr id="4099" name="Rectangle 4"/>
          <p:cNvSpPr>
            <a:spLocks noGrp="1" noChangeArrowheads="1"/>
          </p:cNvSpPr>
          <p:nvPr>
            <p:ph idx="1"/>
          </p:nvPr>
        </p:nvSpPr>
        <p:spPr/>
        <p:txBody>
          <a:bodyPr>
            <a:normAutofit/>
          </a:bodyPr>
          <a:lstStyle/>
          <a:p>
            <a:pPr mar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7" name="Content Placeholder 6"/>
          <p:cNvSpPr>
            <a:spLocks noGrp="1"/>
          </p:cNvSpPr>
          <p:nvPr>
            <p:ph sz="quarter" idx="4294967295"/>
          </p:nvPr>
        </p:nvSpPr>
        <p:spPr>
          <a:xfrm>
            <a:off x="285136" y="1081548"/>
            <a:ext cx="11828206" cy="4508041"/>
          </a:xfrm>
        </p:spPr>
        <p:txBody>
          <a:bodyPr>
            <a:normAutofit fontScale="85000" lnSpcReduction="20000"/>
          </a:bodyPr>
          <a:lstStyle/>
          <a:p>
            <a:pPr marL="0" indent="0">
              <a:lnSpc>
                <a:spcPct val="150000"/>
              </a:lnSpc>
              <a:buNone/>
            </a:pPr>
            <a:r>
              <a:rPr lang="en-GB" sz="3200" dirty="0"/>
              <a:t>This assignment consists of two parts:</a:t>
            </a:r>
          </a:p>
          <a:p>
            <a:pPr marL="0" indent="0">
              <a:lnSpc>
                <a:spcPct val="150000"/>
              </a:lnSpc>
              <a:buNone/>
            </a:pPr>
            <a:endParaRPr lang="en-GB" sz="3200" dirty="0"/>
          </a:p>
          <a:p>
            <a:pPr marL="0" indent="0">
              <a:lnSpc>
                <a:spcPct val="150000"/>
              </a:lnSpc>
              <a:buNone/>
            </a:pPr>
            <a:r>
              <a:rPr lang="en-GB" sz="3200" b="1" dirty="0"/>
              <a:t>Part 1: </a:t>
            </a:r>
            <a:r>
              <a:rPr lang="en-GB" sz="3200" dirty="0"/>
              <a:t>Academic Poster defining the concepts of health, wellbeing and lifestyles. ( 2000 words).</a:t>
            </a:r>
          </a:p>
          <a:p>
            <a:pPr marL="0" indent="0">
              <a:lnSpc>
                <a:spcPct val="150000"/>
              </a:lnSpc>
              <a:buNone/>
            </a:pPr>
            <a:endParaRPr lang="en-GB" sz="3200" dirty="0"/>
          </a:p>
          <a:p>
            <a:pPr marL="0" indent="0">
              <a:lnSpc>
                <a:spcPct val="150000"/>
              </a:lnSpc>
              <a:buNone/>
            </a:pPr>
            <a:r>
              <a:rPr lang="en-GB" sz="3200" b="1" dirty="0"/>
              <a:t>Part 2: </a:t>
            </a:r>
            <a:r>
              <a:rPr lang="en-GB" sz="3200" dirty="0"/>
              <a:t>A 15 minute presentation focusing on a chosen aspect of health, wellbeing or lifestyle.</a:t>
            </a:r>
          </a:p>
          <a:p>
            <a:pPr marL="0" indent="0">
              <a:buNone/>
            </a:pPr>
            <a:endParaRPr lang="en-GB" b="1" dirty="0"/>
          </a:p>
        </p:txBody>
      </p:sp>
    </p:spTree>
    <p:extLst>
      <p:ext uri="{BB962C8B-B14F-4D97-AF65-F5344CB8AC3E}">
        <p14:creationId xmlns:p14="http://schemas.microsoft.com/office/powerpoint/2010/main" val="1543285051"/>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Part one</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179872"/>
            <a:ext cx="12044516" cy="4997092"/>
          </a:xfrm>
        </p:spPr>
        <p:txBody>
          <a:bodyPr/>
          <a:lstStyle/>
          <a:p>
            <a:pPr marL="0" indent="0">
              <a:lnSpc>
                <a:spcPct val="150000"/>
              </a:lnSpc>
              <a:buNone/>
            </a:pPr>
            <a:r>
              <a:rPr lang="en-GB" dirty="0"/>
              <a:t>Develop an academic poster that could be used to support and develop theoretical concepts.</a:t>
            </a:r>
          </a:p>
          <a:p>
            <a:pPr>
              <a:lnSpc>
                <a:spcPct val="150000"/>
              </a:lnSpc>
            </a:pPr>
            <a:r>
              <a:rPr lang="en-GB" dirty="0"/>
              <a:t>Key concepts:</a:t>
            </a:r>
          </a:p>
          <a:p>
            <a:pPr>
              <a:lnSpc>
                <a:spcPct val="150000"/>
              </a:lnSpc>
            </a:pPr>
            <a:r>
              <a:rPr lang="en-GB" dirty="0"/>
              <a:t>Health</a:t>
            </a:r>
          </a:p>
          <a:p>
            <a:pPr>
              <a:lnSpc>
                <a:spcPct val="150000"/>
              </a:lnSpc>
            </a:pPr>
            <a:r>
              <a:rPr lang="en-GB" dirty="0"/>
              <a:t>Wellbeing </a:t>
            </a:r>
          </a:p>
          <a:p>
            <a:pPr>
              <a:lnSpc>
                <a:spcPct val="150000"/>
              </a:lnSpc>
            </a:pPr>
            <a:r>
              <a:rPr lang="en-GB" dirty="0"/>
              <a:t>Lifestyles</a:t>
            </a:r>
          </a:p>
        </p:txBody>
      </p:sp>
    </p:spTree>
    <p:extLst>
      <p:ext uri="{BB962C8B-B14F-4D97-AF65-F5344CB8AC3E}">
        <p14:creationId xmlns:p14="http://schemas.microsoft.com/office/powerpoint/2010/main" val="3609978882"/>
      </p:ext>
    </p:extLst>
  </p:cSld>
  <p:clrMapOvr>
    <a:masterClrMapping/>
  </p:clrMapOvr>
  <mc:AlternateContent xmlns:mc="http://schemas.openxmlformats.org/markup-compatibility/2006" xmlns:p14="http://schemas.microsoft.com/office/powerpoint/2010/main">
    <mc:Choice Requires="p14">
      <p:transition spd="slow" p14:dur="2000" advTm="30428"/>
    </mc:Choice>
    <mc:Fallback xmlns="">
      <p:transition spd="slow" advTm="3042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Part one</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179872"/>
            <a:ext cx="12044516" cy="4866967"/>
          </a:xfrm>
        </p:spPr>
        <p:txBody>
          <a:bodyPr/>
          <a:lstStyle/>
          <a:p>
            <a:pPr>
              <a:lnSpc>
                <a:spcPct val="150000"/>
              </a:lnSpc>
            </a:pPr>
            <a:r>
              <a:rPr lang="en-GB" dirty="0"/>
              <a:t>We will discuss theories and concepts within lectures.</a:t>
            </a:r>
          </a:p>
          <a:p>
            <a:pPr>
              <a:lnSpc>
                <a:spcPct val="150000"/>
              </a:lnSpc>
            </a:pPr>
            <a:r>
              <a:rPr lang="en-GB" dirty="0"/>
              <a:t>Outline some of the key ideas from research.</a:t>
            </a:r>
          </a:p>
          <a:p>
            <a:pPr>
              <a:lnSpc>
                <a:spcPct val="150000"/>
              </a:lnSpc>
            </a:pPr>
            <a:r>
              <a:rPr lang="en-GB" dirty="0"/>
              <a:t>Introduce relevant legislation and guidance.</a:t>
            </a:r>
          </a:p>
          <a:p>
            <a:pPr>
              <a:lnSpc>
                <a:spcPct val="150000"/>
              </a:lnSpc>
            </a:pPr>
            <a:r>
              <a:rPr lang="en-GB" dirty="0"/>
              <a:t>Think about links to curricula.</a:t>
            </a:r>
          </a:p>
          <a:p>
            <a:pPr>
              <a:lnSpc>
                <a:spcPct val="150000"/>
              </a:lnSpc>
            </a:pPr>
            <a:r>
              <a:rPr lang="en-GB" dirty="0"/>
              <a:t>Recognise the holistic nature of health and wellbeing.</a:t>
            </a:r>
          </a:p>
          <a:p>
            <a:pPr>
              <a:lnSpc>
                <a:spcPct val="150000"/>
              </a:lnSpc>
            </a:pPr>
            <a:r>
              <a:rPr lang="en-GB" dirty="0"/>
              <a:t>Explore the factors that influence health and wellbeing.</a:t>
            </a:r>
          </a:p>
        </p:txBody>
      </p:sp>
    </p:spTree>
    <p:extLst>
      <p:ext uri="{BB962C8B-B14F-4D97-AF65-F5344CB8AC3E}">
        <p14:creationId xmlns:p14="http://schemas.microsoft.com/office/powerpoint/2010/main" val="4138826312"/>
      </p:ext>
    </p:extLst>
  </p:cSld>
  <p:clrMapOvr>
    <a:masterClrMapping/>
  </p:clrMapOvr>
  <mc:AlternateContent xmlns:mc="http://schemas.openxmlformats.org/markup-compatibility/2006">
    <mc:Choice xmlns:p14="http://schemas.microsoft.com/office/powerpoint/2010/main" Requires="p14">
      <p:transition spd="slow" p14:dur="2000" advTm="30428"/>
    </mc:Choice>
    <mc:Fallback>
      <p:transition spd="slow" advTm="3042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Part one</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179872"/>
            <a:ext cx="12044516" cy="4866967"/>
          </a:xfrm>
        </p:spPr>
        <p:txBody>
          <a:bodyPr/>
          <a:lstStyle/>
          <a:p>
            <a:pPr>
              <a:lnSpc>
                <a:spcPct val="150000"/>
              </a:lnSpc>
            </a:pPr>
            <a:r>
              <a:rPr lang="en-GB" dirty="0"/>
              <a:t>Introduce concepts (Health)</a:t>
            </a:r>
          </a:p>
          <a:p>
            <a:pPr>
              <a:lnSpc>
                <a:spcPct val="150000"/>
              </a:lnSpc>
            </a:pPr>
            <a:r>
              <a:rPr lang="en-GB" dirty="0"/>
              <a:t>Define the concept (What is health?)</a:t>
            </a:r>
          </a:p>
          <a:p>
            <a:pPr>
              <a:lnSpc>
                <a:spcPct val="150000"/>
              </a:lnSpc>
            </a:pPr>
            <a:r>
              <a:rPr lang="en-GB" dirty="0"/>
              <a:t>Set the context (Why is it important, why are we discussing it?)</a:t>
            </a:r>
          </a:p>
          <a:p>
            <a:pPr>
              <a:lnSpc>
                <a:spcPct val="150000"/>
              </a:lnSpc>
            </a:pPr>
            <a:r>
              <a:rPr lang="en-GB" dirty="0"/>
              <a:t>Who tells us it is important (The evidence, research, books, articles, websites)</a:t>
            </a:r>
          </a:p>
          <a:p>
            <a:pPr>
              <a:lnSpc>
                <a:spcPct val="150000"/>
              </a:lnSpc>
            </a:pPr>
            <a:r>
              <a:rPr lang="en-GB" dirty="0"/>
              <a:t>Application (Link to Early Years Practice)</a:t>
            </a:r>
          </a:p>
          <a:p>
            <a:pPr marL="0" indent="0">
              <a:lnSpc>
                <a:spcPct val="150000"/>
              </a:lnSpc>
              <a:buNone/>
            </a:pPr>
            <a:endParaRPr lang="en-GB" dirty="0"/>
          </a:p>
        </p:txBody>
      </p:sp>
    </p:spTree>
    <p:extLst>
      <p:ext uri="{BB962C8B-B14F-4D97-AF65-F5344CB8AC3E}">
        <p14:creationId xmlns:p14="http://schemas.microsoft.com/office/powerpoint/2010/main" val="972945349"/>
      </p:ext>
    </p:extLst>
  </p:cSld>
  <p:clrMapOvr>
    <a:masterClrMapping/>
  </p:clrMapOvr>
  <mc:AlternateContent xmlns:mc="http://schemas.openxmlformats.org/markup-compatibility/2006">
    <mc:Choice xmlns:p14="http://schemas.microsoft.com/office/powerpoint/2010/main" Requires="p14">
      <p:transition spd="slow" p14:dur="2000" advTm="30428"/>
    </mc:Choice>
    <mc:Fallback>
      <p:transition spd="slow" advTm="3042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Part two</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052052"/>
            <a:ext cx="12044516" cy="4994788"/>
          </a:xfrm>
        </p:spPr>
        <p:txBody>
          <a:bodyPr>
            <a:normAutofit/>
          </a:bodyPr>
          <a:lstStyle/>
          <a:p>
            <a:pPr marL="0" indent="0">
              <a:lnSpc>
                <a:spcPct val="150000"/>
              </a:lnSpc>
              <a:buNone/>
            </a:pPr>
            <a:r>
              <a:rPr lang="en-GB" dirty="0"/>
              <a:t>A 15 minute presentation.</a:t>
            </a:r>
          </a:p>
          <a:p>
            <a:pPr marL="0" indent="0">
              <a:lnSpc>
                <a:spcPct val="150000"/>
              </a:lnSpc>
              <a:buNone/>
            </a:pPr>
            <a:r>
              <a:rPr lang="en-GB" dirty="0"/>
              <a:t>Choose and aspect of health wellbeing or lifestyles to explore in depth.</a:t>
            </a:r>
          </a:p>
          <a:p>
            <a:pPr marL="0" indent="0">
              <a:lnSpc>
                <a:spcPct val="150000"/>
              </a:lnSpc>
              <a:buNone/>
            </a:pPr>
            <a:r>
              <a:rPr lang="en-GB" dirty="0"/>
              <a:t>Some examples:</a:t>
            </a:r>
          </a:p>
          <a:p>
            <a:pPr>
              <a:lnSpc>
                <a:spcPct val="150000"/>
              </a:lnSpc>
            </a:pPr>
            <a:r>
              <a:rPr lang="en-GB" dirty="0"/>
              <a:t>Obesity</a:t>
            </a:r>
          </a:p>
          <a:p>
            <a:pPr>
              <a:lnSpc>
                <a:spcPct val="150000"/>
              </a:lnSpc>
            </a:pPr>
            <a:r>
              <a:rPr lang="en-GB" dirty="0"/>
              <a:t>Mental Health</a:t>
            </a:r>
          </a:p>
          <a:p>
            <a:pPr>
              <a:lnSpc>
                <a:spcPct val="150000"/>
              </a:lnSpc>
            </a:pPr>
            <a:r>
              <a:rPr lang="en-GB" dirty="0"/>
              <a:t>Dental health</a:t>
            </a:r>
          </a:p>
          <a:p>
            <a:pPr marL="0" indent="0">
              <a:lnSpc>
                <a:spcPct val="150000"/>
              </a:lnSpc>
              <a:buNone/>
            </a:pPr>
            <a:endParaRPr lang="en-GB" sz="2400" dirty="0"/>
          </a:p>
        </p:txBody>
      </p:sp>
    </p:spTree>
    <p:extLst>
      <p:ext uri="{BB962C8B-B14F-4D97-AF65-F5344CB8AC3E}">
        <p14:creationId xmlns:p14="http://schemas.microsoft.com/office/powerpoint/2010/main" val="311061823"/>
      </p:ext>
    </p:extLst>
  </p:cSld>
  <p:clrMapOvr>
    <a:masterClrMapping/>
  </p:clrMapOvr>
  <mc:AlternateContent xmlns:mc="http://schemas.openxmlformats.org/markup-compatibility/2006">
    <mc:Choice xmlns:p14="http://schemas.microsoft.com/office/powerpoint/2010/main" Requires="p14">
      <p:transition spd="slow" p14:dur="2000" advTm="30428"/>
    </mc:Choice>
    <mc:Fallback>
      <p:transition spd="slow" advTm="3042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Part two</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052052"/>
            <a:ext cx="12044516" cy="4994788"/>
          </a:xfrm>
        </p:spPr>
        <p:txBody>
          <a:bodyPr>
            <a:normAutofit/>
          </a:bodyPr>
          <a:lstStyle/>
          <a:p>
            <a:pPr>
              <a:lnSpc>
                <a:spcPct val="150000"/>
              </a:lnSpc>
            </a:pPr>
            <a:r>
              <a:rPr lang="en-GB" sz="2400" dirty="0"/>
              <a:t>As with the poster plan the presentation effectively.</a:t>
            </a:r>
          </a:p>
          <a:p>
            <a:pPr>
              <a:lnSpc>
                <a:spcPct val="150000"/>
              </a:lnSpc>
            </a:pPr>
            <a:r>
              <a:rPr lang="en-GB" sz="2400" dirty="0"/>
              <a:t>Introduction (Define your chosen theme)</a:t>
            </a:r>
          </a:p>
          <a:p>
            <a:pPr>
              <a:lnSpc>
                <a:spcPct val="150000"/>
              </a:lnSpc>
            </a:pPr>
            <a:r>
              <a:rPr lang="en-GB" sz="2400" dirty="0"/>
              <a:t>Why is it significant (For example obesity, how can if effect health and wellbeing in young children?)</a:t>
            </a:r>
          </a:p>
          <a:p>
            <a:pPr>
              <a:lnSpc>
                <a:spcPct val="150000"/>
              </a:lnSpc>
            </a:pPr>
            <a:r>
              <a:rPr lang="en-GB" sz="2400" dirty="0"/>
              <a:t>Who tells us ( Use a range of resources to support your discussions)</a:t>
            </a:r>
          </a:p>
          <a:p>
            <a:pPr>
              <a:lnSpc>
                <a:spcPct val="150000"/>
              </a:lnSpc>
            </a:pPr>
            <a:r>
              <a:rPr lang="en-GB" sz="2400" dirty="0"/>
              <a:t>Application ( What can we do about it, give example from practice and research evidence)</a:t>
            </a:r>
          </a:p>
          <a:p>
            <a:pPr marL="0" indent="0">
              <a:lnSpc>
                <a:spcPct val="150000"/>
              </a:lnSpc>
              <a:buNone/>
            </a:pPr>
            <a:endParaRPr lang="en-GB" sz="2400" dirty="0"/>
          </a:p>
        </p:txBody>
      </p:sp>
    </p:spTree>
    <p:extLst>
      <p:ext uri="{BB962C8B-B14F-4D97-AF65-F5344CB8AC3E}">
        <p14:creationId xmlns:p14="http://schemas.microsoft.com/office/powerpoint/2010/main" val="3154238466"/>
      </p:ext>
    </p:extLst>
  </p:cSld>
  <p:clrMapOvr>
    <a:masterClrMapping/>
  </p:clrMapOvr>
  <mc:AlternateContent xmlns:mc="http://schemas.openxmlformats.org/markup-compatibility/2006">
    <mc:Choice xmlns:p14="http://schemas.microsoft.com/office/powerpoint/2010/main" Requires="p14">
      <p:transition spd="slow" p14:dur="2000" advTm="30428"/>
    </mc:Choice>
    <mc:Fallback>
      <p:transition spd="slow" advTm="3042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Marking Criteria</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052052"/>
            <a:ext cx="12044516" cy="4994788"/>
          </a:xfrm>
        </p:spPr>
        <p:txBody>
          <a:bodyPr>
            <a:normAutofit/>
          </a:bodyPr>
          <a:lstStyle/>
          <a:p>
            <a:pPr marL="0" indent="0">
              <a:lnSpc>
                <a:spcPct val="150000"/>
              </a:lnSpc>
              <a:buNone/>
            </a:pPr>
            <a:r>
              <a:rPr lang="en-GB" dirty="0"/>
              <a:t>1. Referencing:  Ensure that you use a wide range of evidence from appropriate sources to support your work throughout. (10)</a:t>
            </a:r>
          </a:p>
          <a:p>
            <a:pPr marL="0" indent="0">
              <a:lnSpc>
                <a:spcPct val="150000"/>
              </a:lnSpc>
              <a:buNone/>
            </a:pPr>
            <a:r>
              <a:rPr lang="en-GB" dirty="0"/>
              <a:t>2. Content of academic Poster (30)</a:t>
            </a:r>
          </a:p>
          <a:p>
            <a:pPr marL="0" indent="0">
              <a:lnSpc>
                <a:spcPct val="150000"/>
              </a:lnSpc>
              <a:buNone/>
            </a:pPr>
            <a:r>
              <a:rPr lang="en-GB" dirty="0"/>
              <a:t>3. Content of presentation. (30)</a:t>
            </a:r>
          </a:p>
          <a:p>
            <a:pPr marL="0" indent="0">
              <a:lnSpc>
                <a:spcPct val="150000"/>
              </a:lnSpc>
              <a:buNone/>
            </a:pPr>
            <a:r>
              <a:rPr lang="en-GB" dirty="0"/>
              <a:t>4. Application (20)</a:t>
            </a:r>
          </a:p>
          <a:p>
            <a:pPr marL="0" indent="0">
              <a:lnSpc>
                <a:spcPct val="150000"/>
              </a:lnSpc>
              <a:buNone/>
            </a:pPr>
            <a:r>
              <a:rPr lang="en-GB" dirty="0"/>
              <a:t>5. Use of relevant academic and presentation skills (10)</a:t>
            </a:r>
          </a:p>
          <a:p>
            <a:pPr marL="0" indent="0">
              <a:lnSpc>
                <a:spcPct val="150000"/>
              </a:lnSpc>
              <a:buNone/>
            </a:pPr>
            <a:endParaRPr lang="en-GB" sz="2400" dirty="0"/>
          </a:p>
        </p:txBody>
      </p:sp>
    </p:spTree>
    <p:extLst>
      <p:ext uri="{BB962C8B-B14F-4D97-AF65-F5344CB8AC3E}">
        <p14:creationId xmlns:p14="http://schemas.microsoft.com/office/powerpoint/2010/main" val="3877130812"/>
      </p:ext>
    </p:extLst>
  </p:cSld>
  <p:clrMapOvr>
    <a:masterClrMapping/>
  </p:clrMapOvr>
  <mc:AlternateContent xmlns:mc="http://schemas.openxmlformats.org/markup-compatibility/2006">
    <mc:Choice xmlns:p14="http://schemas.microsoft.com/office/powerpoint/2010/main" Requires="p14">
      <p:transition spd="slow" p14:dur="2000" advTm="30428"/>
    </mc:Choice>
    <mc:Fallback>
      <p:transition spd="slow" advTm="3042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5B7-B52D-AC27-0420-27BD749D3B6A}"/>
              </a:ext>
            </a:extLst>
          </p:cNvPr>
          <p:cNvSpPr>
            <a:spLocks noGrp="1"/>
          </p:cNvSpPr>
          <p:nvPr>
            <p:ph type="title"/>
          </p:nvPr>
        </p:nvSpPr>
        <p:spPr>
          <a:xfrm>
            <a:off x="838200" y="0"/>
            <a:ext cx="10515600" cy="1325563"/>
          </a:xfrm>
        </p:spPr>
        <p:txBody>
          <a:bodyPr/>
          <a:lstStyle/>
          <a:p>
            <a:pPr algn="ctr"/>
            <a:r>
              <a:rPr lang="en-GB" b="1" dirty="0"/>
              <a:t>Guidelines</a:t>
            </a:r>
          </a:p>
        </p:txBody>
      </p:sp>
      <p:sp>
        <p:nvSpPr>
          <p:cNvPr id="3" name="Content Placeholder 2">
            <a:extLst>
              <a:ext uri="{FF2B5EF4-FFF2-40B4-BE49-F238E27FC236}">
                <a16:creationId xmlns:a16="http://schemas.microsoft.com/office/drawing/2014/main" id="{9E043270-70BF-6037-C0B8-713B63EDA4B0}"/>
              </a:ext>
            </a:extLst>
          </p:cNvPr>
          <p:cNvSpPr>
            <a:spLocks noGrp="1"/>
          </p:cNvSpPr>
          <p:nvPr>
            <p:ph idx="1"/>
          </p:nvPr>
        </p:nvSpPr>
        <p:spPr>
          <a:xfrm>
            <a:off x="147484" y="1052052"/>
            <a:ext cx="12044516" cy="4994788"/>
          </a:xfrm>
        </p:spPr>
        <p:txBody>
          <a:bodyPr>
            <a:normAutofit fontScale="92500"/>
          </a:bodyPr>
          <a:lstStyle/>
          <a:p>
            <a:pPr>
              <a:lnSpc>
                <a:spcPct val="150000"/>
              </a:lnSpc>
            </a:pPr>
            <a:r>
              <a:rPr lang="en-GB" sz="3600" dirty="0"/>
              <a:t>10% either way for both assignments</a:t>
            </a:r>
          </a:p>
          <a:p>
            <a:pPr>
              <a:lnSpc>
                <a:spcPct val="150000"/>
              </a:lnSpc>
            </a:pPr>
            <a:r>
              <a:rPr lang="en-GB" sz="3600" dirty="0"/>
              <a:t>Assignments submitted up to one week late capped at 40%</a:t>
            </a:r>
          </a:p>
          <a:p>
            <a:pPr>
              <a:lnSpc>
                <a:spcPct val="150000"/>
              </a:lnSpc>
            </a:pPr>
            <a:r>
              <a:rPr lang="en-GB" sz="3600" dirty="0"/>
              <a:t>Over one week late is a fail</a:t>
            </a:r>
          </a:p>
          <a:p>
            <a:pPr>
              <a:lnSpc>
                <a:spcPct val="150000"/>
              </a:lnSpc>
            </a:pPr>
            <a:r>
              <a:rPr lang="en-GB" sz="3600" dirty="0"/>
              <a:t>Please keep in touch with your lecturers, we are here to support you throughout the module.</a:t>
            </a:r>
          </a:p>
          <a:p>
            <a:pPr marL="0" indent="0">
              <a:lnSpc>
                <a:spcPct val="150000"/>
              </a:lnSpc>
              <a:buNone/>
            </a:pPr>
            <a:endParaRPr lang="en-GB" sz="3600" dirty="0"/>
          </a:p>
        </p:txBody>
      </p:sp>
    </p:spTree>
    <p:extLst>
      <p:ext uri="{BB962C8B-B14F-4D97-AF65-F5344CB8AC3E}">
        <p14:creationId xmlns:p14="http://schemas.microsoft.com/office/powerpoint/2010/main" val="3722156705"/>
      </p:ext>
    </p:extLst>
  </p:cSld>
  <p:clrMapOvr>
    <a:masterClrMapping/>
  </p:clrMapOvr>
  <mc:AlternateContent xmlns:mc="http://schemas.openxmlformats.org/markup-compatibility/2006">
    <mc:Choice xmlns:p14="http://schemas.microsoft.com/office/powerpoint/2010/main" Requires="p14">
      <p:transition spd="slow" p14:dur="2000" advTm="30428"/>
    </mc:Choice>
    <mc:Fallback>
      <p:transition spd="slow" advTm="3042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838200" y="365126"/>
            <a:ext cx="10515600" cy="981894"/>
          </a:xfrm>
        </p:spPr>
        <p:txBody>
          <a:bodyPr/>
          <a:lstStyle/>
          <a:p>
            <a:pPr algn="ctr"/>
            <a:r>
              <a:rPr lang="en-GB" b="1" dirty="0"/>
              <a:t>The Foundations of Health</a:t>
            </a:r>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a:xfrm>
            <a:off x="186813" y="1347020"/>
            <a:ext cx="11720052" cy="4564473"/>
          </a:xfrm>
        </p:spPr>
        <p:txBody>
          <a:bodyPr/>
          <a:lstStyle/>
          <a:p>
            <a:pPr marL="0" marR="0" lvl="0" indent="0" algn="l" defTabSz="914400" rtl="0" eaLnBrk="0" fontAlgn="base" latinLnBrk="0" hangingPunct="0">
              <a:lnSpc>
                <a:spcPct val="150000"/>
              </a:lnSpc>
              <a:spcBef>
                <a:spcPct val="20000"/>
              </a:spcBef>
              <a:spcAft>
                <a:spcPct val="0"/>
              </a:spcAft>
              <a:buClrTx/>
              <a:buSzTx/>
              <a:buNone/>
              <a:tabLst/>
              <a:defRPr/>
            </a:pPr>
            <a:r>
              <a:rPr kumimoji="0" lang="en-GB" altLang="en-US" sz="2000" b="0" i="1" u="none" strike="noStrike" kern="1200" cap="none" spc="0" normalizeH="0" baseline="0" noProof="1">
                <a:ln>
                  <a:noFill/>
                </a:ln>
                <a:solidFill>
                  <a:prstClr val="black"/>
                </a:solidFill>
                <a:effectLst/>
                <a:uLnTx/>
                <a:uFillTx/>
                <a:latin typeface="+mj-lt"/>
                <a:ea typeface="+mn-ea"/>
                <a:cs typeface="+mn-cs"/>
              </a:rPr>
              <a:t>“The foundations for virtually every aspect of human development  physical, intellectual and emotional – are laid in early childhood. What happens during these early years has lifelong effects on many aspects of health and wellbeing, from obesity, heart disease and mental health, to educational achievement and economic status” </a:t>
            </a:r>
            <a:endParaRPr kumimoji="0" lang="en-GB" altLang="en-US" sz="2000" b="1" i="1" u="none" strike="noStrike" kern="1200" cap="none" spc="0" normalizeH="0" baseline="0" noProof="1">
              <a:ln>
                <a:noFill/>
              </a:ln>
              <a:solidFill>
                <a:prstClr val="black"/>
              </a:solidFill>
              <a:effectLst/>
              <a:uLnTx/>
              <a:uFillTx/>
              <a:latin typeface="+mj-lt"/>
              <a:ea typeface="+mn-ea"/>
              <a:cs typeface="+mn-cs"/>
            </a:endParaRPr>
          </a:p>
          <a:p>
            <a:pPr marL="0" marR="0" lvl="0" indent="0" algn="l" defTabSz="914400" rtl="0" eaLnBrk="0" fontAlgn="base" latinLnBrk="0" hangingPunct="0">
              <a:lnSpc>
                <a:spcPct val="150000"/>
              </a:lnSpc>
              <a:spcBef>
                <a:spcPct val="20000"/>
              </a:spcBef>
              <a:spcAft>
                <a:spcPct val="0"/>
              </a:spcAft>
              <a:buClrTx/>
              <a:buSzTx/>
              <a:buNone/>
              <a:tabLst/>
              <a:defRPr/>
            </a:pPr>
            <a:r>
              <a:rPr kumimoji="0" lang="en-GB" altLang="en-US" sz="1800" b="1" i="0" u="none" strike="noStrike" kern="1200" cap="none" spc="0" normalizeH="0" baseline="0" noProof="1">
                <a:ln>
                  <a:noFill/>
                </a:ln>
                <a:solidFill>
                  <a:prstClr val="black"/>
                </a:solidFill>
                <a:effectLst/>
                <a:uLnTx/>
                <a:uFillTx/>
                <a:latin typeface="+mj-lt"/>
                <a:ea typeface="+mn-ea"/>
                <a:cs typeface="+mn-cs"/>
              </a:rPr>
              <a:t>Sir Michael Marmot (2010)</a:t>
            </a:r>
            <a:endParaRPr kumimoji="0" lang="en-GB" altLang="en-US" sz="1800" b="0" i="0" u="none" strike="noStrike" kern="1200" cap="none" spc="0" normalizeH="0" baseline="0" noProof="1">
              <a:ln>
                <a:noFill/>
              </a:ln>
              <a:solidFill>
                <a:prstClr val="black"/>
              </a:solidFill>
              <a:effectLst/>
              <a:uLnTx/>
              <a:uFillTx/>
              <a:latin typeface="+mj-lt"/>
              <a:ea typeface="+mn-ea"/>
              <a:cs typeface="+mn-cs"/>
            </a:endParaRPr>
          </a:p>
          <a:p>
            <a:endParaRPr lang="en-GB" dirty="0"/>
          </a:p>
        </p:txBody>
      </p:sp>
      <p:pic>
        <p:nvPicPr>
          <p:cNvPr id="1026" name="Picture 2" descr="About Everyday Health: Our Mission ...">
            <a:extLst>
              <a:ext uri="{FF2B5EF4-FFF2-40B4-BE49-F238E27FC236}">
                <a16:creationId xmlns:a16="http://schemas.microsoft.com/office/drawing/2014/main" id="{14F03964-624A-8661-4879-1115BED541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9607" y="2969485"/>
            <a:ext cx="4361582" cy="2442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283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8A2D-15C3-E50A-2E05-E520954893FF}"/>
              </a:ext>
            </a:extLst>
          </p:cNvPr>
          <p:cNvSpPr>
            <a:spLocks noGrp="1"/>
          </p:cNvSpPr>
          <p:nvPr>
            <p:ph type="title"/>
          </p:nvPr>
        </p:nvSpPr>
        <p:spPr/>
        <p:txBody>
          <a:bodyPr/>
          <a:lstStyle/>
          <a:p>
            <a:pPr algn="ctr"/>
            <a:r>
              <a:rPr kumimoji="0" lang="en-GB" altLang="en-US" sz="4400" b="1" i="0" u="none" strike="noStrike" kern="1200" cap="none" spc="0" normalizeH="0" baseline="0" noProof="1">
                <a:ln>
                  <a:noFill/>
                </a:ln>
                <a:solidFill>
                  <a:prstClr val="black"/>
                </a:solidFill>
                <a:effectLst/>
                <a:uLnTx/>
                <a:uFillTx/>
                <a:ea typeface="+mj-ea"/>
                <a:cs typeface="+mj-cs"/>
              </a:rPr>
              <a:t>Health?</a:t>
            </a:r>
            <a:endParaRPr lang="en-GB" b="1" dirty="0"/>
          </a:p>
        </p:txBody>
      </p:sp>
      <p:sp>
        <p:nvSpPr>
          <p:cNvPr id="4" name="Content Placeholder 3">
            <a:extLst>
              <a:ext uri="{FF2B5EF4-FFF2-40B4-BE49-F238E27FC236}">
                <a16:creationId xmlns:a16="http://schemas.microsoft.com/office/drawing/2014/main" id="{F3DBFEC4-8203-3948-9BCC-6436845AD945}"/>
              </a:ext>
            </a:extLst>
          </p:cNvPr>
          <p:cNvSpPr>
            <a:spLocks noGrp="1"/>
          </p:cNvSpPr>
          <p:nvPr>
            <p:ph sz="half" idx="2"/>
          </p:nvPr>
        </p:nvSpPr>
        <p:spPr>
          <a:xfrm>
            <a:off x="344129" y="1406013"/>
            <a:ext cx="11552903" cy="4770950"/>
          </a:xfrm>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1200" cap="none" spc="0" normalizeH="0" baseline="0" noProof="1">
                <a:ln>
                  <a:noFill/>
                </a:ln>
                <a:solidFill>
                  <a:prstClr val="black"/>
                </a:solidFill>
                <a:effectLst/>
                <a:uLnTx/>
                <a:uFillTx/>
                <a:latin typeface="+mj-lt"/>
                <a:ea typeface="+mn-ea"/>
                <a:cs typeface="+mn-cs"/>
              </a:rPr>
              <a:t>What is health?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j-lt"/>
              <a:ea typeface="+mn-ea"/>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1200" cap="none" spc="0" normalizeH="0" baseline="0" noProof="1">
                <a:ln>
                  <a:noFill/>
                </a:ln>
                <a:solidFill>
                  <a:prstClr val="black"/>
                </a:solidFill>
                <a:effectLst/>
                <a:uLnTx/>
                <a:uFillTx/>
                <a:latin typeface="+mj-lt"/>
                <a:ea typeface="+mn-ea"/>
                <a:cs typeface="+mn-cs"/>
              </a:rPr>
              <a:t>What does it mean to be healthy?</a:t>
            </a: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altLang="en-US" sz="2800" b="0" i="0" u="none" strike="noStrike" kern="1200" cap="none" spc="0" normalizeH="0" baseline="0" noProof="1">
              <a:ln>
                <a:noFill/>
              </a:ln>
              <a:solidFill>
                <a:prstClr val="black"/>
              </a:solidFill>
              <a:effectLst/>
              <a:uLnTx/>
              <a:uFillTx/>
              <a:latin typeface="+mj-lt"/>
              <a:ea typeface="+mn-ea"/>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1200" cap="none" spc="0" normalizeH="0" baseline="0" noProof="1">
                <a:ln>
                  <a:noFill/>
                </a:ln>
                <a:solidFill>
                  <a:prstClr val="black"/>
                </a:solidFill>
                <a:effectLst/>
                <a:uLnTx/>
                <a:uFillTx/>
                <a:latin typeface="+mj-lt"/>
                <a:ea typeface="+mn-ea"/>
                <a:cs typeface="+mn-cs"/>
              </a:rPr>
              <a:t>Your understanding of health and wellbeing will be shaped by your experiences and your professional role.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j-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1">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1843088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38E2-BAB8-504E-0DF6-E28BC47F6337}"/>
              </a:ext>
            </a:extLst>
          </p:cNvPr>
          <p:cNvSpPr>
            <a:spLocks noGrp="1"/>
          </p:cNvSpPr>
          <p:nvPr>
            <p:ph type="title"/>
          </p:nvPr>
        </p:nvSpPr>
        <p:spPr>
          <a:xfrm>
            <a:off x="828366" y="18255"/>
            <a:ext cx="10515600" cy="1325563"/>
          </a:xfrm>
        </p:spPr>
        <p:txBody>
          <a:bodyPr/>
          <a:lstStyle/>
          <a:p>
            <a:pPr algn="ctr"/>
            <a:r>
              <a:rPr lang="en-GB" b="1" dirty="0"/>
              <a:t>World Health Organisation.</a:t>
            </a:r>
          </a:p>
        </p:txBody>
      </p:sp>
      <p:sp>
        <p:nvSpPr>
          <p:cNvPr id="4" name="Content Placeholder 3">
            <a:extLst>
              <a:ext uri="{FF2B5EF4-FFF2-40B4-BE49-F238E27FC236}">
                <a16:creationId xmlns:a16="http://schemas.microsoft.com/office/drawing/2014/main" id="{2B96BAF1-0C3B-EC8A-1F71-6021FCB34E54}"/>
              </a:ext>
            </a:extLst>
          </p:cNvPr>
          <p:cNvSpPr>
            <a:spLocks noGrp="1"/>
          </p:cNvSpPr>
          <p:nvPr>
            <p:ph sz="half" idx="2"/>
          </p:nvPr>
        </p:nvSpPr>
        <p:spPr>
          <a:xfrm>
            <a:off x="314632" y="1130710"/>
            <a:ext cx="11562735" cy="4758813"/>
          </a:xfrm>
        </p:spPr>
        <p:txBody>
          <a:bodyPr>
            <a:normAutofit lnSpcReduction="10000"/>
          </a:bodyPr>
          <a:lstStyle/>
          <a:p>
            <a:pPr>
              <a:lnSpc>
                <a:spcPct val="150000"/>
              </a:lnSpc>
            </a:pPr>
            <a:r>
              <a:rPr lang="en-GB" sz="2400" dirty="0"/>
              <a:t>Health is a state of complete physical, mental and social well-being and not merely the absence of disease or infirmity.</a:t>
            </a:r>
          </a:p>
          <a:p>
            <a:pPr>
              <a:lnSpc>
                <a:spcPct val="150000"/>
              </a:lnSpc>
            </a:pPr>
            <a:r>
              <a:rPr lang="en-GB" sz="2400" dirty="0"/>
              <a:t>The enjoyment of the highest attainable standard of health is one of the fundamental rights of every human being without distinction of race, religion, political belief, economic or social condition.</a:t>
            </a:r>
          </a:p>
          <a:p>
            <a:pPr>
              <a:lnSpc>
                <a:spcPct val="150000"/>
              </a:lnSpc>
            </a:pPr>
            <a:r>
              <a:rPr lang="en-GB" sz="2400" dirty="0"/>
              <a:t>Healthy development of the child is of basic importance; the ability to live harmoniously in a changing total environment is essential to such development.</a:t>
            </a:r>
          </a:p>
          <a:p>
            <a:pPr>
              <a:lnSpc>
                <a:spcPct val="150000"/>
              </a:lnSpc>
            </a:pPr>
            <a:r>
              <a:rPr lang="en-GB" sz="2400" dirty="0"/>
              <a:t>WHO (2024) </a:t>
            </a:r>
            <a:r>
              <a:rPr lang="en-GB" sz="2400" dirty="0">
                <a:hlinkClick r:id="rId3"/>
              </a:rPr>
              <a:t>https://www.who.int/about/accountability/governance/constitution</a:t>
            </a:r>
            <a:endParaRPr lang="en-GB" sz="1600" dirty="0"/>
          </a:p>
        </p:txBody>
      </p:sp>
    </p:spTree>
    <p:extLst>
      <p:ext uri="{BB962C8B-B14F-4D97-AF65-F5344CB8AC3E}">
        <p14:creationId xmlns:p14="http://schemas.microsoft.com/office/powerpoint/2010/main" val="592776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4C13-34E3-245A-F297-020235EEA4D5}"/>
              </a:ext>
            </a:extLst>
          </p:cNvPr>
          <p:cNvSpPr>
            <a:spLocks noGrp="1"/>
          </p:cNvSpPr>
          <p:nvPr>
            <p:ph type="title"/>
          </p:nvPr>
        </p:nvSpPr>
        <p:spPr>
          <a:xfrm>
            <a:off x="739877" y="0"/>
            <a:ext cx="10515600" cy="1325563"/>
          </a:xfrm>
        </p:spPr>
        <p:txBody>
          <a:bodyPr/>
          <a:lstStyle/>
          <a:p>
            <a:pPr algn="ctr"/>
            <a:r>
              <a:rPr kumimoji="0" lang="en-GB" altLang="en-US" sz="4400" b="1" i="0" u="none" strike="noStrike" kern="1200" cap="none" spc="0" normalizeH="0" baseline="0" noProof="0" dirty="0">
                <a:ln>
                  <a:noFill/>
                </a:ln>
                <a:solidFill>
                  <a:prstClr val="black"/>
                </a:solidFill>
                <a:effectLst/>
                <a:uLnTx/>
                <a:uFillTx/>
                <a:ea typeface="+mj-ea"/>
                <a:cs typeface="+mj-cs"/>
              </a:rPr>
              <a:t>What is Health</a:t>
            </a:r>
            <a:endParaRPr lang="en-GB" b="1" dirty="0"/>
          </a:p>
        </p:txBody>
      </p:sp>
      <p:sp>
        <p:nvSpPr>
          <p:cNvPr id="4" name="Content Placeholder 3">
            <a:extLst>
              <a:ext uri="{FF2B5EF4-FFF2-40B4-BE49-F238E27FC236}">
                <a16:creationId xmlns:a16="http://schemas.microsoft.com/office/drawing/2014/main" id="{5554CB80-81FE-591D-D13F-9B9EAA262998}"/>
              </a:ext>
            </a:extLst>
          </p:cNvPr>
          <p:cNvSpPr>
            <a:spLocks noGrp="1"/>
          </p:cNvSpPr>
          <p:nvPr>
            <p:ph sz="half" idx="2"/>
          </p:nvPr>
        </p:nvSpPr>
        <p:spPr>
          <a:xfrm>
            <a:off x="334296" y="1002890"/>
            <a:ext cx="11523407" cy="4800447"/>
          </a:xfrm>
        </p:spPr>
        <p:txBody>
          <a:body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1200" cap="none" spc="0" normalizeH="0" baseline="0" noProof="0" dirty="0">
                <a:ln>
                  <a:noFill/>
                </a:ln>
                <a:solidFill>
                  <a:prstClr val="black"/>
                </a:solidFill>
                <a:effectLst/>
                <a:uLnTx/>
                <a:uFillTx/>
                <a:latin typeface="+mj-lt"/>
                <a:ea typeface="+mn-ea"/>
                <a:cs typeface="+mn-cs"/>
              </a:rPr>
              <a:t>There are several different ways of thinking about health</a:t>
            </a:r>
            <a:r>
              <a:rPr lang="en-GB" altLang="en-US" dirty="0">
                <a:solidFill>
                  <a:prstClr val="black"/>
                </a:solidFill>
                <a:latin typeface="+mj-lt"/>
              </a:rPr>
              <a:t>:</a:t>
            </a:r>
          </a:p>
          <a:p>
            <a:pPr marL="0" marR="0" lvl="0" indent="0" algn="ctr" defTabSz="914400" rtl="0" eaLnBrk="0" fontAlgn="base" latinLnBrk="0" hangingPunct="0">
              <a:lnSpc>
                <a:spcPct val="100000"/>
              </a:lnSpc>
              <a:spcBef>
                <a:spcPct val="20000"/>
              </a:spcBef>
              <a:spcAft>
                <a:spcPct val="0"/>
              </a:spcAft>
              <a:buClrTx/>
              <a:buSzTx/>
              <a:buNone/>
              <a:tabLst/>
              <a:defRPr/>
            </a:pP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7" name="TextBox 6">
            <a:extLst>
              <a:ext uri="{FF2B5EF4-FFF2-40B4-BE49-F238E27FC236}">
                <a16:creationId xmlns:a16="http://schemas.microsoft.com/office/drawing/2014/main" id="{E1617707-F47F-35D2-4264-D71260D6DAB6}"/>
              </a:ext>
            </a:extLst>
          </p:cNvPr>
          <p:cNvSpPr txBox="1"/>
          <p:nvPr/>
        </p:nvSpPr>
        <p:spPr>
          <a:xfrm>
            <a:off x="206478" y="1753673"/>
            <a:ext cx="5471652" cy="5029069"/>
          </a:xfrm>
          <a:prstGeom prst="rect">
            <a:avLst/>
          </a:prstGeom>
          <a:noFill/>
        </p:spPr>
        <p:txBody>
          <a:bodyPr wrap="square" rtlCol="0">
            <a:spAutoFit/>
          </a:bodyPr>
          <a:lstStyle/>
          <a:p>
            <a:pPr algn="ctr"/>
            <a:r>
              <a:rPr lang="en-GB" sz="2800" i="1" u="sng" dirty="0"/>
              <a:t>Negative Definition:</a:t>
            </a:r>
            <a:endParaRPr lang="en-GB" sz="2400" i="1" u="sng" dirty="0">
              <a:latin typeface="+mj-lt"/>
            </a:endParaRPr>
          </a:p>
          <a:p>
            <a:pPr>
              <a:lnSpc>
                <a:spcPct val="150000"/>
              </a:lnSpc>
            </a:pPr>
            <a:r>
              <a:rPr lang="en-GB" sz="2400" dirty="0">
                <a:latin typeface="+mj-lt"/>
              </a:rPr>
              <a:t>Health can be described as the absence of physical illness, disease and mental distress.</a:t>
            </a:r>
          </a:p>
          <a:p>
            <a:pPr>
              <a:lnSpc>
                <a:spcPct val="150000"/>
              </a:lnSpc>
            </a:pPr>
            <a:endParaRPr lang="en-GB" sz="2400" dirty="0">
              <a:latin typeface="+mj-lt"/>
            </a:endParaRPr>
          </a:p>
          <a:p>
            <a:pPr marR="0" lvl="0" algn="l" defTabSz="914400" rtl="0" eaLnBrk="0" fontAlgn="base" latinLnBrk="0" hangingPunct="0">
              <a:lnSpc>
                <a:spcPct val="150000"/>
              </a:lnSpc>
              <a:spcBef>
                <a:spcPct val="20000"/>
              </a:spcBef>
              <a:spcAft>
                <a:spcPct val="0"/>
              </a:spcAft>
              <a:buClrTx/>
              <a:buSzTx/>
              <a:tabLst/>
              <a:defRPr/>
            </a:pPr>
            <a:r>
              <a:rPr kumimoji="0" lang="en-GB" altLang="en-US" sz="2400" b="0" i="0" u="none" strike="noStrike" kern="1200" cap="none" spc="0" normalizeH="0" baseline="0" noProof="0" dirty="0">
                <a:ln>
                  <a:noFill/>
                </a:ln>
                <a:solidFill>
                  <a:prstClr val="black"/>
                </a:solidFill>
                <a:effectLst/>
                <a:uLnTx/>
                <a:uFillTx/>
                <a:latin typeface="+mj-lt"/>
                <a:ea typeface="+mn-ea"/>
                <a:cs typeface="+mn-cs"/>
              </a:rPr>
              <a:t>This can be linked to the medical model of health.</a:t>
            </a:r>
          </a:p>
          <a:p>
            <a:pPr algn="ctr"/>
            <a:endParaRPr lang="en-GB" sz="2400" i="1" u="sng" dirty="0"/>
          </a:p>
          <a:p>
            <a:pPr algn="ctr"/>
            <a:endParaRPr lang="en-GB" sz="2400" i="1" u="sng" dirty="0"/>
          </a:p>
          <a:p>
            <a:pPr algn="ctr"/>
            <a:endParaRPr lang="en-GB" sz="2400" i="1" u="sng" dirty="0"/>
          </a:p>
        </p:txBody>
      </p:sp>
      <p:sp>
        <p:nvSpPr>
          <p:cNvPr id="8" name="TextBox 7">
            <a:extLst>
              <a:ext uri="{FF2B5EF4-FFF2-40B4-BE49-F238E27FC236}">
                <a16:creationId xmlns:a16="http://schemas.microsoft.com/office/drawing/2014/main" id="{946A6D84-91F8-345D-A7E8-BF4199E05344}"/>
              </a:ext>
            </a:extLst>
          </p:cNvPr>
          <p:cNvSpPr txBox="1"/>
          <p:nvPr/>
        </p:nvSpPr>
        <p:spPr>
          <a:xfrm>
            <a:off x="6228735" y="1753673"/>
            <a:ext cx="5628968" cy="3317831"/>
          </a:xfrm>
          <a:prstGeom prst="rect">
            <a:avLst/>
          </a:prstGeom>
          <a:noFill/>
        </p:spPr>
        <p:txBody>
          <a:bodyPr wrap="square" rtlCol="0">
            <a:spAutoFit/>
          </a:bodyPr>
          <a:lstStyle/>
          <a:p>
            <a:pPr algn="ctr"/>
            <a:r>
              <a:rPr lang="en-GB" sz="2800" i="1" u="sng" dirty="0">
                <a:latin typeface="+mj-lt"/>
              </a:rPr>
              <a:t>Positive Definition:</a:t>
            </a:r>
          </a:p>
          <a:p>
            <a:pPr marR="0" lvl="0" algn="l" defTabSz="914400" rtl="0" eaLnBrk="0" fontAlgn="base" latinLnBrk="0" hangingPunct="0">
              <a:lnSpc>
                <a:spcPct val="150000"/>
              </a:lnSpc>
              <a:spcBef>
                <a:spcPct val="20000"/>
              </a:spcBef>
              <a:spcAft>
                <a:spcPct val="0"/>
              </a:spcAft>
              <a:buClrTx/>
              <a:buSzTx/>
              <a:tabLst/>
              <a:defRPr/>
            </a:pPr>
            <a:r>
              <a:rPr lang="en-GB" altLang="en-US" sz="2400" dirty="0">
                <a:solidFill>
                  <a:prstClr val="black"/>
                </a:solidFill>
                <a:latin typeface="+mj-lt"/>
              </a:rPr>
              <a:t>H</a:t>
            </a:r>
            <a:r>
              <a:rPr kumimoji="0" lang="en-GB" altLang="en-US" sz="2400" b="0" i="0" u="none" strike="noStrike" kern="1200" cap="none" spc="0" normalizeH="0" baseline="0" noProof="0" dirty="0" err="1">
                <a:ln>
                  <a:noFill/>
                </a:ln>
                <a:solidFill>
                  <a:prstClr val="black"/>
                </a:solidFill>
                <a:effectLst/>
                <a:uLnTx/>
                <a:uFillTx/>
                <a:latin typeface="+mj-lt"/>
                <a:ea typeface="+mn-ea"/>
                <a:cs typeface="+mn-cs"/>
              </a:rPr>
              <a:t>ealth</a:t>
            </a:r>
            <a:r>
              <a:rPr kumimoji="0" lang="en-GB" altLang="en-US" sz="2400" b="0" i="0" u="none" strike="noStrike" kern="1200" cap="none" spc="0" normalizeH="0" baseline="0" noProof="0" dirty="0">
                <a:ln>
                  <a:noFill/>
                </a:ln>
                <a:solidFill>
                  <a:prstClr val="black"/>
                </a:solidFill>
                <a:effectLst/>
                <a:uLnTx/>
                <a:uFillTx/>
                <a:latin typeface="+mj-lt"/>
                <a:ea typeface="+mn-ea"/>
                <a:cs typeface="+mn-cs"/>
              </a:rPr>
              <a:t> and well-being can be described as the achievement and maintenance of physical fitness and mental stability.</a:t>
            </a:r>
          </a:p>
          <a:p>
            <a:pPr marR="0" lvl="0" algn="l" defTabSz="914400" rtl="0" eaLnBrk="0" fontAlgn="base" latinLnBrk="0" hangingPunct="0">
              <a:lnSpc>
                <a:spcPct val="150000"/>
              </a:lnSpc>
              <a:spcBef>
                <a:spcPct val="20000"/>
              </a:spcBef>
              <a:spcAft>
                <a:spcPct val="0"/>
              </a:spcAft>
              <a:buClrTx/>
              <a:buSzTx/>
              <a:tabLst/>
              <a:defRPr/>
            </a:pPr>
            <a:r>
              <a:rPr kumimoji="0" lang="en-GB" altLang="en-US" sz="2400" b="0" i="0" u="none" strike="noStrike" kern="1200" cap="none" spc="0" normalizeH="0" baseline="0" noProof="0" dirty="0">
                <a:ln>
                  <a:noFill/>
                </a:ln>
                <a:solidFill>
                  <a:prstClr val="black"/>
                </a:solidFill>
                <a:effectLst/>
                <a:uLnTx/>
                <a:uFillTx/>
                <a:latin typeface="+mj-lt"/>
                <a:ea typeface="+mn-ea"/>
                <a:cs typeface="+mn-cs"/>
              </a:rPr>
              <a:t>(Musgrave, 2017)</a:t>
            </a:r>
          </a:p>
          <a:p>
            <a:endParaRPr lang="en-GB" sz="2800" i="1" dirty="0"/>
          </a:p>
        </p:txBody>
      </p:sp>
    </p:spTree>
    <p:extLst>
      <p:ext uri="{BB962C8B-B14F-4D97-AF65-F5344CB8AC3E}">
        <p14:creationId xmlns:p14="http://schemas.microsoft.com/office/powerpoint/2010/main" val="3767347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a:xfrm>
            <a:off x="838200" y="0"/>
            <a:ext cx="10515600" cy="1325563"/>
          </a:xfrm>
        </p:spPr>
        <p:txBody>
          <a:bodyPr/>
          <a:lstStyle/>
          <a:p>
            <a:pPr algn="ctr"/>
            <a:r>
              <a:rPr kumimoji="0" lang="en-GB" altLang="en-US" sz="4400" b="1" i="0" u="none" strike="noStrike" kern="1200" cap="none" spc="0" normalizeH="0" baseline="0" noProof="0" dirty="0">
                <a:ln>
                  <a:noFill/>
                </a:ln>
                <a:solidFill>
                  <a:prstClr val="black"/>
                </a:solidFill>
                <a:effectLst/>
                <a:uLnTx/>
                <a:uFillTx/>
                <a:ea typeface="+mj-ea"/>
                <a:cs typeface="+mj-cs"/>
              </a:rPr>
              <a:t>Holistic definition</a:t>
            </a:r>
            <a:r>
              <a:rPr lang="en-GB" altLang="en-US" b="1" dirty="0">
                <a:solidFill>
                  <a:prstClr val="black"/>
                </a:solidFill>
              </a:rPr>
              <a:t> of Health</a:t>
            </a:r>
            <a:endParaRPr lang="en-GB" b="1" dirty="0"/>
          </a:p>
        </p:txBody>
      </p:sp>
      <p:sp>
        <p:nvSpPr>
          <p:cNvPr id="4" name="Content Placeholder 3">
            <a:extLst>
              <a:ext uri="{FF2B5EF4-FFF2-40B4-BE49-F238E27FC236}">
                <a16:creationId xmlns:a16="http://schemas.microsoft.com/office/drawing/2014/main" id="{66B95D89-05F9-4321-E9F3-4D2466363EE5}"/>
              </a:ext>
            </a:extLst>
          </p:cNvPr>
          <p:cNvSpPr>
            <a:spLocks noGrp="1"/>
          </p:cNvSpPr>
          <p:nvPr>
            <p:ph sz="half" idx="2"/>
          </p:nvPr>
        </p:nvSpPr>
        <p:spPr>
          <a:xfrm>
            <a:off x="147483" y="1325563"/>
            <a:ext cx="11651226" cy="4351338"/>
          </a:xfrm>
        </p:spPr>
        <p:txBody>
          <a:bodyPr/>
          <a:lstStyle/>
          <a:p>
            <a:pPr marL="0" marR="0" lvl="0" indent="0" algn="l" defTabSz="914400" rtl="0" eaLnBrk="0" fontAlgn="base" latinLnBrk="0" hangingPunct="0">
              <a:lnSpc>
                <a:spcPct val="150000"/>
              </a:lnSpc>
              <a:spcBef>
                <a:spcPct val="20000"/>
              </a:spcBef>
              <a:spcAft>
                <a:spcPct val="0"/>
              </a:spcAft>
              <a:buClrTx/>
              <a:buSzTx/>
              <a:buNone/>
              <a:tabLst/>
              <a:defRPr/>
            </a:pPr>
            <a:r>
              <a:rPr kumimoji="0" lang="en-GB" altLang="en-US" sz="2800" b="0" i="0" u="none" strike="noStrike" kern="1200" cap="none" spc="0" normalizeH="0" baseline="0" noProof="0" dirty="0">
                <a:ln>
                  <a:noFill/>
                </a:ln>
                <a:solidFill>
                  <a:prstClr val="black"/>
                </a:solidFill>
                <a:effectLst/>
                <a:uLnTx/>
                <a:uFillTx/>
                <a:latin typeface="+mj-lt"/>
                <a:ea typeface="+mn-ea"/>
                <a:cs typeface="+mn-cs"/>
              </a:rPr>
              <a:t>Health being the result of a combination of physical, social, intellectual and emotional factors. </a:t>
            </a:r>
          </a:p>
          <a:p>
            <a:pPr marL="0" marR="0" lvl="0" indent="0" algn="l" defTabSz="914400" rtl="0" eaLnBrk="0" fontAlgn="base" latinLnBrk="0" hangingPunct="0">
              <a:lnSpc>
                <a:spcPct val="150000"/>
              </a:lnSpc>
              <a:spcBef>
                <a:spcPct val="20000"/>
              </a:spcBef>
              <a:spcAft>
                <a:spcPct val="0"/>
              </a:spcAft>
              <a:buClrTx/>
              <a:buSzTx/>
              <a:buNone/>
              <a:tabLst/>
              <a:defRPr/>
            </a:pPr>
            <a:r>
              <a:rPr lang="en-GB" altLang="en-US" dirty="0">
                <a:solidFill>
                  <a:prstClr val="black"/>
                </a:solidFill>
                <a:latin typeface="+mj-lt"/>
              </a:rPr>
              <a:t> (Musgrave, 2017)</a:t>
            </a: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a:p>
            <a:endParaRPr lang="en-GB" dirty="0"/>
          </a:p>
        </p:txBody>
      </p:sp>
      <p:pic>
        <p:nvPicPr>
          <p:cNvPr id="2050" name="Picture 2" descr="The Importance of Incorporating a Holistic Approach Into Your Practice -  Canadian Counselling and Psychotherapy Association">
            <a:extLst>
              <a:ext uri="{FF2B5EF4-FFF2-40B4-BE49-F238E27FC236}">
                <a16:creationId xmlns:a16="http://schemas.microsoft.com/office/drawing/2014/main" id="{30DCDB6F-F33B-5F2B-784C-ED98F574C3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181510"/>
            <a:ext cx="3875156" cy="3495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658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93FCD-9214-4133-B35E-155D1BB932C0}"/>
              </a:ext>
            </a:extLst>
          </p:cNvPr>
          <p:cNvSpPr>
            <a:spLocks noGrp="1"/>
          </p:cNvSpPr>
          <p:nvPr>
            <p:ph type="title"/>
          </p:nvPr>
        </p:nvSpPr>
        <p:spPr>
          <a:xfrm>
            <a:off x="1189703" y="365127"/>
            <a:ext cx="9753600" cy="687610"/>
          </a:xfrm>
        </p:spPr>
        <p:txBody>
          <a:bodyPr>
            <a:noAutofit/>
          </a:bodyPr>
          <a:lstStyle/>
          <a:p>
            <a:pPr algn="ctr"/>
            <a:r>
              <a:rPr lang="en-GB" b="1" dirty="0">
                <a:latin typeface="Arial" panose="020B0604020202020204" pitchFamily="34" charset="0"/>
              </a:rPr>
              <a:t>Medical model vs Social model</a:t>
            </a:r>
          </a:p>
        </p:txBody>
      </p:sp>
      <p:pic>
        <p:nvPicPr>
          <p:cNvPr id="2050" name="Picture 2">
            <a:extLst>
              <a:ext uri="{FF2B5EF4-FFF2-40B4-BE49-F238E27FC236}">
                <a16:creationId xmlns:a16="http://schemas.microsoft.com/office/drawing/2014/main" id="{74D40866-E8F8-448C-8D97-E5D7DBCC1EE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58548" y="975632"/>
            <a:ext cx="8274904" cy="477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1321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a:xfrm>
            <a:off x="838200" y="0"/>
            <a:ext cx="10515600" cy="1325563"/>
          </a:xfrm>
        </p:spPr>
        <p:txBody>
          <a:bodyPr/>
          <a:lstStyle/>
          <a:p>
            <a:pPr algn="ctr"/>
            <a:r>
              <a:rPr kumimoji="0" lang="en-GB" altLang="en-US" sz="4400" b="1" i="0" u="none" strike="noStrike" kern="1200" cap="none" spc="0" normalizeH="0" baseline="0" noProof="0" dirty="0">
                <a:ln>
                  <a:noFill/>
                </a:ln>
                <a:solidFill>
                  <a:prstClr val="black"/>
                </a:solidFill>
                <a:effectLst/>
                <a:uLnTx/>
                <a:uFillTx/>
                <a:ea typeface="+mj-ea"/>
                <a:cs typeface="+mj-cs"/>
              </a:rPr>
              <a:t>Determinants of Health</a:t>
            </a:r>
            <a:endParaRPr lang="en-GB" b="1" dirty="0"/>
          </a:p>
        </p:txBody>
      </p:sp>
      <p:sp>
        <p:nvSpPr>
          <p:cNvPr id="4" name="Content Placeholder 3">
            <a:extLst>
              <a:ext uri="{FF2B5EF4-FFF2-40B4-BE49-F238E27FC236}">
                <a16:creationId xmlns:a16="http://schemas.microsoft.com/office/drawing/2014/main" id="{66B95D89-05F9-4321-E9F3-4D2466363EE5}"/>
              </a:ext>
            </a:extLst>
          </p:cNvPr>
          <p:cNvSpPr>
            <a:spLocks noGrp="1"/>
          </p:cNvSpPr>
          <p:nvPr>
            <p:ph sz="half" idx="2"/>
          </p:nvPr>
        </p:nvSpPr>
        <p:spPr>
          <a:xfrm>
            <a:off x="147483" y="1325563"/>
            <a:ext cx="11651226" cy="4351338"/>
          </a:xfrm>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Circumstances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Environment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Where we live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Income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1">
                <a:ln>
                  <a:noFill/>
                </a:ln>
                <a:solidFill>
                  <a:prstClr val="black"/>
                </a:solidFill>
                <a:effectLst/>
                <a:uLnTx/>
                <a:uFillTx/>
                <a:latin typeface="Myriad Pro"/>
                <a:ea typeface="+mn-ea"/>
                <a:cs typeface="+mn-cs"/>
              </a:rPr>
              <a:t>relationships</a:t>
            </a:r>
          </a:p>
          <a:p>
            <a:pPr marL="0" indent="0">
              <a:buNone/>
            </a:pPr>
            <a:endParaRPr lang="en-GB" dirty="0"/>
          </a:p>
        </p:txBody>
      </p:sp>
      <p:pic>
        <p:nvPicPr>
          <p:cNvPr id="3074" name="Picture 2" descr="Why Do Social Determinants of Health Matter At Work?">
            <a:extLst>
              <a:ext uri="{FF2B5EF4-FFF2-40B4-BE49-F238E27FC236}">
                <a16:creationId xmlns:a16="http://schemas.microsoft.com/office/drawing/2014/main" id="{938027DD-D05D-749D-259E-362000BFF5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3373" y="1181099"/>
            <a:ext cx="8296275" cy="420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710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a:xfrm>
            <a:off x="838200" y="0"/>
            <a:ext cx="10515600" cy="1325563"/>
          </a:xfrm>
        </p:spPr>
        <p:txBody>
          <a:bodyPr/>
          <a:lstStyle/>
          <a:p>
            <a:pPr algn="ctr"/>
            <a:r>
              <a:rPr kumimoji="0" lang="en-GB" altLang="en-US" sz="4400" b="1" i="0" u="none" strike="noStrike" kern="1200" cap="none" spc="0" normalizeH="0" baseline="0" noProof="0" dirty="0">
                <a:ln>
                  <a:noFill/>
                </a:ln>
                <a:solidFill>
                  <a:prstClr val="black"/>
                </a:solidFill>
                <a:effectLst/>
                <a:uLnTx/>
                <a:uFillTx/>
                <a:ea typeface="+mj-ea"/>
                <a:cs typeface="+mj-cs"/>
              </a:rPr>
              <a:t>A </a:t>
            </a:r>
            <a:r>
              <a:rPr kumimoji="0" lang="en-GB" altLang="en-US" sz="4400" b="1" i="0" u="none" strike="noStrike" kern="1200" cap="none" spc="0" normalizeH="0" baseline="0" noProof="0" dirty="0" err="1">
                <a:ln>
                  <a:noFill/>
                </a:ln>
                <a:solidFill>
                  <a:prstClr val="black"/>
                </a:solidFill>
                <a:effectLst/>
                <a:uLnTx/>
                <a:uFillTx/>
                <a:ea typeface="+mj-ea"/>
                <a:cs typeface="+mj-cs"/>
              </a:rPr>
              <a:t>holisti</a:t>
            </a:r>
            <a:r>
              <a:rPr lang="en-GB" altLang="en-US" b="1" dirty="0">
                <a:solidFill>
                  <a:prstClr val="black"/>
                </a:solidFill>
              </a:rPr>
              <a:t>c approach</a:t>
            </a:r>
            <a:endParaRPr lang="en-GB" b="1" dirty="0"/>
          </a:p>
        </p:txBody>
      </p:sp>
      <p:pic>
        <p:nvPicPr>
          <p:cNvPr id="3" name="Content Placeholder 6">
            <a:extLst>
              <a:ext uri="{FF2B5EF4-FFF2-40B4-BE49-F238E27FC236}">
                <a16:creationId xmlns:a16="http://schemas.microsoft.com/office/drawing/2014/main" id="{051CF8F1-3825-0C38-B513-FF77D67A8573}"/>
              </a:ext>
            </a:extLst>
          </p:cNvPr>
          <p:cNvPicPr>
            <a:picLocks noGrp="1" noChangeAspect="1"/>
          </p:cNvPicPr>
          <p:nvPr>
            <p:ph sz="half" idx="2"/>
          </p:nvPr>
        </p:nvPicPr>
        <p:blipFill>
          <a:blip r:embed="rId2"/>
          <a:stretch>
            <a:fillRect/>
          </a:stretch>
        </p:blipFill>
        <p:spPr>
          <a:xfrm>
            <a:off x="1186717" y="1040429"/>
            <a:ext cx="4754699" cy="4351337"/>
          </a:xfrm>
          <a:prstGeom prst="rect">
            <a:avLst/>
          </a:prstGeom>
        </p:spPr>
      </p:pic>
      <p:sp>
        <p:nvSpPr>
          <p:cNvPr id="6" name="TextBox 5">
            <a:extLst>
              <a:ext uri="{FF2B5EF4-FFF2-40B4-BE49-F238E27FC236}">
                <a16:creationId xmlns:a16="http://schemas.microsoft.com/office/drawing/2014/main" id="{F4B486DD-4A61-D1AA-4CB8-17654D3E636C}"/>
              </a:ext>
            </a:extLst>
          </p:cNvPr>
          <p:cNvSpPr txBox="1"/>
          <p:nvPr/>
        </p:nvSpPr>
        <p:spPr>
          <a:xfrm>
            <a:off x="6096000" y="1819176"/>
            <a:ext cx="5865341" cy="2793842"/>
          </a:xfrm>
          <a:prstGeom prst="rect">
            <a:avLst/>
          </a:prstGeom>
          <a:noFill/>
        </p:spPr>
        <p:txBody>
          <a:bodyPr wrap="square">
            <a:spAutoFit/>
          </a:bodyPr>
          <a:lstStyle/>
          <a:p>
            <a:pPr>
              <a:lnSpc>
                <a:spcPct val="150000"/>
              </a:lnSpc>
            </a:pPr>
            <a:r>
              <a:rPr lang="en-GB" sz="2400" dirty="0"/>
              <a:t>Read article from Moodle: </a:t>
            </a:r>
          </a:p>
          <a:p>
            <a:pPr>
              <a:lnSpc>
                <a:spcPct val="150000"/>
              </a:lnSpc>
            </a:pPr>
            <a:r>
              <a:rPr lang="en-GB" sz="2400" dirty="0"/>
              <a:t>The Health Hexagon Model: Postulating a holistic lifestyle approach to mental health for times and places of uncertainty by Christian S. Chan and </a:t>
            </a:r>
            <a:r>
              <a:rPr lang="en-GB" sz="2400" dirty="0" err="1"/>
              <a:t>Hadar</a:t>
            </a:r>
            <a:r>
              <a:rPr lang="en-GB" sz="2400" dirty="0"/>
              <a:t> Hazan</a:t>
            </a:r>
          </a:p>
        </p:txBody>
      </p:sp>
    </p:spTree>
    <p:extLst>
      <p:ext uri="{BB962C8B-B14F-4D97-AF65-F5344CB8AC3E}">
        <p14:creationId xmlns:p14="http://schemas.microsoft.com/office/powerpoint/2010/main" val="3991222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a:xfrm>
            <a:off x="838200" y="0"/>
            <a:ext cx="10515600" cy="1325563"/>
          </a:xfrm>
        </p:spPr>
        <p:txBody>
          <a:bodyPr/>
          <a:lstStyle/>
          <a:p>
            <a:pPr algn="ctr"/>
            <a:r>
              <a:rPr kumimoji="0" lang="en-GB" altLang="en-US" sz="4400" b="1" i="0" u="none" strike="noStrike" kern="1200" cap="none" spc="0" normalizeH="0" baseline="0" noProof="0" dirty="0">
                <a:ln>
                  <a:noFill/>
                </a:ln>
                <a:solidFill>
                  <a:prstClr val="black"/>
                </a:solidFill>
                <a:effectLst/>
                <a:uLnTx/>
                <a:uFillTx/>
                <a:ea typeface="+mj-ea"/>
                <a:cs typeface="+mj-cs"/>
              </a:rPr>
              <a:t>Determinants of Health</a:t>
            </a:r>
            <a:endParaRPr lang="en-GB" b="1" dirty="0"/>
          </a:p>
        </p:txBody>
      </p:sp>
      <p:pic>
        <p:nvPicPr>
          <p:cNvPr id="7" name="Content Placeholder 6">
            <a:extLst>
              <a:ext uri="{FF2B5EF4-FFF2-40B4-BE49-F238E27FC236}">
                <a16:creationId xmlns:a16="http://schemas.microsoft.com/office/drawing/2014/main" id="{0EE7C03C-BE90-6C6F-3F78-D78A9484A11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954689" y="1042988"/>
            <a:ext cx="8214360" cy="5133975"/>
          </a:xfrm>
        </p:spPr>
      </p:pic>
    </p:spTree>
    <p:extLst>
      <p:ext uri="{BB962C8B-B14F-4D97-AF65-F5344CB8AC3E}">
        <p14:creationId xmlns:p14="http://schemas.microsoft.com/office/powerpoint/2010/main" val="4035468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FCB3-944C-CED1-7056-904D7B989CBD}"/>
              </a:ext>
            </a:extLst>
          </p:cNvPr>
          <p:cNvSpPr>
            <a:spLocks noGrp="1"/>
          </p:cNvSpPr>
          <p:nvPr>
            <p:ph type="title"/>
          </p:nvPr>
        </p:nvSpPr>
        <p:spPr>
          <a:xfrm>
            <a:off x="838200" y="0"/>
            <a:ext cx="10515600" cy="1325563"/>
          </a:xfrm>
        </p:spPr>
        <p:txBody>
          <a:bodyPr/>
          <a:lstStyle/>
          <a:p>
            <a:pPr algn="ctr"/>
            <a:r>
              <a:rPr kumimoji="0" lang="en-GB" altLang="en-US" sz="4400" b="1" i="0" u="none" strike="noStrike" kern="1200" cap="none" spc="0" normalizeH="0" baseline="0" noProof="0" dirty="0">
                <a:ln>
                  <a:noFill/>
                </a:ln>
                <a:solidFill>
                  <a:prstClr val="black"/>
                </a:solidFill>
                <a:effectLst/>
                <a:uLnTx/>
                <a:uFillTx/>
                <a:ea typeface="+mj-ea"/>
                <a:cs typeface="+mj-cs"/>
              </a:rPr>
              <a:t>Dahlgren and Whitehead Model</a:t>
            </a:r>
            <a:endParaRPr lang="en-GB" b="1" dirty="0"/>
          </a:p>
        </p:txBody>
      </p:sp>
      <p:sp>
        <p:nvSpPr>
          <p:cNvPr id="4" name="Content Placeholder 3">
            <a:extLst>
              <a:ext uri="{FF2B5EF4-FFF2-40B4-BE49-F238E27FC236}">
                <a16:creationId xmlns:a16="http://schemas.microsoft.com/office/drawing/2014/main" id="{CF3A3989-F408-0F34-76C0-03A7DDA02A46}"/>
              </a:ext>
            </a:extLst>
          </p:cNvPr>
          <p:cNvSpPr>
            <a:spLocks noGrp="1"/>
          </p:cNvSpPr>
          <p:nvPr>
            <p:ph sz="half" idx="2"/>
          </p:nvPr>
        </p:nvSpPr>
        <p:spPr>
          <a:xfrm>
            <a:off x="0" y="1063256"/>
            <a:ext cx="5515898" cy="5113707"/>
          </a:xfrm>
        </p:spPr>
        <p:txBody>
          <a:bodyPr>
            <a:normAutofit/>
          </a:bodyPr>
          <a:lstStyle/>
          <a:p>
            <a:pPr marL="0" indent="0">
              <a:lnSpc>
                <a:spcPct val="150000"/>
              </a:lnSpc>
              <a:buNone/>
            </a:pPr>
            <a:r>
              <a:rPr lang="en-GB" sz="2400" dirty="0"/>
              <a:t>Today, the ‘Dahlgren and Whitehead model’ of the main determinants  of population health has become the most widely used model of its kind worldwide (Dahlgren and Whitehead, 2021).</a:t>
            </a:r>
          </a:p>
          <a:p>
            <a:pPr marL="0" indent="0">
              <a:lnSpc>
                <a:spcPct val="150000"/>
              </a:lnSpc>
              <a:buNone/>
            </a:pPr>
            <a:r>
              <a:rPr lang="en-GB" sz="2400" dirty="0"/>
              <a:t>This is an important model to understand to support your assignment.</a:t>
            </a:r>
          </a:p>
          <a:p>
            <a:pPr>
              <a:lnSpc>
                <a:spcPct val="150000"/>
              </a:lnSpc>
            </a:pPr>
            <a:endParaRPr lang="en-GB" dirty="0"/>
          </a:p>
        </p:txBody>
      </p:sp>
      <p:pic>
        <p:nvPicPr>
          <p:cNvPr id="4098" name="Picture 2" descr="Rainbow model (figure based on Dahlgren and Whitehead 5 ) with examples...  | Download Scientific Diagram">
            <a:extLst>
              <a:ext uri="{FF2B5EF4-FFF2-40B4-BE49-F238E27FC236}">
                <a16:creationId xmlns:a16="http://schemas.microsoft.com/office/drawing/2014/main" id="{88824FB8-45C8-F482-258E-4BD489D40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110" y="1868129"/>
            <a:ext cx="6743153" cy="3530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496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44FF45D-35E9-2288-2C27-F8C2EB8BD531}"/>
              </a:ext>
            </a:extLst>
          </p:cNvPr>
          <p:cNvSpPr>
            <a:spLocks noGrp="1"/>
          </p:cNvSpPr>
          <p:nvPr>
            <p:ph type="title"/>
          </p:nvPr>
        </p:nvSpPr>
        <p:spPr/>
        <p:txBody>
          <a:bodyPr/>
          <a:lstStyle/>
          <a:p>
            <a:pPr algn="ctr"/>
            <a:r>
              <a:rPr lang="en-GB" altLang="en-US" b="1" dirty="0"/>
              <a:t>Maslow</a:t>
            </a:r>
          </a:p>
        </p:txBody>
      </p:sp>
      <p:pic>
        <p:nvPicPr>
          <p:cNvPr id="31747" name="Content Placeholder 3">
            <a:extLst>
              <a:ext uri="{FF2B5EF4-FFF2-40B4-BE49-F238E27FC236}">
                <a16:creationId xmlns:a16="http://schemas.microsoft.com/office/drawing/2014/main" id="{EE47EA7D-FE1D-69A4-8554-32D229BE8E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28989" y="1600201"/>
            <a:ext cx="5534025" cy="3916363"/>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44FF45D-35E9-2288-2C27-F8C2EB8BD531}"/>
              </a:ext>
            </a:extLst>
          </p:cNvPr>
          <p:cNvSpPr>
            <a:spLocks noGrp="1"/>
          </p:cNvSpPr>
          <p:nvPr>
            <p:ph type="title"/>
          </p:nvPr>
        </p:nvSpPr>
        <p:spPr>
          <a:xfrm>
            <a:off x="838200" y="365126"/>
            <a:ext cx="10515600" cy="973266"/>
          </a:xfrm>
        </p:spPr>
        <p:txBody>
          <a:bodyPr/>
          <a:lstStyle/>
          <a:p>
            <a:pPr algn="ctr"/>
            <a:r>
              <a:rPr lang="en-GB" altLang="en-US" b="1" dirty="0" err="1"/>
              <a:t>Brofenbrenner</a:t>
            </a:r>
            <a:endParaRPr lang="en-GB" altLang="en-US" b="1" dirty="0"/>
          </a:p>
        </p:txBody>
      </p:sp>
      <p:pic>
        <p:nvPicPr>
          <p:cNvPr id="4" name="Content Placeholder 3">
            <a:extLst>
              <a:ext uri="{FF2B5EF4-FFF2-40B4-BE49-F238E27FC236}">
                <a16:creationId xmlns:a16="http://schemas.microsoft.com/office/drawing/2014/main" id="{70F7E3D8-6DD6-B907-B388-D9D8215F0D1A}"/>
              </a:ext>
            </a:extLst>
          </p:cNvPr>
          <p:cNvPicPr>
            <a:picLocks noGrp="1" noChangeAspect="1"/>
          </p:cNvPicPr>
          <p:nvPr>
            <p:ph idx="1"/>
          </p:nvPr>
        </p:nvPicPr>
        <p:blipFill rotWithShape="1">
          <a:blip r:embed="rId3"/>
          <a:srcRect t="63" r="4" b="1276"/>
          <a:stretch/>
        </p:blipFill>
        <p:spPr>
          <a:xfrm>
            <a:off x="6962558" y="1168271"/>
            <a:ext cx="4484071" cy="4351338"/>
          </a:xfrm>
          <a:prstGeom prst="rect">
            <a:avLst/>
          </a:prstGeom>
        </p:spPr>
      </p:pic>
      <p:sp>
        <p:nvSpPr>
          <p:cNvPr id="6" name="TextBox 5">
            <a:extLst>
              <a:ext uri="{FF2B5EF4-FFF2-40B4-BE49-F238E27FC236}">
                <a16:creationId xmlns:a16="http://schemas.microsoft.com/office/drawing/2014/main" id="{4B4DFB54-48B4-B9AA-8DCA-4BD1C5349B01}"/>
              </a:ext>
            </a:extLst>
          </p:cNvPr>
          <p:cNvSpPr txBox="1"/>
          <p:nvPr/>
        </p:nvSpPr>
        <p:spPr>
          <a:xfrm>
            <a:off x="226142" y="1744467"/>
            <a:ext cx="6571692" cy="3365024"/>
          </a:xfrm>
          <a:prstGeom prst="rect">
            <a:avLst/>
          </a:prstGeom>
          <a:noFill/>
        </p:spPr>
        <p:txBody>
          <a:bodyPr wrap="square">
            <a:spAutoFit/>
          </a:bodyPr>
          <a:lstStyle/>
          <a:p>
            <a:pPr>
              <a:lnSpc>
                <a:spcPct val="150000"/>
              </a:lnSpc>
            </a:pPr>
            <a:r>
              <a:rPr lang="en-GB" sz="1800" dirty="0"/>
              <a:t>This model is an effective framework to explore the interconnected nature of health and influencing factors</a:t>
            </a:r>
          </a:p>
          <a:p>
            <a:pPr>
              <a:lnSpc>
                <a:spcPct val="150000"/>
              </a:lnSpc>
            </a:pPr>
            <a:endParaRPr lang="en-GB" dirty="0"/>
          </a:p>
          <a:p>
            <a:pPr>
              <a:lnSpc>
                <a:spcPct val="150000"/>
              </a:lnSpc>
            </a:pPr>
            <a:r>
              <a:rPr lang="en-GB" sz="1800" dirty="0"/>
              <a:t>Article to explore:</a:t>
            </a:r>
          </a:p>
          <a:p>
            <a:pPr>
              <a:lnSpc>
                <a:spcPct val="150000"/>
              </a:lnSpc>
            </a:pPr>
            <a:r>
              <a:rPr lang="en-GB" dirty="0"/>
              <a:t>https://journals.sagepub.com/doi/full/10.1177/21582440221134089 </a:t>
            </a:r>
            <a:endParaRPr lang="en-GB" sz="1800" dirty="0"/>
          </a:p>
          <a:p>
            <a:pPr>
              <a:lnSpc>
                <a:spcPct val="150000"/>
              </a:lnSpc>
            </a:pPr>
            <a:endParaRPr lang="en-GB" dirty="0"/>
          </a:p>
          <a:p>
            <a:pPr>
              <a:lnSpc>
                <a:spcPct val="150000"/>
              </a:lnSpc>
            </a:pPr>
            <a:r>
              <a:rPr lang="en-GB" sz="1800" dirty="0"/>
              <a:t>.</a:t>
            </a:r>
          </a:p>
        </p:txBody>
      </p:sp>
    </p:spTree>
    <p:extLst>
      <p:ext uri="{BB962C8B-B14F-4D97-AF65-F5344CB8AC3E}">
        <p14:creationId xmlns:p14="http://schemas.microsoft.com/office/powerpoint/2010/main" val="2583503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44FF45D-35E9-2288-2C27-F8C2EB8BD531}"/>
              </a:ext>
            </a:extLst>
          </p:cNvPr>
          <p:cNvSpPr>
            <a:spLocks noGrp="1"/>
          </p:cNvSpPr>
          <p:nvPr>
            <p:ph type="title"/>
          </p:nvPr>
        </p:nvSpPr>
        <p:spPr>
          <a:xfrm>
            <a:off x="887598" y="0"/>
            <a:ext cx="10515600" cy="973266"/>
          </a:xfrm>
        </p:spPr>
        <p:txBody>
          <a:bodyPr/>
          <a:lstStyle/>
          <a:p>
            <a:pPr algn="ctr"/>
            <a:r>
              <a:rPr lang="en-GB" altLang="en-US" b="1" dirty="0" err="1"/>
              <a:t>Brofenbrenner</a:t>
            </a:r>
            <a:r>
              <a:rPr lang="en-GB" altLang="en-US" b="1" dirty="0"/>
              <a:t> and Health </a:t>
            </a:r>
          </a:p>
        </p:txBody>
      </p:sp>
      <p:sp>
        <p:nvSpPr>
          <p:cNvPr id="3" name="Content Placeholder 2">
            <a:extLst>
              <a:ext uri="{FF2B5EF4-FFF2-40B4-BE49-F238E27FC236}">
                <a16:creationId xmlns:a16="http://schemas.microsoft.com/office/drawing/2014/main" id="{657AF8F2-091B-0735-5620-FC1010570420}"/>
              </a:ext>
            </a:extLst>
          </p:cNvPr>
          <p:cNvSpPr>
            <a:spLocks noGrp="1"/>
          </p:cNvSpPr>
          <p:nvPr>
            <p:ph idx="1"/>
          </p:nvPr>
        </p:nvSpPr>
        <p:spPr>
          <a:xfrm>
            <a:off x="186813" y="698090"/>
            <a:ext cx="11916697" cy="5478873"/>
          </a:xfrm>
        </p:spPr>
        <p:txBody>
          <a:bodyPr/>
          <a:lstStyle/>
          <a:p>
            <a:pPr marL="0" indent="0">
              <a:lnSpc>
                <a:spcPct val="150000"/>
              </a:lnSpc>
              <a:buNone/>
            </a:pPr>
            <a:r>
              <a:rPr lang="en-GB" sz="2000" dirty="0"/>
              <a:t>A series of interconnected systems:</a:t>
            </a:r>
          </a:p>
          <a:p>
            <a:pPr marL="0" indent="0">
              <a:lnSpc>
                <a:spcPct val="150000"/>
              </a:lnSpc>
              <a:buNone/>
            </a:pPr>
            <a:r>
              <a:rPr lang="en-GB" altLang="en-US" sz="2000" i="1" noProof="1"/>
              <a:t>Chronosystem:</a:t>
            </a:r>
          </a:p>
          <a:p>
            <a:pPr>
              <a:lnSpc>
                <a:spcPct val="150000"/>
              </a:lnSpc>
            </a:pPr>
            <a:r>
              <a:rPr lang="en-GB" altLang="en-US" sz="2000" noProof="1"/>
              <a:t>The factors that influence the health of children change over time.</a:t>
            </a:r>
          </a:p>
          <a:p>
            <a:pPr>
              <a:lnSpc>
                <a:spcPct val="150000"/>
              </a:lnSpc>
            </a:pPr>
            <a:r>
              <a:rPr lang="en-GB" altLang="en-US" sz="2000" noProof="1"/>
              <a:t>What historical changes have impacted upon the health of children.</a:t>
            </a:r>
          </a:p>
          <a:p>
            <a:pPr>
              <a:lnSpc>
                <a:spcPct val="150000"/>
              </a:lnSpc>
            </a:pPr>
            <a:endParaRPr lang="en-GB" altLang="en-US" sz="2000" noProof="1"/>
          </a:p>
          <a:p>
            <a:r>
              <a:rPr lang="en-GB" altLang="cy-GB" sz="2000" noProof="1"/>
              <a:t>Microsystems</a:t>
            </a:r>
          </a:p>
          <a:p>
            <a:pPr>
              <a:lnSpc>
                <a:spcPct val="150000"/>
              </a:lnSpc>
            </a:pPr>
            <a:r>
              <a:rPr lang="en-GB" altLang="cy-GB" sz="2000" noProof="1"/>
              <a:t>Children spend a large amount of time in settings, the home and the nursery/School become the child's microsystems.</a:t>
            </a:r>
          </a:p>
          <a:p>
            <a:pPr marL="0" indent="0">
              <a:lnSpc>
                <a:spcPct val="150000"/>
              </a:lnSpc>
              <a:buNone/>
            </a:pPr>
            <a:endParaRPr lang="en-GB" altLang="en-US" sz="2000" noProof="1"/>
          </a:p>
          <a:p>
            <a:pPr marL="0" indent="0">
              <a:lnSpc>
                <a:spcPct val="150000"/>
              </a:lnSpc>
              <a:buNone/>
            </a:pPr>
            <a:endParaRPr lang="en-GB" altLang="en-US" sz="2000" noProof="1"/>
          </a:p>
          <a:p>
            <a:pPr marL="0" indent="0">
              <a:buNone/>
            </a:pPr>
            <a:endParaRPr lang="en-GB" dirty="0"/>
          </a:p>
          <a:p>
            <a:pPr marL="0" indent="0">
              <a:buNone/>
            </a:pPr>
            <a:endParaRPr lang="en-GB" dirty="0"/>
          </a:p>
        </p:txBody>
      </p:sp>
      <p:pic>
        <p:nvPicPr>
          <p:cNvPr id="5" name="Content Placeholder 3">
            <a:extLst>
              <a:ext uri="{FF2B5EF4-FFF2-40B4-BE49-F238E27FC236}">
                <a16:creationId xmlns:a16="http://schemas.microsoft.com/office/drawing/2014/main" id="{8C744642-29E7-D372-D9C6-2C9836986255}"/>
              </a:ext>
            </a:extLst>
          </p:cNvPr>
          <p:cNvPicPr>
            <a:picLocks noChangeAspect="1"/>
          </p:cNvPicPr>
          <p:nvPr/>
        </p:nvPicPr>
        <p:blipFill rotWithShape="1">
          <a:blip r:embed="rId3"/>
          <a:srcRect t="632" r="4" b="1206"/>
          <a:stretch/>
        </p:blipFill>
        <p:spPr>
          <a:xfrm>
            <a:off x="8357104" y="698090"/>
            <a:ext cx="3648083" cy="3536386"/>
          </a:xfrm>
          <a:prstGeom prst="rect">
            <a:avLst/>
          </a:prstGeom>
        </p:spPr>
      </p:pic>
    </p:spTree>
    <p:extLst>
      <p:ext uri="{BB962C8B-B14F-4D97-AF65-F5344CB8AC3E}">
        <p14:creationId xmlns:p14="http://schemas.microsoft.com/office/powerpoint/2010/main" val="3042969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69F829-F7B1-5D3A-F948-CAD469055A1E}"/>
              </a:ext>
            </a:extLst>
          </p:cNvPr>
          <p:cNvPicPr>
            <a:picLocks noChangeAspect="1"/>
          </p:cNvPicPr>
          <p:nvPr/>
        </p:nvPicPr>
        <p:blipFill>
          <a:blip r:embed="rId3"/>
          <a:stretch>
            <a:fillRect/>
          </a:stretch>
        </p:blipFill>
        <p:spPr>
          <a:xfrm>
            <a:off x="0" y="210938"/>
            <a:ext cx="12192000" cy="5568889"/>
          </a:xfrm>
          <a:prstGeom prst="rect">
            <a:avLst/>
          </a:prstGeom>
        </p:spPr>
      </p:pic>
    </p:spTree>
    <p:extLst>
      <p:ext uri="{BB962C8B-B14F-4D97-AF65-F5344CB8AC3E}">
        <p14:creationId xmlns:p14="http://schemas.microsoft.com/office/powerpoint/2010/main" val="23353454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a:xfrm>
            <a:off x="751703" y="-227999"/>
            <a:ext cx="10515600" cy="1325563"/>
          </a:xfrm>
        </p:spPr>
        <p:txBody>
          <a:bodyPr/>
          <a:lstStyle/>
          <a:p>
            <a:pPr algn="ctr"/>
            <a:r>
              <a:rPr lang="en-GB" altLang="en-US" b="1" noProof="1"/>
              <a:t>The Current Situation.</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370701" y="1387421"/>
            <a:ext cx="6413158" cy="4083158"/>
          </a:xfrm>
        </p:spPr>
        <p:txBody>
          <a:bodyPr>
            <a:normAutofit/>
          </a:bodyPr>
          <a:lstStyle/>
          <a:p>
            <a:pPr marL="0" indent="0">
              <a:lnSpc>
                <a:spcPct val="150000"/>
              </a:lnSpc>
              <a:buNone/>
            </a:pPr>
            <a:r>
              <a:rPr lang="en-GB" sz="2000" dirty="0">
                <a:hlinkClick r:id="rId3"/>
              </a:rPr>
              <a:t>Local-indicators-of-child-poverty-after-housing-costs_Final-Report-3.pdf (endchildpoverty.org.uk)</a:t>
            </a:r>
            <a:endParaRPr lang="en-GB" sz="2000" dirty="0"/>
          </a:p>
          <a:p>
            <a:pPr marL="0" indent="0">
              <a:lnSpc>
                <a:spcPct val="150000"/>
              </a:lnSpc>
              <a:buNone/>
            </a:pPr>
            <a:r>
              <a:rPr lang="en-GB" sz="2000" dirty="0"/>
              <a:t>		</a:t>
            </a:r>
          </a:p>
          <a:p>
            <a:pPr marL="0" indent="0">
              <a:lnSpc>
                <a:spcPct val="150000"/>
              </a:lnSpc>
              <a:buNone/>
            </a:pPr>
            <a:r>
              <a:rPr lang="en-GB" sz="2000" dirty="0"/>
              <a:t>	</a:t>
            </a:r>
          </a:p>
          <a:p>
            <a:pPr marL="0" indent="0">
              <a:lnSpc>
                <a:spcPct val="150000"/>
              </a:lnSpc>
              <a:buNone/>
            </a:pPr>
            <a:endParaRPr lang="en-GB" sz="2000" dirty="0"/>
          </a:p>
          <a:p>
            <a:pPr marL="0" indent="0">
              <a:lnSpc>
                <a:spcPct val="150000"/>
              </a:lnSpc>
              <a:buNone/>
            </a:pPr>
            <a:endParaRPr lang="en-GB" sz="2000" dirty="0"/>
          </a:p>
          <a:p>
            <a:pPr marL="0" indent="0">
              <a:lnSpc>
                <a:spcPct val="150000"/>
              </a:lnSpc>
              <a:buNone/>
            </a:pPr>
            <a:r>
              <a:rPr lang="en-GB" sz="2000" dirty="0"/>
              <a:t>	(Source: Child poverty action group, 2024)</a:t>
            </a:r>
            <a:endParaRPr lang="en-GB" altLang="en-US" sz="2000" dirty="0"/>
          </a:p>
          <a:p>
            <a:pPr>
              <a:lnSpc>
                <a:spcPct val="150000"/>
              </a:lnSpc>
            </a:pPr>
            <a:endParaRPr lang="en-GB" altLang="en-US" sz="2000" dirty="0"/>
          </a:p>
          <a:p>
            <a:pPr>
              <a:lnSpc>
                <a:spcPct val="150000"/>
              </a:lnSpc>
            </a:pPr>
            <a:endParaRPr lang="en-GB" altLang="en-US" sz="2000" noProof="1"/>
          </a:p>
        </p:txBody>
      </p:sp>
      <p:pic>
        <p:nvPicPr>
          <p:cNvPr id="5" name="Picture 4">
            <a:extLst>
              <a:ext uri="{FF2B5EF4-FFF2-40B4-BE49-F238E27FC236}">
                <a16:creationId xmlns:a16="http://schemas.microsoft.com/office/drawing/2014/main" id="{0C262CA4-A860-0DB9-AC99-0EB4481F1DE4}"/>
              </a:ext>
            </a:extLst>
          </p:cNvPr>
          <p:cNvPicPr>
            <a:picLocks noChangeAspect="1"/>
          </p:cNvPicPr>
          <p:nvPr/>
        </p:nvPicPr>
        <p:blipFill>
          <a:blip r:embed="rId4"/>
          <a:stretch>
            <a:fillRect/>
          </a:stretch>
        </p:blipFill>
        <p:spPr>
          <a:xfrm>
            <a:off x="6520640" y="704335"/>
            <a:ext cx="5300659" cy="4766244"/>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a:xfrm>
            <a:off x="86497" y="-227999"/>
            <a:ext cx="12369114" cy="1325563"/>
          </a:xfrm>
        </p:spPr>
        <p:txBody>
          <a:bodyPr/>
          <a:lstStyle/>
          <a:p>
            <a:pPr algn="ctr"/>
            <a:r>
              <a:rPr lang="en-GB" altLang="en-US" b="1" noProof="1"/>
              <a:t>The Current Situation – Global Perspective</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197707" y="704335"/>
            <a:ext cx="11677135" cy="4885253"/>
          </a:xfrm>
        </p:spPr>
        <p:txBody>
          <a:bodyPr>
            <a:normAutofit/>
          </a:bodyPr>
          <a:lstStyle/>
          <a:p>
            <a:pPr>
              <a:lnSpc>
                <a:spcPct val="150000"/>
              </a:lnSpc>
            </a:pPr>
            <a:endParaRPr lang="en-GB" altLang="en-US" sz="2000" dirty="0"/>
          </a:p>
          <a:p>
            <a:pPr>
              <a:lnSpc>
                <a:spcPct val="150000"/>
              </a:lnSpc>
            </a:pPr>
            <a:endParaRPr lang="en-GB" altLang="en-US" sz="2000" noProof="1"/>
          </a:p>
        </p:txBody>
      </p:sp>
      <p:pic>
        <p:nvPicPr>
          <p:cNvPr id="2" name="Picture 1">
            <a:extLst>
              <a:ext uri="{FF2B5EF4-FFF2-40B4-BE49-F238E27FC236}">
                <a16:creationId xmlns:a16="http://schemas.microsoft.com/office/drawing/2014/main" id="{5C7FA7F4-9A0E-3C4D-E97C-9926C82BF2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99468" y="838200"/>
            <a:ext cx="7993063" cy="475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1976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a:xfrm>
            <a:off x="86497" y="-227999"/>
            <a:ext cx="12369114" cy="1325563"/>
          </a:xfrm>
        </p:spPr>
        <p:txBody>
          <a:bodyPr/>
          <a:lstStyle/>
          <a:p>
            <a:pPr algn="ctr"/>
            <a:r>
              <a:rPr lang="en-GB" altLang="en-US" b="1" noProof="1"/>
              <a:t>The Current Situation – Global Perspective</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197707" y="704335"/>
            <a:ext cx="11677135" cy="4885253"/>
          </a:xfrm>
        </p:spPr>
        <p:txBody>
          <a:bodyPr>
            <a:normAutofit/>
          </a:bodyPr>
          <a:lstStyle/>
          <a:p>
            <a:pPr>
              <a:lnSpc>
                <a:spcPct val="150000"/>
              </a:lnSpc>
            </a:pPr>
            <a:endParaRPr lang="en-GB" altLang="en-US" sz="2000" dirty="0"/>
          </a:p>
          <a:p>
            <a:pPr>
              <a:lnSpc>
                <a:spcPct val="150000"/>
              </a:lnSpc>
            </a:pPr>
            <a:endParaRPr lang="en-GB" altLang="en-US" sz="2000" noProof="1"/>
          </a:p>
        </p:txBody>
      </p:sp>
      <p:pic>
        <p:nvPicPr>
          <p:cNvPr id="3" name="Picture 1">
            <a:extLst>
              <a:ext uri="{FF2B5EF4-FFF2-40B4-BE49-F238E27FC236}">
                <a16:creationId xmlns:a16="http://schemas.microsoft.com/office/drawing/2014/main" id="{56FC6F46-1A70-1902-E83A-26317443239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908050"/>
            <a:ext cx="7488237" cy="446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1283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a:xfrm>
            <a:off x="86497" y="-227999"/>
            <a:ext cx="12369114" cy="1325563"/>
          </a:xfrm>
        </p:spPr>
        <p:txBody>
          <a:bodyPr/>
          <a:lstStyle/>
          <a:p>
            <a:pPr algn="ctr"/>
            <a:r>
              <a:rPr lang="en-GB" altLang="en-US" b="1" noProof="1"/>
              <a:t>Activity</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197707" y="704335"/>
            <a:ext cx="11677135" cy="4885253"/>
          </a:xfrm>
        </p:spPr>
        <p:txBody>
          <a:bodyPr>
            <a:normAutofit/>
          </a:bodyPr>
          <a:lstStyle/>
          <a:p>
            <a:pPr>
              <a:lnSpc>
                <a:spcPct val="150000"/>
              </a:lnSpc>
            </a:pPr>
            <a:endParaRPr lang="en-GB" altLang="en-US" sz="2000" dirty="0"/>
          </a:p>
          <a:p>
            <a:pPr>
              <a:lnSpc>
                <a:spcPct val="150000"/>
              </a:lnSpc>
            </a:pPr>
            <a:endParaRPr lang="en-GB" altLang="en-US" sz="2000" noProof="1"/>
          </a:p>
        </p:txBody>
      </p:sp>
      <p:sp>
        <p:nvSpPr>
          <p:cNvPr id="4" name="TextBox 3">
            <a:extLst>
              <a:ext uri="{FF2B5EF4-FFF2-40B4-BE49-F238E27FC236}">
                <a16:creationId xmlns:a16="http://schemas.microsoft.com/office/drawing/2014/main" id="{C2D2FE60-B730-8338-56B4-EB05DF7F1652}"/>
              </a:ext>
            </a:extLst>
          </p:cNvPr>
          <p:cNvSpPr txBox="1"/>
          <p:nvPr/>
        </p:nvSpPr>
        <p:spPr>
          <a:xfrm>
            <a:off x="257432" y="855015"/>
            <a:ext cx="11617410" cy="4433073"/>
          </a:xfrm>
          <a:prstGeom prst="rect">
            <a:avLst/>
          </a:prstGeom>
          <a:noFill/>
        </p:spPr>
        <p:txBody>
          <a:bodyPr wrap="square">
            <a:spAutoFit/>
          </a:bodyPr>
          <a:lstStyle/>
          <a:p>
            <a:pPr>
              <a:lnSpc>
                <a:spcPct val="150000"/>
              </a:lnSpc>
            </a:pPr>
            <a:r>
              <a:rPr lang="en-GB" altLang="cy-GB" sz="3200" noProof="1"/>
              <a:t>Think about Bronfenbrenners theory and the inter-relationships.</a:t>
            </a:r>
          </a:p>
          <a:p>
            <a:pPr>
              <a:lnSpc>
                <a:spcPct val="150000"/>
              </a:lnSpc>
            </a:pPr>
            <a:endParaRPr lang="en-GB" altLang="cy-GB" sz="3200" noProof="1"/>
          </a:p>
          <a:p>
            <a:pPr>
              <a:lnSpc>
                <a:spcPct val="150000"/>
              </a:lnSpc>
            </a:pPr>
            <a:r>
              <a:rPr lang="en-GB" altLang="cy-GB" sz="3200" noProof="1"/>
              <a:t>How can early years practitioners promote health in the children in their care? </a:t>
            </a:r>
          </a:p>
          <a:p>
            <a:pPr>
              <a:lnSpc>
                <a:spcPct val="150000"/>
              </a:lnSpc>
            </a:pPr>
            <a:endParaRPr lang="en-GB" altLang="cy-GB" sz="3200" noProof="1"/>
          </a:p>
          <a:p>
            <a:pPr>
              <a:lnSpc>
                <a:spcPct val="150000"/>
              </a:lnSpc>
            </a:pPr>
            <a:endParaRPr lang="en-GB" altLang="cy-GB" sz="3200" noProof="1"/>
          </a:p>
        </p:txBody>
      </p:sp>
    </p:spTree>
    <p:extLst>
      <p:ext uri="{BB962C8B-B14F-4D97-AF65-F5344CB8AC3E}">
        <p14:creationId xmlns:p14="http://schemas.microsoft.com/office/powerpoint/2010/main" val="28729311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75C96303-9357-24F2-4653-825D28C68F88}"/>
              </a:ext>
            </a:extLst>
          </p:cNvPr>
          <p:cNvSpPr>
            <a:spLocks noGrp="1"/>
          </p:cNvSpPr>
          <p:nvPr>
            <p:ph type="title"/>
          </p:nvPr>
        </p:nvSpPr>
        <p:spPr>
          <a:xfrm>
            <a:off x="86497" y="-227999"/>
            <a:ext cx="12369114" cy="1325563"/>
          </a:xfrm>
        </p:spPr>
        <p:txBody>
          <a:bodyPr/>
          <a:lstStyle/>
          <a:p>
            <a:pPr algn="ctr"/>
            <a:r>
              <a:rPr lang="en-GB" altLang="en-US" b="1" noProof="1"/>
              <a:t>Summary </a:t>
            </a:r>
          </a:p>
        </p:txBody>
      </p:sp>
      <p:sp>
        <p:nvSpPr>
          <p:cNvPr id="41988" name="Content Placeholder 3">
            <a:extLst>
              <a:ext uri="{FF2B5EF4-FFF2-40B4-BE49-F238E27FC236}">
                <a16:creationId xmlns:a16="http://schemas.microsoft.com/office/drawing/2014/main" id="{CF6F5EEC-A2F9-3298-5F7A-2FF4BA7163DD}"/>
              </a:ext>
            </a:extLst>
          </p:cNvPr>
          <p:cNvSpPr>
            <a:spLocks noGrp="1"/>
          </p:cNvSpPr>
          <p:nvPr>
            <p:ph sz="half" idx="2"/>
          </p:nvPr>
        </p:nvSpPr>
        <p:spPr>
          <a:xfrm>
            <a:off x="197707" y="704335"/>
            <a:ext cx="11677135" cy="4885253"/>
          </a:xfrm>
        </p:spPr>
        <p:txBody>
          <a:bodyPr>
            <a:normAutofit/>
          </a:bodyPr>
          <a:lstStyle/>
          <a:p>
            <a:pPr>
              <a:lnSpc>
                <a:spcPct val="150000"/>
              </a:lnSpc>
            </a:pPr>
            <a:endParaRPr lang="en-GB" altLang="en-US" sz="2000" dirty="0"/>
          </a:p>
          <a:p>
            <a:pPr>
              <a:lnSpc>
                <a:spcPct val="150000"/>
              </a:lnSpc>
            </a:pPr>
            <a:endParaRPr lang="en-GB" altLang="en-US" sz="2000" noProof="1"/>
          </a:p>
        </p:txBody>
      </p:sp>
      <p:sp>
        <p:nvSpPr>
          <p:cNvPr id="4" name="TextBox 3">
            <a:extLst>
              <a:ext uri="{FF2B5EF4-FFF2-40B4-BE49-F238E27FC236}">
                <a16:creationId xmlns:a16="http://schemas.microsoft.com/office/drawing/2014/main" id="{C2D2FE60-B730-8338-56B4-EB05DF7F1652}"/>
              </a:ext>
            </a:extLst>
          </p:cNvPr>
          <p:cNvSpPr txBox="1"/>
          <p:nvPr/>
        </p:nvSpPr>
        <p:spPr>
          <a:xfrm>
            <a:off x="257432" y="855015"/>
            <a:ext cx="11617410" cy="6095066"/>
          </a:xfrm>
          <a:prstGeom prst="rect">
            <a:avLst/>
          </a:prstGeom>
          <a:noFill/>
        </p:spPr>
        <p:txBody>
          <a:bodyPr wrap="square">
            <a:spAutoFit/>
          </a:bodyPr>
          <a:lstStyle/>
          <a:p>
            <a:pPr>
              <a:lnSpc>
                <a:spcPct val="150000"/>
              </a:lnSpc>
            </a:pPr>
            <a:r>
              <a:rPr lang="en-GB" altLang="cy-GB" sz="4000" noProof="1"/>
              <a:t>- Health is a complex concept to define.</a:t>
            </a:r>
          </a:p>
          <a:p>
            <a:pPr>
              <a:lnSpc>
                <a:spcPct val="150000"/>
              </a:lnSpc>
            </a:pPr>
            <a:r>
              <a:rPr lang="en-GB" altLang="cy-GB" sz="4000" noProof="1"/>
              <a:t>- Health is influenced by a variety of interrelated factors. </a:t>
            </a:r>
          </a:p>
          <a:p>
            <a:pPr>
              <a:lnSpc>
                <a:spcPct val="150000"/>
              </a:lnSpc>
            </a:pPr>
            <a:r>
              <a:rPr lang="en-GB" altLang="cy-GB" sz="4000" noProof="1"/>
              <a:t>- EYP’s play a central role in ensuring healthy outcomes for children. </a:t>
            </a:r>
          </a:p>
          <a:p>
            <a:pPr>
              <a:lnSpc>
                <a:spcPct val="150000"/>
              </a:lnSpc>
            </a:pPr>
            <a:endParaRPr lang="en-GB" altLang="cy-GB" sz="3200" noProof="1"/>
          </a:p>
          <a:p>
            <a:pPr>
              <a:lnSpc>
                <a:spcPct val="150000"/>
              </a:lnSpc>
            </a:pPr>
            <a:endParaRPr lang="en-GB" altLang="cy-GB" sz="3200" noProof="1"/>
          </a:p>
        </p:txBody>
      </p:sp>
    </p:spTree>
    <p:extLst>
      <p:ext uri="{BB962C8B-B14F-4D97-AF65-F5344CB8AC3E}">
        <p14:creationId xmlns:p14="http://schemas.microsoft.com/office/powerpoint/2010/main" val="334351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53F30D0F-2970-88BF-6376-0FB94D7D9C8C}"/>
              </a:ext>
            </a:extLst>
          </p:cNvPr>
          <p:cNvSpPr>
            <a:spLocks noGrp="1"/>
          </p:cNvSpPr>
          <p:nvPr>
            <p:ph type="title"/>
          </p:nvPr>
        </p:nvSpPr>
        <p:spPr>
          <a:xfrm>
            <a:off x="838200" y="-80318"/>
            <a:ext cx="10515600" cy="1325563"/>
          </a:xfrm>
        </p:spPr>
        <p:txBody>
          <a:bodyPr/>
          <a:lstStyle/>
          <a:p>
            <a:pPr algn="ctr"/>
            <a:r>
              <a:rPr lang="en-GB" altLang="en-US" b="1" noProof="1"/>
              <a:t>References</a:t>
            </a:r>
          </a:p>
        </p:txBody>
      </p:sp>
      <p:sp>
        <p:nvSpPr>
          <p:cNvPr id="62467" name="Content Placeholder 4">
            <a:extLst>
              <a:ext uri="{FF2B5EF4-FFF2-40B4-BE49-F238E27FC236}">
                <a16:creationId xmlns:a16="http://schemas.microsoft.com/office/drawing/2014/main" id="{98003D6A-9A29-8F94-A2BB-D14201EBA76E}"/>
              </a:ext>
            </a:extLst>
          </p:cNvPr>
          <p:cNvSpPr>
            <a:spLocks noGrp="1"/>
          </p:cNvSpPr>
          <p:nvPr>
            <p:ph idx="1"/>
          </p:nvPr>
        </p:nvSpPr>
        <p:spPr>
          <a:xfrm>
            <a:off x="296562" y="1000897"/>
            <a:ext cx="11689492" cy="4515667"/>
          </a:xfrm>
        </p:spPr>
        <p:txBody>
          <a:bodyPr>
            <a:normAutofit/>
          </a:bodyPr>
          <a:lstStyle/>
          <a:p>
            <a:pPr marL="0" indent="0">
              <a:buNone/>
            </a:pPr>
            <a:endParaRPr lang="en-GB" altLang="en-US" sz="800" noProof="1"/>
          </a:p>
          <a:p>
            <a:pPr marL="0" indent="0">
              <a:lnSpc>
                <a:spcPct val="160000"/>
              </a:lnSpc>
              <a:buNone/>
            </a:pPr>
            <a:r>
              <a:rPr lang="en-GB" altLang="cy-GB" sz="1400" noProof="1"/>
              <a:t>Child Poverty Action Group (2024) </a:t>
            </a:r>
            <a:r>
              <a:rPr lang="en-GB" altLang="cy-GB" sz="1400" i="1" noProof="1"/>
              <a:t>Poverty: facts and figures </a:t>
            </a:r>
            <a:r>
              <a:rPr lang="en-GB" altLang="cy-GB" sz="1400" noProof="1"/>
              <a:t>(online). Available from </a:t>
            </a:r>
            <a:r>
              <a:rPr lang="en-GB" altLang="cy-GB" sz="1400" noProof="1">
                <a:hlinkClick r:id="rId2"/>
              </a:rPr>
              <a:t>https://cpag.org.uk/child-poverty/poverty-facts-and-figures?gad_source=1&amp;gclid=CjwKCAjw0YGyBhByEiwAQmBEWqz4bO0Hg3_vjVO6fJCjU2nhqMPZkQChYhV9FqeewuVhrdv5gnpVWRoCZJIQAvD_BwE</a:t>
            </a:r>
            <a:r>
              <a:rPr lang="en-GB" altLang="cy-GB" sz="1400" noProof="1"/>
              <a:t> (Accessed 12</a:t>
            </a:r>
            <a:r>
              <a:rPr lang="en-GB" altLang="cy-GB" sz="1400" baseline="30000" noProof="1"/>
              <a:t>th</a:t>
            </a:r>
            <a:r>
              <a:rPr lang="en-GB" altLang="cy-GB" sz="1400" noProof="1"/>
              <a:t> May 2024)</a:t>
            </a:r>
          </a:p>
          <a:p>
            <a:pPr marL="0" indent="0">
              <a:lnSpc>
                <a:spcPct val="160000"/>
              </a:lnSpc>
              <a:buNone/>
            </a:pPr>
            <a:r>
              <a:rPr lang="en-GB" altLang="cy-GB" sz="1400" noProof="1"/>
              <a:t>Dahlgren, G,. Whitehead, M. (1991) Policies and Strategies to Promote Social Equity in Health. Stockholm: Institute for the Futures Studies.</a:t>
            </a:r>
          </a:p>
          <a:p>
            <a:pPr marL="0" indent="0">
              <a:lnSpc>
                <a:spcPct val="160000"/>
              </a:lnSpc>
              <a:buNone/>
            </a:pPr>
            <a:r>
              <a:rPr lang="en-GB" altLang="en-US" sz="1400" noProof="1"/>
              <a:t>Dahlgren, G,. Whitehead, M. (2021) ‘The Dahlgren-Whitehead model of health determinants: 30 years on and still chasing rainbows. </a:t>
            </a:r>
            <a:r>
              <a:rPr lang="en-GB" altLang="en-US" sz="1400" i="1" noProof="1"/>
              <a:t>Public Health. Available on Moodle.</a:t>
            </a:r>
          </a:p>
          <a:p>
            <a:pPr marL="0" indent="0">
              <a:lnSpc>
                <a:spcPct val="160000"/>
              </a:lnSpc>
              <a:buNone/>
            </a:pPr>
            <a:r>
              <a:rPr lang="en-GB" altLang="en-US" sz="1400" noProof="1"/>
              <a:t>Marmot, M. (2010) </a:t>
            </a:r>
            <a:r>
              <a:rPr lang="en-GB" altLang="en-US" sz="1400" i="1" noProof="1"/>
              <a:t>Fair Society, Healthy Lives: Strategic review of health inequalities in England Post-2010, </a:t>
            </a:r>
            <a:r>
              <a:rPr lang="en-GB" altLang="en-US" sz="1400" noProof="1"/>
              <a:t>The Marmot Review</a:t>
            </a:r>
          </a:p>
          <a:p>
            <a:pPr marL="0" indent="0">
              <a:lnSpc>
                <a:spcPct val="160000"/>
              </a:lnSpc>
              <a:buNone/>
            </a:pPr>
            <a:r>
              <a:rPr lang="en-GB" altLang="en-US" sz="1400" noProof="1"/>
              <a:t>Mcdowall Clark, R. (2013) Childhood in society for the early years (2</a:t>
            </a:r>
            <a:r>
              <a:rPr lang="en-GB" altLang="en-US" sz="1400" baseline="30000" noProof="1"/>
              <a:t>nd</a:t>
            </a:r>
            <a:r>
              <a:rPr lang="en-GB" altLang="en-US" sz="1400" noProof="1"/>
              <a:t> edn). London: Sage. </a:t>
            </a:r>
          </a:p>
          <a:p>
            <a:pPr marL="0" indent="0">
              <a:lnSpc>
                <a:spcPct val="160000"/>
              </a:lnSpc>
              <a:buNone/>
            </a:pPr>
            <a:r>
              <a:rPr lang="en-GB" altLang="en-US" sz="1400" noProof="1"/>
              <a:t>Musgrave, J. (2017) Supporting children's health and wellbeing London: Sage. </a:t>
            </a:r>
          </a:p>
          <a:p>
            <a:pPr marL="0" indent="0">
              <a:lnSpc>
                <a:spcPct val="160000"/>
              </a:lnSpc>
              <a:buNone/>
            </a:pPr>
            <a:r>
              <a:rPr lang="en-GB" altLang="en-US" sz="1400" noProof="1"/>
              <a:t>World Health Organisation  (1984) Ottawa Charter for health promotion. In: First International Conference on Health Promotion, 17–21</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674</TotalTime>
  <Words>1532</Words>
  <Application>Microsoft Office PowerPoint</Application>
  <PresentationFormat>Widescreen</PresentationFormat>
  <Paragraphs>208</Paragraphs>
  <Slides>35</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35</vt:i4>
      </vt:variant>
    </vt:vector>
  </HeadingPairs>
  <TitlesOfParts>
    <vt:vector size="41" baseType="lpstr">
      <vt:lpstr>Arial</vt:lpstr>
      <vt:lpstr>Calibri</vt:lpstr>
      <vt:lpstr>Myriad Pro</vt:lpstr>
      <vt:lpstr>Times New Roman</vt:lpstr>
      <vt:lpstr>Office Theme</vt:lpstr>
      <vt:lpstr>Title Slide 1</vt:lpstr>
      <vt:lpstr> ECEY5009:  Well-being, Care and Healthy lifestyles  Introduction/Health  </vt:lpstr>
      <vt:lpstr> Contents</vt:lpstr>
      <vt:lpstr>Employability/Transferable Skills</vt:lpstr>
      <vt:lpstr> Aims of module</vt:lpstr>
      <vt:lpstr> Learning outcomes</vt:lpstr>
      <vt:lpstr>Topics to be studies</vt:lpstr>
      <vt:lpstr> Assessment</vt:lpstr>
      <vt:lpstr> Description of the assignment</vt:lpstr>
      <vt:lpstr>Part one</vt:lpstr>
      <vt:lpstr>Part one</vt:lpstr>
      <vt:lpstr>Part one</vt:lpstr>
      <vt:lpstr>Part two</vt:lpstr>
      <vt:lpstr>Part two</vt:lpstr>
      <vt:lpstr>Marking Criteria</vt:lpstr>
      <vt:lpstr>Guidelines</vt:lpstr>
      <vt:lpstr>The Foundations of Health</vt:lpstr>
      <vt:lpstr>Health?</vt:lpstr>
      <vt:lpstr>World Health Organisation.</vt:lpstr>
      <vt:lpstr>What is Health</vt:lpstr>
      <vt:lpstr>Holistic definition of Health</vt:lpstr>
      <vt:lpstr>Medical model vs Social model</vt:lpstr>
      <vt:lpstr>Determinants of Health</vt:lpstr>
      <vt:lpstr>A holistic approach</vt:lpstr>
      <vt:lpstr>Determinants of Health</vt:lpstr>
      <vt:lpstr>Dahlgren and Whitehead Model</vt:lpstr>
      <vt:lpstr>Maslow</vt:lpstr>
      <vt:lpstr>Brofenbrenner</vt:lpstr>
      <vt:lpstr>Brofenbrenner and Health </vt:lpstr>
      <vt:lpstr>PowerPoint Presentation</vt:lpstr>
      <vt:lpstr>The Current Situation.</vt:lpstr>
      <vt:lpstr>The Current Situation – Global Perspective</vt:lpstr>
      <vt:lpstr>The Current Situation – Global Perspective</vt:lpstr>
      <vt:lpstr>Activity</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Bee B</cp:lastModifiedBy>
  <cp:revision>5</cp:revision>
  <dcterms:created xsi:type="dcterms:W3CDTF">2022-07-11T13:19:46Z</dcterms:created>
  <dcterms:modified xsi:type="dcterms:W3CDTF">2024-05-12T18:10:48Z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