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sldIdLst>
    <p:sldId id="256" r:id="rId2"/>
    <p:sldId id="257" r:id="rId3"/>
    <p:sldId id="264" r:id="rId4"/>
    <p:sldId id="258" r:id="rId5"/>
    <p:sldId id="263" r:id="rId6"/>
    <p:sldId id="261" r:id="rId7"/>
    <p:sldId id="266" r:id="rId8"/>
    <p:sldId id="262" r:id="rId9"/>
    <p:sldId id="267" r:id="rId10"/>
    <p:sldId id="268" r:id="rId11"/>
    <p:sldId id="269"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074CD5-68CB-4AFB-8FBD-F0703F035448}" v="50" dt="2021-06-03T22:50:35.6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68" d="100"/>
          <a:sy n="68" d="100"/>
        </p:scale>
        <p:origin x="278"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un James" userId="5a90cfcb4bcd67df" providerId="LiveId" clId="{D981B425-90ED-476A-9BBC-1E15E1646620}"/>
    <pc:docChg chg="custSel addSld delSld modSld sldOrd">
      <pc:chgData name="Alun James" userId="5a90cfcb4bcd67df" providerId="LiveId" clId="{D981B425-90ED-476A-9BBC-1E15E1646620}" dt="2021-06-01T13:53:31.334" v="652" actId="20577"/>
      <pc:docMkLst>
        <pc:docMk/>
      </pc:docMkLst>
      <pc:sldChg chg="modSp new mod">
        <pc:chgData name="Alun James" userId="5a90cfcb4bcd67df" providerId="LiveId" clId="{D981B425-90ED-476A-9BBC-1E15E1646620}" dt="2021-06-01T13:32:39.446" v="566" actId="20577"/>
        <pc:sldMkLst>
          <pc:docMk/>
          <pc:sldMk cId="3321863946" sldId="257"/>
        </pc:sldMkLst>
        <pc:spChg chg="mod">
          <ac:chgData name="Alun James" userId="5a90cfcb4bcd67df" providerId="LiveId" clId="{D981B425-90ED-476A-9BBC-1E15E1646620}" dt="2021-06-01T13:32:00.450" v="515" actId="20577"/>
          <ac:spMkLst>
            <pc:docMk/>
            <pc:sldMk cId="3321863946" sldId="257"/>
            <ac:spMk id="2" creationId="{10602514-DFDD-4D9A-96BA-671F6929E627}"/>
          </ac:spMkLst>
        </pc:spChg>
        <pc:spChg chg="mod">
          <ac:chgData name="Alun James" userId="5a90cfcb4bcd67df" providerId="LiveId" clId="{D981B425-90ED-476A-9BBC-1E15E1646620}" dt="2021-06-01T13:32:39.446" v="566" actId="20577"/>
          <ac:spMkLst>
            <pc:docMk/>
            <pc:sldMk cId="3321863946" sldId="257"/>
            <ac:spMk id="3" creationId="{2E811103-1048-461F-8925-7F42539F24B5}"/>
          </ac:spMkLst>
        </pc:spChg>
      </pc:sldChg>
      <pc:sldChg chg="modSp new mod">
        <pc:chgData name="Alun James" userId="5a90cfcb4bcd67df" providerId="LiveId" clId="{D981B425-90ED-476A-9BBC-1E15E1646620}" dt="2021-06-01T13:25:51.098" v="50" actId="20577"/>
        <pc:sldMkLst>
          <pc:docMk/>
          <pc:sldMk cId="3099696638" sldId="258"/>
        </pc:sldMkLst>
        <pc:spChg chg="mod">
          <ac:chgData name="Alun James" userId="5a90cfcb4bcd67df" providerId="LiveId" clId="{D981B425-90ED-476A-9BBC-1E15E1646620}" dt="2021-06-01T13:25:51.098" v="50" actId="20577"/>
          <ac:spMkLst>
            <pc:docMk/>
            <pc:sldMk cId="3099696638" sldId="258"/>
            <ac:spMk id="2" creationId="{75DA0896-7792-4664-8D3F-F10D3D0335A1}"/>
          </ac:spMkLst>
        </pc:spChg>
      </pc:sldChg>
      <pc:sldChg chg="modSp new del mod ord">
        <pc:chgData name="Alun James" userId="5a90cfcb4bcd67df" providerId="LiveId" clId="{D981B425-90ED-476A-9BBC-1E15E1646620}" dt="2021-06-01T13:33:44.271" v="608" actId="47"/>
        <pc:sldMkLst>
          <pc:docMk/>
          <pc:sldMk cId="896794528" sldId="259"/>
        </pc:sldMkLst>
        <pc:spChg chg="mod">
          <ac:chgData name="Alun James" userId="5a90cfcb4bcd67df" providerId="LiveId" clId="{D981B425-90ED-476A-9BBC-1E15E1646620}" dt="2021-06-01T13:26:09.153" v="96" actId="20577"/>
          <ac:spMkLst>
            <pc:docMk/>
            <pc:sldMk cId="896794528" sldId="259"/>
            <ac:spMk id="2" creationId="{0A3446A8-3EC6-45A4-9E95-7B59D1847A79}"/>
          </ac:spMkLst>
        </pc:spChg>
      </pc:sldChg>
      <pc:sldChg chg="modSp new mod">
        <pc:chgData name="Alun James" userId="5a90cfcb4bcd67df" providerId="LiveId" clId="{D981B425-90ED-476A-9BBC-1E15E1646620}" dt="2021-06-01T13:31:44.897" v="474" actId="20577"/>
        <pc:sldMkLst>
          <pc:docMk/>
          <pc:sldMk cId="447470667" sldId="260"/>
        </pc:sldMkLst>
        <pc:spChg chg="mod">
          <ac:chgData name="Alun James" userId="5a90cfcb4bcd67df" providerId="LiveId" clId="{D981B425-90ED-476A-9BBC-1E15E1646620}" dt="2021-06-01T13:31:20.851" v="428" actId="20577"/>
          <ac:spMkLst>
            <pc:docMk/>
            <pc:sldMk cId="447470667" sldId="260"/>
            <ac:spMk id="2" creationId="{F9532CBB-3FD5-4B0C-A2E9-4CFE9B0D943E}"/>
          </ac:spMkLst>
        </pc:spChg>
        <pc:spChg chg="mod">
          <ac:chgData name="Alun James" userId="5a90cfcb4bcd67df" providerId="LiveId" clId="{D981B425-90ED-476A-9BBC-1E15E1646620}" dt="2021-06-01T13:31:44.897" v="474" actId="20577"/>
          <ac:spMkLst>
            <pc:docMk/>
            <pc:sldMk cId="447470667" sldId="260"/>
            <ac:spMk id="3" creationId="{FB65BF59-FA15-4991-9B31-FEA839469AD2}"/>
          </ac:spMkLst>
        </pc:spChg>
      </pc:sldChg>
      <pc:sldChg chg="modSp new mod">
        <pc:chgData name="Alun James" userId="5a90cfcb4bcd67df" providerId="LiveId" clId="{D981B425-90ED-476A-9BBC-1E15E1646620}" dt="2021-06-01T13:31:07.666" v="413" actId="20577"/>
        <pc:sldMkLst>
          <pc:docMk/>
          <pc:sldMk cId="2915413694" sldId="261"/>
        </pc:sldMkLst>
        <pc:spChg chg="mod">
          <ac:chgData name="Alun James" userId="5a90cfcb4bcd67df" providerId="LiveId" clId="{D981B425-90ED-476A-9BBC-1E15E1646620}" dt="2021-06-01T13:31:07.666" v="413" actId="20577"/>
          <ac:spMkLst>
            <pc:docMk/>
            <pc:sldMk cId="2915413694" sldId="261"/>
            <ac:spMk id="2" creationId="{391665E7-0BD0-427D-B262-25297EE872CC}"/>
          </ac:spMkLst>
        </pc:spChg>
      </pc:sldChg>
      <pc:sldChg chg="modSp new mod">
        <pc:chgData name="Alun James" userId="5a90cfcb4bcd67df" providerId="LiveId" clId="{D981B425-90ED-476A-9BBC-1E15E1646620}" dt="2021-06-01T13:30:54.060" v="397" actId="20577"/>
        <pc:sldMkLst>
          <pc:docMk/>
          <pc:sldMk cId="1559692011" sldId="262"/>
        </pc:sldMkLst>
        <pc:spChg chg="mod">
          <ac:chgData name="Alun James" userId="5a90cfcb4bcd67df" providerId="LiveId" clId="{D981B425-90ED-476A-9BBC-1E15E1646620}" dt="2021-06-01T13:28:16.082" v="209" actId="20577"/>
          <ac:spMkLst>
            <pc:docMk/>
            <pc:sldMk cId="1559692011" sldId="262"/>
            <ac:spMk id="2" creationId="{7B2C6A14-BA0B-4BF7-AECB-7B0CE50A5006}"/>
          </ac:spMkLst>
        </pc:spChg>
        <pc:spChg chg="mod">
          <ac:chgData name="Alun James" userId="5a90cfcb4bcd67df" providerId="LiveId" clId="{D981B425-90ED-476A-9BBC-1E15E1646620}" dt="2021-06-01T13:30:54.060" v="397" actId="20577"/>
          <ac:spMkLst>
            <pc:docMk/>
            <pc:sldMk cId="1559692011" sldId="262"/>
            <ac:spMk id="3" creationId="{63791B35-41DF-4989-A0D5-C3053D5BA00D}"/>
          </ac:spMkLst>
        </pc:spChg>
      </pc:sldChg>
      <pc:sldChg chg="modSp new mod">
        <pc:chgData name="Alun James" userId="5a90cfcb4bcd67df" providerId="LiveId" clId="{D981B425-90ED-476A-9BBC-1E15E1646620}" dt="2021-06-01T13:53:31.334" v="652" actId="20577"/>
        <pc:sldMkLst>
          <pc:docMk/>
          <pc:sldMk cId="3534566316" sldId="263"/>
        </pc:sldMkLst>
        <pc:spChg chg="mod">
          <ac:chgData name="Alun James" userId="5a90cfcb4bcd67df" providerId="LiveId" clId="{D981B425-90ED-476A-9BBC-1E15E1646620}" dt="2021-06-01T13:53:31.334" v="652" actId="20577"/>
          <ac:spMkLst>
            <pc:docMk/>
            <pc:sldMk cId="3534566316" sldId="263"/>
            <ac:spMk id="3" creationId="{E693AF75-BF5E-4F7F-A62B-F5312AC2C9BC}"/>
          </ac:spMkLst>
        </pc:spChg>
      </pc:sldChg>
    </pc:docChg>
  </pc:docChgLst>
  <pc:docChgLst>
    <pc:chgData name="Alun James" userId="5a90cfcb4bcd67df" providerId="LiveId" clId="{C4074CD5-68CB-4AFB-8FBD-F0703F035448}"/>
    <pc:docChg chg="undo custSel addSld delSld modSld sldOrd">
      <pc:chgData name="Alun James" userId="5a90cfcb4bcd67df" providerId="LiveId" clId="{C4074CD5-68CB-4AFB-8FBD-F0703F035448}" dt="2021-06-03T22:51:36.871" v="2630" actId="20577"/>
      <pc:docMkLst>
        <pc:docMk/>
      </pc:docMkLst>
      <pc:sldChg chg="addSp modSp mod">
        <pc:chgData name="Alun James" userId="5a90cfcb4bcd67df" providerId="LiveId" clId="{C4074CD5-68CB-4AFB-8FBD-F0703F035448}" dt="2021-06-02T13:45:05.031" v="465" actId="20577"/>
        <pc:sldMkLst>
          <pc:docMk/>
          <pc:sldMk cId="3321863946" sldId="257"/>
        </pc:sldMkLst>
        <pc:spChg chg="mod">
          <ac:chgData name="Alun James" userId="5a90cfcb4bcd67df" providerId="LiveId" clId="{C4074CD5-68CB-4AFB-8FBD-F0703F035448}" dt="2021-06-01T14:58:27.087" v="344" actId="1076"/>
          <ac:spMkLst>
            <pc:docMk/>
            <pc:sldMk cId="3321863946" sldId="257"/>
            <ac:spMk id="2" creationId="{10602514-DFDD-4D9A-96BA-671F6929E627}"/>
          </ac:spMkLst>
        </pc:spChg>
        <pc:spChg chg="mod">
          <ac:chgData name="Alun James" userId="5a90cfcb4bcd67df" providerId="LiveId" clId="{C4074CD5-68CB-4AFB-8FBD-F0703F035448}" dt="2021-06-02T13:45:05.031" v="465" actId="20577"/>
          <ac:spMkLst>
            <pc:docMk/>
            <pc:sldMk cId="3321863946" sldId="257"/>
            <ac:spMk id="3" creationId="{2E811103-1048-461F-8925-7F42539F24B5}"/>
          </ac:spMkLst>
        </pc:spChg>
        <pc:picChg chg="add mod">
          <ac:chgData name="Alun James" userId="5a90cfcb4bcd67df" providerId="LiveId" clId="{C4074CD5-68CB-4AFB-8FBD-F0703F035448}" dt="2021-06-01T14:59:05.791" v="346" actId="1076"/>
          <ac:picMkLst>
            <pc:docMk/>
            <pc:sldMk cId="3321863946" sldId="257"/>
            <ac:picMk id="4" creationId="{9F64A61E-2393-40E2-94EC-D1482C870CF5}"/>
          </ac:picMkLst>
        </pc:picChg>
      </pc:sldChg>
      <pc:sldChg chg="addSp delSp modSp mod">
        <pc:chgData name="Alun James" userId="5a90cfcb4bcd67df" providerId="LiveId" clId="{C4074CD5-68CB-4AFB-8FBD-F0703F035448}" dt="2021-06-03T22:41:11.680" v="2618" actId="404"/>
        <pc:sldMkLst>
          <pc:docMk/>
          <pc:sldMk cId="3099696638" sldId="258"/>
        </pc:sldMkLst>
        <pc:spChg chg="mod">
          <ac:chgData name="Alun James" userId="5a90cfcb4bcd67df" providerId="LiveId" clId="{C4074CD5-68CB-4AFB-8FBD-F0703F035448}" dt="2021-06-01T15:01:11.378" v="375" actId="20577"/>
          <ac:spMkLst>
            <pc:docMk/>
            <pc:sldMk cId="3099696638" sldId="258"/>
            <ac:spMk id="2" creationId="{75DA0896-7792-4664-8D3F-F10D3D0335A1}"/>
          </ac:spMkLst>
        </pc:spChg>
        <pc:spChg chg="mod">
          <ac:chgData name="Alun James" userId="5a90cfcb4bcd67df" providerId="LiveId" clId="{C4074CD5-68CB-4AFB-8FBD-F0703F035448}" dt="2021-06-03T22:41:11.680" v="2618" actId="404"/>
          <ac:spMkLst>
            <pc:docMk/>
            <pc:sldMk cId="3099696638" sldId="258"/>
            <ac:spMk id="3" creationId="{B09F1524-7134-47D3-939D-56A1A6E52EE3}"/>
          </ac:spMkLst>
        </pc:spChg>
        <pc:spChg chg="add del mod">
          <ac:chgData name="Alun James" userId="5a90cfcb4bcd67df" providerId="LiveId" clId="{C4074CD5-68CB-4AFB-8FBD-F0703F035448}" dt="2021-06-03T22:40:58.948" v="2615" actId="478"/>
          <ac:spMkLst>
            <pc:docMk/>
            <pc:sldMk cId="3099696638" sldId="258"/>
            <ac:spMk id="4" creationId="{7862CFA0-9F8D-4579-9206-CBEF3538DD9D}"/>
          </ac:spMkLst>
        </pc:spChg>
      </pc:sldChg>
      <pc:sldChg chg="addSp delSp modSp del mod">
        <pc:chgData name="Alun James" userId="5a90cfcb4bcd67df" providerId="LiveId" clId="{C4074CD5-68CB-4AFB-8FBD-F0703F035448}" dt="2021-06-03T20:29:29.020" v="766" actId="2696"/>
        <pc:sldMkLst>
          <pc:docMk/>
          <pc:sldMk cId="447470667" sldId="260"/>
        </pc:sldMkLst>
        <pc:spChg chg="del mod">
          <ac:chgData name="Alun James" userId="5a90cfcb4bcd67df" providerId="LiveId" clId="{C4074CD5-68CB-4AFB-8FBD-F0703F035448}" dt="2021-06-03T19:58:08.691" v="609" actId="478"/>
          <ac:spMkLst>
            <pc:docMk/>
            <pc:sldMk cId="447470667" sldId="260"/>
            <ac:spMk id="2" creationId="{F9532CBB-3FD5-4B0C-A2E9-4CFE9B0D943E}"/>
          </ac:spMkLst>
        </pc:spChg>
        <pc:spChg chg="del mod">
          <ac:chgData name="Alun James" userId="5a90cfcb4bcd67df" providerId="LiveId" clId="{C4074CD5-68CB-4AFB-8FBD-F0703F035448}" dt="2021-06-03T19:58:06.740" v="608" actId="478"/>
          <ac:spMkLst>
            <pc:docMk/>
            <pc:sldMk cId="447470667" sldId="260"/>
            <ac:spMk id="3" creationId="{FB65BF59-FA15-4991-9B31-FEA839469AD2}"/>
          </ac:spMkLst>
        </pc:spChg>
        <pc:spChg chg="add del mod">
          <ac:chgData name="Alun James" userId="5a90cfcb4bcd67df" providerId="LiveId" clId="{C4074CD5-68CB-4AFB-8FBD-F0703F035448}" dt="2021-06-03T19:58:09.797" v="610" actId="478"/>
          <ac:spMkLst>
            <pc:docMk/>
            <pc:sldMk cId="447470667" sldId="260"/>
            <ac:spMk id="5" creationId="{4D79A422-D460-4E7E-B243-2994700BEE98}"/>
          </ac:spMkLst>
        </pc:spChg>
      </pc:sldChg>
      <pc:sldChg chg="modSp mod">
        <pc:chgData name="Alun James" userId="5a90cfcb4bcd67df" providerId="LiveId" clId="{C4074CD5-68CB-4AFB-8FBD-F0703F035448}" dt="2021-06-03T21:04:10.868" v="1313" actId="1076"/>
        <pc:sldMkLst>
          <pc:docMk/>
          <pc:sldMk cId="2915413694" sldId="261"/>
        </pc:sldMkLst>
        <pc:spChg chg="mod">
          <ac:chgData name="Alun James" userId="5a90cfcb4bcd67df" providerId="LiveId" clId="{C4074CD5-68CB-4AFB-8FBD-F0703F035448}" dt="2021-06-03T20:41:27.036" v="773" actId="20577"/>
          <ac:spMkLst>
            <pc:docMk/>
            <pc:sldMk cId="2915413694" sldId="261"/>
            <ac:spMk id="2" creationId="{391665E7-0BD0-427D-B262-25297EE872CC}"/>
          </ac:spMkLst>
        </pc:spChg>
        <pc:spChg chg="mod">
          <ac:chgData name="Alun James" userId="5a90cfcb4bcd67df" providerId="LiveId" clId="{C4074CD5-68CB-4AFB-8FBD-F0703F035448}" dt="2021-06-03T21:04:10.868" v="1313" actId="1076"/>
          <ac:spMkLst>
            <pc:docMk/>
            <pc:sldMk cId="2915413694" sldId="261"/>
            <ac:spMk id="3" creationId="{6FD68D64-67A5-4839-9DCE-60237A9C05F2}"/>
          </ac:spMkLst>
        </pc:spChg>
      </pc:sldChg>
      <pc:sldChg chg="modSp mod">
        <pc:chgData name="Alun James" userId="5a90cfcb4bcd67df" providerId="LiveId" clId="{C4074CD5-68CB-4AFB-8FBD-F0703F035448}" dt="2021-06-03T22:10:05.189" v="1601" actId="20577"/>
        <pc:sldMkLst>
          <pc:docMk/>
          <pc:sldMk cId="1559692011" sldId="262"/>
        </pc:sldMkLst>
        <pc:spChg chg="mod">
          <ac:chgData name="Alun James" userId="5a90cfcb4bcd67df" providerId="LiveId" clId="{C4074CD5-68CB-4AFB-8FBD-F0703F035448}" dt="2021-06-03T21:57:31.912" v="1436" actId="20577"/>
          <ac:spMkLst>
            <pc:docMk/>
            <pc:sldMk cId="1559692011" sldId="262"/>
            <ac:spMk id="2" creationId="{7B2C6A14-BA0B-4BF7-AECB-7B0CE50A5006}"/>
          </ac:spMkLst>
        </pc:spChg>
        <pc:spChg chg="mod">
          <ac:chgData name="Alun James" userId="5a90cfcb4bcd67df" providerId="LiveId" clId="{C4074CD5-68CB-4AFB-8FBD-F0703F035448}" dt="2021-06-03T22:10:05.189" v="1601" actId="20577"/>
          <ac:spMkLst>
            <pc:docMk/>
            <pc:sldMk cId="1559692011" sldId="262"/>
            <ac:spMk id="3" creationId="{63791B35-41DF-4989-A0D5-C3053D5BA00D}"/>
          </ac:spMkLst>
        </pc:spChg>
      </pc:sldChg>
      <pc:sldChg chg="addSp delSp modSp mod">
        <pc:chgData name="Alun James" userId="5a90cfcb4bcd67df" providerId="LiveId" clId="{C4074CD5-68CB-4AFB-8FBD-F0703F035448}" dt="2021-06-03T22:51:15.246" v="2629" actId="1076"/>
        <pc:sldMkLst>
          <pc:docMk/>
          <pc:sldMk cId="3534566316" sldId="263"/>
        </pc:sldMkLst>
        <pc:spChg chg="del">
          <ac:chgData name="Alun James" userId="5a90cfcb4bcd67df" providerId="LiveId" clId="{C4074CD5-68CB-4AFB-8FBD-F0703F035448}" dt="2021-06-03T18:47:35.017" v="493" actId="478"/>
          <ac:spMkLst>
            <pc:docMk/>
            <pc:sldMk cId="3534566316" sldId="263"/>
            <ac:spMk id="2" creationId="{31A00BD3-C47F-412F-919D-7D55098A99F9}"/>
          </ac:spMkLst>
        </pc:spChg>
        <pc:spChg chg="del mod">
          <ac:chgData name="Alun James" userId="5a90cfcb4bcd67df" providerId="LiveId" clId="{C4074CD5-68CB-4AFB-8FBD-F0703F035448}" dt="2021-06-03T18:48:34.608" v="543" actId="478"/>
          <ac:spMkLst>
            <pc:docMk/>
            <pc:sldMk cId="3534566316" sldId="263"/>
            <ac:spMk id="3" creationId="{E693AF75-BF5E-4F7F-A62B-F5312AC2C9BC}"/>
          </ac:spMkLst>
        </pc:spChg>
        <pc:spChg chg="add del mod">
          <ac:chgData name="Alun James" userId="5a90cfcb4bcd67df" providerId="LiveId" clId="{C4074CD5-68CB-4AFB-8FBD-F0703F035448}" dt="2021-06-03T18:48:36.928" v="544" actId="478"/>
          <ac:spMkLst>
            <pc:docMk/>
            <pc:sldMk cId="3534566316" sldId="263"/>
            <ac:spMk id="6" creationId="{7C0A94F8-C50A-48E3-8C7F-DDE51794D055}"/>
          </ac:spMkLst>
        </pc:spChg>
        <pc:spChg chg="add mod">
          <ac:chgData name="Alun James" userId="5a90cfcb4bcd67df" providerId="LiveId" clId="{C4074CD5-68CB-4AFB-8FBD-F0703F035448}" dt="2021-06-03T22:34:10.273" v="2448" actId="20577"/>
          <ac:spMkLst>
            <pc:docMk/>
            <pc:sldMk cId="3534566316" sldId="263"/>
            <ac:spMk id="7" creationId="{8DC86F59-DF80-4C77-8DC9-CB443738806E}"/>
          </ac:spMkLst>
        </pc:spChg>
        <pc:spChg chg="add mod">
          <ac:chgData name="Alun James" userId="5a90cfcb4bcd67df" providerId="LiveId" clId="{C4074CD5-68CB-4AFB-8FBD-F0703F035448}" dt="2021-06-03T22:39:40.318" v="2603" actId="1076"/>
          <ac:spMkLst>
            <pc:docMk/>
            <pc:sldMk cId="3534566316" sldId="263"/>
            <ac:spMk id="9" creationId="{56CC7D21-105D-4D0A-B8CB-55A0114C18D5}"/>
          </ac:spMkLst>
        </pc:spChg>
        <pc:picChg chg="add del mod">
          <ac:chgData name="Alun James" userId="5a90cfcb4bcd67df" providerId="LiveId" clId="{C4074CD5-68CB-4AFB-8FBD-F0703F035448}" dt="2021-06-03T22:46:53.093" v="2621" actId="478"/>
          <ac:picMkLst>
            <pc:docMk/>
            <pc:sldMk cId="3534566316" sldId="263"/>
            <ac:picMk id="2" creationId="{3E743E98-9B99-4472-ADAC-1E11C299BA88}"/>
          </ac:picMkLst>
        </pc:picChg>
        <pc:picChg chg="add mod">
          <ac:chgData name="Alun James" userId="5a90cfcb4bcd67df" providerId="LiveId" clId="{C4074CD5-68CB-4AFB-8FBD-F0703F035448}" dt="2021-06-03T22:51:15.246" v="2629" actId="1076"/>
          <ac:picMkLst>
            <pc:docMk/>
            <pc:sldMk cId="3534566316" sldId="263"/>
            <ac:picMk id="3" creationId="{3ADEAC44-0CB8-4336-8FED-5FCAF31950AB}"/>
          </ac:picMkLst>
        </pc:picChg>
        <pc:picChg chg="add mod">
          <ac:chgData name="Alun James" userId="5a90cfcb4bcd67df" providerId="LiveId" clId="{C4074CD5-68CB-4AFB-8FBD-F0703F035448}" dt="2021-06-03T22:13:05.798" v="1618" actId="1076"/>
          <ac:picMkLst>
            <pc:docMk/>
            <pc:sldMk cId="3534566316" sldId="263"/>
            <ac:picMk id="4" creationId="{C75463A5-DA1B-47EF-A2A2-E06B26596CF8}"/>
          </ac:picMkLst>
        </pc:picChg>
        <pc:picChg chg="add del mod">
          <ac:chgData name="Alun James" userId="5a90cfcb4bcd67df" providerId="LiveId" clId="{C4074CD5-68CB-4AFB-8FBD-F0703F035448}" dt="2021-06-03T20:22:21.781" v="751" actId="478"/>
          <ac:picMkLst>
            <pc:docMk/>
            <pc:sldMk cId="3534566316" sldId="263"/>
            <ac:picMk id="8" creationId="{B11087CF-067B-48FE-9C87-2C6CC281E05B}"/>
          </ac:picMkLst>
        </pc:picChg>
      </pc:sldChg>
      <pc:sldChg chg="new del">
        <pc:chgData name="Alun James" userId="5a90cfcb4bcd67df" providerId="LiveId" clId="{C4074CD5-68CB-4AFB-8FBD-F0703F035448}" dt="2021-06-01T14:20:39.037" v="54" actId="47"/>
        <pc:sldMkLst>
          <pc:docMk/>
          <pc:sldMk cId="1659337847" sldId="264"/>
        </pc:sldMkLst>
      </pc:sldChg>
      <pc:sldChg chg="addSp delSp modSp new mod ord modClrScheme chgLayout">
        <pc:chgData name="Alun James" userId="5a90cfcb4bcd67df" providerId="LiveId" clId="{C4074CD5-68CB-4AFB-8FBD-F0703F035448}" dt="2021-06-03T21:45:48.165" v="1367" actId="1076"/>
        <pc:sldMkLst>
          <pc:docMk/>
          <pc:sldMk cId="3793776225" sldId="264"/>
        </pc:sldMkLst>
        <pc:spChg chg="del mod ord">
          <ac:chgData name="Alun James" userId="5a90cfcb4bcd67df" providerId="LiveId" clId="{C4074CD5-68CB-4AFB-8FBD-F0703F035448}" dt="2021-06-01T14:35:08.632" v="159" actId="478"/>
          <ac:spMkLst>
            <pc:docMk/>
            <pc:sldMk cId="3793776225" sldId="264"/>
            <ac:spMk id="2" creationId="{469A8FAF-FC30-40B6-BA18-ED1BB2FEAF39}"/>
          </ac:spMkLst>
        </pc:spChg>
        <pc:spChg chg="del">
          <ac:chgData name="Alun James" userId="5a90cfcb4bcd67df" providerId="LiveId" clId="{C4074CD5-68CB-4AFB-8FBD-F0703F035448}" dt="2021-06-01T14:22:08.447" v="59" actId="700"/>
          <ac:spMkLst>
            <pc:docMk/>
            <pc:sldMk cId="3793776225" sldId="264"/>
            <ac:spMk id="3" creationId="{158A69A5-218F-4566-8B83-B814CA19273F}"/>
          </ac:spMkLst>
        </pc:spChg>
        <pc:spChg chg="add mod">
          <ac:chgData name="Alun James" userId="5a90cfcb4bcd67df" providerId="LiveId" clId="{C4074CD5-68CB-4AFB-8FBD-F0703F035448}" dt="2021-06-01T14:52:40.455" v="203" actId="1076"/>
          <ac:spMkLst>
            <pc:docMk/>
            <pc:sldMk cId="3793776225" sldId="264"/>
            <ac:spMk id="4" creationId="{C31CE6F7-7F51-4900-91D8-A3AE8EB9699D}"/>
          </ac:spMkLst>
        </pc:spChg>
        <pc:spChg chg="add del mod">
          <ac:chgData name="Alun James" userId="5a90cfcb4bcd67df" providerId="LiveId" clId="{C4074CD5-68CB-4AFB-8FBD-F0703F035448}" dt="2021-06-02T13:46:47.702" v="475" actId="478"/>
          <ac:spMkLst>
            <pc:docMk/>
            <pc:sldMk cId="3793776225" sldId="264"/>
            <ac:spMk id="5" creationId="{EBD15AC4-C227-471E-8F10-90B96E30F951}"/>
          </ac:spMkLst>
        </pc:spChg>
        <pc:spChg chg="add mod">
          <ac:chgData name="Alun James" userId="5a90cfcb4bcd67df" providerId="LiveId" clId="{C4074CD5-68CB-4AFB-8FBD-F0703F035448}" dt="2021-06-01T14:55:20.446" v="280" actId="1076"/>
          <ac:spMkLst>
            <pc:docMk/>
            <pc:sldMk cId="3793776225" sldId="264"/>
            <ac:spMk id="10" creationId="{81AED846-A5B7-4B10-B512-EEA48399A977}"/>
          </ac:spMkLst>
        </pc:spChg>
        <pc:spChg chg="add mod">
          <ac:chgData name="Alun James" userId="5a90cfcb4bcd67df" providerId="LiveId" clId="{C4074CD5-68CB-4AFB-8FBD-F0703F035448}" dt="2021-06-03T18:39:44.667" v="486" actId="20577"/>
          <ac:spMkLst>
            <pc:docMk/>
            <pc:sldMk cId="3793776225" sldId="264"/>
            <ac:spMk id="14" creationId="{1CF019DE-3D06-4BEA-940F-9511A67F9068}"/>
          </ac:spMkLst>
        </pc:spChg>
        <pc:spChg chg="add mod">
          <ac:chgData name="Alun James" userId="5a90cfcb4bcd67df" providerId="LiveId" clId="{C4074CD5-68CB-4AFB-8FBD-F0703F035448}" dt="2021-06-02T13:29:26.362" v="429" actId="1076"/>
          <ac:spMkLst>
            <pc:docMk/>
            <pc:sldMk cId="3793776225" sldId="264"/>
            <ac:spMk id="15" creationId="{91D9F265-57DD-48A8-A064-D0C1C4425D10}"/>
          </ac:spMkLst>
        </pc:spChg>
        <pc:spChg chg="add mod">
          <ac:chgData name="Alun James" userId="5a90cfcb4bcd67df" providerId="LiveId" clId="{C4074CD5-68CB-4AFB-8FBD-F0703F035448}" dt="2021-06-03T21:45:48.165" v="1367" actId="1076"/>
          <ac:spMkLst>
            <pc:docMk/>
            <pc:sldMk cId="3793776225" sldId="264"/>
            <ac:spMk id="16" creationId="{64C62942-AE2F-447C-847A-6EBFD2BFBBB7}"/>
          </ac:spMkLst>
        </pc:spChg>
        <pc:picChg chg="add mod">
          <ac:chgData name="Alun James" userId="5a90cfcb4bcd67df" providerId="LiveId" clId="{C4074CD5-68CB-4AFB-8FBD-F0703F035448}" dt="2021-06-02T13:45:51.346" v="468" actId="1076"/>
          <ac:picMkLst>
            <pc:docMk/>
            <pc:sldMk cId="3793776225" sldId="264"/>
            <ac:picMk id="2" creationId="{88581319-22BE-4455-B827-4409EE55A904}"/>
          </ac:picMkLst>
        </pc:picChg>
        <pc:picChg chg="add mod">
          <ac:chgData name="Alun James" userId="5a90cfcb4bcd67df" providerId="LiveId" clId="{C4074CD5-68CB-4AFB-8FBD-F0703F035448}" dt="2021-06-02T13:46:57.146" v="477" actId="1076"/>
          <ac:picMkLst>
            <pc:docMk/>
            <pc:sldMk cId="3793776225" sldId="264"/>
            <ac:picMk id="3" creationId="{A541474E-A777-4955-8BF5-C68E4E207746}"/>
          </ac:picMkLst>
        </pc:picChg>
        <pc:picChg chg="add del mod">
          <ac:chgData name="Alun James" userId="5a90cfcb4bcd67df" providerId="LiveId" clId="{C4074CD5-68CB-4AFB-8FBD-F0703F035448}" dt="2021-06-01T14:29:20.984" v="91" actId="478"/>
          <ac:picMkLst>
            <pc:docMk/>
            <pc:sldMk cId="3793776225" sldId="264"/>
            <ac:picMk id="6" creationId="{FA63195B-2A44-488D-843C-8FB72E3976DE}"/>
          </ac:picMkLst>
        </pc:picChg>
        <pc:picChg chg="add del mod">
          <ac:chgData name="Alun James" userId="5a90cfcb4bcd67df" providerId="LiveId" clId="{C4074CD5-68CB-4AFB-8FBD-F0703F035448}" dt="2021-06-01T14:29:19.203" v="90" actId="478"/>
          <ac:picMkLst>
            <pc:docMk/>
            <pc:sldMk cId="3793776225" sldId="264"/>
            <ac:picMk id="7" creationId="{427542FA-CE48-4BAC-8FE4-F286612B24B7}"/>
          </ac:picMkLst>
        </pc:picChg>
        <pc:picChg chg="add mod">
          <ac:chgData name="Alun James" userId="5a90cfcb4bcd67df" providerId="LiveId" clId="{C4074CD5-68CB-4AFB-8FBD-F0703F035448}" dt="2021-06-02T13:46:36.468" v="474" actId="1582"/>
          <ac:picMkLst>
            <pc:docMk/>
            <pc:sldMk cId="3793776225" sldId="264"/>
            <ac:picMk id="8" creationId="{4E9E71B0-D157-44F5-AA36-B8C8912FA8AF}"/>
          </ac:picMkLst>
        </pc:picChg>
        <pc:picChg chg="add mod">
          <ac:chgData name="Alun James" userId="5a90cfcb4bcd67df" providerId="LiveId" clId="{C4074CD5-68CB-4AFB-8FBD-F0703F035448}" dt="2021-06-02T13:46:13.340" v="470" actId="1582"/>
          <ac:picMkLst>
            <pc:docMk/>
            <pc:sldMk cId="3793776225" sldId="264"/>
            <ac:picMk id="9" creationId="{E1D94B7F-6BA1-495F-BC35-76D0C969D677}"/>
          </ac:picMkLst>
        </pc:picChg>
        <pc:picChg chg="add del mod modCrop">
          <ac:chgData name="Alun James" userId="5a90cfcb4bcd67df" providerId="LiveId" clId="{C4074CD5-68CB-4AFB-8FBD-F0703F035448}" dt="2021-06-01T14:39:09.342" v="189" actId="478"/>
          <ac:picMkLst>
            <pc:docMk/>
            <pc:sldMk cId="3793776225" sldId="264"/>
            <ac:picMk id="11" creationId="{B8B57308-2375-42A7-9E61-9A6D8B117C25}"/>
          </ac:picMkLst>
        </pc:picChg>
        <pc:picChg chg="add mod">
          <ac:chgData name="Alun James" userId="5a90cfcb4bcd67df" providerId="LiveId" clId="{C4074CD5-68CB-4AFB-8FBD-F0703F035448}" dt="2021-06-01T14:54:11.938" v="264" actId="1582"/>
          <ac:picMkLst>
            <pc:docMk/>
            <pc:sldMk cId="3793776225" sldId="264"/>
            <ac:picMk id="12" creationId="{88273BCC-7DE8-4BC5-A989-3106D845160A}"/>
          </ac:picMkLst>
        </pc:picChg>
        <pc:picChg chg="add mod">
          <ac:chgData name="Alun James" userId="5a90cfcb4bcd67df" providerId="LiveId" clId="{C4074CD5-68CB-4AFB-8FBD-F0703F035448}" dt="2021-06-02T13:29:34.826" v="432" actId="1076"/>
          <ac:picMkLst>
            <pc:docMk/>
            <pc:sldMk cId="3793776225" sldId="264"/>
            <ac:picMk id="13" creationId="{EEAE8568-D6D7-4C2B-993F-005A2A870D44}"/>
          </ac:picMkLst>
        </pc:picChg>
      </pc:sldChg>
      <pc:sldChg chg="modSp new mod">
        <pc:chgData name="Alun James" userId="5a90cfcb4bcd67df" providerId="LiveId" clId="{C4074CD5-68CB-4AFB-8FBD-F0703F035448}" dt="2021-06-03T22:38:46.391" v="2602" actId="14100"/>
        <pc:sldMkLst>
          <pc:docMk/>
          <pc:sldMk cId="1089710733" sldId="265"/>
        </pc:sldMkLst>
        <pc:spChg chg="mod">
          <ac:chgData name="Alun James" userId="5a90cfcb4bcd67df" providerId="LiveId" clId="{C4074CD5-68CB-4AFB-8FBD-F0703F035448}" dt="2021-06-03T22:37:44.119" v="2593" actId="14100"/>
          <ac:spMkLst>
            <pc:docMk/>
            <pc:sldMk cId="1089710733" sldId="265"/>
            <ac:spMk id="2" creationId="{9E11F43C-C901-4DBE-BE15-AF94AECFB760}"/>
          </ac:spMkLst>
        </pc:spChg>
        <pc:spChg chg="mod">
          <ac:chgData name="Alun James" userId="5a90cfcb4bcd67df" providerId="LiveId" clId="{C4074CD5-68CB-4AFB-8FBD-F0703F035448}" dt="2021-06-03T22:38:46.391" v="2602" actId="14100"/>
          <ac:spMkLst>
            <pc:docMk/>
            <pc:sldMk cId="1089710733" sldId="265"/>
            <ac:spMk id="3" creationId="{512665B3-DE10-4E47-8A2D-D8FBB7CD6CB5}"/>
          </ac:spMkLst>
        </pc:spChg>
      </pc:sldChg>
      <pc:sldChg chg="addSp delSp modSp new mod modClrScheme chgLayout">
        <pc:chgData name="Alun James" userId="5a90cfcb4bcd67df" providerId="LiveId" clId="{C4074CD5-68CB-4AFB-8FBD-F0703F035448}" dt="2021-06-03T21:56:48.671" v="1393" actId="1582"/>
        <pc:sldMkLst>
          <pc:docMk/>
          <pc:sldMk cId="3149790818" sldId="266"/>
        </pc:sldMkLst>
        <pc:spChg chg="del">
          <ac:chgData name="Alun James" userId="5a90cfcb4bcd67df" providerId="LiveId" clId="{C4074CD5-68CB-4AFB-8FBD-F0703F035448}" dt="2021-06-03T21:28:51.876" v="1327" actId="700"/>
          <ac:spMkLst>
            <pc:docMk/>
            <pc:sldMk cId="3149790818" sldId="266"/>
            <ac:spMk id="2" creationId="{8EED2BE0-FD45-4B25-ACB9-53EA652A033D}"/>
          </ac:spMkLst>
        </pc:spChg>
        <pc:spChg chg="del">
          <ac:chgData name="Alun James" userId="5a90cfcb4bcd67df" providerId="LiveId" clId="{C4074CD5-68CB-4AFB-8FBD-F0703F035448}" dt="2021-06-03T21:28:51.876" v="1327" actId="700"/>
          <ac:spMkLst>
            <pc:docMk/>
            <pc:sldMk cId="3149790818" sldId="266"/>
            <ac:spMk id="3" creationId="{8C98C1A0-76AB-4DD3-AEB5-D05AF0088604}"/>
          </ac:spMkLst>
        </pc:spChg>
        <pc:picChg chg="add mod">
          <ac:chgData name="Alun James" userId="5a90cfcb4bcd67df" providerId="LiveId" clId="{C4074CD5-68CB-4AFB-8FBD-F0703F035448}" dt="2021-06-03T21:56:26.157" v="1385" actId="1076"/>
          <ac:picMkLst>
            <pc:docMk/>
            <pc:sldMk cId="3149790818" sldId="266"/>
            <ac:picMk id="4" creationId="{2E14B42C-1BCB-43BB-A4B2-18B212417DFD}"/>
          </ac:picMkLst>
        </pc:picChg>
        <pc:picChg chg="add mod">
          <ac:chgData name="Alun James" userId="5a90cfcb4bcd67df" providerId="LiveId" clId="{C4074CD5-68CB-4AFB-8FBD-F0703F035448}" dt="2021-06-03T21:56:24.637" v="1384" actId="1076"/>
          <ac:picMkLst>
            <pc:docMk/>
            <pc:sldMk cId="3149790818" sldId="266"/>
            <ac:picMk id="5" creationId="{2A76D2D2-916D-425E-AFC9-8591A5125026}"/>
          </ac:picMkLst>
        </pc:picChg>
        <pc:picChg chg="add mod">
          <ac:chgData name="Alun James" userId="5a90cfcb4bcd67df" providerId="LiveId" clId="{C4074CD5-68CB-4AFB-8FBD-F0703F035448}" dt="2021-06-03T21:56:32.814" v="1388" actId="14100"/>
          <ac:picMkLst>
            <pc:docMk/>
            <pc:sldMk cId="3149790818" sldId="266"/>
            <ac:picMk id="6" creationId="{7A8181DF-75E9-491E-B88F-9C48AEC5EB44}"/>
          </ac:picMkLst>
        </pc:picChg>
        <pc:picChg chg="add mod">
          <ac:chgData name="Alun James" userId="5a90cfcb4bcd67df" providerId="LiveId" clId="{C4074CD5-68CB-4AFB-8FBD-F0703F035448}" dt="2021-06-03T21:56:48.671" v="1393" actId="1582"/>
          <ac:picMkLst>
            <pc:docMk/>
            <pc:sldMk cId="3149790818" sldId="266"/>
            <ac:picMk id="7" creationId="{B532EE16-A652-4F30-968C-D725082C1164}"/>
          </ac:picMkLst>
        </pc:picChg>
      </pc:sldChg>
      <pc:sldChg chg="addSp delSp modSp new mod modClrScheme chgLayout">
        <pc:chgData name="Alun James" userId="5a90cfcb4bcd67df" providerId="LiveId" clId="{C4074CD5-68CB-4AFB-8FBD-F0703F035448}" dt="2021-06-03T22:18:22.206" v="1639" actId="1582"/>
        <pc:sldMkLst>
          <pc:docMk/>
          <pc:sldMk cId="3905339141" sldId="267"/>
        </pc:sldMkLst>
        <pc:spChg chg="del">
          <ac:chgData name="Alun James" userId="5a90cfcb4bcd67df" providerId="LiveId" clId="{C4074CD5-68CB-4AFB-8FBD-F0703F035448}" dt="2021-06-03T21:57:57.568" v="1438" actId="700"/>
          <ac:spMkLst>
            <pc:docMk/>
            <pc:sldMk cId="3905339141" sldId="267"/>
            <ac:spMk id="2" creationId="{1E054966-03FA-425E-9D20-618299E66694}"/>
          </ac:spMkLst>
        </pc:spChg>
        <pc:spChg chg="del">
          <ac:chgData name="Alun James" userId="5a90cfcb4bcd67df" providerId="LiveId" clId="{C4074CD5-68CB-4AFB-8FBD-F0703F035448}" dt="2021-06-03T21:57:57.568" v="1438" actId="700"/>
          <ac:spMkLst>
            <pc:docMk/>
            <pc:sldMk cId="3905339141" sldId="267"/>
            <ac:spMk id="3" creationId="{32714056-5D15-49B6-9BD2-0CE7BB4F0811}"/>
          </ac:spMkLst>
        </pc:spChg>
        <pc:picChg chg="add mod">
          <ac:chgData name="Alun James" userId="5a90cfcb4bcd67df" providerId="LiveId" clId="{C4074CD5-68CB-4AFB-8FBD-F0703F035448}" dt="2021-06-03T22:18:22.206" v="1639" actId="1582"/>
          <ac:picMkLst>
            <pc:docMk/>
            <pc:sldMk cId="3905339141" sldId="267"/>
            <ac:picMk id="4" creationId="{64F00D45-6A57-4888-B24D-78B972EA9991}"/>
          </ac:picMkLst>
        </pc:picChg>
        <pc:picChg chg="add mod">
          <ac:chgData name="Alun James" userId="5a90cfcb4bcd67df" providerId="LiveId" clId="{C4074CD5-68CB-4AFB-8FBD-F0703F035448}" dt="2021-06-03T22:05:37.638" v="1456" actId="14100"/>
          <ac:picMkLst>
            <pc:docMk/>
            <pc:sldMk cId="3905339141" sldId="267"/>
            <ac:picMk id="5" creationId="{ABB20757-6910-4889-8972-14AEE6C54C3A}"/>
          </ac:picMkLst>
        </pc:picChg>
        <pc:picChg chg="add del mod">
          <ac:chgData name="Alun James" userId="5a90cfcb4bcd67df" providerId="LiveId" clId="{C4074CD5-68CB-4AFB-8FBD-F0703F035448}" dt="2021-06-03T22:06:07.543" v="1459" actId="478"/>
          <ac:picMkLst>
            <pc:docMk/>
            <pc:sldMk cId="3905339141" sldId="267"/>
            <ac:picMk id="6" creationId="{34363CF6-1C7E-4566-8629-FB3B7FEFC81A}"/>
          </ac:picMkLst>
        </pc:picChg>
        <pc:picChg chg="add mod">
          <ac:chgData name="Alun James" userId="5a90cfcb4bcd67df" providerId="LiveId" clId="{C4074CD5-68CB-4AFB-8FBD-F0703F035448}" dt="2021-06-03T22:08:31.575" v="1466" actId="1582"/>
          <ac:picMkLst>
            <pc:docMk/>
            <pc:sldMk cId="3905339141" sldId="267"/>
            <ac:picMk id="7" creationId="{F61525D0-2FDB-4C07-902C-91B16A512C91}"/>
          </ac:picMkLst>
        </pc:picChg>
      </pc:sldChg>
      <pc:sldChg chg="addSp delSp modSp new mod modClrScheme chgLayout">
        <pc:chgData name="Alun James" userId="5a90cfcb4bcd67df" providerId="LiveId" clId="{C4074CD5-68CB-4AFB-8FBD-F0703F035448}" dt="2021-06-03T22:35:35.227" v="2510" actId="20577"/>
        <pc:sldMkLst>
          <pc:docMk/>
          <pc:sldMk cId="859644159" sldId="268"/>
        </pc:sldMkLst>
        <pc:spChg chg="add mod">
          <ac:chgData name="Alun James" userId="5a90cfcb4bcd67df" providerId="LiveId" clId="{C4074CD5-68CB-4AFB-8FBD-F0703F035448}" dt="2021-06-03T22:23:41.589" v="1894" actId="20577"/>
          <ac:spMkLst>
            <pc:docMk/>
            <pc:sldMk cId="859644159" sldId="268"/>
            <ac:spMk id="2" creationId="{1F7901E1-1D85-4714-B1E7-7009556AAD03}"/>
          </ac:spMkLst>
        </pc:spChg>
        <pc:spChg chg="add mod">
          <ac:chgData name="Alun James" userId="5a90cfcb4bcd67df" providerId="LiveId" clId="{C4074CD5-68CB-4AFB-8FBD-F0703F035448}" dt="2021-06-03T22:29:32.510" v="2300" actId="1076"/>
          <ac:spMkLst>
            <pc:docMk/>
            <pc:sldMk cId="859644159" sldId="268"/>
            <ac:spMk id="3" creationId="{6DEE7CEF-D573-497E-96E6-F08ED9540206}"/>
          </ac:spMkLst>
        </pc:spChg>
        <pc:spChg chg="add mod">
          <ac:chgData name="Alun James" userId="5a90cfcb4bcd67df" providerId="LiveId" clId="{C4074CD5-68CB-4AFB-8FBD-F0703F035448}" dt="2021-06-03T22:35:35.227" v="2510" actId="20577"/>
          <ac:spMkLst>
            <pc:docMk/>
            <pc:sldMk cId="859644159" sldId="268"/>
            <ac:spMk id="4" creationId="{6F3B38C3-424E-4A1B-97BC-080935A8591B}"/>
          </ac:spMkLst>
        </pc:spChg>
        <pc:spChg chg="add mod">
          <ac:chgData name="Alun James" userId="5a90cfcb4bcd67df" providerId="LiveId" clId="{C4074CD5-68CB-4AFB-8FBD-F0703F035448}" dt="2021-06-03T22:29:30.565" v="2299" actId="1076"/>
          <ac:spMkLst>
            <pc:docMk/>
            <pc:sldMk cId="859644159" sldId="268"/>
            <ac:spMk id="5" creationId="{0B17123B-CE3A-42C1-B4F6-D186DFB494A0}"/>
          </ac:spMkLst>
        </pc:spChg>
        <pc:spChg chg="add mod">
          <ac:chgData name="Alun James" userId="5a90cfcb4bcd67df" providerId="LiveId" clId="{C4074CD5-68CB-4AFB-8FBD-F0703F035448}" dt="2021-06-03T22:35:19.619" v="2482" actId="27636"/>
          <ac:spMkLst>
            <pc:docMk/>
            <pc:sldMk cId="859644159" sldId="268"/>
            <ac:spMk id="6" creationId="{7D4E3DCF-F2C0-402B-9734-FCDF41013A3C}"/>
          </ac:spMkLst>
        </pc:spChg>
        <pc:spChg chg="add del mod">
          <ac:chgData name="Alun James" userId="5a90cfcb4bcd67df" providerId="LiveId" clId="{C4074CD5-68CB-4AFB-8FBD-F0703F035448}" dt="2021-06-03T22:35:03.959" v="2474" actId="478"/>
          <ac:spMkLst>
            <pc:docMk/>
            <pc:sldMk cId="859644159" sldId="268"/>
            <ac:spMk id="7" creationId="{7C80289A-0C49-4B32-9009-7B8D688110CD}"/>
          </ac:spMkLst>
        </pc:spChg>
      </pc:sldChg>
      <pc:sldChg chg="addSp delSp modSp new mod modClrScheme chgLayout">
        <pc:chgData name="Alun James" userId="5a90cfcb4bcd67df" providerId="LiveId" clId="{C4074CD5-68CB-4AFB-8FBD-F0703F035448}" dt="2021-06-03T22:51:36.871" v="2630" actId="20577"/>
        <pc:sldMkLst>
          <pc:docMk/>
          <pc:sldMk cId="385682959" sldId="269"/>
        </pc:sldMkLst>
        <pc:spChg chg="del mod ord">
          <ac:chgData name="Alun James" userId="5a90cfcb4bcd67df" providerId="LiveId" clId="{C4074CD5-68CB-4AFB-8FBD-F0703F035448}" dt="2021-06-03T22:32:20.274" v="2425" actId="700"/>
          <ac:spMkLst>
            <pc:docMk/>
            <pc:sldMk cId="385682959" sldId="269"/>
            <ac:spMk id="2" creationId="{06061CD2-6178-4017-A952-F47336127D6D}"/>
          </ac:spMkLst>
        </pc:spChg>
        <pc:spChg chg="del">
          <ac:chgData name="Alun James" userId="5a90cfcb4bcd67df" providerId="LiveId" clId="{C4074CD5-68CB-4AFB-8FBD-F0703F035448}" dt="2021-06-03T22:32:20.274" v="2425" actId="700"/>
          <ac:spMkLst>
            <pc:docMk/>
            <pc:sldMk cId="385682959" sldId="269"/>
            <ac:spMk id="3" creationId="{83DFEA55-51EF-4946-810D-9563983D8655}"/>
          </ac:spMkLst>
        </pc:spChg>
        <pc:spChg chg="del mod ord">
          <ac:chgData name="Alun James" userId="5a90cfcb4bcd67df" providerId="LiveId" clId="{C4074CD5-68CB-4AFB-8FBD-F0703F035448}" dt="2021-06-03T22:32:20.274" v="2425" actId="700"/>
          <ac:spMkLst>
            <pc:docMk/>
            <pc:sldMk cId="385682959" sldId="269"/>
            <ac:spMk id="4" creationId="{79FAEC5E-53A5-4D27-91E6-FC9BC8A9555A}"/>
          </ac:spMkLst>
        </pc:spChg>
        <pc:spChg chg="del">
          <ac:chgData name="Alun James" userId="5a90cfcb4bcd67df" providerId="LiveId" clId="{C4074CD5-68CB-4AFB-8FBD-F0703F035448}" dt="2021-06-03T22:32:20.274" v="2425" actId="700"/>
          <ac:spMkLst>
            <pc:docMk/>
            <pc:sldMk cId="385682959" sldId="269"/>
            <ac:spMk id="5" creationId="{BDFB1CA5-8E1A-4B95-9752-43AAE774CF93}"/>
          </ac:spMkLst>
        </pc:spChg>
        <pc:spChg chg="del">
          <ac:chgData name="Alun James" userId="5a90cfcb4bcd67df" providerId="LiveId" clId="{C4074CD5-68CB-4AFB-8FBD-F0703F035448}" dt="2021-06-03T22:32:20.274" v="2425" actId="700"/>
          <ac:spMkLst>
            <pc:docMk/>
            <pc:sldMk cId="385682959" sldId="269"/>
            <ac:spMk id="6" creationId="{B2EC68BA-2061-4243-BFA5-C9396BBF180A}"/>
          </ac:spMkLst>
        </pc:spChg>
        <pc:spChg chg="add del mod ord">
          <ac:chgData name="Alun James" userId="5a90cfcb4bcd67df" providerId="LiveId" clId="{C4074CD5-68CB-4AFB-8FBD-F0703F035448}" dt="2021-06-03T22:32:26.761" v="2427" actId="478"/>
          <ac:spMkLst>
            <pc:docMk/>
            <pc:sldMk cId="385682959" sldId="269"/>
            <ac:spMk id="7" creationId="{31F7B5AA-6EFB-43DA-A570-71A80FB865BD}"/>
          </ac:spMkLst>
        </pc:spChg>
        <pc:spChg chg="add del mod ord">
          <ac:chgData name="Alun James" userId="5a90cfcb4bcd67df" providerId="LiveId" clId="{C4074CD5-68CB-4AFB-8FBD-F0703F035448}" dt="2021-06-03T22:32:23.500" v="2426"/>
          <ac:spMkLst>
            <pc:docMk/>
            <pc:sldMk cId="385682959" sldId="269"/>
            <ac:spMk id="8" creationId="{0BFD7EE6-F924-4EEC-9F00-ADD24E182F58}"/>
          </ac:spMkLst>
        </pc:spChg>
        <pc:spChg chg="add mod">
          <ac:chgData name="Alun James" userId="5a90cfcb4bcd67df" providerId="LiveId" clId="{C4074CD5-68CB-4AFB-8FBD-F0703F035448}" dt="2021-06-03T22:51:36.871" v="2630" actId="20577"/>
          <ac:spMkLst>
            <pc:docMk/>
            <pc:sldMk cId="385682959" sldId="269"/>
            <ac:spMk id="11" creationId="{F1A4B202-DE63-4E4F-8710-58B45A3B5FBB}"/>
          </ac:spMkLst>
        </pc:spChg>
        <pc:picChg chg="add del mod">
          <ac:chgData name="Alun James" userId="5a90cfcb4bcd67df" providerId="LiveId" clId="{C4074CD5-68CB-4AFB-8FBD-F0703F035448}" dt="2021-06-03T22:32:36.428" v="2430" actId="478"/>
          <ac:picMkLst>
            <pc:docMk/>
            <pc:sldMk cId="385682959" sldId="269"/>
            <ac:picMk id="9" creationId="{0D7A2B84-4A3A-4F3A-9665-728104E5F2BC}"/>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6/3/2021</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2563655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6/3/2021</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1635525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6/3/2021</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1256834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6/3/2021</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1415941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6/3/2021</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5727097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6/3/2021</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1988933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6/3/2021</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7837256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6/3/2021</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8480319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6/3/2021</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2171568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6/3/2021</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12421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6/3/2021</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9543063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6/3/2021</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1476548546"/>
      </p:ext>
    </p:extLst>
  </p:cSld>
  <p:clrMap bg1="dk1" tx1="lt1" bg2="dk2" tx2="lt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8" r:id="rId7"/>
    <p:sldLayoutId id="2147483689" r:id="rId8"/>
    <p:sldLayoutId id="2147483690" r:id="rId9"/>
    <p:sldLayoutId id="2147483691"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perseus.tufts.edu/hopper/text?doc=Perseus%3Atext%3A1999.01.0234%3Abook%3D18%3Achapter%3D31" TargetMode="External"/><Relationship Id="rId2" Type="http://schemas.openxmlformats.org/officeDocument/2006/relationships/hyperlink" Target="https://www.perseus.tufts.edu/hopper/text?doc=Perseus%3Atext%3A1999.01.0084%3Abook%3D16%3Achapter%3D3%3Asection%3D2" TargetMode="External"/><Relationship Id="rId1" Type="http://schemas.openxmlformats.org/officeDocument/2006/relationships/slideLayout" Target="../slideLayouts/slideLayout2.xml"/><Relationship Id="rId6" Type="http://schemas.openxmlformats.org/officeDocument/2006/relationships/hyperlink" Target="http://turningpointsoftheancientworld.com/index.php/2018/07/05/macedonian-reforms-philip-infantry/" TargetMode="External"/><Relationship Id="rId5" Type="http://schemas.openxmlformats.org/officeDocument/2006/relationships/hyperlink" Target="https://www.livius.org/pictures/a/other-pictures/macedonian-phalanx/" TargetMode="External"/><Relationship Id="rId4" Type="http://schemas.openxmlformats.org/officeDocument/2006/relationships/hyperlink" Target="https://www.jstor.org/stable/50300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8" name="Rectangle 19">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4" name="Picture 3">
            <a:extLst>
              <a:ext uri="{FF2B5EF4-FFF2-40B4-BE49-F238E27FC236}">
                <a16:creationId xmlns:a16="http://schemas.microsoft.com/office/drawing/2014/main" id="{BBE2CB12-44EF-4001-9603-1B52BF83CEC7}"/>
              </a:ext>
            </a:extLst>
          </p:cNvPr>
          <p:cNvPicPr>
            <a:picLocks noChangeAspect="1"/>
          </p:cNvPicPr>
          <p:nvPr/>
        </p:nvPicPr>
        <p:blipFill rotWithShape="1">
          <a:blip r:embed="rId2"/>
          <a:srcRect b="2174"/>
          <a:stretch/>
        </p:blipFill>
        <p:spPr>
          <a:xfrm>
            <a:off x="20" y="-1"/>
            <a:ext cx="12191979" cy="6858001"/>
          </a:xfrm>
          <a:custGeom>
            <a:avLst/>
            <a:gdLst/>
            <a:ahLst/>
            <a:cxnLst/>
            <a:rect l="l" t="t" r="r" b="b"/>
            <a:pathLst>
              <a:path w="12192000" h="6858000">
                <a:moveTo>
                  <a:pt x="0" y="0"/>
                </a:moveTo>
                <a:lnTo>
                  <a:pt x="12192000" y="0"/>
                </a:lnTo>
                <a:lnTo>
                  <a:pt x="12192000" y="529223"/>
                </a:lnTo>
                <a:lnTo>
                  <a:pt x="11953979" y="541759"/>
                </a:lnTo>
                <a:cubicBezTo>
                  <a:pt x="11205478" y="591203"/>
                  <a:pt x="10431054" y="699982"/>
                  <a:pt x="9651089" y="827627"/>
                </a:cubicBezTo>
                <a:cubicBezTo>
                  <a:pt x="7233991" y="1222984"/>
                  <a:pt x="6590499" y="2476708"/>
                  <a:pt x="6133345" y="3948664"/>
                </a:cubicBezTo>
                <a:cubicBezTo>
                  <a:pt x="5827390" y="4934281"/>
                  <a:pt x="5572190" y="5830059"/>
                  <a:pt x="6876220" y="6551721"/>
                </a:cubicBezTo>
                <a:cubicBezTo>
                  <a:pt x="7059065" y="6652933"/>
                  <a:pt x="7253882" y="6741181"/>
                  <a:pt x="7457481" y="6819371"/>
                </a:cubicBezTo>
                <a:lnTo>
                  <a:pt x="7563875" y="6858000"/>
                </a:lnTo>
                <a:lnTo>
                  <a:pt x="0" y="6858000"/>
                </a:lnTo>
                <a:close/>
              </a:path>
            </a:pathLst>
          </a:custGeom>
        </p:spPr>
      </p:pic>
      <p:sp>
        <p:nvSpPr>
          <p:cNvPr id="29" name="Freeform: Shape 21">
            <a:extLst>
              <a:ext uri="{FF2B5EF4-FFF2-40B4-BE49-F238E27FC236}">
                <a16:creationId xmlns:a16="http://schemas.microsoft.com/office/drawing/2014/main" id="{3B2B1500-BB55-471C-8A9E-67288297EC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886451" y="529224"/>
            <a:ext cx="6305549" cy="6328777"/>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3">
            <a:extLst>
              <a:ext uri="{FF2B5EF4-FFF2-40B4-BE49-F238E27FC236}">
                <a16:creationId xmlns:a16="http://schemas.microsoft.com/office/drawing/2014/main" id="{3045E22C-A99D-41BB-AF14-EF1B1E745A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61608" y="311727"/>
            <a:ext cx="6130391" cy="6546274"/>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3" name="Subtitle 2">
            <a:extLst>
              <a:ext uri="{FF2B5EF4-FFF2-40B4-BE49-F238E27FC236}">
                <a16:creationId xmlns:a16="http://schemas.microsoft.com/office/drawing/2014/main" id="{24D61F52-6BE6-43D3-8118-85C93E686264}"/>
              </a:ext>
            </a:extLst>
          </p:cNvPr>
          <p:cNvSpPr>
            <a:spLocks noGrp="1"/>
          </p:cNvSpPr>
          <p:nvPr>
            <p:ph type="subTitle" idx="1"/>
          </p:nvPr>
        </p:nvSpPr>
        <p:spPr>
          <a:xfrm>
            <a:off x="7620000" y="4571999"/>
            <a:ext cx="3810000" cy="1524000"/>
          </a:xfrm>
        </p:spPr>
        <p:txBody>
          <a:bodyPr anchor="b">
            <a:normAutofit/>
          </a:bodyPr>
          <a:lstStyle/>
          <a:p>
            <a:pPr algn="l"/>
            <a:r>
              <a:rPr lang="en-GB"/>
              <a:t>By Alun James</a:t>
            </a:r>
          </a:p>
          <a:p>
            <a:pPr algn="l"/>
            <a:r>
              <a:rPr lang="en-GB"/>
              <a:t>1500612</a:t>
            </a:r>
          </a:p>
        </p:txBody>
      </p:sp>
      <p:sp>
        <p:nvSpPr>
          <p:cNvPr id="2" name="Title 1">
            <a:extLst>
              <a:ext uri="{FF2B5EF4-FFF2-40B4-BE49-F238E27FC236}">
                <a16:creationId xmlns:a16="http://schemas.microsoft.com/office/drawing/2014/main" id="{C38F6929-70CE-4F44-9A18-A761BD13682A}"/>
              </a:ext>
            </a:extLst>
          </p:cNvPr>
          <p:cNvSpPr>
            <a:spLocks noGrp="1"/>
          </p:cNvSpPr>
          <p:nvPr>
            <p:ph type="ctrTitle"/>
          </p:nvPr>
        </p:nvSpPr>
        <p:spPr>
          <a:xfrm>
            <a:off x="7620000" y="2299787"/>
            <a:ext cx="3810000" cy="2286000"/>
          </a:xfrm>
        </p:spPr>
        <p:txBody>
          <a:bodyPr>
            <a:normAutofit/>
          </a:bodyPr>
          <a:lstStyle/>
          <a:p>
            <a:pPr algn="l"/>
            <a:r>
              <a:rPr lang="en-US" sz="3700" dirty="0"/>
              <a:t>The Macedonian phalanx: An effective strategy for battle? </a:t>
            </a:r>
            <a:endParaRPr lang="en-GB" sz="3700" dirty="0"/>
          </a:p>
        </p:txBody>
      </p:sp>
    </p:spTree>
    <p:extLst>
      <p:ext uri="{BB962C8B-B14F-4D97-AF65-F5344CB8AC3E}">
        <p14:creationId xmlns:p14="http://schemas.microsoft.com/office/powerpoint/2010/main" val="31800869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02514-DFDD-4D9A-96BA-671F6929E627}"/>
              </a:ext>
            </a:extLst>
          </p:cNvPr>
          <p:cNvSpPr>
            <a:spLocks noGrp="1"/>
          </p:cNvSpPr>
          <p:nvPr>
            <p:ph type="title"/>
          </p:nvPr>
        </p:nvSpPr>
        <p:spPr>
          <a:xfrm>
            <a:off x="886178" y="383822"/>
            <a:ext cx="10668000" cy="1524000"/>
          </a:xfrm>
        </p:spPr>
        <p:txBody>
          <a:bodyPr/>
          <a:lstStyle/>
          <a:p>
            <a:r>
              <a:rPr lang="en-GB" dirty="0"/>
              <a:t>Introduction to the Macedonian Phalanx</a:t>
            </a:r>
            <a:br>
              <a:rPr lang="en-GB" dirty="0"/>
            </a:br>
            <a:endParaRPr lang="en-GB" dirty="0"/>
          </a:p>
        </p:txBody>
      </p:sp>
      <p:sp>
        <p:nvSpPr>
          <p:cNvPr id="3" name="Content Placeholder 2">
            <a:extLst>
              <a:ext uri="{FF2B5EF4-FFF2-40B4-BE49-F238E27FC236}">
                <a16:creationId xmlns:a16="http://schemas.microsoft.com/office/drawing/2014/main" id="{2E811103-1048-461F-8925-7F42539F24B5}"/>
              </a:ext>
            </a:extLst>
          </p:cNvPr>
          <p:cNvSpPr>
            <a:spLocks noGrp="1"/>
          </p:cNvSpPr>
          <p:nvPr>
            <p:ph idx="1"/>
          </p:nvPr>
        </p:nvSpPr>
        <p:spPr>
          <a:xfrm>
            <a:off x="761999" y="2060223"/>
            <a:ext cx="4323643" cy="3651955"/>
          </a:xfrm>
        </p:spPr>
        <p:txBody>
          <a:bodyPr/>
          <a:lstStyle/>
          <a:p>
            <a:r>
              <a:rPr lang="en-GB" dirty="0"/>
              <a:t>What is a phalanx?</a:t>
            </a:r>
          </a:p>
          <a:p>
            <a:r>
              <a:rPr lang="en-GB" dirty="0"/>
              <a:t>Early use, Origins &amp; Evolution of the Macedonian Phalanx    </a:t>
            </a:r>
          </a:p>
          <a:p>
            <a:endParaRPr lang="en-GB" dirty="0"/>
          </a:p>
          <a:p>
            <a:endParaRPr lang="en-GB" dirty="0"/>
          </a:p>
        </p:txBody>
      </p:sp>
      <p:pic>
        <p:nvPicPr>
          <p:cNvPr id="4" name="Picture 3">
            <a:extLst>
              <a:ext uri="{FF2B5EF4-FFF2-40B4-BE49-F238E27FC236}">
                <a16:creationId xmlns:a16="http://schemas.microsoft.com/office/drawing/2014/main" id="{9F64A61E-2393-40E2-94EC-D1482C870CF5}"/>
              </a:ext>
            </a:extLst>
          </p:cNvPr>
          <p:cNvPicPr>
            <a:picLocks noChangeAspect="1"/>
          </p:cNvPicPr>
          <p:nvPr/>
        </p:nvPicPr>
        <p:blipFill>
          <a:blip r:embed="rId2"/>
          <a:stretch>
            <a:fillRect/>
          </a:stretch>
        </p:blipFill>
        <p:spPr>
          <a:xfrm flipH="1">
            <a:off x="6496758" y="1907822"/>
            <a:ext cx="4323644" cy="3458915"/>
          </a:xfrm>
          <a:prstGeom prst="rect">
            <a:avLst/>
          </a:prstGeom>
          <a:ln w="12700">
            <a:solidFill>
              <a:schemeClr val="bg1"/>
            </a:solidFill>
          </a:ln>
        </p:spPr>
      </p:pic>
    </p:spTree>
    <p:extLst>
      <p:ext uri="{BB962C8B-B14F-4D97-AF65-F5344CB8AC3E}">
        <p14:creationId xmlns:p14="http://schemas.microsoft.com/office/powerpoint/2010/main" val="33218639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rrow: Right 3">
            <a:extLst>
              <a:ext uri="{FF2B5EF4-FFF2-40B4-BE49-F238E27FC236}">
                <a16:creationId xmlns:a16="http://schemas.microsoft.com/office/drawing/2014/main" id="{C31CE6F7-7F51-4900-91D8-A3AE8EB9699D}"/>
              </a:ext>
            </a:extLst>
          </p:cNvPr>
          <p:cNvSpPr/>
          <p:nvPr/>
        </p:nvSpPr>
        <p:spPr>
          <a:xfrm>
            <a:off x="835141" y="3601480"/>
            <a:ext cx="10295468" cy="417689"/>
          </a:xfrm>
          <a:prstGeom prst="rightArrow">
            <a:avLst/>
          </a:prstGeom>
          <a:gradFill flip="none" rotWithShape="1">
            <a:gsLst>
              <a:gs pos="0">
                <a:srgbClr val="00B0F0"/>
              </a:gs>
              <a:gs pos="50000">
                <a:srgbClr val="00B0F0">
                  <a:tint val="44500"/>
                  <a:satMod val="160000"/>
                </a:srgbClr>
              </a:gs>
              <a:gs pos="100000">
                <a:srgbClr val="00B0F0">
                  <a:tint val="23500"/>
                  <a:satMod val="160000"/>
                </a:srgbClr>
              </a:gs>
            </a:gsLst>
            <a:lin ang="0" scaled="1"/>
            <a:tileRect/>
          </a:gra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4E9E71B0-D157-44F5-AA36-B8C8912FA8AF}"/>
              </a:ext>
            </a:extLst>
          </p:cNvPr>
          <p:cNvPicPr>
            <a:picLocks noChangeAspect="1"/>
          </p:cNvPicPr>
          <p:nvPr/>
        </p:nvPicPr>
        <p:blipFill>
          <a:blip r:embed="rId2"/>
          <a:stretch>
            <a:fillRect/>
          </a:stretch>
        </p:blipFill>
        <p:spPr>
          <a:xfrm>
            <a:off x="10289706" y="2814520"/>
            <a:ext cx="79255" cy="883997"/>
          </a:xfrm>
          <a:prstGeom prst="rect">
            <a:avLst/>
          </a:prstGeom>
          <a:ln w="12700">
            <a:solidFill>
              <a:schemeClr val="bg1"/>
            </a:solidFill>
          </a:ln>
        </p:spPr>
      </p:pic>
      <p:pic>
        <p:nvPicPr>
          <p:cNvPr id="9" name="Picture 8">
            <a:extLst>
              <a:ext uri="{FF2B5EF4-FFF2-40B4-BE49-F238E27FC236}">
                <a16:creationId xmlns:a16="http://schemas.microsoft.com/office/drawing/2014/main" id="{E1D94B7F-6BA1-495F-BC35-76D0C969D677}"/>
              </a:ext>
            </a:extLst>
          </p:cNvPr>
          <p:cNvPicPr>
            <a:picLocks noChangeAspect="1"/>
          </p:cNvPicPr>
          <p:nvPr/>
        </p:nvPicPr>
        <p:blipFill>
          <a:blip r:embed="rId2"/>
          <a:stretch>
            <a:fillRect/>
          </a:stretch>
        </p:blipFill>
        <p:spPr>
          <a:xfrm>
            <a:off x="5450892" y="2815809"/>
            <a:ext cx="79255" cy="883997"/>
          </a:xfrm>
          <a:prstGeom prst="rect">
            <a:avLst/>
          </a:prstGeom>
          <a:ln w="12700">
            <a:solidFill>
              <a:schemeClr val="bg1"/>
            </a:solidFill>
          </a:ln>
        </p:spPr>
      </p:pic>
      <p:sp>
        <p:nvSpPr>
          <p:cNvPr id="10" name="TextBox 9">
            <a:extLst>
              <a:ext uri="{FF2B5EF4-FFF2-40B4-BE49-F238E27FC236}">
                <a16:creationId xmlns:a16="http://schemas.microsoft.com/office/drawing/2014/main" id="{81AED846-A5B7-4B10-B512-EEA48399A977}"/>
              </a:ext>
            </a:extLst>
          </p:cNvPr>
          <p:cNvSpPr txBox="1"/>
          <p:nvPr/>
        </p:nvSpPr>
        <p:spPr>
          <a:xfrm>
            <a:off x="2810933" y="519289"/>
            <a:ext cx="6141157" cy="584775"/>
          </a:xfrm>
          <a:prstGeom prst="rect">
            <a:avLst/>
          </a:prstGeom>
          <a:noFill/>
        </p:spPr>
        <p:txBody>
          <a:bodyPr wrap="square" rtlCol="0">
            <a:spAutoFit/>
          </a:bodyPr>
          <a:lstStyle/>
          <a:p>
            <a:r>
              <a:rPr lang="en-GB" sz="3200" dirty="0">
                <a:latin typeface="+mj-lt"/>
              </a:rPr>
              <a:t>Macedonian Phalanx: Timeline</a:t>
            </a:r>
          </a:p>
        </p:txBody>
      </p:sp>
      <p:pic>
        <p:nvPicPr>
          <p:cNvPr id="12" name="Picture 11">
            <a:extLst>
              <a:ext uri="{FF2B5EF4-FFF2-40B4-BE49-F238E27FC236}">
                <a16:creationId xmlns:a16="http://schemas.microsoft.com/office/drawing/2014/main" id="{88273BCC-7DE8-4BC5-A989-3106D845160A}"/>
              </a:ext>
            </a:extLst>
          </p:cNvPr>
          <p:cNvPicPr>
            <a:picLocks noChangeAspect="1"/>
          </p:cNvPicPr>
          <p:nvPr/>
        </p:nvPicPr>
        <p:blipFill>
          <a:blip r:embed="rId3"/>
          <a:stretch>
            <a:fillRect/>
          </a:stretch>
        </p:blipFill>
        <p:spPr>
          <a:xfrm>
            <a:off x="439817" y="4048478"/>
            <a:ext cx="1536184" cy="2075924"/>
          </a:xfrm>
          <a:prstGeom prst="rect">
            <a:avLst/>
          </a:prstGeom>
          <a:ln w="12700">
            <a:solidFill>
              <a:schemeClr val="bg1"/>
            </a:solidFill>
          </a:ln>
        </p:spPr>
      </p:pic>
      <p:pic>
        <p:nvPicPr>
          <p:cNvPr id="13" name="Picture 12">
            <a:extLst>
              <a:ext uri="{FF2B5EF4-FFF2-40B4-BE49-F238E27FC236}">
                <a16:creationId xmlns:a16="http://schemas.microsoft.com/office/drawing/2014/main" id="{EEAE8568-D6D7-4C2B-993F-005A2A870D44}"/>
              </a:ext>
            </a:extLst>
          </p:cNvPr>
          <p:cNvPicPr>
            <a:picLocks noChangeAspect="1"/>
          </p:cNvPicPr>
          <p:nvPr/>
        </p:nvPicPr>
        <p:blipFill>
          <a:blip r:embed="rId4"/>
          <a:stretch>
            <a:fillRect/>
          </a:stretch>
        </p:blipFill>
        <p:spPr>
          <a:xfrm>
            <a:off x="7936089" y="4165636"/>
            <a:ext cx="4052950" cy="1714710"/>
          </a:xfrm>
          <a:prstGeom prst="rect">
            <a:avLst/>
          </a:prstGeom>
          <a:ln w="12700">
            <a:solidFill>
              <a:schemeClr val="bg1"/>
            </a:solidFill>
          </a:ln>
        </p:spPr>
      </p:pic>
      <p:sp>
        <p:nvSpPr>
          <p:cNvPr id="14" name="TextBox 13">
            <a:extLst>
              <a:ext uri="{FF2B5EF4-FFF2-40B4-BE49-F238E27FC236}">
                <a16:creationId xmlns:a16="http://schemas.microsoft.com/office/drawing/2014/main" id="{1CF019DE-3D06-4BEA-940F-9511A67F9068}"/>
              </a:ext>
            </a:extLst>
          </p:cNvPr>
          <p:cNvSpPr txBox="1"/>
          <p:nvPr/>
        </p:nvSpPr>
        <p:spPr>
          <a:xfrm>
            <a:off x="9206205" y="1625791"/>
            <a:ext cx="2325511" cy="1200329"/>
          </a:xfrm>
          <a:prstGeom prst="rect">
            <a:avLst/>
          </a:prstGeom>
          <a:noFill/>
        </p:spPr>
        <p:txBody>
          <a:bodyPr wrap="square" rtlCol="0">
            <a:spAutoFit/>
          </a:bodyPr>
          <a:lstStyle/>
          <a:p>
            <a:r>
              <a:rPr lang="en-GB" dirty="0"/>
              <a:t>Alexander the Great’s Phalanx: 16x16 formation: (256 men)</a:t>
            </a:r>
          </a:p>
        </p:txBody>
      </p:sp>
      <p:sp>
        <p:nvSpPr>
          <p:cNvPr id="15" name="TextBox 14">
            <a:extLst>
              <a:ext uri="{FF2B5EF4-FFF2-40B4-BE49-F238E27FC236}">
                <a16:creationId xmlns:a16="http://schemas.microsoft.com/office/drawing/2014/main" id="{91D9F265-57DD-48A8-A064-D0C1C4425D10}"/>
              </a:ext>
            </a:extLst>
          </p:cNvPr>
          <p:cNvSpPr txBox="1"/>
          <p:nvPr/>
        </p:nvSpPr>
        <p:spPr>
          <a:xfrm>
            <a:off x="350851" y="2430534"/>
            <a:ext cx="2325511" cy="369332"/>
          </a:xfrm>
          <a:prstGeom prst="rect">
            <a:avLst/>
          </a:prstGeom>
          <a:noFill/>
        </p:spPr>
        <p:txBody>
          <a:bodyPr wrap="square" rtlCol="0">
            <a:spAutoFit/>
          </a:bodyPr>
          <a:lstStyle/>
          <a:p>
            <a:r>
              <a:rPr lang="en-GB" dirty="0"/>
              <a:t>Greek Phalanx</a:t>
            </a:r>
          </a:p>
        </p:txBody>
      </p:sp>
      <p:sp>
        <p:nvSpPr>
          <p:cNvPr id="16" name="TextBox 15">
            <a:extLst>
              <a:ext uri="{FF2B5EF4-FFF2-40B4-BE49-F238E27FC236}">
                <a16:creationId xmlns:a16="http://schemas.microsoft.com/office/drawing/2014/main" id="{64C62942-AE2F-447C-847A-6EBFD2BFBBB7}"/>
              </a:ext>
            </a:extLst>
          </p:cNvPr>
          <p:cNvSpPr txBox="1"/>
          <p:nvPr/>
        </p:nvSpPr>
        <p:spPr>
          <a:xfrm>
            <a:off x="4466940" y="1905678"/>
            <a:ext cx="2223911" cy="923330"/>
          </a:xfrm>
          <a:prstGeom prst="rect">
            <a:avLst/>
          </a:prstGeom>
          <a:noFill/>
        </p:spPr>
        <p:txBody>
          <a:bodyPr wrap="square" rtlCol="0">
            <a:spAutoFit/>
          </a:bodyPr>
          <a:lstStyle/>
          <a:p>
            <a:r>
              <a:rPr lang="en-GB" dirty="0"/>
              <a:t>Philip II’s Reforms: 8x16 formation (128 men)</a:t>
            </a:r>
          </a:p>
        </p:txBody>
      </p:sp>
      <p:pic>
        <p:nvPicPr>
          <p:cNvPr id="2" name="Picture 1">
            <a:extLst>
              <a:ext uri="{FF2B5EF4-FFF2-40B4-BE49-F238E27FC236}">
                <a16:creationId xmlns:a16="http://schemas.microsoft.com/office/drawing/2014/main" id="{88581319-22BE-4455-B827-4409EE55A904}"/>
              </a:ext>
            </a:extLst>
          </p:cNvPr>
          <p:cNvPicPr>
            <a:picLocks noChangeAspect="1"/>
          </p:cNvPicPr>
          <p:nvPr/>
        </p:nvPicPr>
        <p:blipFill>
          <a:blip r:embed="rId5"/>
          <a:stretch>
            <a:fillRect/>
          </a:stretch>
        </p:blipFill>
        <p:spPr>
          <a:xfrm>
            <a:off x="3598869" y="4096879"/>
            <a:ext cx="3518439" cy="1979122"/>
          </a:xfrm>
          <a:prstGeom prst="rect">
            <a:avLst/>
          </a:prstGeom>
          <a:ln w="12700">
            <a:solidFill>
              <a:schemeClr val="bg1"/>
            </a:solidFill>
          </a:ln>
        </p:spPr>
      </p:pic>
      <p:pic>
        <p:nvPicPr>
          <p:cNvPr id="3" name="Picture 2">
            <a:extLst>
              <a:ext uri="{FF2B5EF4-FFF2-40B4-BE49-F238E27FC236}">
                <a16:creationId xmlns:a16="http://schemas.microsoft.com/office/drawing/2014/main" id="{A541474E-A777-4955-8BF5-C68E4E207746}"/>
              </a:ext>
            </a:extLst>
          </p:cNvPr>
          <p:cNvPicPr>
            <a:picLocks noChangeAspect="1"/>
          </p:cNvPicPr>
          <p:nvPr/>
        </p:nvPicPr>
        <p:blipFill>
          <a:blip r:embed="rId6"/>
          <a:stretch>
            <a:fillRect/>
          </a:stretch>
        </p:blipFill>
        <p:spPr>
          <a:xfrm>
            <a:off x="1061391" y="2799866"/>
            <a:ext cx="115834" cy="920576"/>
          </a:xfrm>
          <a:prstGeom prst="rect">
            <a:avLst/>
          </a:prstGeom>
        </p:spPr>
      </p:pic>
    </p:spTree>
    <p:extLst>
      <p:ext uri="{BB962C8B-B14F-4D97-AF65-F5344CB8AC3E}">
        <p14:creationId xmlns:p14="http://schemas.microsoft.com/office/powerpoint/2010/main" val="37937762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A0896-7792-4664-8D3F-F10D3D0335A1}"/>
              </a:ext>
            </a:extLst>
          </p:cNvPr>
          <p:cNvSpPr>
            <a:spLocks noGrp="1"/>
          </p:cNvSpPr>
          <p:nvPr>
            <p:ph type="title"/>
          </p:nvPr>
        </p:nvSpPr>
        <p:spPr/>
        <p:txBody>
          <a:bodyPr/>
          <a:lstStyle/>
          <a:p>
            <a:r>
              <a:rPr lang="en-GB" dirty="0"/>
              <a:t>Philip II and the Macedonian reforms</a:t>
            </a:r>
          </a:p>
        </p:txBody>
      </p:sp>
      <p:sp>
        <p:nvSpPr>
          <p:cNvPr id="3" name="Content Placeholder 2">
            <a:extLst>
              <a:ext uri="{FF2B5EF4-FFF2-40B4-BE49-F238E27FC236}">
                <a16:creationId xmlns:a16="http://schemas.microsoft.com/office/drawing/2014/main" id="{B09F1524-7134-47D3-939D-56A1A6E52EE3}"/>
              </a:ext>
            </a:extLst>
          </p:cNvPr>
          <p:cNvSpPr>
            <a:spLocks noGrp="1"/>
          </p:cNvSpPr>
          <p:nvPr>
            <p:ph idx="1"/>
          </p:nvPr>
        </p:nvSpPr>
        <p:spPr>
          <a:xfrm>
            <a:off x="761999" y="2286000"/>
            <a:ext cx="11125201" cy="3256843"/>
          </a:xfrm>
        </p:spPr>
        <p:txBody>
          <a:bodyPr>
            <a:normAutofit fontScale="25000" lnSpcReduction="20000"/>
          </a:bodyPr>
          <a:lstStyle/>
          <a:p>
            <a:r>
              <a:rPr lang="en-US" sz="9600" dirty="0"/>
              <a:t>“Philip was not panic-stricken by the magnitude of the expected perils, but, bringing together the Macedonians . . . and . . . having improved the organization of his forces and equipped the men suitably with weapons of war ... he devised the compact order and the equipment of the phalanx ... and was the first to organize the Macedonian phalanx.”</a:t>
            </a:r>
          </a:p>
          <a:p>
            <a:pPr marL="0" indent="0">
              <a:buNone/>
            </a:pPr>
            <a:r>
              <a:rPr lang="en-US" sz="11200" dirty="0"/>
              <a:t>         Diodorus (XVI 3.1-2) </a:t>
            </a:r>
          </a:p>
          <a:p>
            <a:endParaRPr lang="en-US" dirty="0"/>
          </a:p>
          <a:p>
            <a:endParaRPr lang="en-US" dirty="0"/>
          </a:p>
          <a:p>
            <a:pPr marL="0" indent="0">
              <a:buNone/>
            </a:pPr>
            <a:endParaRPr lang="en-GB" dirty="0"/>
          </a:p>
        </p:txBody>
      </p:sp>
    </p:spTree>
    <p:extLst>
      <p:ext uri="{BB962C8B-B14F-4D97-AF65-F5344CB8AC3E}">
        <p14:creationId xmlns:p14="http://schemas.microsoft.com/office/powerpoint/2010/main" val="30996966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75463A5-DA1B-47EF-A2A2-E06B26596CF8}"/>
              </a:ext>
            </a:extLst>
          </p:cNvPr>
          <p:cNvPicPr>
            <a:picLocks noChangeAspect="1"/>
          </p:cNvPicPr>
          <p:nvPr/>
        </p:nvPicPr>
        <p:blipFill>
          <a:blip r:embed="rId2"/>
          <a:stretch>
            <a:fillRect/>
          </a:stretch>
        </p:blipFill>
        <p:spPr>
          <a:xfrm>
            <a:off x="564442" y="892144"/>
            <a:ext cx="5339646" cy="1985681"/>
          </a:xfrm>
          <a:prstGeom prst="rect">
            <a:avLst/>
          </a:prstGeom>
          <a:ln w="12700">
            <a:solidFill>
              <a:schemeClr val="bg1"/>
            </a:solidFill>
          </a:ln>
        </p:spPr>
      </p:pic>
      <p:sp>
        <p:nvSpPr>
          <p:cNvPr id="7" name="TextBox 6">
            <a:extLst>
              <a:ext uri="{FF2B5EF4-FFF2-40B4-BE49-F238E27FC236}">
                <a16:creationId xmlns:a16="http://schemas.microsoft.com/office/drawing/2014/main" id="{8DC86F59-DF80-4C77-8DC9-CB443738806E}"/>
              </a:ext>
            </a:extLst>
          </p:cNvPr>
          <p:cNvSpPr txBox="1"/>
          <p:nvPr/>
        </p:nvSpPr>
        <p:spPr>
          <a:xfrm>
            <a:off x="6204331" y="1227655"/>
            <a:ext cx="5965093" cy="1631216"/>
          </a:xfrm>
          <a:prstGeom prst="rect">
            <a:avLst/>
          </a:prstGeom>
          <a:noFill/>
        </p:spPr>
        <p:txBody>
          <a:bodyPr wrap="square" rtlCol="0">
            <a:spAutoFit/>
          </a:bodyPr>
          <a:lstStyle/>
          <a:p>
            <a:r>
              <a:rPr lang="en-GB" sz="2000" dirty="0"/>
              <a:t>The Phalanx’s Sarissa, a long pike, that according to Polybius in his histories “</a:t>
            </a:r>
            <a:r>
              <a:rPr lang="en-US" sz="2000" dirty="0"/>
              <a:t>the length of the sarissae is sixteen cubits according to the original design, which has been reduced in practice to fourteen”</a:t>
            </a:r>
            <a:r>
              <a:rPr lang="en-GB" sz="2000" dirty="0"/>
              <a:t> (Polybius. 18.29)</a:t>
            </a:r>
          </a:p>
        </p:txBody>
      </p:sp>
      <p:sp>
        <p:nvSpPr>
          <p:cNvPr id="9" name="TextBox 8">
            <a:extLst>
              <a:ext uri="{FF2B5EF4-FFF2-40B4-BE49-F238E27FC236}">
                <a16:creationId xmlns:a16="http://schemas.microsoft.com/office/drawing/2014/main" id="{56CC7D21-105D-4D0A-B8CB-55A0114C18D5}"/>
              </a:ext>
            </a:extLst>
          </p:cNvPr>
          <p:cNvSpPr txBox="1"/>
          <p:nvPr/>
        </p:nvSpPr>
        <p:spPr>
          <a:xfrm>
            <a:off x="564442" y="3326601"/>
            <a:ext cx="5965093" cy="1015663"/>
          </a:xfrm>
          <a:prstGeom prst="rect">
            <a:avLst/>
          </a:prstGeom>
          <a:noFill/>
        </p:spPr>
        <p:txBody>
          <a:bodyPr wrap="square" rtlCol="0">
            <a:spAutoFit/>
          </a:bodyPr>
          <a:lstStyle/>
          <a:p>
            <a:r>
              <a:rPr lang="en-US" sz="2000" dirty="0"/>
              <a:t>Adoption of the sarissa, by Macedonian infantry and cavalry brought about important changes in military tactics. (Markle, 1977) </a:t>
            </a:r>
            <a:endParaRPr lang="en-GB" sz="2000" dirty="0"/>
          </a:p>
        </p:txBody>
      </p:sp>
      <p:pic>
        <p:nvPicPr>
          <p:cNvPr id="3" name="Picture 2">
            <a:extLst>
              <a:ext uri="{FF2B5EF4-FFF2-40B4-BE49-F238E27FC236}">
                <a16:creationId xmlns:a16="http://schemas.microsoft.com/office/drawing/2014/main" id="{3ADEAC44-0CB8-4336-8FED-5FCAF31950AB}"/>
              </a:ext>
            </a:extLst>
          </p:cNvPr>
          <p:cNvPicPr>
            <a:picLocks noChangeAspect="1"/>
          </p:cNvPicPr>
          <p:nvPr/>
        </p:nvPicPr>
        <p:blipFill>
          <a:blip r:embed="rId3"/>
          <a:stretch>
            <a:fillRect/>
          </a:stretch>
        </p:blipFill>
        <p:spPr>
          <a:xfrm flipH="1">
            <a:off x="6353366" y="4342264"/>
            <a:ext cx="5667022" cy="1980834"/>
          </a:xfrm>
          <a:prstGeom prst="rect">
            <a:avLst/>
          </a:prstGeom>
          <a:ln w="12700">
            <a:solidFill>
              <a:schemeClr val="bg1"/>
            </a:solidFill>
          </a:ln>
        </p:spPr>
      </p:pic>
    </p:spTree>
    <p:extLst>
      <p:ext uri="{BB962C8B-B14F-4D97-AF65-F5344CB8AC3E}">
        <p14:creationId xmlns:p14="http://schemas.microsoft.com/office/powerpoint/2010/main" val="35345663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665E7-0BD0-427D-B262-25297EE872CC}"/>
              </a:ext>
            </a:extLst>
          </p:cNvPr>
          <p:cNvSpPr>
            <a:spLocks noGrp="1"/>
          </p:cNvSpPr>
          <p:nvPr>
            <p:ph type="title"/>
          </p:nvPr>
        </p:nvSpPr>
        <p:spPr/>
        <p:txBody>
          <a:bodyPr/>
          <a:lstStyle/>
          <a:p>
            <a:r>
              <a:rPr lang="en-GB" dirty="0"/>
              <a:t>Alexander and the Phalanx</a:t>
            </a:r>
            <a:br>
              <a:rPr lang="en-GB" dirty="0"/>
            </a:br>
            <a:endParaRPr lang="en-GB" dirty="0"/>
          </a:p>
        </p:txBody>
      </p:sp>
      <p:sp>
        <p:nvSpPr>
          <p:cNvPr id="3" name="Content Placeholder 2">
            <a:extLst>
              <a:ext uri="{FF2B5EF4-FFF2-40B4-BE49-F238E27FC236}">
                <a16:creationId xmlns:a16="http://schemas.microsoft.com/office/drawing/2014/main" id="{6FD68D64-67A5-4839-9DCE-60237A9C05F2}"/>
              </a:ext>
            </a:extLst>
          </p:cNvPr>
          <p:cNvSpPr>
            <a:spLocks noGrp="1"/>
          </p:cNvSpPr>
          <p:nvPr>
            <p:ph idx="1"/>
          </p:nvPr>
        </p:nvSpPr>
        <p:spPr>
          <a:xfrm>
            <a:off x="637822" y="2009422"/>
            <a:ext cx="10052756" cy="2839156"/>
          </a:xfrm>
        </p:spPr>
        <p:txBody>
          <a:bodyPr>
            <a:normAutofit/>
          </a:bodyPr>
          <a:lstStyle/>
          <a:p>
            <a:r>
              <a:rPr lang="en-GB" sz="2400" dirty="0"/>
              <a:t>Alexander took his father’s work a step further. By making the phalanx formation larger, it would make holding the centre of a battle line much more easier and more effective (as the phalanx’s were placed in the centre as it was statically important to have a strong centre to fix the enemy into place to then envelope them with your calvary from the sides.)</a:t>
            </a:r>
          </a:p>
        </p:txBody>
      </p:sp>
    </p:spTree>
    <p:extLst>
      <p:ext uri="{BB962C8B-B14F-4D97-AF65-F5344CB8AC3E}">
        <p14:creationId xmlns:p14="http://schemas.microsoft.com/office/powerpoint/2010/main" val="29154136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E14B42C-1BCB-43BB-A4B2-18B212417DFD}"/>
              </a:ext>
            </a:extLst>
          </p:cNvPr>
          <p:cNvPicPr>
            <a:picLocks noChangeAspect="1"/>
          </p:cNvPicPr>
          <p:nvPr/>
        </p:nvPicPr>
        <p:blipFill>
          <a:blip r:embed="rId2"/>
          <a:stretch>
            <a:fillRect/>
          </a:stretch>
        </p:blipFill>
        <p:spPr>
          <a:xfrm>
            <a:off x="1191923" y="678464"/>
            <a:ext cx="3346802" cy="2215768"/>
          </a:xfrm>
          <a:prstGeom prst="rect">
            <a:avLst/>
          </a:prstGeom>
          <a:ln w="12700">
            <a:solidFill>
              <a:schemeClr val="bg1"/>
            </a:solidFill>
          </a:ln>
        </p:spPr>
      </p:pic>
      <p:pic>
        <p:nvPicPr>
          <p:cNvPr id="5" name="Picture 4">
            <a:extLst>
              <a:ext uri="{FF2B5EF4-FFF2-40B4-BE49-F238E27FC236}">
                <a16:creationId xmlns:a16="http://schemas.microsoft.com/office/drawing/2014/main" id="{2A76D2D2-916D-425E-AFC9-8591A5125026}"/>
              </a:ext>
            </a:extLst>
          </p:cNvPr>
          <p:cNvPicPr>
            <a:picLocks noChangeAspect="1"/>
          </p:cNvPicPr>
          <p:nvPr/>
        </p:nvPicPr>
        <p:blipFill>
          <a:blip r:embed="rId3"/>
          <a:stretch>
            <a:fillRect/>
          </a:stretch>
        </p:blipFill>
        <p:spPr>
          <a:xfrm>
            <a:off x="6393391" y="710168"/>
            <a:ext cx="5024967" cy="2152361"/>
          </a:xfrm>
          <a:prstGeom prst="rect">
            <a:avLst/>
          </a:prstGeom>
          <a:ln w="12700">
            <a:solidFill>
              <a:schemeClr val="bg1"/>
            </a:solidFill>
          </a:ln>
        </p:spPr>
      </p:pic>
      <p:pic>
        <p:nvPicPr>
          <p:cNvPr id="6" name="Picture 5">
            <a:extLst>
              <a:ext uri="{FF2B5EF4-FFF2-40B4-BE49-F238E27FC236}">
                <a16:creationId xmlns:a16="http://schemas.microsoft.com/office/drawing/2014/main" id="{7A8181DF-75E9-491E-B88F-9C48AEC5EB44}"/>
              </a:ext>
            </a:extLst>
          </p:cNvPr>
          <p:cNvPicPr>
            <a:picLocks noChangeAspect="1"/>
          </p:cNvPicPr>
          <p:nvPr/>
        </p:nvPicPr>
        <p:blipFill>
          <a:blip r:embed="rId4"/>
          <a:stretch>
            <a:fillRect/>
          </a:stretch>
        </p:blipFill>
        <p:spPr>
          <a:xfrm>
            <a:off x="982783" y="3429000"/>
            <a:ext cx="3645506" cy="2409125"/>
          </a:xfrm>
          <a:prstGeom prst="rect">
            <a:avLst/>
          </a:prstGeom>
          <a:ln w="12700">
            <a:solidFill>
              <a:schemeClr val="bg1"/>
            </a:solidFill>
          </a:ln>
        </p:spPr>
      </p:pic>
      <p:pic>
        <p:nvPicPr>
          <p:cNvPr id="7" name="Picture 6">
            <a:extLst>
              <a:ext uri="{FF2B5EF4-FFF2-40B4-BE49-F238E27FC236}">
                <a16:creationId xmlns:a16="http://schemas.microsoft.com/office/drawing/2014/main" id="{B532EE16-A652-4F30-968C-D725082C1164}"/>
              </a:ext>
            </a:extLst>
          </p:cNvPr>
          <p:cNvPicPr>
            <a:picLocks noChangeAspect="1"/>
          </p:cNvPicPr>
          <p:nvPr/>
        </p:nvPicPr>
        <p:blipFill>
          <a:blip r:embed="rId5"/>
          <a:stretch>
            <a:fillRect/>
          </a:stretch>
        </p:blipFill>
        <p:spPr>
          <a:xfrm>
            <a:off x="7086465" y="3429000"/>
            <a:ext cx="3645506" cy="2632482"/>
          </a:xfrm>
          <a:prstGeom prst="rect">
            <a:avLst/>
          </a:prstGeom>
          <a:ln w="12700">
            <a:solidFill>
              <a:schemeClr val="bg1"/>
            </a:solidFill>
          </a:ln>
        </p:spPr>
      </p:pic>
    </p:spTree>
    <p:extLst>
      <p:ext uri="{BB962C8B-B14F-4D97-AF65-F5344CB8AC3E}">
        <p14:creationId xmlns:p14="http://schemas.microsoft.com/office/powerpoint/2010/main" val="31497908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C6A14-BA0B-4BF7-AECB-7B0CE50A5006}"/>
              </a:ext>
            </a:extLst>
          </p:cNvPr>
          <p:cNvSpPr>
            <a:spLocks noGrp="1"/>
          </p:cNvSpPr>
          <p:nvPr>
            <p:ph type="title"/>
          </p:nvPr>
        </p:nvSpPr>
        <p:spPr>
          <a:xfrm>
            <a:off x="762000" y="265288"/>
            <a:ext cx="10668000" cy="1524000"/>
          </a:xfrm>
        </p:spPr>
        <p:txBody>
          <a:bodyPr/>
          <a:lstStyle/>
          <a:p>
            <a:r>
              <a:rPr lang="en-GB" dirty="0"/>
              <a:t>Successful?</a:t>
            </a:r>
          </a:p>
        </p:txBody>
      </p:sp>
      <p:sp>
        <p:nvSpPr>
          <p:cNvPr id="3" name="Content Placeholder 2">
            <a:extLst>
              <a:ext uri="{FF2B5EF4-FFF2-40B4-BE49-F238E27FC236}">
                <a16:creationId xmlns:a16="http://schemas.microsoft.com/office/drawing/2014/main" id="{63791B35-41DF-4989-A0D5-C3053D5BA00D}"/>
              </a:ext>
            </a:extLst>
          </p:cNvPr>
          <p:cNvSpPr>
            <a:spLocks noGrp="1"/>
          </p:cNvSpPr>
          <p:nvPr>
            <p:ph idx="1"/>
          </p:nvPr>
        </p:nvSpPr>
        <p:spPr>
          <a:xfrm>
            <a:off x="762000" y="1789287"/>
            <a:ext cx="7749822" cy="3810001"/>
          </a:xfrm>
        </p:spPr>
        <p:txBody>
          <a:bodyPr>
            <a:normAutofit/>
          </a:bodyPr>
          <a:lstStyle/>
          <a:p>
            <a:r>
              <a:rPr lang="en-GB" dirty="0"/>
              <a:t>Battle of Granicus River- 334 BCE</a:t>
            </a:r>
          </a:p>
          <a:p>
            <a:endParaRPr lang="en-GB" dirty="0"/>
          </a:p>
          <a:p>
            <a:r>
              <a:rPr lang="en-GB" dirty="0"/>
              <a:t>Battle of Gaugamela-331 BCE</a:t>
            </a:r>
          </a:p>
          <a:p>
            <a:endParaRPr lang="en-GB" dirty="0"/>
          </a:p>
          <a:p>
            <a:r>
              <a:rPr lang="en-GB" dirty="0"/>
              <a:t>Battle of Pydna-168 BCE</a:t>
            </a:r>
          </a:p>
        </p:txBody>
      </p:sp>
    </p:spTree>
    <p:extLst>
      <p:ext uri="{BB962C8B-B14F-4D97-AF65-F5344CB8AC3E}">
        <p14:creationId xmlns:p14="http://schemas.microsoft.com/office/powerpoint/2010/main" val="15596920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4F00D45-6A57-4888-B24D-78B972EA9991}"/>
              </a:ext>
            </a:extLst>
          </p:cNvPr>
          <p:cNvPicPr>
            <a:picLocks noChangeAspect="1"/>
          </p:cNvPicPr>
          <p:nvPr/>
        </p:nvPicPr>
        <p:blipFill>
          <a:blip r:embed="rId2"/>
          <a:stretch>
            <a:fillRect/>
          </a:stretch>
        </p:blipFill>
        <p:spPr>
          <a:xfrm>
            <a:off x="860652" y="434622"/>
            <a:ext cx="3879356" cy="5988756"/>
          </a:xfrm>
          <a:prstGeom prst="rect">
            <a:avLst/>
          </a:prstGeom>
          <a:ln w="12700">
            <a:solidFill>
              <a:schemeClr val="bg1"/>
            </a:solidFill>
          </a:ln>
        </p:spPr>
      </p:pic>
      <p:pic>
        <p:nvPicPr>
          <p:cNvPr id="5" name="Picture 4">
            <a:extLst>
              <a:ext uri="{FF2B5EF4-FFF2-40B4-BE49-F238E27FC236}">
                <a16:creationId xmlns:a16="http://schemas.microsoft.com/office/drawing/2014/main" id="{ABB20757-6910-4889-8972-14AEE6C54C3A}"/>
              </a:ext>
            </a:extLst>
          </p:cNvPr>
          <p:cNvPicPr>
            <a:picLocks noChangeAspect="1"/>
          </p:cNvPicPr>
          <p:nvPr/>
        </p:nvPicPr>
        <p:blipFill>
          <a:blip r:embed="rId3"/>
          <a:stretch>
            <a:fillRect/>
          </a:stretch>
        </p:blipFill>
        <p:spPr>
          <a:xfrm>
            <a:off x="6387655" y="101599"/>
            <a:ext cx="4094499" cy="3144971"/>
          </a:xfrm>
          <a:prstGeom prst="rect">
            <a:avLst/>
          </a:prstGeom>
        </p:spPr>
      </p:pic>
      <p:pic>
        <p:nvPicPr>
          <p:cNvPr id="7" name="Picture 6">
            <a:extLst>
              <a:ext uri="{FF2B5EF4-FFF2-40B4-BE49-F238E27FC236}">
                <a16:creationId xmlns:a16="http://schemas.microsoft.com/office/drawing/2014/main" id="{F61525D0-2FDB-4C07-902C-91B16A512C91}"/>
              </a:ext>
            </a:extLst>
          </p:cNvPr>
          <p:cNvPicPr>
            <a:picLocks noChangeAspect="1"/>
          </p:cNvPicPr>
          <p:nvPr/>
        </p:nvPicPr>
        <p:blipFill>
          <a:blip r:embed="rId4"/>
          <a:stretch>
            <a:fillRect/>
          </a:stretch>
        </p:blipFill>
        <p:spPr>
          <a:xfrm>
            <a:off x="6387655" y="3529587"/>
            <a:ext cx="4449926" cy="2894190"/>
          </a:xfrm>
          <a:prstGeom prst="rect">
            <a:avLst/>
          </a:prstGeom>
          <a:ln w="12700">
            <a:solidFill>
              <a:schemeClr val="bg1"/>
            </a:solidFill>
          </a:ln>
        </p:spPr>
      </p:pic>
    </p:spTree>
    <p:extLst>
      <p:ext uri="{BB962C8B-B14F-4D97-AF65-F5344CB8AC3E}">
        <p14:creationId xmlns:p14="http://schemas.microsoft.com/office/powerpoint/2010/main" val="39053391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901E1-1D85-4714-B1E7-7009556AAD03}"/>
              </a:ext>
            </a:extLst>
          </p:cNvPr>
          <p:cNvSpPr>
            <a:spLocks noGrp="1"/>
          </p:cNvSpPr>
          <p:nvPr>
            <p:ph type="title"/>
          </p:nvPr>
        </p:nvSpPr>
        <p:spPr>
          <a:xfrm>
            <a:off x="536222" y="293510"/>
            <a:ext cx="10668000" cy="1524000"/>
          </a:xfrm>
        </p:spPr>
        <p:txBody>
          <a:bodyPr/>
          <a:lstStyle/>
          <a:p>
            <a:r>
              <a:rPr lang="en-GB" dirty="0"/>
              <a:t>An Effective strategy for battle?</a:t>
            </a:r>
          </a:p>
        </p:txBody>
      </p:sp>
      <p:sp>
        <p:nvSpPr>
          <p:cNvPr id="3" name="Text Placeholder 2">
            <a:extLst>
              <a:ext uri="{FF2B5EF4-FFF2-40B4-BE49-F238E27FC236}">
                <a16:creationId xmlns:a16="http://schemas.microsoft.com/office/drawing/2014/main" id="{6DEE7CEF-D573-497E-96E6-F08ED9540206}"/>
              </a:ext>
            </a:extLst>
          </p:cNvPr>
          <p:cNvSpPr>
            <a:spLocks noGrp="1"/>
          </p:cNvSpPr>
          <p:nvPr>
            <p:ph type="body" idx="1"/>
          </p:nvPr>
        </p:nvSpPr>
        <p:spPr>
          <a:xfrm>
            <a:off x="626533" y="1523999"/>
            <a:ext cx="5151119" cy="761999"/>
          </a:xfrm>
        </p:spPr>
        <p:txBody>
          <a:bodyPr/>
          <a:lstStyle/>
          <a:p>
            <a:r>
              <a:rPr lang="en-GB" dirty="0"/>
              <a:t>Strengths</a:t>
            </a:r>
          </a:p>
        </p:txBody>
      </p:sp>
      <p:sp>
        <p:nvSpPr>
          <p:cNvPr id="4" name="Content Placeholder 3">
            <a:extLst>
              <a:ext uri="{FF2B5EF4-FFF2-40B4-BE49-F238E27FC236}">
                <a16:creationId xmlns:a16="http://schemas.microsoft.com/office/drawing/2014/main" id="{6F3B38C3-424E-4A1B-97BC-080935A8591B}"/>
              </a:ext>
            </a:extLst>
          </p:cNvPr>
          <p:cNvSpPr>
            <a:spLocks noGrp="1"/>
          </p:cNvSpPr>
          <p:nvPr>
            <p:ph sz="half" idx="2"/>
          </p:nvPr>
        </p:nvSpPr>
        <p:spPr>
          <a:xfrm>
            <a:off x="344311" y="2415819"/>
            <a:ext cx="5855543" cy="2918182"/>
          </a:xfrm>
        </p:spPr>
        <p:txBody>
          <a:bodyPr>
            <a:normAutofit/>
          </a:bodyPr>
          <a:lstStyle/>
          <a:p>
            <a:r>
              <a:rPr lang="en-GB" sz="2000" dirty="0"/>
              <a:t>Large ranks of heavily armed troops in a block formation.</a:t>
            </a:r>
          </a:p>
          <a:p>
            <a:r>
              <a:rPr lang="en-GB" sz="2000" dirty="0"/>
              <a:t>Well equipped with a large pike, lighter armour and a smaller and more manageable shield.</a:t>
            </a:r>
          </a:p>
          <a:p>
            <a:r>
              <a:rPr lang="en-GB" sz="2000" dirty="0"/>
              <a:t>Intimidating to look at. </a:t>
            </a:r>
          </a:p>
        </p:txBody>
      </p:sp>
      <p:sp>
        <p:nvSpPr>
          <p:cNvPr id="5" name="Text Placeholder 4">
            <a:extLst>
              <a:ext uri="{FF2B5EF4-FFF2-40B4-BE49-F238E27FC236}">
                <a16:creationId xmlns:a16="http://schemas.microsoft.com/office/drawing/2014/main" id="{0B17123B-CE3A-42C1-B4F6-D186DFB494A0}"/>
              </a:ext>
            </a:extLst>
          </p:cNvPr>
          <p:cNvSpPr>
            <a:spLocks noGrp="1"/>
          </p:cNvSpPr>
          <p:nvPr>
            <p:ph type="body" sz="quarter" idx="3"/>
          </p:nvPr>
        </p:nvSpPr>
        <p:spPr>
          <a:xfrm>
            <a:off x="6199856" y="1524000"/>
            <a:ext cx="5151122" cy="761999"/>
          </a:xfrm>
        </p:spPr>
        <p:txBody>
          <a:bodyPr/>
          <a:lstStyle/>
          <a:p>
            <a:r>
              <a:rPr lang="en-GB" dirty="0"/>
              <a:t>Weaknesses</a:t>
            </a:r>
          </a:p>
        </p:txBody>
      </p:sp>
      <p:sp>
        <p:nvSpPr>
          <p:cNvPr id="6" name="Content Placeholder 5">
            <a:extLst>
              <a:ext uri="{FF2B5EF4-FFF2-40B4-BE49-F238E27FC236}">
                <a16:creationId xmlns:a16="http://schemas.microsoft.com/office/drawing/2014/main" id="{7D4E3DCF-F2C0-402B-9734-FCDF41013A3C}"/>
              </a:ext>
            </a:extLst>
          </p:cNvPr>
          <p:cNvSpPr>
            <a:spLocks noGrp="1"/>
          </p:cNvSpPr>
          <p:nvPr>
            <p:ph sz="quarter" idx="4"/>
          </p:nvPr>
        </p:nvSpPr>
        <p:spPr>
          <a:xfrm>
            <a:off x="6199855" y="2286000"/>
            <a:ext cx="5573327" cy="2754491"/>
          </a:xfrm>
        </p:spPr>
        <p:txBody>
          <a:bodyPr>
            <a:normAutofit lnSpcReduction="10000"/>
          </a:bodyPr>
          <a:lstStyle/>
          <a:p>
            <a:r>
              <a:rPr lang="en-GB" sz="2000" dirty="0"/>
              <a:t>The issue of mobility with it being slow to move if there was a need to pivot or change direction.</a:t>
            </a:r>
          </a:p>
          <a:p>
            <a:r>
              <a:rPr lang="en-GB" sz="2000" dirty="0"/>
              <a:t>The topography of the battlefield is also important as the phalanx formation does better on flat ground, rather than any inclines. </a:t>
            </a:r>
            <a:endParaRPr lang="en-GB" sz="2400" dirty="0"/>
          </a:p>
        </p:txBody>
      </p:sp>
    </p:spTree>
    <p:extLst>
      <p:ext uri="{BB962C8B-B14F-4D97-AF65-F5344CB8AC3E}">
        <p14:creationId xmlns:p14="http://schemas.microsoft.com/office/powerpoint/2010/main" val="8596441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0">
            <a:extLst>
              <a:ext uri="{FF2B5EF4-FFF2-40B4-BE49-F238E27FC236}">
                <a16:creationId xmlns:a16="http://schemas.microsoft.com/office/drawing/2014/main" id="{F1A4B202-DE63-4E4F-8710-58B45A3B5FBB}"/>
              </a:ext>
            </a:extLst>
          </p:cNvPr>
          <p:cNvSpPr>
            <a:spLocks noGrp="1"/>
          </p:cNvSpPr>
          <p:nvPr>
            <p:ph idx="1"/>
          </p:nvPr>
        </p:nvSpPr>
        <p:spPr>
          <a:xfrm>
            <a:off x="372533" y="970845"/>
            <a:ext cx="11446933" cy="5091288"/>
          </a:xfrm>
        </p:spPr>
        <p:txBody>
          <a:bodyPr>
            <a:normAutofit fontScale="92500" lnSpcReduction="20000"/>
          </a:bodyPr>
          <a:lstStyle/>
          <a:p>
            <a:r>
              <a:rPr lang="en-US" dirty="0"/>
              <a:t>Polybius states it rather plainly that during battle "if the enemy finds it possible, and even easy, to avoid its attack, what becomes of its formidable character? Again, no one denies that for its employment it is indispensable to have a country flat, bare, and without such impediments as ditches, cavities, depressions, steep banks, or beds of rivers: for all such obstacles are sufficient to hinder and dislocate this particular formation…. For if it remains on the ground suited to itself, it will not only fail to benefit its friends, but will be incapable even of preserving itself; for the carriage of provisions will be easily stopped by the enemy, seeing that they are in undisputed possession of the country: while if it quits its proper ground, from the wish to strike a blow, it will be an easy prey to the enemy.  (Polybius. </a:t>
            </a:r>
            <a:r>
              <a:rPr lang="en-US"/>
              <a:t>18.31) </a:t>
            </a:r>
            <a:endParaRPr lang="en-US" dirty="0"/>
          </a:p>
        </p:txBody>
      </p:sp>
    </p:spTree>
    <p:extLst>
      <p:ext uri="{BB962C8B-B14F-4D97-AF65-F5344CB8AC3E}">
        <p14:creationId xmlns:p14="http://schemas.microsoft.com/office/powerpoint/2010/main" val="3856829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1F43C-C901-4DBE-BE15-AF94AECFB760}"/>
              </a:ext>
            </a:extLst>
          </p:cNvPr>
          <p:cNvSpPr>
            <a:spLocks noGrp="1"/>
          </p:cNvSpPr>
          <p:nvPr>
            <p:ph type="title"/>
          </p:nvPr>
        </p:nvSpPr>
        <p:spPr>
          <a:xfrm>
            <a:off x="468489" y="84667"/>
            <a:ext cx="10668000" cy="1089377"/>
          </a:xfrm>
        </p:spPr>
        <p:txBody>
          <a:bodyPr>
            <a:normAutofit/>
          </a:bodyPr>
          <a:lstStyle/>
          <a:p>
            <a:r>
              <a:rPr lang="en-GB" sz="3600" dirty="0"/>
              <a:t>Bibliography</a:t>
            </a:r>
          </a:p>
        </p:txBody>
      </p:sp>
      <p:sp>
        <p:nvSpPr>
          <p:cNvPr id="3" name="Content Placeholder 2">
            <a:extLst>
              <a:ext uri="{FF2B5EF4-FFF2-40B4-BE49-F238E27FC236}">
                <a16:creationId xmlns:a16="http://schemas.microsoft.com/office/drawing/2014/main" id="{512665B3-DE10-4E47-8A2D-D8FBB7CD6CB5}"/>
              </a:ext>
            </a:extLst>
          </p:cNvPr>
          <p:cNvSpPr>
            <a:spLocks noGrp="1"/>
          </p:cNvSpPr>
          <p:nvPr>
            <p:ph idx="1"/>
          </p:nvPr>
        </p:nvSpPr>
        <p:spPr>
          <a:xfrm>
            <a:off x="468489" y="970845"/>
            <a:ext cx="10758311" cy="5588000"/>
          </a:xfrm>
        </p:spPr>
        <p:txBody>
          <a:bodyPr>
            <a:normAutofit fontScale="92500" lnSpcReduction="10000"/>
          </a:bodyPr>
          <a:lstStyle/>
          <a:p>
            <a:pPr>
              <a:lnSpc>
                <a:spcPct val="107000"/>
              </a:lnSpc>
              <a:spcAft>
                <a:spcPts val="800"/>
              </a:spcAft>
            </a:pPr>
            <a:r>
              <a:rPr lang="en-GB" sz="1800" dirty="0">
                <a:ea typeface="Calibri" panose="020F0502020204030204" pitchFamily="34" charset="0"/>
                <a:cs typeface="Times New Roman" panose="02020603050405020304" pitchFamily="18" charset="0"/>
              </a:rPr>
              <a:t>Diodorus Siculus. </a:t>
            </a:r>
            <a:r>
              <a:rPr lang="en-GB" sz="1800" i="1" dirty="0">
                <a:ea typeface="Calibri" panose="020F0502020204030204" pitchFamily="34" charset="0"/>
                <a:cs typeface="Times New Roman" panose="02020603050405020304" pitchFamily="18" charset="0"/>
              </a:rPr>
              <a:t>Diodorus of Sicily in Twelve Volumes</a:t>
            </a:r>
            <a:r>
              <a:rPr lang="en-GB" sz="1800" dirty="0">
                <a:ea typeface="Calibri" panose="020F0502020204030204" pitchFamily="34" charset="0"/>
                <a:cs typeface="Times New Roman" panose="02020603050405020304" pitchFamily="18" charset="0"/>
              </a:rPr>
              <a:t> with an English Translation by C. H. Oldfather. Vol. 4-8. Cambridge, Mass.: Harvard University Press; London: William Heinemann, Ltd. 1989. Available online at: </a:t>
            </a:r>
            <a:r>
              <a:rPr lang="en-GB" sz="1800" dirty="0">
                <a:ea typeface="Calibri" panose="020F0502020204030204" pitchFamily="34" charset="0"/>
                <a:cs typeface="Times New Roman" panose="02020603050405020304" pitchFamily="18" charset="0"/>
                <a:hlinkClick r:id="rId2"/>
              </a:rPr>
              <a:t>https://www.perseus.tufts.edu/hopper/text?doc=Perseus%3Atext%3A1999.01.0084%3Abook%3D16%3Achapter%3D3%3Asection%3D2</a:t>
            </a:r>
            <a:r>
              <a:rPr lang="en-GB" sz="1800" dirty="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ea typeface="Calibri" panose="020F0502020204030204" pitchFamily="34" charset="0"/>
                <a:cs typeface="Times New Roman" panose="02020603050405020304" pitchFamily="18" charset="0"/>
              </a:rPr>
              <a:t>Polybius, </a:t>
            </a:r>
            <a:r>
              <a:rPr lang="en-GB" sz="1800" i="1" dirty="0">
                <a:effectLst/>
                <a:ea typeface="Calibri" panose="020F0502020204030204" pitchFamily="34" charset="0"/>
                <a:cs typeface="Times New Roman" panose="02020603050405020304" pitchFamily="18" charset="0"/>
              </a:rPr>
              <a:t>Histories</a:t>
            </a:r>
            <a:r>
              <a:rPr lang="en-GB" sz="1800" dirty="0">
                <a:effectLst/>
                <a:ea typeface="Calibri" panose="020F0502020204030204" pitchFamily="34" charset="0"/>
                <a:cs typeface="Times New Roman" panose="02020603050405020304" pitchFamily="18" charset="0"/>
              </a:rPr>
              <a:t>. E. Shuckburgh (Trans.). London, New York. Macmillan. 1889. Reprint Bloomington 1962. Available online at:  </a:t>
            </a:r>
            <a:r>
              <a:rPr lang="en-GB" sz="1800" dirty="0">
                <a:ea typeface="Calibri" panose="020F0502020204030204" pitchFamily="34" charset="0"/>
                <a:cs typeface="Times New Roman" panose="02020603050405020304" pitchFamily="18" charset="0"/>
                <a:hlinkClick r:id="rId3"/>
              </a:rPr>
              <a:t>https://www.perseus.tufts.edu/hopper/text?doc=Perseus%3Atext%3A1999.01.0234%3Abook%3D18%3Achapter%3D31</a:t>
            </a:r>
            <a:r>
              <a:rPr lang="en-GB" sz="1800" dirty="0">
                <a:ea typeface="Calibri" panose="020F0502020204030204" pitchFamily="34" charset="0"/>
                <a:cs typeface="Times New Roman" panose="02020603050405020304" pitchFamily="18" charset="0"/>
              </a:rPr>
              <a:t> </a:t>
            </a:r>
            <a:endParaRPr lang="en-GB" sz="1800" dirty="0">
              <a:effectLst/>
              <a:ea typeface="Calibri" panose="020F0502020204030204" pitchFamily="34" charset="0"/>
              <a:cs typeface="Times New Roman" panose="02020603050405020304" pitchFamily="18" charset="0"/>
            </a:endParaRPr>
          </a:p>
          <a:p>
            <a:pPr>
              <a:lnSpc>
                <a:spcPct val="107000"/>
              </a:lnSpc>
              <a:spcAft>
                <a:spcPts val="800"/>
              </a:spcAft>
            </a:pPr>
            <a:r>
              <a:rPr lang="en-US" sz="1800" dirty="0">
                <a:ea typeface="Calibri" panose="020F0502020204030204" pitchFamily="34" charset="0"/>
                <a:cs typeface="Times New Roman" panose="02020603050405020304" pitchFamily="18" charset="0"/>
              </a:rPr>
              <a:t> Markle, M., 1977. The Macedonian Sarissa, Spear, and Related Armor. </a:t>
            </a:r>
            <a:r>
              <a:rPr lang="en-US" sz="1800" i="1" dirty="0">
                <a:ea typeface="Calibri" panose="020F0502020204030204" pitchFamily="34" charset="0"/>
                <a:cs typeface="Times New Roman" panose="02020603050405020304" pitchFamily="18" charset="0"/>
              </a:rPr>
              <a:t>American Journal of Archaeology</a:t>
            </a:r>
            <a:r>
              <a:rPr lang="en-US" sz="1800" dirty="0">
                <a:ea typeface="Calibri" panose="020F0502020204030204" pitchFamily="34" charset="0"/>
                <a:cs typeface="Times New Roman" panose="02020603050405020304" pitchFamily="18" charset="0"/>
              </a:rPr>
              <a:t>, [online] 81(3), p.323. Available at: </a:t>
            </a:r>
            <a:r>
              <a:rPr lang="en-US" sz="1800" dirty="0">
                <a:ea typeface="Calibri" panose="020F0502020204030204" pitchFamily="34" charset="0"/>
                <a:cs typeface="Times New Roman" panose="02020603050405020304" pitchFamily="18" charset="0"/>
                <a:hlinkClick r:id="rId4"/>
              </a:rPr>
              <a:t>https://www.jstor.org/stable/503007</a:t>
            </a:r>
            <a:r>
              <a:rPr lang="en-US" sz="1800" dirty="0">
                <a:ea typeface="Calibri" panose="020F0502020204030204" pitchFamily="34" charset="0"/>
                <a:cs typeface="Times New Roman" panose="02020603050405020304" pitchFamily="18" charset="0"/>
              </a:rPr>
              <a:t>. </a:t>
            </a:r>
            <a:endParaRPr lang="en-GB" sz="1800" dirty="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400" dirty="0">
                <a:effectLst/>
                <a:ea typeface="Calibri" panose="020F0502020204030204" pitchFamily="34" charset="0"/>
                <a:cs typeface="Times New Roman" panose="02020603050405020304" pitchFamily="18" charset="0"/>
              </a:rPr>
              <a:t>Images</a:t>
            </a:r>
          </a:p>
          <a:p>
            <a:pPr>
              <a:lnSpc>
                <a:spcPct val="107000"/>
              </a:lnSpc>
              <a:spcAft>
                <a:spcPts val="800"/>
              </a:spcAft>
            </a:pPr>
            <a:r>
              <a:rPr lang="en-GB" sz="1800" dirty="0">
                <a:effectLst/>
                <a:ea typeface="Calibri" panose="020F0502020204030204" pitchFamily="34" charset="0"/>
                <a:cs typeface="Times New Roman" panose="02020603050405020304" pitchFamily="18" charset="0"/>
              </a:rPr>
              <a:t>Shumate, J., 2019. </a:t>
            </a:r>
            <a:r>
              <a:rPr lang="en-GB" sz="1800" i="1" dirty="0">
                <a:effectLst/>
                <a:ea typeface="Calibri" panose="020F0502020204030204" pitchFamily="34" charset="0"/>
                <a:cs typeface="Times New Roman" panose="02020603050405020304" pitchFamily="18" charset="0"/>
              </a:rPr>
              <a:t>Macedonian Phalanx</a:t>
            </a:r>
            <a:r>
              <a:rPr lang="en-GB" sz="1800" dirty="0">
                <a:effectLst/>
                <a:ea typeface="Calibri" panose="020F0502020204030204" pitchFamily="34" charset="0"/>
                <a:cs typeface="Times New Roman" panose="02020603050405020304" pitchFamily="18" charset="0"/>
              </a:rPr>
              <a:t>. [image] Available at: </a:t>
            </a:r>
            <a:r>
              <a:rPr lang="en-GB" sz="1800" u="sng" dirty="0">
                <a:solidFill>
                  <a:srgbClr val="0563C1"/>
                </a:solidFill>
                <a:effectLst/>
                <a:ea typeface="Calibri" panose="020F0502020204030204" pitchFamily="34" charset="0"/>
                <a:cs typeface="Times New Roman" panose="02020603050405020304" pitchFamily="18" charset="0"/>
                <a:hlinkClick r:id="rId5"/>
              </a:rPr>
              <a:t>https://www.livius.org/pictures/a/other-pictures/macedonian-phalanx/</a:t>
            </a:r>
            <a:r>
              <a:rPr lang="en-GB" sz="1800" dirty="0">
                <a:effectLst/>
                <a:ea typeface="Calibri" panose="020F0502020204030204" pitchFamily="34" charset="0"/>
                <a:cs typeface="Times New Roman" panose="02020603050405020304" pitchFamily="18" charset="0"/>
              </a:rPr>
              <a:t> </a:t>
            </a:r>
          </a:p>
          <a:p>
            <a:r>
              <a:rPr lang="en-US" sz="1800" dirty="0"/>
              <a:t>n.d. </a:t>
            </a:r>
            <a:r>
              <a:rPr lang="en-US" sz="1800" i="1" dirty="0"/>
              <a:t>The Macedonian Phalanx of Philip II</a:t>
            </a:r>
            <a:r>
              <a:rPr lang="en-US" sz="1800" dirty="0"/>
              <a:t>. [image] Available at: </a:t>
            </a:r>
            <a:r>
              <a:rPr lang="en-US" sz="1800" dirty="0">
                <a:hlinkClick r:id="rId6"/>
              </a:rPr>
              <a:t>http://turningpointsoftheancientworld.com/index.php/2018/07/05/macedonian-reforms-philip-infantry/</a:t>
            </a:r>
            <a:r>
              <a:rPr lang="en-US" sz="1800" dirty="0"/>
              <a:t> </a:t>
            </a:r>
            <a:endParaRPr lang="en-GB" sz="1800" dirty="0"/>
          </a:p>
        </p:txBody>
      </p:sp>
    </p:spTree>
    <p:extLst>
      <p:ext uri="{BB962C8B-B14F-4D97-AF65-F5344CB8AC3E}">
        <p14:creationId xmlns:p14="http://schemas.microsoft.com/office/powerpoint/2010/main" val="1089710733"/>
      </p:ext>
    </p:extLst>
  </p:cSld>
  <p:clrMapOvr>
    <a:masterClrMapping/>
  </p:clrMapOvr>
</p:sld>
</file>

<file path=ppt/theme/theme1.xml><?xml version="1.0" encoding="utf-8"?>
<a:theme xmlns:a="http://schemas.openxmlformats.org/drawingml/2006/main" name="PebbleVTI">
  <a:themeElements>
    <a:clrScheme name="Blush 3">
      <a:dk1>
        <a:sysClr val="windowText" lastClr="000000"/>
      </a:dk1>
      <a:lt1>
        <a:sysClr val="window" lastClr="FFFFFF"/>
      </a:lt1>
      <a:dk2>
        <a:srgbClr val="B15E4E"/>
      </a:dk2>
      <a:lt2>
        <a:srgbClr val="FFFFFF"/>
      </a:lt2>
      <a:accent1>
        <a:srgbClr val="C5B096"/>
      </a:accent1>
      <a:accent2>
        <a:srgbClr val="ECA855"/>
      </a:accent2>
      <a:accent3>
        <a:srgbClr val="9BBFB0"/>
      </a:accent3>
      <a:accent4>
        <a:srgbClr val="A9AEA7"/>
      </a:accent4>
      <a:accent5>
        <a:srgbClr val="6A787C"/>
      </a:accent5>
      <a:accent6>
        <a:srgbClr val="3B4345"/>
      </a:accent6>
      <a:hlink>
        <a:srgbClr val="ECA855"/>
      </a:hlink>
      <a:folHlink>
        <a:srgbClr val="6A392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docProps/app.xml><?xml version="1.0" encoding="utf-8"?>
<Properties xmlns="http://schemas.openxmlformats.org/officeDocument/2006/extended-properties" xmlns:vt="http://schemas.openxmlformats.org/officeDocument/2006/docPropsVTypes">
  <TotalTime>391</TotalTime>
  <Words>785</Words>
  <Application>Microsoft Office PowerPoint</Application>
  <PresentationFormat>Widescreen</PresentationFormat>
  <Paragraphs>40</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Avenir Next LT Pro</vt:lpstr>
      <vt:lpstr>Avenir Next LT Pro Light</vt:lpstr>
      <vt:lpstr>Sitka Subheading</vt:lpstr>
      <vt:lpstr>PebbleVTI</vt:lpstr>
      <vt:lpstr>The Macedonian phalanx: An effective strategy for battle? </vt:lpstr>
      <vt:lpstr>Introduction to the Macedonian Phalanx </vt:lpstr>
      <vt:lpstr>PowerPoint Presentation</vt:lpstr>
      <vt:lpstr>Philip II and the Macedonian reforms</vt:lpstr>
      <vt:lpstr>PowerPoint Presentation</vt:lpstr>
      <vt:lpstr>Alexander and the Phalanx </vt:lpstr>
      <vt:lpstr>PowerPoint Presentation</vt:lpstr>
      <vt:lpstr>Successful?</vt:lpstr>
      <vt:lpstr>PowerPoint Presentation</vt:lpstr>
      <vt:lpstr>An Effective strategy for battle?</vt:lpstr>
      <vt:lpstr>PowerPoint Presentation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Macedonian phalanx: An effective strategy for battle? </dc:title>
  <dc:creator>Alun James</dc:creator>
  <cp:lastModifiedBy>Alun James</cp:lastModifiedBy>
  <cp:revision>1</cp:revision>
  <dcterms:created xsi:type="dcterms:W3CDTF">2021-05-24T11:55:34Z</dcterms:created>
  <dcterms:modified xsi:type="dcterms:W3CDTF">2021-06-03T22:51:38Z</dcterms:modified>
</cp:coreProperties>
</file>