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99A17F-806E-45C6-B98E-DEBC26C09217}" v="76" dt="2025-11-11T10:27:53.5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8" d="100"/>
          <a:sy n="58" d="100"/>
        </p:scale>
        <p:origin x="11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ey bonehill" userId="7ec482afb21ee2a9" providerId="LiveId" clId="{81BC90C8-7A5C-4DD8-8588-9D1405D2C4E6}"/>
    <pc:docChg chg="undo redo custSel addSld delSld modSld">
      <pc:chgData name="matey bonehill" userId="7ec482afb21ee2a9" providerId="LiveId" clId="{81BC90C8-7A5C-4DD8-8588-9D1405D2C4E6}" dt="2025-11-11T10:27:53.593" v="1133" actId="1076"/>
      <pc:docMkLst>
        <pc:docMk/>
      </pc:docMkLst>
      <pc:sldChg chg="addSp modSp">
        <pc:chgData name="matey bonehill" userId="7ec482afb21ee2a9" providerId="LiveId" clId="{81BC90C8-7A5C-4DD8-8588-9D1405D2C4E6}" dt="2025-11-11T10:23:25.891" v="1127" actId="1076"/>
        <pc:sldMkLst>
          <pc:docMk/>
          <pc:sldMk cId="3757775366" sldId="257"/>
        </pc:sldMkLst>
        <pc:picChg chg="add mod">
          <ac:chgData name="matey bonehill" userId="7ec482afb21ee2a9" providerId="LiveId" clId="{81BC90C8-7A5C-4DD8-8588-9D1405D2C4E6}" dt="2025-11-11T10:23:25.891" v="1127" actId="1076"/>
          <ac:picMkLst>
            <pc:docMk/>
            <pc:sldMk cId="3757775366" sldId="257"/>
            <ac:picMk id="1026" creationId="{B9D19D95-8E84-BAEF-E02F-DC95E51B69DC}"/>
          </ac:picMkLst>
        </pc:picChg>
      </pc:sldChg>
      <pc:sldChg chg="addSp delSp modSp mod setBg setClrOvrMap">
        <pc:chgData name="matey bonehill" userId="7ec482afb21ee2a9" providerId="LiveId" clId="{81BC90C8-7A5C-4DD8-8588-9D1405D2C4E6}" dt="2025-11-11T10:27:53.593" v="1133" actId="1076"/>
        <pc:sldMkLst>
          <pc:docMk/>
          <pc:sldMk cId="1656691251" sldId="258"/>
        </pc:sldMkLst>
        <pc:spChg chg="mod">
          <ac:chgData name="matey bonehill" userId="7ec482afb21ee2a9" providerId="LiveId" clId="{81BC90C8-7A5C-4DD8-8588-9D1405D2C4E6}" dt="2025-11-06T10:03:52.630" v="26" actId="1076"/>
          <ac:spMkLst>
            <pc:docMk/>
            <pc:sldMk cId="1656691251" sldId="258"/>
            <ac:spMk id="2" creationId="{E686E64B-F175-26F7-95EA-485543FE3A6E}"/>
          </ac:spMkLst>
        </pc:spChg>
        <pc:spChg chg="add mod">
          <ac:chgData name="matey bonehill" userId="7ec482afb21ee2a9" providerId="LiveId" clId="{81BC90C8-7A5C-4DD8-8588-9D1405D2C4E6}" dt="2025-11-11T10:02:22.797" v="983" actId="20577"/>
          <ac:spMkLst>
            <pc:docMk/>
            <pc:sldMk cId="1656691251" sldId="258"/>
            <ac:spMk id="11" creationId="{3A15DA18-ECDB-D9CC-8606-FDD456BDCDB8}"/>
          </ac:spMkLst>
        </pc:spChg>
        <pc:spChg chg="add">
          <ac:chgData name="matey bonehill" userId="7ec482afb21ee2a9" providerId="LiveId" clId="{81BC90C8-7A5C-4DD8-8588-9D1405D2C4E6}" dt="2025-11-06T10:03:40.749" v="24" actId="26606"/>
          <ac:spMkLst>
            <pc:docMk/>
            <pc:sldMk cId="1656691251" sldId="258"/>
            <ac:spMk id="53" creationId="{AD2D45C7-2E37-44FD-AC77-116CD14B9ED9}"/>
          </ac:spMkLst>
        </pc:spChg>
        <pc:spChg chg="add">
          <ac:chgData name="matey bonehill" userId="7ec482afb21ee2a9" providerId="LiveId" clId="{81BC90C8-7A5C-4DD8-8588-9D1405D2C4E6}" dt="2025-11-06T10:03:40.749" v="24" actId="26606"/>
          <ac:spMkLst>
            <pc:docMk/>
            <pc:sldMk cId="1656691251" sldId="258"/>
            <ac:spMk id="55" creationId="{1FF88480-2CF1-4C54-8CE3-2CA9CD9FF896}"/>
          </ac:spMkLst>
        </pc:spChg>
        <pc:picChg chg="add mod">
          <ac:chgData name="matey bonehill" userId="7ec482afb21ee2a9" providerId="LiveId" clId="{81BC90C8-7A5C-4DD8-8588-9D1405D2C4E6}" dt="2025-11-11T10:27:53.593" v="1133" actId="1076"/>
          <ac:picMkLst>
            <pc:docMk/>
            <pc:sldMk cId="1656691251" sldId="258"/>
            <ac:picMk id="2050" creationId="{4F71617D-5813-73F1-BEAF-0F7869C7A0A3}"/>
          </ac:picMkLst>
        </pc:picChg>
      </pc:sldChg>
      <pc:sldChg chg="modSp mod">
        <pc:chgData name="matey bonehill" userId="7ec482afb21ee2a9" providerId="LiveId" clId="{81BC90C8-7A5C-4DD8-8588-9D1405D2C4E6}" dt="2025-11-11T10:03:06.827" v="998" actId="20577"/>
        <pc:sldMkLst>
          <pc:docMk/>
          <pc:sldMk cId="2713664445" sldId="259"/>
        </pc:sldMkLst>
        <pc:spChg chg="mod">
          <ac:chgData name="matey bonehill" userId="7ec482afb21ee2a9" providerId="LiveId" clId="{81BC90C8-7A5C-4DD8-8588-9D1405D2C4E6}" dt="2025-11-11T10:03:06.827" v="998" actId="20577"/>
          <ac:spMkLst>
            <pc:docMk/>
            <pc:sldMk cId="2713664445" sldId="259"/>
            <ac:spMk id="4" creationId="{FFB363F3-4129-C088-58D4-8CDB71EEB62D}"/>
          </ac:spMkLst>
        </pc:spChg>
      </pc:sldChg>
      <pc:sldChg chg="addSp delSp modSp mod delDesignElem chgLayout">
        <pc:chgData name="matey bonehill" userId="7ec482afb21ee2a9" providerId="LiveId" clId="{81BC90C8-7A5C-4DD8-8588-9D1405D2C4E6}" dt="2025-11-11T10:07:02.718" v="1046" actId="313"/>
        <pc:sldMkLst>
          <pc:docMk/>
          <pc:sldMk cId="1936868583" sldId="260"/>
        </pc:sldMkLst>
        <pc:spChg chg="mod ord">
          <ac:chgData name="matey bonehill" userId="7ec482afb21ee2a9" providerId="LiveId" clId="{81BC90C8-7A5C-4DD8-8588-9D1405D2C4E6}" dt="2025-11-06T10:24:14.541" v="194" actId="1076"/>
          <ac:spMkLst>
            <pc:docMk/>
            <pc:sldMk cId="1936868583" sldId="260"/>
            <ac:spMk id="2" creationId="{107B13F4-D311-E600-B5C8-C82DABB6D83D}"/>
          </ac:spMkLst>
        </pc:spChg>
        <pc:spChg chg="add mod ord">
          <ac:chgData name="matey bonehill" userId="7ec482afb21ee2a9" providerId="LiveId" clId="{81BC90C8-7A5C-4DD8-8588-9D1405D2C4E6}" dt="2025-11-11T10:07:02.718" v="1046" actId="313"/>
          <ac:spMkLst>
            <pc:docMk/>
            <pc:sldMk cId="1936868583" sldId="260"/>
            <ac:spMk id="12" creationId="{8C762EDD-006C-849C-18EF-2AE16E8E7DB0}"/>
          </ac:spMkLst>
        </pc:spChg>
        <pc:spChg chg="add">
          <ac:chgData name="matey bonehill" userId="7ec482afb21ee2a9" providerId="LiveId" clId="{81BC90C8-7A5C-4DD8-8588-9D1405D2C4E6}" dt="2025-11-06T10:24:04.107" v="192" actId="26606"/>
          <ac:spMkLst>
            <pc:docMk/>
            <pc:sldMk cId="1936868583" sldId="260"/>
            <ac:spMk id="17" creationId="{AD2D45C7-2E37-44FD-AC77-116CD14B9ED9}"/>
          </ac:spMkLst>
        </pc:spChg>
        <pc:spChg chg="add">
          <ac:chgData name="matey bonehill" userId="7ec482afb21ee2a9" providerId="LiveId" clId="{81BC90C8-7A5C-4DD8-8588-9D1405D2C4E6}" dt="2025-11-06T10:24:04.107" v="192" actId="26606"/>
          <ac:spMkLst>
            <pc:docMk/>
            <pc:sldMk cId="1936868583" sldId="260"/>
            <ac:spMk id="19" creationId="{1FF88480-2CF1-4C54-8CE3-2CA9CD9FF896}"/>
          </ac:spMkLst>
        </pc:spChg>
      </pc:sldChg>
      <pc:sldChg chg="addSp delSp modSp mod delDesignElem chgLayout">
        <pc:chgData name="matey bonehill" userId="7ec482afb21ee2a9" providerId="LiveId" clId="{81BC90C8-7A5C-4DD8-8588-9D1405D2C4E6}" dt="2025-11-11T10:07:26.726" v="1059" actId="20577"/>
        <pc:sldMkLst>
          <pc:docMk/>
          <pc:sldMk cId="2071011995" sldId="261"/>
        </pc:sldMkLst>
        <pc:spChg chg="mod ord">
          <ac:chgData name="matey bonehill" userId="7ec482afb21ee2a9" providerId="LiveId" clId="{81BC90C8-7A5C-4DD8-8588-9D1405D2C4E6}" dt="2025-11-06T10:36:55.002" v="305" actId="1076"/>
          <ac:spMkLst>
            <pc:docMk/>
            <pc:sldMk cId="2071011995" sldId="261"/>
            <ac:spMk id="2" creationId="{C73B996A-8527-F2CE-1A9F-7007A5FF7DBA}"/>
          </ac:spMkLst>
        </pc:spChg>
        <pc:spChg chg="mod ord">
          <ac:chgData name="matey bonehill" userId="7ec482afb21ee2a9" providerId="LiveId" clId="{81BC90C8-7A5C-4DD8-8588-9D1405D2C4E6}" dt="2025-11-11T10:07:26.726" v="1059" actId="20577"/>
          <ac:spMkLst>
            <pc:docMk/>
            <pc:sldMk cId="2071011995" sldId="261"/>
            <ac:spMk id="3" creationId="{E12F9AC5-16AD-D858-9813-2D4C9C00BA9C}"/>
          </ac:spMkLst>
        </pc:spChg>
        <pc:spChg chg="add">
          <ac:chgData name="matey bonehill" userId="7ec482afb21ee2a9" providerId="LiveId" clId="{81BC90C8-7A5C-4DD8-8588-9D1405D2C4E6}" dt="2025-11-06T10:36:23.781" v="289" actId="26606"/>
          <ac:spMkLst>
            <pc:docMk/>
            <pc:sldMk cId="2071011995" sldId="261"/>
            <ac:spMk id="8" creationId="{AD2D45C7-2E37-44FD-AC77-116CD14B9ED9}"/>
          </ac:spMkLst>
        </pc:spChg>
        <pc:spChg chg="add">
          <ac:chgData name="matey bonehill" userId="7ec482afb21ee2a9" providerId="LiveId" clId="{81BC90C8-7A5C-4DD8-8588-9D1405D2C4E6}" dt="2025-11-06T10:36:23.781" v="289" actId="26606"/>
          <ac:spMkLst>
            <pc:docMk/>
            <pc:sldMk cId="2071011995" sldId="261"/>
            <ac:spMk id="10" creationId="{1FF88480-2CF1-4C54-8CE3-2CA9CD9FF896}"/>
          </ac:spMkLst>
        </pc:spChg>
      </pc:sldChg>
      <pc:sldChg chg="addSp delSp modSp mod setBg setClrOvrMap">
        <pc:chgData name="matey bonehill" userId="7ec482afb21ee2a9" providerId="LiveId" clId="{81BC90C8-7A5C-4DD8-8588-9D1405D2C4E6}" dt="2025-11-11T10:11:13.015" v="1071" actId="20577"/>
        <pc:sldMkLst>
          <pc:docMk/>
          <pc:sldMk cId="3229185771" sldId="262"/>
        </pc:sldMkLst>
        <pc:spChg chg="mod">
          <ac:chgData name="matey bonehill" userId="7ec482afb21ee2a9" providerId="LiveId" clId="{81BC90C8-7A5C-4DD8-8588-9D1405D2C4E6}" dt="2025-11-06T10:46:33.219" v="360" actId="1076"/>
          <ac:spMkLst>
            <pc:docMk/>
            <pc:sldMk cId="3229185771" sldId="262"/>
            <ac:spMk id="2" creationId="{E2FADE37-68E5-627C-6ECE-CFC9A79DB3EF}"/>
          </ac:spMkLst>
        </pc:spChg>
        <pc:spChg chg="add del mod">
          <ac:chgData name="matey bonehill" userId="7ec482afb21ee2a9" providerId="LiveId" clId="{81BC90C8-7A5C-4DD8-8588-9D1405D2C4E6}" dt="2025-11-11T10:11:13.015" v="1071" actId="20577"/>
          <ac:spMkLst>
            <pc:docMk/>
            <pc:sldMk cId="3229185771" sldId="262"/>
            <ac:spMk id="6" creationId="{E0F78F53-33BF-BBD6-4FB9-2BFBF76EE60E}"/>
          </ac:spMkLst>
        </pc:spChg>
        <pc:spChg chg="add">
          <ac:chgData name="matey bonehill" userId="7ec482afb21ee2a9" providerId="LiveId" clId="{81BC90C8-7A5C-4DD8-8588-9D1405D2C4E6}" dt="2025-11-06T10:46:12.839" v="354" actId="26606"/>
          <ac:spMkLst>
            <pc:docMk/>
            <pc:sldMk cId="3229185771" sldId="262"/>
            <ac:spMk id="32" creationId="{AD2D45C7-2E37-44FD-AC77-116CD14B9ED9}"/>
          </ac:spMkLst>
        </pc:spChg>
        <pc:spChg chg="add">
          <ac:chgData name="matey bonehill" userId="7ec482afb21ee2a9" providerId="LiveId" clId="{81BC90C8-7A5C-4DD8-8588-9D1405D2C4E6}" dt="2025-11-06T10:46:12.839" v="354" actId="26606"/>
          <ac:spMkLst>
            <pc:docMk/>
            <pc:sldMk cId="3229185771" sldId="262"/>
            <ac:spMk id="34" creationId="{1FF88480-2CF1-4C54-8CE3-2CA9CD9FF896}"/>
          </ac:spMkLst>
        </pc:spChg>
      </pc:sldChg>
      <pc:sldChg chg="addSp delSp modSp mod delDesignElem chgLayout">
        <pc:chgData name="matey bonehill" userId="7ec482afb21ee2a9" providerId="LiveId" clId="{81BC90C8-7A5C-4DD8-8588-9D1405D2C4E6}" dt="2025-11-06T10:52:29.503" v="421" actId="1076"/>
        <pc:sldMkLst>
          <pc:docMk/>
          <pc:sldMk cId="470421267" sldId="263"/>
        </pc:sldMkLst>
        <pc:spChg chg="mod ord">
          <ac:chgData name="matey bonehill" userId="7ec482afb21ee2a9" providerId="LiveId" clId="{81BC90C8-7A5C-4DD8-8588-9D1405D2C4E6}" dt="2025-11-06T10:48:24.856" v="408" actId="14100"/>
          <ac:spMkLst>
            <pc:docMk/>
            <pc:sldMk cId="470421267" sldId="263"/>
            <ac:spMk id="2" creationId="{1648080D-6E60-B341-3632-C96311915D8D}"/>
          </ac:spMkLst>
        </pc:spChg>
        <pc:spChg chg="add del mod ord">
          <ac:chgData name="matey bonehill" userId="7ec482afb21ee2a9" providerId="LiveId" clId="{81BC90C8-7A5C-4DD8-8588-9D1405D2C4E6}" dt="2025-11-06T10:52:29.503" v="421" actId="1076"/>
          <ac:spMkLst>
            <pc:docMk/>
            <pc:sldMk cId="470421267" sldId="263"/>
            <ac:spMk id="20" creationId="{F7261950-EE03-ABB5-0C11-450B3AA084DC}"/>
          </ac:spMkLst>
        </pc:spChg>
        <pc:spChg chg="add del">
          <ac:chgData name="matey bonehill" userId="7ec482afb21ee2a9" providerId="LiveId" clId="{81BC90C8-7A5C-4DD8-8588-9D1405D2C4E6}" dt="2025-11-06T10:48:22.523" v="402" actId="26606"/>
          <ac:spMkLst>
            <pc:docMk/>
            <pc:sldMk cId="470421267" sldId="263"/>
            <ac:spMk id="25" creationId="{AD2D45C7-2E37-44FD-AC77-116CD14B9ED9}"/>
          </ac:spMkLst>
        </pc:spChg>
        <pc:spChg chg="add del">
          <ac:chgData name="matey bonehill" userId="7ec482afb21ee2a9" providerId="LiveId" clId="{81BC90C8-7A5C-4DD8-8588-9D1405D2C4E6}" dt="2025-11-06T10:48:22.523" v="402" actId="26606"/>
          <ac:spMkLst>
            <pc:docMk/>
            <pc:sldMk cId="470421267" sldId="263"/>
            <ac:spMk id="27" creationId="{1FF88480-2CF1-4C54-8CE3-2CA9CD9FF896}"/>
          </ac:spMkLst>
        </pc:spChg>
      </pc:sldChg>
      <pc:sldChg chg="addSp delSp modSp mod delDesignElem chgLayout">
        <pc:chgData name="matey bonehill" userId="7ec482afb21ee2a9" providerId="LiveId" clId="{81BC90C8-7A5C-4DD8-8588-9D1405D2C4E6}" dt="2025-11-06T11:13:47.366" v="595" actId="1076"/>
        <pc:sldMkLst>
          <pc:docMk/>
          <pc:sldMk cId="1395902719" sldId="264"/>
        </pc:sldMkLst>
        <pc:spChg chg="mod ord">
          <ac:chgData name="matey bonehill" userId="7ec482afb21ee2a9" providerId="LiveId" clId="{81BC90C8-7A5C-4DD8-8588-9D1405D2C4E6}" dt="2025-11-06T10:55:14.688" v="468" actId="26606"/>
          <ac:spMkLst>
            <pc:docMk/>
            <pc:sldMk cId="1395902719" sldId="264"/>
            <ac:spMk id="2" creationId="{C4540FF6-65D6-7986-6A3C-447D9766F2EC}"/>
          </ac:spMkLst>
        </pc:spChg>
        <pc:spChg chg="mod ord">
          <ac:chgData name="matey bonehill" userId="7ec482afb21ee2a9" providerId="LiveId" clId="{81BC90C8-7A5C-4DD8-8588-9D1405D2C4E6}" dt="2025-11-06T11:13:47.366" v="595" actId="1076"/>
          <ac:spMkLst>
            <pc:docMk/>
            <pc:sldMk cId="1395902719" sldId="264"/>
            <ac:spMk id="3" creationId="{90369892-1011-5E9D-6AE4-1164D3B4B64F}"/>
          </ac:spMkLst>
        </pc:spChg>
        <pc:spChg chg="add">
          <ac:chgData name="matey bonehill" userId="7ec482afb21ee2a9" providerId="LiveId" clId="{81BC90C8-7A5C-4DD8-8588-9D1405D2C4E6}" dt="2025-11-06T10:55:14.688" v="468" actId="26606"/>
          <ac:spMkLst>
            <pc:docMk/>
            <pc:sldMk cId="1395902719" sldId="264"/>
            <ac:spMk id="31" creationId="{AD2D45C7-2E37-44FD-AC77-116CD14B9ED9}"/>
          </ac:spMkLst>
        </pc:spChg>
        <pc:spChg chg="add">
          <ac:chgData name="matey bonehill" userId="7ec482afb21ee2a9" providerId="LiveId" clId="{81BC90C8-7A5C-4DD8-8588-9D1405D2C4E6}" dt="2025-11-06T10:55:14.688" v="468" actId="26606"/>
          <ac:spMkLst>
            <pc:docMk/>
            <pc:sldMk cId="1395902719" sldId="264"/>
            <ac:spMk id="32" creationId="{1FF88480-2CF1-4C54-8CE3-2CA9CD9FF896}"/>
          </ac:spMkLst>
        </pc:spChg>
      </pc:sldChg>
      <pc:sldChg chg="addSp delSp modSp mod delDesignElem chgLayout">
        <pc:chgData name="matey bonehill" userId="7ec482afb21ee2a9" providerId="LiveId" clId="{81BC90C8-7A5C-4DD8-8588-9D1405D2C4E6}" dt="2025-11-06T11:11:31.623" v="585" actId="255"/>
        <pc:sldMkLst>
          <pc:docMk/>
          <pc:sldMk cId="3109788543" sldId="265"/>
        </pc:sldMkLst>
        <pc:spChg chg="mod ord">
          <ac:chgData name="matey bonehill" userId="7ec482afb21ee2a9" providerId="LiveId" clId="{81BC90C8-7A5C-4DD8-8588-9D1405D2C4E6}" dt="2025-11-06T11:11:18.597" v="581" actId="1076"/>
          <ac:spMkLst>
            <pc:docMk/>
            <pc:sldMk cId="3109788543" sldId="265"/>
            <ac:spMk id="2" creationId="{1367C523-2C75-0979-4FCF-0C8392729E50}"/>
          </ac:spMkLst>
        </pc:spChg>
        <pc:spChg chg="mod ord">
          <ac:chgData name="matey bonehill" userId="7ec482afb21ee2a9" providerId="LiveId" clId="{81BC90C8-7A5C-4DD8-8588-9D1405D2C4E6}" dt="2025-11-06T11:11:31.623" v="585" actId="255"/>
          <ac:spMkLst>
            <pc:docMk/>
            <pc:sldMk cId="3109788543" sldId="265"/>
            <ac:spMk id="4" creationId="{47BB5C36-C5E2-2E0C-77D6-7D002B4D917E}"/>
          </ac:spMkLst>
        </pc:spChg>
        <pc:spChg chg="add">
          <ac:chgData name="matey bonehill" userId="7ec482afb21ee2a9" providerId="LiveId" clId="{81BC90C8-7A5C-4DD8-8588-9D1405D2C4E6}" dt="2025-11-06T11:11:10.819" v="579" actId="26606"/>
          <ac:spMkLst>
            <pc:docMk/>
            <pc:sldMk cId="3109788543" sldId="265"/>
            <ac:spMk id="7" creationId="{AD2D45C7-2E37-44FD-AC77-116CD14B9ED9}"/>
          </ac:spMkLst>
        </pc:spChg>
        <pc:spChg chg="add">
          <ac:chgData name="matey bonehill" userId="7ec482afb21ee2a9" providerId="LiveId" clId="{81BC90C8-7A5C-4DD8-8588-9D1405D2C4E6}" dt="2025-11-06T11:11:10.819" v="579" actId="26606"/>
          <ac:spMkLst>
            <pc:docMk/>
            <pc:sldMk cId="3109788543" sldId="265"/>
            <ac:spMk id="8" creationId="{1FF88480-2CF1-4C54-8CE3-2CA9CD9FF896}"/>
          </ac:spMkLst>
        </pc:spChg>
      </pc:sldChg>
      <pc:sldChg chg="addSp delSp modSp mod delDesignElem chgLayout">
        <pc:chgData name="matey bonehill" userId="7ec482afb21ee2a9" providerId="LiveId" clId="{81BC90C8-7A5C-4DD8-8588-9D1405D2C4E6}" dt="2025-11-06T11:22:17.021" v="623" actId="27636"/>
        <pc:sldMkLst>
          <pc:docMk/>
          <pc:sldMk cId="2667379524" sldId="266"/>
        </pc:sldMkLst>
        <pc:spChg chg="mod ord">
          <ac:chgData name="matey bonehill" userId="7ec482afb21ee2a9" providerId="LiveId" clId="{81BC90C8-7A5C-4DD8-8588-9D1405D2C4E6}" dt="2025-11-06T11:21:59.230" v="620" actId="1076"/>
          <ac:spMkLst>
            <pc:docMk/>
            <pc:sldMk cId="2667379524" sldId="266"/>
            <ac:spMk id="2" creationId="{03A7C039-9A23-9A36-EA30-CC49F04F8F6A}"/>
          </ac:spMkLst>
        </pc:spChg>
        <pc:spChg chg="mod ord">
          <ac:chgData name="matey bonehill" userId="7ec482afb21ee2a9" providerId="LiveId" clId="{81BC90C8-7A5C-4DD8-8588-9D1405D2C4E6}" dt="2025-11-06T11:22:17.021" v="623" actId="27636"/>
          <ac:spMkLst>
            <pc:docMk/>
            <pc:sldMk cId="2667379524" sldId="266"/>
            <ac:spMk id="4" creationId="{078324D0-D35C-50EB-9849-814D127C2F8E}"/>
          </ac:spMkLst>
        </pc:spChg>
        <pc:spChg chg="add">
          <ac:chgData name="matey bonehill" userId="7ec482afb21ee2a9" providerId="LiveId" clId="{81BC90C8-7A5C-4DD8-8588-9D1405D2C4E6}" dt="2025-11-06T11:21:50.478" v="618" actId="26606"/>
          <ac:spMkLst>
            <pc:docMk/>
            <pc:sldMk cId="2667379524" sldId="266"/>
            <ac:spMk id="6" creationId="{1FF88480-2CF1-4C54-8CE3-2CA9CD9FF896}"/>
          </ac:spMkLst>
        </pc:spChg>
        <pc:spChg chg="add">
          <ac:chgData name="matey bonehill" userId="7ec482afb21ee2a9" providerId="LiveId" clId="{81BC90C8-7A5C-4DD8-8588-9D1405D2C4E6}" dt="2025-11-06T11:21:50.478" v="618" actId="26606"/>
          <ac:spMkLst>
            <pc:docMk/>
            <pc:sldMk cId="2667379524" sldId="266"/>
            <ac:spMk id="9" creationId="{AD2D45C7-2E37-44FD-AC77-116CD14B9ED9}"/>
          </ac:spMkLst>
        </pc:spChg>
      </pc:sldChg>
      <pc:sldChg chg="addSp delSp modSp mod setBg setClrOvrMap delDesignElem chgLayout">
        <pc:chgData name="matey bonehill" userId="7ec482afb21ee2a9" providerId="LiveId" clId="{81BC90C8-7A5C-4DD8-8588-9D1405D2C4E6}" dt="2025-11-10T12:00:57.767" v="664" actId="1076"/>
        <pc:sldMkLst>
          <pc:docMk/>
          <pc:sldMk cId="3960894734" sldId="267"/>
        </pc:sldMkLst>
        <pc:spChg chg="mod ord">
          <ac:chgData name="matey bonehill" userId="7ec482afb21ee2a9" providerId="LiveId" clId="{81BC90C8-7A5C-4DD8-8588-9D1405D2C4E6}" dt="2025-11-10T12:00:26.259" v="658" actId="20577"/>
          <ac:spMkLst>
            <pc:docMk/>
            <pc:sldMk cId="3960894734" sldId="267"/>
            <ac:spMk id="2" creationId="{4A55D288-D8A2-59F3-EEB2-ECD5B8E5B964}"/>
          </ac:spMkLst>
        </pc:spChg>
        <pc:spChg chg="del mod ord">
          <ac:chgData name="matey bonehill" userId="7ec482afb21ee2a9" providerId="LiveId" clId="{81BC90C8-7A5C-4DD8-8588-9D1405D2C4E6}" dt="2025-11-10T11:59:58.494" v="645" actId="26606"/>
          <ac:spMkLst>
            <pc:docMk/>
            <pc:sldMk cId="3960894734" sldId="267"/>
            <ac:spMk id="3" creationId="{D5421D45-C49E-7C38-75A3-A22359E2F8BF}"/>
          </ac:spMkLst>
        </pc:spChg>
        <pc:spChg chg="add del mod">
          <ac:chgData name="matey bonehill" userId="7ec482afb21ee2a9" providerId="LiveId" clId="{81BC90C8-7A5C-4DD8-8588-9D1405D2C4E6}" dt="2025-11-10T11:59:25.207" v="638" actId="6264"/>
          <ac:spMkLst>
            <pc:docMk/>
            <pc:sldMk cId="3960894734" sldId="267"/>
            <ac:spMk id="4" creationId="{E9CA34ED-1818-B97E-3D89-27E06DF548EF}"/>
          </ac:spMkLst>
        </pc:spChg>
        <pc:spChg chg="add del mod">
          <ac:chgData name="matey bonehill" userId="7ec482afb21ee2a9" providerId="LiveId" clId="{81BC90C8-7A5C-4DD8-8588-9D1405D2C4E6}" dt="2025-11-10T11:59:25.207" v="638" actId="6264"/>
          <ac:spMkLst>
            <pc:docMk/>
            <pc:sldMk cId="3960894734" sldId="267"/>
            <ac:spMk id="5" creationId="{665B7387-E17D-A891-B9F7-1F5212452DB4}"/>
          </ac:spMkLst>
        </pc:spChg>
        <pc:spChg chg="del">
          <ac:chgData name="matey bonehill" userId="7ec482afb21ee2a9" providerId="LiveId" clId="{81BC90C8-7A5C-4DD8-8588-9D1405D2C4E6}" dt="2025-11-10T11:59:25.207" v="638" actId="6264"/>
          <ac:spMkLst>
            <pc:docMk/>
            <pc:sldMk cId="3960894734" sldId="267"/>
            <ac:spMk id="8" creationId="{AD2D45C7-2E37-44FD-AC77-116CD14B9ED9}"/>
          </ac:spMkLst>
        </pc:spChg>
        <pc:spChg chg="add">
          <ac:chgData name="matey bonehill" userId="7ec482afb21ee2a9" providerId="LiveId" clId="{81BC90C8-7A5C-4DD8-8588-9D1405D2C4E6}" dt="2025-11-10T11:59:58.494" v="645" actId="26606"/>
          <ac:spMkLst>
            <pc:docMk/>
            <pc:sldMk cId="3960894734" sldId="267"/>
            <ac:spMk id="9" creationId="{2C33F367-76E5-4D2A-96B1-4FD443CDD1CF}"/>
          </ac:spMkLst>
        </pc:spChg>
        <pc:spChg chg="del">
          <ac:chgData name="matey bonehill" userId="7ec482afb21ee2a9" providerId="LiveId" clId="{81BC90C8-7A5C-4DD8-8588-9D1405D2C4E6}" dt="2025-11-10T11:59:25.207" v="638" actId="6264"/>
          <ac:spMkLst>
            <pc:docMk/>
            <pc:sldMk cId="3960894734" sldId="267"/>
            <ac:spMk id="10" creationId="{1FF88480-2CF1-4C54-8CE3-2CA9CD9FF896}"/>
          </ac:spMkLst>
        </pc:spChg>
        <pc:spChg chg="add">
          <ac:chgData name="matey bonehill" userId="7ec482afb21ee2a9" providerId="LiveId" clId="{81BC90C8-7A5C-4DD8-8588-9D1405D2C4E6}" dt="2025-11-10T11:59:58.494" v="645" actId="26606"/>
          <ac:spMkLst>
            <pc:docMk/>
            <pc:sldMk cId="3960894734" sldId="267"/>
            <ac:spMk id="11" creationId="{6F769419-3E73-449D-B62A-0CDEC946A679}"/>
          </ac:spMkLst>
        </pc:spChg>
        <pc:spChg chg="add del mod">
          <ac:chgData name="matey bonehill" userId="7ec482afb21ee2a9" providerId="LiveId" clId="{81BC90C8-7A5C-4DD8-8588-9D1405D2C4E6}" dt="2025-11-10T12:00:40.595" v="660" actId="21"/>
          <ac:spMkLst>
            <pc:docMk/>
            <pc:sldMk cId="3960894734" sldId="267"/>
            <ac:spMk id="12" creationId="{B1902C18-A4BD-1D19-3226-39CA585E696D}"/>
          </ac:spMkLst>
        </pc:spChg>
        <pc:grpChg chg="add">
          <ac:chgData name="matey bonehill" userId="7ec482afb21ee2a9" providerId="LiveId" clId="{81BC90C8-7A5C-4DD8-8588-9D1405D2C4E6}" dt="2025-11-10T11:59:58.494" v="645" actId="26606"/>
          <ac:grpSpMkLst>
            <pc:docMk/>
            <pc:sldMk cId="3960894734" sldId="267"/>
            <ac:grpSpMk id="13" creationId="{A6515200-42F9-488F-9895-6CDBCD1E87C8}"/>
          </ac:grpSpMkLst>
        </pc:grpChg>
        <pc:graphicFrameChg chg="add del mod modGraphic">
          <ac:chgData name="matey bonehill" userId="7ec482afb21ee2a9" providerId="LiveId" clId="{81BC90C8-7A5C-4DD8-8588-9D1405D2C4E6}" dt="2025-11-10T12:00:57.767" v="664" actId="1076"/>
          <ac:graphicFrameMkLst>
            <pc:docMk/>
            <pc:sldMk cId="3960894734" sldId="267"/>
            <ac:graphicFrameMk id="6" creationId="{A7208984-850F-9721-0465-0E26067A0784}"/>
          </ac:graphicFrameMkLst>
        </pc:graphicFrameChg>
      </pc:sldChg>
      <pc:sldChg chg="addSp delSp modSp mod setBg setClrOvrMap">
        <pc:chgData name="matey bonehill" userId="7ec482afb21ee2a9" providerId="LiveId" clId="{81BC90C8-7A5C-4DD8-8588-9D1405D2C4E6}" dt="2025-11-10T12:06:41.115" v="882" actId="26606"/>
        <pc:sldMkLst>
          <pc:docMk/>
          <pc:sldMk cId="1844335538" sldId="268"/>
        </pc:sldMkLst>
        <pc:spChg chg="mod">
          <ac:chgData name="matey bonehill" userId="7ec482afb21ee2a9" providerId="LiveId" clId="{81BC90C8-7A5C-4DD8-8588-9D1405D2C4E6}" dt="2025-11-10T12:06:41.115" v="882" actId="26606"/>
          <ac:spMkLst>
            <pc:docMk/>
            <pc:sldMk cId="1844335538" sldId="268"/>
            <ac:spMk id="2" creationId="{B1A73FCC-E053-816C-8453-4F864EDE00E6}"/>
          </ac:spMkLst>
        </pc:spChg>
        <pc:spChg chg="mod ord">
          <ac:chgData name="matey bonehill" userId="7ec482afb21ee2a9" providerId="LiveId" clId="{81BC90C8-7A5C-4DD8-8588-9D1405D2C4E6}" dt="2025-11-10T12:06:41.115" v="882" actId="26606"/>
          <ac:spMkLst>
            <pc:docMk/>
            <pc:sldMk cId="1844335538" sldId="268"/>
            <ac:spMk id="3" creationId="{93DF50FD-349D-A8E9-C3EF-AC5B53B12911}"/>
          </ac:spMkLst>
        </pc:spChg>
        <pc:spChg chg="del">
          <ac:chgData name="matey bonehill" userId="7ec482afb21ee2a9" providerId="LiveId" clId="{81BC90C8-7A5C-4DD8-8588-9D1405D2C4E6}" dt="2025-11-10T12:01:46.280" v="666" actId="26606"/>
          <ac:spMkLst>
            <pc:docMk/>
            <pc:sldMk cId="1844335538" sldId="268"/>
            <ac:spMk id="8" creationId="{AD2D45C7-2E37-44FD-AC77-116CD14B9ED9}"/>
          </ac:spMkLst>
        </pc:spChg>
        <pc:spChg chg="del">
          <ac:chgData name="matey bonehill" userId="7ec482afb21ee2a9" providerId="LiveId" clId="{81BC90C8-7A5C-4DD8-8588-9D1405D2C4E6}" dt="2025-11-10T12:01:46.280" v="666" actId="26606"/>
          <ac:spMkLst>
            <pc:docMk/>
            <pc:sldMk cId="1844335538" sldId="268"/>
            <ac:spMk id="10" creationId="{1FF88480-2CF1-4C54-8CE3-2CA9CD9FF896}"/>
          </ac:spMkLst>
        </pc:spChg>
        <pc:spChg chg="add del">
          <ac:chgData name="matey bonehill" userId="7ec482afb21ee2a9" providerId="LiveId" clId="{81BC90C8-7A5C-4DD8-8588-9D1405D2C4E6}" dt="2025-11-10T12:06:41.115" v="882" actId="26606"/>
          <ac:spMkLst>
            <pc:docMk/>
            <pc:sldMk cId="1844335538" sldId="268"/>
            <ac:spMk id="15" creationId="{E09CCB3F-DBCE-4964-9E34-8C5DE80EF4B5}"/>
          </ac:spMkLst>
        </pc:spChg>
        <pc:spChg chg="add del">
          <ac:chgData name="matey bonehill" userId="7ec482afb21ee2a9" providerId="LiveId" clId="{81BC90C8-7A5C-4DD8-8588-9D1405D2C4E6}" dt="2025-11-10T12:06:41.115" v="882" actId="26606"/>
          <ac:spMkLst>
            <pc:docMk/>
            <pc:sldMk cId="1844335538" sldId="268"/>
            <ac:spMk id="17" creationId="{1DFF944F-74BA-483A-82C0-64E3AAF4AE98}"/>
          </ac:spMkLst>
        </pc:spChg>
        <pc:spChg chg="add">
          <ac:chgData name="matey bonehill" userId="7ec482afb21ee2a9" providerId="LiveId" clId="{81BC90C8-7A5C-4DD8-8588-9D1405D2C4E6}" dt="2025-11-10T12:06:41.115" v="882" actId="26606"/>
          <ac:spMkLst>
            <pc:docMk/>
            <pc:sldMk cId="1844335538" sldId="268"/>
            <ac:spMk id="26" creationId="{BADDD09E-8094-4188-9090-C1C7840FE719}"/>
          </ac:spMkLst>
        </pc:spChg>
        <pc:spChg chg="add">
          <ac:chgData name="matey bonehill" userId="7ec482afb21ee2a9" providerId="LiveId" clId="{81BC90C8-7A5C-4DD8-8588-9D1405D2C4E6}" dt="2025-11-10T12:06:41.115" v="882" actId="26606"/>
          <ac:spMkLst>
            <pc:docMk/>
            <pc:sldMk cId="1844335538" sldId="268"/>
            <ac:spMk id="27" creationId="{C58F6CE0-025D-40A5-AEF1-00954E3F986B}"/>
          </ac:spMkLst>
        </pc:spChg>
        <pc:spChg chg="add del">
          <ac:chgData name="matey bonehill" userId="7ec482afb21ee2a9" providerId="LiveId" clId="{81BC90C8-7A5C-4DD8-8588-9D1405D2C4E6}" dt="2025-11-10T12:06:24.565" v="879" actId="26606"/>
          <ac:spMkLst>
            <pc:docMk/>
            <pc:sldMk cId="1844335538" sldId="268"/>
            <ac:spMk id="29" creationId="{BADDD09E-8094-4188-9090-C1C7840FE719}"/>
          </ac:spMkLst>
        </pc:spChg>
        <pc:spChg chg="add del">
          <ac:chgData name="matey bonehill" userId="7ec482afb21ee2a9" providerId="LiveId" clId="{81BC90C8-7A5C-4DD8-8588-9D1405D2C4E6}" dt="2025-11-10T12:06:24.565" v="879" actId="26606"/>
          <ac:spMkLst>
            <pc:docMk/>
            <pc:sldMk cId="1844335538" sldId="268"/>
            <ac:spMk id="31" creationId="{C58F6CE0-025D-40A5-AEF1-00954E3F986B}"/>
          </ac:spMkLst>
        </pc:spChg>
        <pc:grpChg chg="add del">
          <ac:chgData name="matey bonehill" userId="7ec482afb21ee2a9" providerId="LiveId" clId="{81BC90C8-7A5C-4DD8-8588-9D1405D2C4E6}" dt="2025-11-10T12:06:41.115" v="882" actId="26606"/>
          <ac:grpSpMkLst>
            <pc:docMk/>
            <pc:sldMk cId="1844335538" sldId="268"/>
            <ac:grpSpMk id="19" creationId="{A9733A91-F958-4629-801A-3F6F1E09AD64}"/>
          </ac:grpSpMkLst>
        </pc:grpChg>
        <pc:grpChg chg="add">
          <ac:chgData name="matey bonehill" userId="7ec482afb21ee2a9" providerId="LiveId" clId="{81BC90C8-7A5C-4DD8-8588-9D1405D2C4E6}" dt="2025-11-10T12:06:41.115" v="882" actId="26606"/>
          <ac:grpSpMkLst>
            <pc:docMk/>
            <pc:sldMk cId="1844335538" sldId="268"/>
            <ac:grpSpMk id="28" creationId="{D8025A22-9C86-4108-A289-BD5650A8EAEA}"/>
          </ac:grpSpMkLst>
        </pc:grpChg>
        <pc:grpChg chg="add del">
          <ac:chgData name="matey bonehill" userId="7ec482afb21ee2a9" providerId="LiveId" clId="{81BC90C8-7A5C-4DD8-8588-9D1405D2C4E6}" dt="2025-11-10T12:06:24.565" v="879" actId="26606"/>
          <ac:grpSpMkLst>
            <pc:docMk/>
            <pc:sldMk cId="1844335538" sldId="268"/>
            <ac:grpSpMk id="33" creationId="{D8025A22-9C86-4108-A289-BD5650A8EAEA}"/>
          </ac:grpSpMkLst>
        </pc:grpChg>
        <pc:picChg chg="add mod">
          <ac:chgData name="matey bonehill" userId="7ec482afb21ee2a9" providerId="LiveId" clId="{81BC90C8-7A5C-4DD8-8588-9D1405D2C4E6}" dt="2025-11-10T12:06:41.115" v="882" actId="26606"/>
          <ac:picMkLst>
            <pc:docMk/>
            <pc:sldMk cId="1844335538" sldId="268"/>
            <ac:picMk id="5" creationId="{07E149EF-8ADB-765D-D430-695F967CAFA4}"/>
          </ac:picMkLst>
        </pc:picChg>
      </pc:sldChg>
      <pc:sldChg chg="modSp mod">
        <pc:chgData name="matey bonehill" userId="7ec482afb21ee2a9" providerId="LiveId" clId="{81BC90C8-7A5C-4DD8-8588-9D1405D2C4E6}" dt="2025-11-11T10:15:22.953" v="1108" actId="20577"/>
        <pc:sldMkLst>
          <pc:docMk/>
          <pc:sldMk cId="1392446815" sldId="269"/>
        </pc:sldMkLst>
        <pc:spChg chg="mod">
          <ac:chgData name="matey bonehill" userId="7ec482afb21ee2a9" providerId="LiveId" clId="{81BC90C8-7A5C-4DD8-8588-9D1405D2C4E6}" dt="2025-11-11T10:15:22.953" v="1108" actId="20577"/>
          <ac:spMkLst>
            <pc:docMk/>
            <pc:sldMk cId="1392446815" sldId="269"/>
            <ac:spMk id="4" creationId="{F491D345-7119-C29F-8CFE-3C15FF2E6FEA}"/>
          </ac:spMkLst>
        </pc:spChg>
      </pc:sldChg>
      <pc:sldChg chg="addSp delSp modSp new mod setBg setClrOvrMap chgLayout">
        <pc:chgData name="matey bonehill" userId="7ec482afb21ee2a9" providerId="LiveId" clId="{81BC90C8-7A5C-4DD8-8588-9D1405D2C4E6}" dt="2025-11-11T10:24:50.331" v="1128" actId="20577"/>
        <pc:sldMkLst>
          <pc:docMk/>
          <pc:sldMk cId="1404864178" sldId="270"/>
        </pc:sldMkLst>
        <pc:spChg chg="del">
          <ac:chgData name="matey bonehill" userId="7ec482afb21ee2a9" providerId="LiveId" clId="{81BC90C8-7A5C-4DD8-8588-9D1405D2C4E6}" dt="2025-11-11T09:58:36.119" v="926" actId="6264"/>
          <ac:spMkLst>
            <pc:docMk/>
            <pc:sldMk cId="1404864178" sldId="270"/>
            <ac:spMk id="2" creationId="{860FDBF0-8FC9-B362-D0A1-F2E7FD4C0360}"/>
          </ac:spMkLst>
        </pc:spChg>
        <pc:spChg chg="del">
          <ac:chgData name="matey bonehill" userId="7ec482afb21ee2a9" providerId="LiveId" clId="{81BC90C8-7A5C-4DD8-8588-9D1405D2C4E6}" dt="2025-11-11T09:58:36.119" v="926" actId="6264"/>
          <ac:spMkLst>
            <pc:docMk/>
            <pc:sldMk cId="1404864178" sldId="270"/>
            <ac:spMk id="3" creationId="{7E1D4469-CBA7-7CC5-A8D8-A5A5BB27664A}"/>
          </ac:spMkLst>
        </pc:spChg>
        <pc:spChg chg="add mod ord">
          <ac:chgData name="matey bonehill" userId="7ec482afb21ee2a9" providerId="LiveId" clId="{81BC90C8-7A5C-4DD8-8588-9D1405D2C4E6}" dt="2025-11-11T10:24:50.331" v="1128" actId="20577"/>
          <ac:spMkLst>
            <pc:docMk/>
            <pc:sldMk cId="1404864178" sldId="270"/>
            <ac:spMk id="4" creationId="{26FC665B-79F2-A52E-81A7-FFB80588533D}"/>
          </ac:spMkLst>
        </pc:spChg>
        <pc:spChg chg="add del mod ord">
          <ac:chgData name="matey bonehill" userId="7ec482afb21ee2a9" providerId="LiveId" clId="{81BC90C8-7A5C-4DD8-8588-9D1405D2C4E6}" dt="2025-11-11T09:59:54.355" v="972" actId="21"/>
          <ac:spMkLst>
            <pc:docMk/>
            <pc:sldMk cId="1404864178" sldId="270"/>
            <ac:spMk id="5" creationId="{E9D7A14B-8143-9650-98A4-D450F86BF859}"/>
          </ac:spMkLst>
        </pc:spChg>
        <pc:spChg chg="add del mod">
          <ac:chgData name="matey bonehill" userId="7ec482afb21ee2a9" providerId="LiveId" clId="{81BC90C8-7A5C-4DD8-8588-9D1405D2C4E6}" dt="2025-11-11T09:59:59.764" v="973" actId="6264"/>
          <ac:spMkLst>
            <pc:docMk/>
            <pc:sldMk cId="1404864178" sldId="270"/>
            <ac:spMk id="6" creationId="{2884B9CE-1728-6468-2E85-8C9310405AA0}"/>
          </ac:spMkLst>
        </pc:spChg>
        <pc:spChg chg="add mod ord">
          <ac:chgData name="matey bonehill" userId="7ec482afb21ee2a9" providerId="LiveId" clId="{81BC90C8-7A5C-4DD8-8588-9D1405D2C4E6}" dt="2025-11-11T10:16:14.456" v="1124" actId="1076"/>
          <ac:spMkLst>
            <pc:docMk/>
            <pc:sldMk cId="1404864178" sldId="270"/>
            <ac:spMk id="7" creationId="{438CECC7-3DAF-B5DB-450E-181DEED4742C}"/>
          </ac:spMkLst>
        </pc:spChg>
        <pc:spChg chg="add">
          <ac:chgData name="matey bonehill" userId="7ec482afb21ee2a9" providerId="LiveId" clId="{81BC90C8-7A5C-4DD8-8588-9D1405D2C4E6}" dt="2025-11-11T10:04:46.346" v="1005" actId="26606"/>
          <ac:spMkLst>
            <pc:docMk/>
            <pc:sldMk cId="1404864178" sldId="270"/>
            <ac:spMk id="12" creationId="{AD2D45C7-2E37-44FD-AC77-116CD14B9ED9}"/>
          </ac:spMkLst>
        </pc:spChg>
        <pc:spChg chg="add">
          <ac:chgData name="matey bonehill" userId="7ec482afb21ee2a9" providerId="LiveId" clId="{81BC90C8-7A5C-4DD8-8588-9D1405D2C4E6}" dt="2025-11-11T10:04:46.346" v="1005" actId="26606"/>
          <ac:spMkLst>
            <pc:docMk/>
            <pc:sldMk cId="1404864178" sldId="270"/>
            <ac:spMk id="14" creationId="{1FF88480-2CF1-4C54-8CE3-2CA9CD9FF896}"/>
          </ac:spMkLst>
        </pc:spChg>
      </pc:sldChg>
      <pc:sldChg chg="modSp del mod">
        <pc:chgData name="matey bonehill" userId="7ec482afb21ee2a9" providerId="LiveId" clId="{81BC90C8-7A5C-4DD8-8588-9D1405D2C4E6}" dt="2025-11-11T09:58:18.240" v="924" actId="2696"/>
        <pc:sldMkLst>
          <pc:docMk/>
          <pc:sldMk cId="4245551839" sldId="270"/>
        </pc:sldMkLst>
        <pc:spChg chg="mod">
          <ac:chgData name="matey bonehill" userId="7ec482afb21ee2a9" providerId="LiveId" clId="{81BC90C8-7A5C-4DD8-8588-9D1405D2C4E6}" dt="2025-11-11T09:58:00.506" v="921" actId="5793"/>
          <ac:spMkLst>
            <pc:docMk/>
            <pc:sldMk cId="4245551839" sldId="270"/>
            <ac:spMk id="3" creationId="{02BFAB55-0314-EC73-4982-A7CC1CEC130C}"/>
          </ac:spMkLst>
        </pc:spChg>
      </pc:sldChg>
      <pc:sldChg chg="new del">
        <pc:chgData name="matey bonehill" userId="7ec482afb21ee2a9" providerId="LiveId" clId="{81BC90C8-7A5C-4DD8-8588-9D1405D2C4E6}" dt="2025-11-11T09:58:15.472" v="923" actId="2696"/>
        <pc:sldMkLst>
          <pc:docMk/>
          <pc:sldMk cId="329442568" sldId="271"/>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7EC9E13-5333-4BDA-969D-34A93EB4793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75D6F92-9C04-4B8F-B9A2-9CEF3D9728A5}">
      <dgm:prSet/>
      <dgm:spPr/>
      <dgm:t>
        <a:bodyPr/>
        <a:lstStyle/>
        <a:p>
          <a:r>
            <a:rPr lang="en-US" dirty="0"/>
            <a:t>:</a:t>
          </a:r>
        </a:p>
      </dgm:t>
    </dgm:pt>
    <dgm:pt modelId="{5C74E90E-8D1A-4A97-907B-EE0236A3FDA2}" type="parTrans" cxnId="{B99ED260-7FB1-4A56-BBED-B22691C41603}">
      <dgm:prSet/>
      <dgm:spPr/>
      <dgm:t>
        <a:bodyPr/>
        <a:lstStyle/>
        <a:p>
          <a:endParaRPr lang="en-US"/>
        </a:p>
      </dgm:t>
    </dgm:pt>
    <dgm:pt modelId="{AEFE066C-CCD0-4D26-8580-4B017608EC89}" type="sibTrans" cxnId="{B99ED260-7FB1-4A56-BBED-B22691C41603}">
      <dgm:prSet/>
      <dgm:spPr/>
      <dgm:t>
        <a:bodyPr/>
        <a:lstStyle/>
        <a:p>
          <a:endParaRPr lang="en-US"/>
        </a:p>
      </dgm:t>
    </dgm:pt>
    <dgm:pt modelId="{7216020F-5387-41E9-834C-6C79D2CCD099}">
      <dgm:prSet/>
      <dgm:spPr/>
      <dgm:t>
        <a:bodyPr/>
        <a:lstStyle/>
        <a:p>
          <a:r>
            <a:rPr lang="en-US"/>
            <a:t>Understanding of the major ethical and legal threats in AI-driven cyber threat detection.</a:t>
          </a:r>
        </a:p>
      </dgm:t>
    </dgm:pt>
    <dgm:pt modelId="{DCB8E993-DA3E-4492-A21A-A06A57D6C2F2}" type="parTrans" cxnId="{85048BC0-3079-481B-8F8C-5EE4F74B4B08}">
      <dgm:prSet/>
      <dgm:spPr/>
      <dgm:t>
        <a:bodyPr/>
        <a:lstStyle/>
        <a:p>
          <a:endParaRPr lang="en-US"/>
        </a:p>
      </dgm:t>
    </dgm:pt>
    <dgm:pt modelId="{27242D52-60F5-4853-9C96-5D7683FD1DE4}" type="sibTrans" cxnId="{85048BC0-3079-481B-8F8C-5EE4F74B4B08}">
      <dgm:prSet/>
      <dgm:spPr/>
      <dgm:t>
        <a:bodyPr/>
        <a:lstStyle/>
        <a:p>
          <a:endParaRPr lang="en-US"/>
        </a:p>
      </dgm:t>
    </dgm:pt>
    <dgm:pt modelId="{F0554653-56A0-4FAB-85CA-BB5B15D9C34E}">
      <dgm:prSet/>
      <dgm:spPr/>
      <dgm:t>
        <a:bodyPr/>
        <a:lstStyle/>
        <a:p>
          <a:r>
            <a:rPr lang="en-US"/>
            <a:t>Determination of the discrepancies between existing AI practices and GDPR, EU AI Act and NIS2 requirements.</a:t>
          </a:r>
        </a:p>
      </dgm:t>
    </dgm:pt>
    <dgm:pt modelId="{1442950D-21B9-4807-AB16-1C4B242BE2FC}" type="parTrans" cxnId="{739553FB-88B0-4B47-8BBC-64732C4E6558}">
      <dgm:prSet/>
      <dgm:spPr/>
      <dgm:t>
        <a:bodyPr/>
        <a:lstStyle/>
        <a:p>
          <a:endParaRPr lang="en-US"/>
        </a:p>
      </dgm:t>
    </dgm:pt>
    <dgm:pt modelId="{09F73E7F-553E-4D4F-AB92-4F1FAEDA9F5C}" type="sibTrans" cxnId="{739553FB-88B0-4B47-8BBC-64732C4E6558}">
      <dgm:prSet/>
      <dgm:spPr/>
      <dgm:t>
        <a:bodyPr/>
        <a:lstStyle/>
        <a:p>
          <a:endParaRPr lang="en-US"/>
        </a:p>
      </dgm:t>
    </dgm:pt>
    <dgm:pt modelId="{C61321A7-62AC-4212-8006-A6FE997C0643}">
      <dgm:prSet/>
      <dgm:spPr/>
      <dgm:t>
        <a:bodyPr/>
        <a:lstStyle/>
        <a:p>
          <a:r>
            <a:rPr lang="en-US"/>
            <a:t>Development of a legal-ethical governance model in the use of AI in cybersecurity.</a:t>
          </a:r>
        </a:p>
      </dgm:t>
    </dgm:pt>
    <dgm:pt modelId="{1233F47A-9892-4EDB-9ABE-A8F0672EF0B7}" type="parTrans" cxnId="{4E386D8D-57C4-499F-8D05-5881980EFC8E}">
      <dgm:prSet/>
      <dgm:spPr/>
      <dgm:t>
        <a:bodyPr/>
        <a:lstStyle/>
        <a:p>
          <a:endParaRPr lang="en-US"/>
        </a:p>
      </dgm:t>
    </dgm:pt>
    <dgm:pt modelId="{F521440C-35BD-47E0-9C40-3BD2926473E4}" type="sibTrans" cxnId="{4E386D8D-57C4-499F-8D05-5881980EFC8E}">
      <dgm:prSet/>
      <dgm:spPr/>
      <dgm:t>
        <a:bodyPr/>
        <a:lstStyle/>
        <a:p>
          <a:endParaRPr lang="en-US"/>
        </a:p>
      </dgm:t>
    </dgm:pt>
    <dgm:pt modelId="{31384B32-113E-4BFC-9D36-CA5DC39BA4E3}">
      <dgm:prSet/>
      <dgm:spPr/>
      <dgm:t>
        <a:bodyPr/>
        <a:lstStyle/>
        <a:p>
          <a:r>
            <a:rPr lang="en-US"/>
            <a:t>Guidance on the practicality of organisations, developers and policymakers.</a:t>
          </a:r>
        </a:p>
      </dgm:t>
    </dgm:pt>
    <dgm:pt modelId="{5E76061A-A2FA-49BF-955A-90599815378E}" type="parTrans" cxnId="{65637BF6-4AA0-4C77-B880-12F97603FDCF}">
      <dgm:prSet/>
      <dgm:spPr/>
      <dgm:t>
        <a:bodyPr/>
        <a:lstStyle/>
        <a:p>
          <a:endParaRPr lang="en-US"/>
        </a:p>
      </dgm:t>
    </dgm:pt>
    <dgm:pt modelId="{FC024548-CE9B-4C26-A0F4-A7EDA1105E45}" type="sibTrans" cxnId="{65637BF6-4AA0-4C77-B880-12F97603FDCF}">
      <dgm:prSet/>
      <dgm:spPr/>
      <dgm:t>
        <a:bodyPr/>
        <a:lstStyle/>
        <a:p>
          <a:endParaRPr lang="en-US"/>
        </a:p>
      </dgm:t>
    </dgm:pt>
    <dgm:pt modelId="{FF5DB071-7698-42E1-B7C1-331B5E3686C7}">
      <dgm:prSet/>
      <dgm:spPr/>
      <dgm:t>
        <a:bodyPr/>
        <a:lstStyle/>
        <a:p>
          <a:r>
            <a:rPr lang="en-US"/>
            <a:t>Greater focus on openness, human control and legal processing of data.</a:t>
          </a:r>
        </a:p>
      </dgm:t>
    </dgm:pt>
    <dgm:pt modelId="{0282930A-BF58-47AF-9218-8435D82EC8CF}" type="parTrans" cxnId="{1E932FAC-DBCC-4F77-9F79-EBBA7D41C982}">
      <dgm:prSet/>
      <dgm:spPr/>
      <dgm:t>
        <a:bodyPr/>
        <a:lstStyle/>
        <a:p>
          <a:endParaRPr lang="en-US"/>
        </a:p>
      </dgm:t>
    </dgm:pt>
    <dgm:pt modelId="{6D3B0B20-9942-436F-B9F4-AAE5968C1F45}" type="sibTrans" cxnId="{1E932FAC-DBCC-4F77-9F79-EBBA7D41C982}">
      <dgm:prSet/>
      <dgm:spPr/>
      <dgm:t>
        <a:bodyPr/>
        <a:lstStyle/>
        <a:p>
          <a:endParaRPr lang="en-US"/>
        </a:p>
      </dgm:t>
    </dgm:pt>
    <dgm:pt modelId="{1D9F6337-1A3E-42ED-BF42-1A4E2263B3B5}" type="pres">
      <dgm:prSet presAssocID="{87EC9E13-5333-4BDA-969D-34A93EB4793A}" presName="root" presStyleCnt="0">
        <dgm:presLayoutVars>
          <dgm:dir/>
          <dgm:resizeHandles val="exact"/>
        </dgm:presLayoutVars>
      </dgm:prSet>
      <dgm:spPr/>
    </dgm:pt>
    <dgm:pt modelId="{33F1E973-54CD-49CA-B52C-2735C2D2F74E}" type="pres">
      <dgm:prSet presAssocID="{075D6F92-9C04-4B8F-B9A2-9CEF3D9728A5}" presName="compNode" presStyleCnt="0"/>
      <dgm:spPr/>
    </dgm:pt>
    <dgm:pt modelId="{9F796738-A13F-4527-AEDE-9BB086E72404}" type="pres">
      <dgm:prSet presAssocID="{075D6F92-9C04-4B8F-B9A2-9CEF3D9728A5}" presName="bgRect" presStyleLbl="bgShp" presStyleIdx="0" presStyleCnt="6"/>
      <dgm:spPr/>
    </dgm:pt>
    <dgm:pt modelId="{0DFC1FDB-6A89-4FBA-B990-33F87200954B}" type="pres">
      <dgm:prSet presAssocID="{075D6F92-9C04-4B8F-B9A2-9CEF3D9728A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A2F798AF-5BE1-44CE-92C3-45F9BB7228EC}" type="pres">
      <dgm:prSet presAssocID="{075D6F92-9C04-4B8F-B9A2-9CEF3D9728A5}" presName="spaceRect" presStyleCnt="0"/>
      <dgm:spPr/>
    </dgm:pt>
    <dgm:pt modelId="{2CAAD6E6-613E-40E8-9DEA-2D6C16C30D76}" type="pres">
      <dgm:prSet presAssocID="{075D6F92-9C04-4B8F-B9A2-9CEF3D9728A5}" presName="parTx" presStyleLbl="revTx" presStyleIdx="0" presStyleCnt="6" custFlipHor="1" custScaleX="33119">
        <dgm:presLayoutVars>
          <dgm:chMax val="0"/>
          <dgm:chPref val="0"/>
        </dgm:presLayoutVars>
      </dgm:prSet>
      <dgm:spPr/>
    </dgm:pt>
    <dgm:pt modelId="{C840B1B9-EE0C-4803-91B0-E45764229A51}" type="pres">
      <dgm:prSet presAssocID="{AEFE066C-CCD0-4D26-8580-4B017608EC89}" presName="sibTrans" presStyleCnt="0"/>
      <dgm:spPr/>
    </dgm:pt>
    <dgm:pt modelId="{D66254F7-59DA-4E57-8606-46E159DEF51F}" type="pres">
      <dgm:prSet presAssocID="{7216020F-5387-41E9-834C-6C79D2CCD099}" presName="compNode" presStyleCnt="0"/>
      <dgm:spPr/>
    </dgm:pt>
    <dgm:pt modelId="{80966A0B-05A8-47A7-AEDC-EB2A9BF775DB}" type="pres">
      <dgm:prSet presAssocID="{7216020F-5387-41E9-834C-6C79D2CCD099}" presName="bgRect" presStyleLbl="bgShp" presStyleIdx="1" presStyleCnt="6"/>
      <dgm:spPr/>
    </dgm:pt>
    <dgm:pt modelId="{8E2A9821-4341-4A68-ABE2-B879A3296A77}" type="pres">
      <dgm:prSet presAssocID="{7216020F-5387-41E9-834C-6C79D2CCD09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5F0D0CAC-0428-4CDE-A024-6F20B559699D}" type="pres">
      <dgm:prSet presAssocID="{7216020F-5387-41E9-834C-6C79D2CCD099}" presName="spaceRect" presStyleCnt="0"/>
      <dgm:spPr/>
    </dgm:pt>
    <dgm:pt modelId="{3F6622BA-9278-4636-9117-80A4F966C906}" type="pres">
      <dgm:prSet presAssocID="{7216020F-5387-41E9-834C-6C79D2CCD099}" presName="parTx" presStyleLbl="revTx" presStyleIdx="1" presStyleCnt="6">
        <dgm:presLayoutVars>
          <dgm:chMax val="0"/>
          <dgm:chPref val="0"/>
        </dgm:presLayoutVars>
      </dgm:prSet>
      <dgm:spPr/>
    </dgm:pt>
    <dgm:pt modelId="{2C244FF0-5205-4793-8F7B-A71BA7853511}" type="pres">
      <dgm:prSet presAssocID="{27242D52-60F5-4853-9C96-5D7683FD1DE4}" presName="sibTrans" presStyleCnt="0"/>
      <dgm:spPr/>
    </dgm:pt>
    <dgm:pt modelId="{F77C9EE3-089B-485A-9C72-A763DF2FF976}" type="pres">
      <dgm:prSet presAssocID="{F0554653-56A0-4FAB-85CA-BB5B15D9C34E}" presName="compNode" presStyleCnt="0"/>
      <dgm:spPr/>
    </dgm:pt>
    <dgm:pt modelId="{BE1923B0-2B00-4024-8E28-A5640DC65482}" type="pres">
      <dgm:prSet presAssocID="{F0554653-56A0-4FAB-85CA-BB5B15D9C34E}" presName="bgRect" presStyleLbl="bgShp" presStyleIdx="2" presStyleCnt="6"/>
      <dgm:spPr/>
    </dgm:pt>
    <dgm:pt modelId="{8CDBC0A7-6626-4938-95DC-6BD01E58C3A0}" type="pres">
      <dgm:prSet presAssocID="{F0554653-56A0-4FAB-85CA-BB5B15D9C34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906A3D0B-50F7-444A-B041-BBE4A90EF5F4}" type="pres">
      <dgm:prSet presAssocID="{F0554653-56A0-4FAB-85CA-BB5B15D9C34E}" presName="spaceRect" presStyleCnt="0"/>
      <dgm:spPr/>
    </dgm:pt>
    <dgm:pt modelId="{E85FF1E9-DAE7-4B76-B41B-F149AB1BCD6E}" type="pres">
      <dgm:prSet presAssocID="{F0554653-56A0-4FAB-85CA-BB5B15D9C34E}" presName="parTx" presStyleLbl="revTx" presStyleIdx="2" presStyleCnt="6">
        <dgm:presLayoutVars>
          <dgm:chMax val="0"/>
          <dgm:chPref val="0"/>
        </dgm:presLayoutVars>
      </dgm:prSet>
      <dgm:spPr/>
    </dgm:pt>
    <dgm:pt modelId="{32BA39F5-3F60-4DC5-87C9-10EA548784CD}" type="pres">
      <dgm:prSet presAssocID="{09F73E7F-553E-4D4F-AB92-4F1FAEDA9F5C}" presName="sibTrans" presStyleCnt="0"/>
      <dgm:spPr/>
    </dgm:pt>
    <dgm:pt modelId="{08FDF59D-616D-4861-8C76-AFF08577E828}" type="pres">
      <dgm:prSet presAssocID="{C61321A7-62AC-4212-8006-A6FE997C0643}" presName="compNode" presStyleCnt="0"/>
      <dgm:spPr/>
    </dgm:pt>
    <dgm:pt modelId="{638F2962-34C5-4F43-AAA4-1DF48112E690}" type="pres">
      <dgm:prSet presAssocID="{C61321A7-62AC-4212-8006-A6FE997C0643}" presName="bgRect" presStyleLbl="bgShp" presStyleIdx="3" presStyleCnt="6"/>
      <dgm:spPr/>
    </dgm:pt>
    <dgm:pt modelId="{663CDDC8-A14D-4BE7-B3D9-CDE26F8595F2}" type="pres">
      <dgm:prSet presAssocID="{C61321A7-62AC-4212-8006-A6FE997C064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oud Computing"/>
        </a:ext>
      </dgm:extLst>
    </dgm:pt>
    <dgm:pt modelId="{76B3E1FD-612A-40D1-AEF7-F4C188DF61E6}" type="pres">
      <dgm:prSet presAssocID="{C61321A7-62AC-4212-8006-A6FE997C0643}" presName="spaceRect" presStyleCnt="0"/>
      <dgm:spPr/>
    </dgm:pt>
    <dgm:pt modelId="{63FC64E9-FEF8-4A81-BA6E-3484FC66781A}" type="pres">
      <dgm:prSet presAssocID="{C61321A7-62AC-4212-8006-A6FE997C0643}" presName="parTx" presStyleLbl="revTx" presStyleIdx="3" presStyleCnt="6">
        <dgm:presLayoutVars>
          <dgm:chMax val="0"/>
          <dgm:chPref val="0"/>
        </dgm:presLayoutVars>
      </dgm:prSet>
      <dgm:spPr/>
    </dgm:pt>
    <dgm:pt modelId="{0F506A11-FB23-4F59-B0D8-9D6AF4B7A702}" type="pres">
      <dgm:prSet presAssocID="{F521440C-35BD-47E0-9C40-3BD2926473E4}" presName="sibTrans" presStyleCnt="0"/>
      <dgm:spPr/>
    </dgm:pt>
    <dgm:pt modelId="{F1BBA08D-4677-4990-B67A-95213FA9EACD}" type="pres">
      <dgm:prSet presAssocID="{31384B32-113E-4BFC-9D36-CA5DC39BA4E3}" presName="compNode" presStyleCnt="0"/>
      <dgm:spPr/>
    </dgm:pt>
    <dgm:pt modelId="{003E0F67-6F3E-4311-A192-55A21C10680A}" type="pres">
      <dgm:prSet presAssocID="{31384B32-113E-4BFC-9D36-CA5DC39BA4E3}" presName="bgRect" presStyleLbl="bgShp" presStyleIdx="4" presStyleCnt="6"/>
      <dgm:spPr/>
    </dgm:pt>
    <dgm:pt modelId="{007AAF94-3776-4B33-96A5-C9CC3BCF88C1}" type="pres">
      <dgm:prSet presAssocID="{31384B32-113E-4BFC-9D36-CA5DC39BA4E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A1620C7A-B080-4908-B289-0CC152953FE9}" type="pres">
      <dgm:prSet presAssocID="{31384B32-113E-4BFC-9D36-CA5DC39BA4E3}" presName="spaceRect" presStyleCnt="0"/>
      <dgm:spPr/>
    </dgm:pt>
    <dgm:pt modelId="{F1EBD42E-3468-4517-A677-764706CED2B4}" type="pres">
      <dgm:prSet presAssocID="{31384B32-113E-4BFC-9D36-CA5DC39BA4E3}" presName="parTx" presStyleLbl="revTx" presStyleIdx="4" presStyleCnt="6">
        <dgm:presLayoutVars>
          <dgm:chMax val="0"/>
          <dgm:chPref val="0"/>
        </dgm:presLayoutVars>
      </dgm:prSet>
      <dgm:spPr/>
    </dgm:pt>
    <dgm:pt modelId="{88A17CA2-EBDF-4E6A-96DE-B0E1CF82465F}" type="pres">
      <dgm:prSet presAssocID="{FC024548-CE9B-4C26-A0F4-A7EDA1105E45}" presName="sibTrans" presStyleCnt="0"/>
      <dgm:spPr/>
    </dgm:pt>
    <dgm:pt modelId="{AC4291B3-01E9-455C-A918-51C67637FCCC}" type="pres">
      <dgm:prSet presAssocID="{FF5DB071-7698-42E1-B7C1-331B5E3686C7}" presName="compNode" presStyleCnt="0"/>
      <dgm:spPr/>
    </dgm:pt>
    <dgm:pt modelId="{5CFAD369-6DB5-4876-BE6E-208882B0516A}" type="pres">
      <dgm:prSet presAssocID="{FF5DB071-7698-42E1-B7C1-331B5E3686C7}" presName="bgRect" presStyleLbl="bgShp" presStyleIdx="5" presStyleCnt="6"/>
      <dgm:spPr/>
    </dgm:pt>
    <dgm:pt modelId="{0D3BFD1A-17DE-4172-8A2B-29B137455D8F}" type="pres">
      <dgm:prSet presAssocID="{FF5DB071-7698-42E1-B7C1-331B5E3686C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vel"/>
        </a:ext>
      </dgm:extLst>
    </dgm:pt>
    <dgm:pt modelId="{52DAD0DA-DD32-4CC9-BD0D-A489A74F98A2}" type="pres">
      <dgm:prSet presAssocID="{FF5DB071-7698-42E1-B7C1-331B5E3686C7}" presName="spaceRect" presStyleCnt="0"/>
      <dgm:spPr/>
    </dgm:pt>
    <dgm:pt modelId="{12376254-76E5-4F20-8DFD-C8BBB7DF899C}" type="pres">
      <dgm:prSet presAssocID="{FF5DB071-7698-42E1-B7C1-331B5E3686C7}" presName="parTx" presStyleLbl="revTx" presStyleIdx="5" presStyleCnt="6">
        <dgm:presLayoutVars>
          <dgm:chMax val="0"/>
          <dgm:chPref val="0"/>
        </dgm:presLayoutVars>
      </dgm:prSet>
      <dgm:spPr/>
    </dgm:pt>
  </dgm:ptLst>
  <dgm:cxnLst>
    <dgm:cxn modelId="{E8D2A514-7E03-4A13-B5EB-79614D408CDE}" type="presOf" srcId="{C61321A7-62AC-4212-8006-A6FE997C0643}" destId="{63FC64E9-FEF8-4A81-BA6E-3484FC66781A}" srcOrd="0" destOrd="0" presId="urn:microsoft.com/office/officeart/2018/2/layout/IconVerticalSolidList"/>
    <dgm:cxn modelId="{2ED7B15B-2E44-4C5C-B0E7-93F6BC7DAD50}" type="presOf" srcId="{FF5DB071-7698-42E1-B7C1-331B5E3686C7}" destId="{12376254-76E5-4F20-8DFD-C8BBB7DF899C}" srcOrd="0" destOrd="0" presId="urn:microsoft.com/office/officeart/2018/2/layout/IconVerticalSolidList"/>
    <dgm:cxn modelId="{B069535C-D9DE-4FF3-9F65-3E063E070552}" type="presOf" srcId="{F0554653-56A0-4FAB-85CA-BB5B15D9C34E}" destId="{E85FF1E9-DAE7-4B76-B41B-F149AB1BCD6E}" srcOrd="0" destOrd="0" presId="urn:microsoft.com/office/officeart/2018/2/layout/IconVerticalSolidList"/>
    <dgm:cxn modelId="{B99ED260-7FB1-4A56-BBED-B22691C41603}" srcId="{87EC9E13-5333-4BDA-969D-34A93EB4793A}" destId="{075D6F92-9C04-4B8F-B9A2-9CEF3D9728A5}" srcOrd="0" destOrd="0" parTransId="{5C74E90E-8D1A-4A97-907B-EE0236A3FDA2}" sibTransId="{AEFE066C-CCD0-4D26-8580-4B017608EC89}"/>
    <dgm:cxn modelId="{BAEF2747-BFB6-4CA3-997E-7B2C0D55E9A9}" type="presOf" srcId="{7216020F-5387-41E9-834C-6C79D2CCD099}" destId="{3F6622BA-9278-4636-9117-80A4F966C906}" srcOrd="0" destOrd="0" presId="urn:microsoft.com/office/officeart/2018/2/layout/IconVerticalSolidList"/>
    <dgm:cxn modelId="{66F8B67D-4689-4F6C-A62C-BD2191CB873B}" type="presOf" srcId="{075D6F92-9C04-4B8F-B9A2-9CEF3D9728A5}" destId="{2CAAD6E6-613E-40E8-9DEA-2D6C16C30D76}" srcOrd="0" destOrd="0" presId="urn:microsoft.com/office/officeart/2018/2/layout/IconVerticalSolidList"/>
    <dgm:cxn modelId="{4E386D8D-57C4-499F-8D05-5881980EFC8E}" srcId="{87EC9E13-5333-4BDA-969D-34A93EB4793A}" destId="{C61321A7-62AC-4212-8006-A6FE997C0643}" srcOrd="3" destOrd="0" parTransId="{1233F47A-9892-4EDB-9ABE-A8F0672EF0B7}" sibTransId="{F521440C-35BD-47E0-9C40-3BD2926473E4}"/>
    <dgm:cxn modelId="{F21DFA8F-1E11-4FF0-BF2A-1AAD16ECA3F5}" type="presOf" srcId="{87EC9E13-5333-4BDA-969D-34A93EB4793A}" destId="{1D9F6337-1A3E-42ED-BF42-1A4E2263B3B5}" srcOrd="0" destOrd="0" presId="urn:microsoft.com/office/officeart/2018/2/layout/IconVerticalSolidList"/>
    <dgm:cxn modelId="{1E932FAC-DBCC-4F77-9F79-EBBA7D41C982}" srcId="{87EC9E13-5333-4BDA-969D-34A93EB4793A}" destId="{FF5DB071-7698-42E1-B7C1-331B5E3686C7}" srcOrd="5" destOrd="0" parTransId="{0282930A-BF58-47AF-9218-8435D82EC8CF}" sibTransId="{6D3B0B20-9942-436F-B9F4-AAE5968C1F45}"/>
    <dgm:cxn modelId="{85048BC0-3079-481B-8F8C-5EE4F74B4B08}" srcId="{87EC9E13-5333-4BDA-969D-34A93EB4793A}" destId="{7216020F-5387-41E9-834C-6C79D2CCD099}" srcOrd="1" destOrd="0" parTransId="{DCB8E993-DA3E-4492-A21A-A06A57D6C2F2}" sibTransId="{27242D52-60F5-4853-9C96-5D7683FD1DE4}"/>
    <dgm:cxn modelId="{65637BF6-4AA0-4C77-B880-12F97603FDCF}" srcId="{87EC9E13-5333-4BDA-969D-34A93EB4793A}" destId="{31384B32-113E-4BFC-9D36-CA5DC39BA4E3}" srcOrd="4" destOrd="0" parTransId="{5E76061A-A2FA-49BF-955A-90599815378E}" sibTransId="{FC024548-CE9B-4C26-A0F4-A7EDA1105E45}"/>
    <dgm:cxn modelId="{44B53BFB-C317-42BD-B263-A41C6ED77AC3}" type="presOf" srcId="{31384B32-113E-4BFC-9D36-CA5DC39BA4E3}" destId="{F1EBD42E-3468-4517-A677-764706CED2B4}" srcOrd="0" destOrd="0" presId="urn:microsoft.com/office/officeart/2018/2/layout/IconVerticalSolidList"/>
    <dgm:cxn modelId="{739553FB-88B0-4B47-8BBC-64732C4E6558}" srcId="{87EC9E13-5333-4BDA-969D-34A93EB4793A}" destId="{F0554653-56A0-4FAB-85CA-BB5B15D9C34E}" srcOrd="2" destOrd="0" parTransId="{1442950D-21B9-4807-AB16-1C4B242BE2FC}" sibTransId="{09F73E7F-553E-4D4F-AB92-4F1FAEDA9F5C}"/>
    <dgm:cxn modelId="{0B5A02B5-7604-4BC7-859D-7A97ED1B04EF}" type="presParOf" srcId="{1D9F6337-1A3E-42ED-BF42-1A4E2263B3B5}" destId="{33F1E973-54CD-49CA-B52C-2735C2D2F74E}" srcOrd="0" destOrd="0" presId="urn:microsoft.com/office/officeart/2018/2/layout/IconVerticalSolidList"/>
    <dgm:cxn modelId="{D40C1DAB-046D-4A09-8266-5E731B308557}" type="presParOf" srcId="{33F1E973-54CD-49CA-B52C-2735C2D2F74E}" destId="{9F796738-A13F-4527-AEDE-9BB086E72404}" srcOrd="0" destOrd="0" presId="urn:microsoft.com/office/officeart/2018/2/layout/IconVerticalSolidList"/>
    <dgm:cxn modelId="{BB64F167-7D8F-49DD-9527-8DFFE724D6D8}" type="presParOf" srcId="{33F1E973-54CD-49CA-B52C-2735C2D2F74E}" destId="{0DFC1FDB-6A89-4FBA-B990-33F87200954B}" srcOrd="1" destOrd="0" presId="urn:microsoft.com/office/officeart/2018/2/layout/IconVerticalSolidList"/>
    <dgm:cxn modelId="{C1E31196-1A6A-476B-AA34-9D3596E309F2}" type="presParOf" srcId="{33F1E973-54CD-49CA-B52C-2735C2D2F74E}" destId="{A2F798AF-5BE1-44CE-92C3-45F9BB7228EC}" srcOrd="2" destOrd="0" presId="urn:microsoft.com/office/officeart/2018/2/layout/IconVerticalSolidList"/>
    <dgm:cxn modelId="{69A29601-D905-4DDE-AC04-ACAF3F3CB7F1}" type="presParOf" srcId="{33F1E973-54CD-49CA-B52C-2735C2D2F74E}" destId="{2CAAD6E6-613E-40E8-9DEA-2D6C16C30D76}" srcOrd="3" destOrd="0" presId="urn:microsoft.com/office/officeart/2018/2/layout/IconVerticalSolidList"/>
    <dgm:cxn modelId="{308CA685-0C13-4C72-B532-0DA1F23AB3F9}" type="presParOf" srcId="{1D9F6337-1A3E-42ED-BF42-1A4E2263B3B5}" destId="{C840B1B9-EE0C-4803-91B0-E45764229A51}" srcOrd="1" destOrd="0" presId="urn:microsoft.com/office/officeart/2018/2/layout/IconVerticalSolidList"/>
    <dgm:cxn modelId="{3D03DC01-DC4D-4FD7-86E1-B107587EC7D3}" type="presParOf" srcId="{1D9F6337-1A3E-42ED-BF42-1A4E2263B3B5}" destId="{D66254F7-59DA-4E57-8606-46E159DEF51F}" srcOrd="2" destOrd="0" presId="urn:microsoft.com/office/officeart/2018/2/layout/IconVerticalSolidList"/>
    <dgm:cxn modelId="{2C32F079-F431-43A1-A759-FB16CC593A3B}" type="presParOf" srcId="{D66254F7-59DA-4E57-8606-46E159DEF51F}" destId="{80966A0B-05A8-47A7-AEDC-EB2A9BF775DB}" srcOrd="0" destOrd="0" presId="urn:microsoft.com/office/officeart/2018/2/layout/IconVerticalSolidList"/>
    <dgm:cxn modelId="{DE35043E-6277-41F4-8FBE-1D5761AE2985}" type="presParOf" srcId="{D66254F7-59DA-4E57-8606-46E159DEF51F}" destId="{8E2A9821-4341-4A68-ABE2-B879A3296A77}" srcOrd="1" destOrd="0" presId="urn:microsoft.com/office/officeart/2018/2/layout/IconVerticalSolidList"/>
    <dgm:cxn modelId="{97573308-5B72-4204-A9D8-1D67D55CEB31}" type="presParOf" srcId="{D66254F7-59DA-4E57-8606-46E159DEF51F}" destId="{5F0D0CAC-0428-4CDE-A024-6F20B559699D}" srcOrd="2" destOrd="0" presId="urn:microsoft.com/office/officeart/2018/2/layout/IconVerticalSolidList"/>
    <dgm:cxn modelId="{D2ED594F-C655-489D-83F0-60C633277FDF}" type="presParOf" srcId="{D66254F7-59DA-4E57-8606-46E159DEF51F}" destId="{3F6622BA-9278-4636-9117-80A4F966C906}" srcOrd="3" destOrd="0" presId="urn:microsoft.com/office/officeart/2018/2/layout/IconVerticalSolidList"/>
    <dgm:cxn modelId="{810ECDC0-78AC-45EC-B106-F1D628F201D4}" type="presParOf" srcId="{1D9F6337-1A3E-42ED-BF42-1A4E2263B3B5}" destId="{2C244FF0-5205-4793-8F7B-A71BA7853511}" srcOrd="3" destOrd="0" presId="urn:microsoft.com/office/officeart/2018/2/layout/IconVerticalSolidList"/>
    <dgm:cxn modelId="{E80A87E0-1426-4E9C-AF77-B34D066C1C8D}" type="presParOf" srcId="{1D9F6337-1A3E-42ED-BF42-1A4E2263B3B5}" destId="{F77C9EE3-089B-485A-9C72-A763DF2FF976}" srcOrd="4" destOrd="0" presId="urn:microsoft.com/office/officeart/2018/2/layout/IconVerticalSolidList"/>
    <dgm:cxn modelId="{06DD65B8-E986-43EB-AE34-9A4A3695F90D}" type="presParOf" srcId="{F77C9EE3-089B-485A-9C72-A763DF2FF976}" destId="{BE1923B0-2B00-4024-8E28-A5640DC65482}" srcOrd="0" destOrd="0" presId="urn:microsoft.com/office/officeart/2018/2/layout/IconVerticalSolidList"/>
    <dgm:cxn modelId="{6757E4BC-CC90-40B6-8794-617EE5EBDE37}" type="presParOf" srcId="{F77C9EE3-089B-485A-9C72-A763DF2FF976}" destId="{8CDBC0A7-6626-4938-95DC-6BD01E58C3A0}" srcOrd="1" destOrd="0" presId="urn:microsoft.com/office/officeart/2018/2/layout/IconVerticalSolidList"/>
    <dgm:cxn modelId="{CB4D29C2-43B3-460D-8B3E-1F4209BD0B3A}" type="presParOf" srcId="{F77C9EE3-089B-485A-9C72-A763DF2FF976}" destId="{906A3D0B-50F7-444A-B041-BBE4A90EF5F4}" srcOrd="2" destOrd="0" presId="urn:microsoft.com/office/officeart/2018/2/layout/IconVerticalSolidList"/>
    <dgm:cxn modelId="{0545460D-57FC-4EC4-A716-395198BFE57A}" type="presParOf" srcId="{F77C9EE3-089B-485A-9C72-A763DF2FF976}" destId="{E85FF1E9-DAE7-4B76-B41B-F149AB1BCD6E}" srcOrd="3" destOrd="0" presId="urn:microsoft.com/office/officeart/2018/2/layout/IconVerticalSolidList"/>
    <dgm:cxn modelId="{469F00CF-C0C5-4FB0-94F4-8AF6A1FBAAB2}" type="presParOf" srcId="{1D9F6337-1A3E-42ED-BF42-1A4E2263B3B5}" destId="{32BA39F5-3F60-4DC5-87C9-10EA548784CD}" srcOrd="5" destOrd="0" presId="urn:microsoft.com/office/officeart/2018/2/layout/IconVerticalSolidList"/>
    <dgm:cxn modelId="{E0451017-6E2B-436A-A82E-70F2697951DD}" type="presParOf" srcId="{1D9F6337-1A3E-42ED-BF42-1A4E2263B3B5}" destId="{08FDF59D-616D-4861-8C76-AFF08577E828}" srcOrd="6" destOrd="0" presId="urn:microsoft.com/office/officeart/2018/2/layout/IconVerticalSolidList"/>
    <dgm:cxn modelId="{5D10A36E-BED4-4447-B19E-6665D5EADC27}" type="presParOf" srcId="{08FDF59D-616D-4861-8C76-AFF08577E828}" destId="{638F2962-34C5-4F43-AAA4-1DF48112E690}" srcOrd="0" destOrd="0" presId="urn:microsoft.com/office/officeart/2018/2/layout/IconVerticalSolidList"/>
    <dgm:cxn modelId="{4831EEDB-CA3D-4955-BD07-14651B5D5642}" type="presParOf" srcId="{08FDF59D-616D-4861-8C76-AFF08577E828}" destId="{663CDDC8-A14D-4BE7-B3D9-CDE26F8595F2}" srcOrd="1" destOrd="0" presId="urn:microsoft.com/office/officeart/2018/2/layout/IconVerticalSolidList"/>
    <dgm:cxn modelId="{4F97F676-B211-4508-B09D-B45D4E0A3AF5}" type="presParOf" srcId="{08FDF59D-616D-4861-8C76-AFF08577E828}" destId="{76B3E1FD-612A-40D1-AEF7-F4C188DF61E6}" srcOrd="2" destOrd="0" presId="urn:microsoft.com/office/officeart/2018/2/layout/IconVerticalSolidList"/>
    <dgm:cxn modelId="{762EB7DB-2057-429F-828C-B5CD25DC6F0B}" type="presParOf" srcId="{08FDF59D-616D-4861-8C76-AFF08577E828}" destId="{63FC64E9-FEF8-4A81-BA6E-3484FC66781A}" srcOrd="3" destOrd="0" presId="urn:microsoft.com/office/officeart/2018/2/layout/IconVerticalSolidList"/>
    <dgm:cxn modelId="{F16731CC-05D1-4929-B704-29AAA261A09C}" type="presParOf" srcId="{1D9F6337-1A3E-42ED-BF42-1A4E2263B3B5}" destId="{0F506A11-FB23-4F59-B0D8-9D6AF4B7A702}" srcOrd="7" destOrd="0" presId="urn:microsoft.com/office/officeart/2018/2/layout/IconVerticalSolidList"/>
    <dgm:cxn modelId="{EEEBD204-1D2C-4A33-8817-06F93B50C051}" type="presParOf" srcId="{1D9F6337-1A3E-42ED-BF42-1A4E2263B3B5}" destId="{F1BBA08D-4677-4990-B67A-95213FA9EACD}" srcOrd="8" destOrd="0" presId="urn:microsoft.com/office/officeart/2018/2/layout/IconVerticalSolidList"/>
    <dgm:cxn modelId="{9E2DC5B2-CE9F-4DFF-BE9B-522AAACD1A48}" type="presParOf" srcId="{F1BBA08D-4677-4990-B67A-95213FA9EACD}" destId="{003E0F67-6F3E-4311-A192-55A21C10680A}" srcOrd="0" destOrd="0" presId="urn:microsoft.com/office/officeart/2018/2/layout/IconVerticalSolidList"/>
    <dgm:cxn modelId="{6CEA8C20-4F73-48E7-B47C-343E8D6E2419}" type="presParOf" srcId="{F1BBA08D-4677-4990-B67A-95213FA9EACD}" destId="{007AAF94-3776-4B33-96A5-C9CC3BCF88C1}" srcOrd="1" destOrd="0" presId="urn:microsoft.com/office/officeart/2018/2/layout/IconVerticalSolidList"/>
    <dgm:cxn modelId="{68211531-0F46-4FE8-93A4-577C22F1477E}" type="presParOf" srcId="{F1BBA08D-4677-4990-B67A-95213FA9EACD}" destId="{A1620C7A-B080-4908-B289-0CC152953FE9}" srcOrd="2" destOrd="0" presId="urn:microsoft.com/office/officeart/2018/2/layout/IconVerticalSolidList"/>
    <dgm:cxn modelId="{B1079EFB-5975-4635-80A6-3290C51980F0}" type="presParOf" srcId="{F1BBA08D-4677-4990-B67A-95213FA9EACD}" destId="{F1EBD42E-3468-4517-A677-764706CED2B4}" srcOrd="3" destOrd="0" presId="urn:microsoft.com/office/officeart/2018/2/layout/IconVerticalSolidList"/>
    <dgm:cxn modelId="{6B397125-D763-4618-BE64-DAFAB9795B5B}" type="presParOf" srcId="{1D9F6337-1A3E-42ED-BF42-1A4E2263B3B5}" destId="{88A17CA2-EBDF-4E6A-96DE-B0E1CF82465F}" srcOrd="9" destOrd="0" presId="urn:microsoft.com/office/officeart/2018/2/layout/IconVerticalSolidList"/>
    <dgm:cxn modelId="{3D105490-BFDA-433E-A423-104CBA6523AC}" type="presParOf" srcId="{1D9F6337-1A3E-42ED-BF42-1A4E2263B3B5}" destId="{AC4291B3-01E9-455C-A918-51C67637FCCC}" srcOrd="10" destOrd="0" presId="urn:microsoft.com/office/officeart/2018/2/layout/IconVerticalSolidList"/>
    <dgm:cxn modelId="{3849A0A2-7B04-4991-9590-8CF5E9BF3F70}" type="presParOf" srcId="{AC4291B3-01E9-455C-A918-51C67637FCCC}" destId="{5CFAD369-6DB5-4876-BE6E-208882B0516A}" srcOrd="0" destOrd="0" presId="urn:microsoft.com/office/officeart/2018/2/layout/IconVerticalSolidList"/>
    <dgm:cxn modelId="{FA9F8E6A-BFC9-46FB-AE1D-1B08666D8012}" type="presParOf" srcId="{AC4291B3-01E9-455C-A918-51C67637FCCC}" destId="{0D3BFD1A-17DE-4172-8A2B-29B137455D8F}" srcOrd="1" destOrd="0" presId="urn:microsoft.com/office/officeart/2018/2/layout/IconVerticalSolidList"/>
    <dgm:cxn modelId="{3E1C218E-77B9-43A2-8F2B-B53D796805C4}" type="presParOf" srcId="{AC4291B3-01E9-455C-A918-51C67637FCCC}" destId="{52DAD0DA-DD32-4CC9-BD0D-A489A74F98A2}" srcOrd="2" destOrd="0" presId="urn:microsoft.com/office/officeart/2018/2/layout/IconVerticalSolidList"/>
    <dgm:cxn modelId="{00099DA7-755E-4477-9E34-8190FB57CC9F}" type="presParOf" srcId="{AC4291B3-01E9-455C-A918-51C67637FCCC}" destId="{12376254-76E5-4F20-8DFD-C8BBB7DF899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796738-A13F-4527-AEDE-9BB086E72404}">
      <dsp:nvSpPr>
        <dsp:cNvPr id="0" name=""/>
        <dsp:cNvSpPr/>
      </dsp:nvSpPr>
      <dsp:spPr>
        <a:xfrm>
          <a:off x="0" y="1542"/>
          <a:ext cx="6190459" cy="6573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FC1FDB-6A89-4FBA-B990-33F87200954B}">
      <dsp:nvSpPr>
        <dsp:cNvPr id="0" name=""/>
        <dsp:cNvSpPr/>
      </dsp:nvSpPr>
      <dsp:spPr>
        <a:xfrm>
          <a:off x="198841" y="149441"/>
          <a:ext cx="361530" cy="3615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CAAD6E6-613E-40E8-9DEA-2D6C16C30D76}">
      <dsp:nvSpPr>
        <dsp:cNvPr id="0" name=""/>
        <dsp:cNvSpPr/>
      </dsp:nvSpPr>
      <dsp:spPr>
        <a:xfrm flipH="1">
          <a:off x="2575449" y="1542"/>
          <a:ext cx="1798774" cy="657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67" tIns="69567" rIns="69567" bIns="69567" numCol="1" spcCol="1270" anchor="ctr" anchorCtr="0">
          <a:noAutofit/>
        </a:bodyPr>
        <a:lstStyle/>
        <a:p>
          <a:pPr marL="0" lvl="0" indent="0" algn="l" defTabSz="666750">
            <a:lnSpc>
              <a:spcPct val="90000"/>
            </a:lnSpc>
            <a:spcBef>
              <a:spcPct val="0"/>
            </a:spcBef>
            <a:spcAft>
              <a:spcPct val="35000"/>
            </a:spcAft>
            <a:buNone/>
          </a:pPr>
          <a:r>
            <a:rPr lang="en-US" sz="1500" kern="1200" dirty="0"/>
            <a:t>:</a:t>
          </a:r>
        </a:p>
      </dsp:txBody>
      <dsp:txXfrm>
        <a:off x="2575449" y="1542"/>
        <a:ext cx="1798774" cy="657327"/>
      </dsp:txXfrm>
    </dsp:sp>
    <dsp:sp modelId="{80966A0B-05A8-47A7-AEDC-EB2A9BF775DB}">
      <dsp:nvSpPr>
        <dsp:cNvPr id="0" name=""/>
        <dsp:cNvSpPr/>
      </dsp:nvSpPr>
      <dsp:spPr>
        <a:xfrm>
          <a:off x="0" y="823202"/>
          <a:ext cx="6190459" cy="6573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2A9821-4341-4A68-ABE2-B879A3296A77}">
      <dsp:nvSpPr>
        <dsp:cNvPr id="0" name=""/>
        <dsp:cNvSpPr/>
      </dsp:nvSpPr>
      <dsp:spPr>
        <a:xfrm>
          <a:off x="198841" y="971101"/>
          <a:ext cx="361530" cy="3615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F6622BA-9278-4636-9117-80A4F966C906}">
      <dsp:nvSpPr>
        <dsp:cNvPr id="0" name=""/>
        <dsp:cNvSpPr/>
      </dsp:nvSpPr>
      <dsp:spPr>
        <a:xfrm>
          <a:off x="759213" y="823202"/>
          <a:ext cx="5431245" cy="657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67" tIns="69567" rIns="69567" bIns="69567" numCol="1" spcCol="1270" anchor="ctr" anchorCtr="0">
          <a:noAutofit/>
        </a:bodyPr>
        <a:lstStyle/>
        <a:p>
          <a:pPr marL="0" lvl="0" indent="0" algn="l" defTabSz="666750">
            <a:lnSpc>
              <a:spcPct val="90000"/>
            </a:lnSpc>
            <a:spcBef>
              <a:spcPct val="0"/>
            </a:spcBef>
            <a:spcAft>
              <a:spcPct val="35000"/>
            </a:spcAft>
            <a:buNone/>
          </a:pPr>
          <a:r>
            <a:rPr lang="en-US" sz="1500" kern="1200"/>
            <a:t>Understanding of the major ethical and legal threats in AI-driven cyber threat detection.</a:t>
          </a:r>
        </a:p>
      </dsp:txBody>
      <dsp:txXfrm>
        <a:off x="759213" y="823202"/>
        <a:ext cx="5431245" cy="657327"/>
      </dsp:txXfrm>
    </dsp:sp>
    <dsp:sp modelId="{BE1923B0-2B00-4024-8E28-A5640DC65482}">
      <dsp:nvSpPr>
        <dsp:cNvPr id="0" name=""/>
        <dsp:cNvSpPr/>
      </dsp:nvSpPr>
      <dsp:spPr>
        <a:xfrm>
          <a:off x="0" y="1644862"/>
          <a:ext cx="6190459" cy="65732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DBC0A7-6626-4938-95DC-6BD01E58C3A0}">
      <dsp:nvSpPr>
        <dsp:cNvPr id="0" name=""/>
        <dsp:cNvSpPr/>
      </dsp:nvSpPr>
      <dsp:spPr>
        <a:xfrm>
          <a:off x="198841" y="1792761"/>
          <a:ext cx="361530" cy="3615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5FF1E9-DAE7-4B76-B41B-F149AB1BCD6E}">
      <dsp:nvSpPr>
        <dsp:cNvPr id="0" name=""/>
        <dsp:cNvSpPr/>
      </dsp:nvSpPr>
      <dsp:spPr>
        <a:xfrm>
          <a:off x="759213" y="1644862"/>
          <a:ext cx="5431245" cy="657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67" tIns="69567" rIns="69567" bIns="69567" numCol="1" spcCol="1270" anchor="ctr" anchorCtr="0">
          <a:noAutofit/>
        </a:bodyPr>
        <a:lstStyle/>
        <a:p>
          <a:pPr marL="0" lvl="0" indent="0" algn="l" defTabSz="666750">
            <a:lnSpc>
              <a:spcPct val="90000"/>
            </a:lnSpc>
            <a:spcBef>
              <a:spcPct val="0"/>
            </a:spcBef>
            <a:spcAft>
              <a:spcPct val="35000"/>
            </a:spcAft>
            <a:buNone/>
          </a:pPr>
          <a:r>
            <a:rPr lang="en-US" sz="1500" kern="1200"/>
            <a:t>Determination of the discrepancies between existing AI practices and GDPR, EU AI Act and NIS2 requirements.</a:t>
          </a:r>
        </a:p>
      </dsp:txBody>
      <dsp:txXfrm>
        <a:off x="759213" y="1644862"/>
        <a:ext cx="5431245" cy="657327"/>
      </dsp:txXfrm>
    </dsp:sp>
    <dsp:sp modelId="{638F2962-34C5-4F43-AAA4-1DF48112E690}">
      <dsp:nvSpPr>
        <dsp:cNvPr id="0" name=""/>
        <dsp:cNvSpPr/>
      </dsp:nvSpPr>
      <dsp:spPr>
        <a:xfrm>
          <a:off x="0" y="2466522"/>
          <a:ext cx="6190459" cy="65732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3CDDC8-A14D-4BE7-B3D9-CDE26F8595F2}">
      <dsp:nvSpPr>
        <dsp:cNvPr id="0" name=""/>
        <dsp:cNvSpPr/>
      </dsp:nvSpPr>
      <dsp:spPr>
        <a:xfrm>
          <a:off x="198841" y="2614421"/>
          <a:ext cx="361530" cy="3615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FC64E9-FEF8-4A81-BA6E-3484FC66781A}">
      <dsp:nvSpPr>
        <dsp:cNvPr id="0" name=""/>
        <dsp:cNvSpPr/>
      </dsp:nvSpPr>
      <dsp:spPr>
        <a:xfrm>
          <a:off x="759213" y="2466522"/>
          <a:ext cx="5431245" cy="657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67" tIns="69567" rIns="69567" bIns="69567" numCol="1" spcCol="1270" anchor="ctr" anchorCtr="0">
          <a:noAutofit/>
        </a:bodyPr>
        <a:lstStyle/>
        <a:p>
          <a:pPr marL="0" lvl="0" indent="0" algn="l" defTabSz="666750">
            <a:lnSpc>
              <a:spcPct val="90000"/>
            </a:lnSpc>
            <a:spcBef>
              <a:spcPct val="0"/>
            </a:spcBef>
            <a:spcAft>
              <a:spcPct val="35000"/>
            </a:spcAft>
            <a:buNone/>
          </a:pPr>
          <a:r>
            <a:rPr lang="en-US" sz="1500" kern="1200"/>
            <a:t>Development of a legal-ethical governance model in the use of AI in cybersecurity.</a:t>
          </a:r>
        </a:p>
      </dsp:txBody>
      <dsp:txXfrm>
        <a:off x="759213" y="2466522"/>
        <a:ext cx="5431245" cy="657327"/>
      </dsp:txXfrm>
    </dsp:sp>
    <dsp:sp modelId="{003E0F67-6F3E-4311-A192-55A21C10680A}">
      <dsp:nvSpPr>
        <dsp:cNvPr id="0" name=""/>
        <dsp:cNvSpPr/>
      </dsp:nvSpPr>
      <dsp:spPr>
        <a:xfrm>
          <a:off x="0" y="3288182"/>
          <a:ext cx="6190459" cy="65732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7AAF94-3776-4B33-96A5-C9CC3BCF88C1}">
      <dsp:nvSpPr>
        <dsp:cNvPr id="0" name=""/>
        <dsp:cNvSpPr/>
      </dsp:nvSpPr>
      <dsp:spPr>
        <a:xfrm>
          <a:off x="198841" y="3436081"/>
          <a:ext cx="361530" cy="36153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EBD42E-3468-4517-A677-764706CED2B4}">
      <dsp:nvSpPr>
        <dsp:cNvPr id="0" name=""/>
        <dsp:cNvSpPr/>
      </dsp:nvSpPr>
      <dsp:spPr>
        <a:xfrm>
          <a:off x="759213" y="3288182"/>
          <a:ext cx="5431245" cy="657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67" tIns="69567" rIns="69567" bIns="69567" numCol="1" spcCol="1270" anchor="ctr" anchorCtr="0">
          <a:noAutofit/>
        </a:bodyPr>
        <a:lstStyle/>
        <a:p>
          <a:pPr marL="0" lvl="0" indent="0" algn="l" defTabSz="666750">
            <a:lnSpc>
              <a:spcPct val="90000"/>
            </a:lnSpc>
            <a:spcBef>
              <a:spcPct val="0"/>
            </a:spcBef>
            <a:spcAft>
              <a:spcPct val="35000"/>
            </a:spcAft>
            <a:buNone/>
          </a:pPr>
          <a:r>
            <a:rPr lang="en-US" sz="1500" kern="1200"/>
            <a:t>Guidance on the practicality of organisations, developers and policymakers.</a:t>
          </a:r>
        </a:p>
      </dsp:txBody>
      <dsp:txXfrm>
        <a:off x="759213" y="3288182"/>
        <a:ext cx="5431245" cy="657327"/>
      </dsp:txXfrm>
    </dsp:sp>
    <dsp:sp modelId="{5CFAD369-6DB5-4876-BE6E-208882B0516A}">
      <dsp:nvSpPr>
        <dsp:cNvPr id="0" name=""/>
        <dsp:cNvSpPr/>
      </dsp:nvSpPr>
      <dsp:spPr>
        <a:xfrm>
          <a:off x="0" y="4109842"/>
          <a:ext cx="6190459" cy="6573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3BFD1A-17DE-4172-8A2B-29B137455D8F}">
      <dsp:nvSpPr>
        <dsp:cNvPr id="0" name=""/>
        <dsp:cNvSpPr/>
      </dsp:nvSpPr>
      <dsp:spPr>
        <a:xfrm>
          <a:off x="198841" y="4257741"/>
          <a:ext cx="361530" cy="36153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376254-76E5-4F20-8DFD-C8BBB7DF899C}">
      <dsp:nvSpPr>
        <dsp:cNvPr id="0" name=""/>
        <dsp:cNvSpPr/>
      </dsp:nvSpPr>
      <dsp:spPr>
        <a:xfrm>
          <a:off x="759213" y="4109842"/>
          <a:ext cx="5431245" cy="657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67" tIns="69567" rIns="69567" bIns="69567" numCol="1" spcCol="1270" anchor="ctr" anchorCtr="0">
          <a:noAutofit/>
        </a:bodyPr>
        <a:lstStyle/>
        <a:p>
          <a:pPr marL="0" lvl="0" indent="0" algn="l" defTabSz="666750">
            <a:lnSpc>
              <a:spcPct val="90000"/>
            </a:lnSpc>
            <a:spcBef>
              <a:spcPct val="0"/>
            </a:spcBef>
            <a:spcAft>
              <a:spcPct val="35000"/>
            </a:spcAft>
            <a:buNone/>
          </a:pPr>
          <a:r>
            <a:rPr lang="en-US" sz="1500" kern="1200"/>
            <a:t>Greater focus on openness, human control and legal processing of data.</a:t>
          </a:r>
        </a:p>
      </dsp:txBody>
      <dsp:txXfrm>
        <a:off x="759213" y="4109842"/>
        <a:ext cx="5431245" cy="6573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11/10/2025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154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11/10/2025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83648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11/10/2025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52787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11/10/2025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46205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11/10/2025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983783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11/10/2025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23716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11/10/2025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47471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11/10/2025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1573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11/10/2025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87227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E31BA835-12AC-4E8F-955A-EA3F4DE2791F}" type="datetime1">
              <a:rPr lang="en-US" smtClean="0"/>
              <a:t>11/10/2025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6636602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11/10/2025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2446854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11/10/2025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1088707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11/10/2025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9585162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11/10/2025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79817273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11/10/2025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6991226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11/10/2025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337649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11/10/2025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14412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E31BA835-12AC-4E8F-955A-EA3F4DE2791F}" type="datetime1">
              <a:rPr lang="en-US" smtClean="0"/>
              <a:t>11/10/2025</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286042231"/>
      </p:ext>
    </p:extLst>
  </p:cSld>
  <p:clrMap bg1="dk1" tx1="lt1" bg2="dk2" tx2="lt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 id="2147483714" r:id="rId14"/>
    <p:sldLayoutId id="2147483715" r:id="rId15"/>
    <p:sldLayoutId id="2147483716" r:id="rId16"/>
    <p:sldLayoutId id="2147483717"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511F85B-5967-428B-BE8B-819A79813D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on 3D circle art">
            <a:extLst>
              <a:ext uri="{FF2B5EF4-FFF2-40B4-BE49-F238E27FC236}">
                <a16:creationId xmlns:a16="http://schemas.microsoft.com/office/drawing/2014/main" id="{9A06D733-C897-E48D-1AC6-CDC98EA00882}"/>
              </a:ext>
            </a:extLst>
          </p:cNvPr>
          <p:cNvPicPr>
            <a:picLocks noChangeAspect="1"/>
          </p:cNvPicPr>
          <p:nvPr/>
        </p:nvPicPr>
        <p:blipFill>
          <a:blip r:embed="rId2">
            <a:grayscl/>
          </a:blip>
          <a:srcRect t="21329"/>
          <a:stretch>
            <a:fillRect/>
          </a:stretch>
        </p:blipFill>
        <p:spPr>
          <a:xfrm>
            <a:off x="20" y="10"/>
            <a:ext cx="12191980" cy="6857990"/>
          </a:xfrm>
          <a:prstGeom prst="rect">
            <a:avLst/>
          </a:prstGeom>
        </p:spPr>
      </p:pic>
      <p:sp>
        <p:nvSpPr>
          <p:cNvPr id="21" name="Snip Diagonal Corner Rectangle 6">
            <a:extLst>
              <a:ext uri="{FF2B5EF4-FFF2-40B4-BE49-F238E27FC236}">
                <a16:creationId xmlns:a16="http://schemas.microsoft.com/office/drawing/2014/main" id="{28DA8D05-CF65-4382-8BF4-2A08754DB5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1075" cy="6857998"/>
          </a:xfrm>
          <a:prstGeom prst="snip2DiagRect">
            <a:avLst>
              <a:gd name="adj1" fmla="val 0"/>
              <a:gd name="adj2" fmla="val 42414"/>
            </a:avLst>
          </a:prstGeom>
          <a:gradFill>
            <a:gsLst>
              <a:gs pos="2000">
                <a:schemeClr val="dk2">
                  <a:tint val="97000"/>
                  <a:hueMod val="92000"/>
                  <a:satMod val="169000"/>
                  <a:lumMod val="164000"/>
                  <a:alpha val="79000"/>
                </a:schemeClr>
              </a:gs>
              <a:gs pos="100000">
                <a:schemeClr val="dk2">
                  <a:shade val="96000"/>
                  <a:satMod val="120000"/>
                  <a:lumMod val="90000"/>
                  <a:alpha val="88000"/>
                </a:schemeClr>
              </a:gs>
            </a:gsLst>
          </a:gradFill>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CC906B-EAA7-D7A0-873C-8406D2DBB12C}"/>
              </a:ext>
            </a:extLst>
          </p:cNvPr>
          <p:cNvSpPr>
            <a:spLocks noGrp="1"/>
          </p:cNvSpPr>
          <p:nvPr>
            <p:ph type="ctrTitle"/>
          </p:nvPr>
        </p:nvSpPr>
        <p:spPr>
          <a:xfrm>
            <a:off x="571273" y="2509284"/>
            <a:ext cx="7767183" cy="2486049"/>
          </a:xfrm>
        </p:spPr>
        <p:txBody>
          <a:bodyPr>
            <a:normAutofit/>
          </a:bodyPr>
          <a:lstStyle/>
          <a:p>
            <a:r>
              <a:rPr lang="en-US" sz="2400" b="1" dirty="0">
                <a:latin typeface="Arial" panose="020B0604020202020204" pitchFamily="34" charset="0"/>
                <a:cs typeface="Arial" panose="020B0604020202020204" pitchFamily="34" charset="0"/>
              </a:rPr>
              <a:t>“The Ethical and Legal Challenges of AI-Powered Cyber Threat Detection”</a:t>
            </a:r>
            <a:br>
              <a:rPr lang="en-US"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grpSp>
        <p:nvGrpSpPr>
          <p:cNvPr id="22" name="Group 21">
            <a:extLst>
              <a:ext uri="{FF2B5EF4-FFF2-40B4-BE49-F238E27FC236}">
                <a16:creationId xmlns:a16="http://schemas.microsoft.com/office/drawing/2014/main" id="{E0C6252F-9468-4CFE-8A28-0DFE703FB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1344" y="9144"/>
            <a:ext cx="6080656" cy="6163733"/>
            <a:chOff x="6108170" y="8467"/>
            <a:chExt cx="6080656" cy="6163733"/>
          </a:xfrm>
        </p:grpSpPr>
        <p:cxnSp>
          <p:nvCxnSpPr>
            <p:cNvPr id="14" name="Straight Connector 13">
              <a:extLst>
                <a:ext uri="{FF2B5EF4-FFF2-40B4-BE49-F238E27FC236}">
                  <a16:creationId xmlns:a16="http://schemas.microsoft.com/office/drawing/2014/main" id="{F873F8F7-6FEE-4BB3-94A3-78B5C2FF1D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FF5B2264-1E71-4A5B-ABFC-2832FD78EC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C6E0A76D-9460-46B8-BD58-9E9BF9CEB3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47E3790F-67C5-42CD-B933-75C6F3250A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4EF3C2C4-F6BB-4D14-8577-3649162D0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803665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11"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13"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3E7CD5-79BE-3A64-6DD0-CD0C2DABC24A}"/>
              </a:ext>
            </a:extLst>
          </p:cNvPr>
          <p:cNvSpPr>
            <a:spLocks noGrp="1"/>
          </p:cNvSpPr>
          <p:nvPr>
            <p:ph type="title"/>
          </p:nvPr>
        </p:nvSpPr>
        <p:spPr>
          <a:xfrm>
            <a:off x="194355" y="-143932"/>
            <a:ext cx="8534400" cy="1507067"/>
          </a:xfrm>
        </p:spPr>
        <p:txBody>
          <a:bodyPr vert="horz" lIns="91440" tIns="45720" rIns="91440" bIns="45720" rtlCol="0" anchor="ctr">
            <a:normAutofit/>
          </a:bodyPr>
          <a:lstStyle/>
          <a:p>
            <a:r>
              <a:rPr lang="en-US" sz="4000" dirty="0">
                <a:solidFill>
                  <a:schemeClr val="tx2"/>
                </a:solidFill>
              </a:rPr>
              <a:t>Agenda </a:t>
            </a:r>
          </a:p>
        </p:txBody>
      </p:sp>
      <p:sp>
        <p:nvSpPr>
          <p:cNvPr id="4" name="Rectangle 1">
            <a:extLst>
              <a:ext uri="{FF2B5EF4-FFF2-40B4-BE49-F238E27FC236}">
                <a16:creationId xmlns:a16="http://schemas.microsoft.com/office/drawing/2014/main" id="{24313793-310A-0540-46B3-E1711CFD8634}"/>
              </a:ext>
            </a:extLst>
          </p:cNvPr>
          <p:cNvSpPr>
            <a:spLocks noChangeArrowheads="1"/>
          </p:cNvSpPr>
          <p:nvPr/>
        </p:nvSpPr>
        <p:spPr bwMode="auto">
          <a:xfrm>
            <a:off x="401184" y="2090057"/>
            <a:ext cx="8534400" cy="361526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lvl="0" fontAlgn="base">
              <a:spcBef>
                <a:spcPct val="20000"/>
              </a:spcBef>
              <a:spcAft>
                <a:spcPts val="600"/>
              </a:spcAft>
              <a:buClr>
                <a:schemeClr val="tx1"/>
              </a:buClr>
              <a:buSzPct val="80000"/>
              <a:buFont typeface="Wingdings 3" panose="05040102010807070707" pitchFamily="18" charset="2"/>
              <a:buChar char=""/>
            </a:pPr>
            <a:r>
              <a:rPr lang="en-US" altLang="en-US" dirty="0"/>
              <a:t>Context &amp; background</a:t>
            </a:r>
          </a:p>
          <a:p>
            <a:pPr lvl="0" fontAlgn="base">
              <a:spcBef>
                <a:spcPct val="20000"/>
              </a:spcBef>
              <a:spcAft>
                <a:spcPts val="600"/>
              </a:spcAft>
              <a:buClr>
                <a:schemeClr val="tx1"/>
              </a:buClr>
              <a:buSzPct val="80000"/>
              <a:buFont typeface="Wingdings 3" panose="05040102010807070707" pitchFamily="18" charset="2"/>
              <a:buChar char=""/>
            </a:pPr>
            <a:r>
              <a:rPr lang="en-US" altLang="en-US" dirty="0"/>
              <a:t>Research problem</a:t>
            </a:r>
          </a:p>
          <a:p>
            <a:pPr lvl="0" fontAlgn="base">
              <a:spcBef>
                <a:spcPct val="20000"/>
              </a:spcBef>
              <a:spcAft>
                <a:spcPts val="600"/>
              </a:spcAft>
              <a:buClr>
                <a:schemeClr val="tx1"/>
              </a:buClr>
              <a:buSzPct val="80000"/>
              <a:buFont typeface="Wingdings 3" panose="05040102010807070707" pitchFamily="18" charset="2"/>
              <a:buChar char=""/>
            </a:pPr>
            <a:r>
              <a:rPr lang="en-US" altLang="en-US" dirty="0"/>
              <a:t>Aim &amp; objectives</a:t>
            </a:r>
          </a:p>
          <a:p>
            <a:pPr lvl="0" fontAlgn="base">
              <a:spcBef>
                <a:spcPct val="20000"/>
              </a:spcBef>
              <a:spcAft>
                <a:spcPts val="600"/>
              </a:spcAft>
              <a:buClr>
                <a:schemeClr val="tx1"/>
              </a:buClr>
              <a:buSzPct val="80000"/>
              <a:buFont typeface="Wingdings 3" panose="05040102010807070707" pitchFamily="18" charset="2"/>
              <a:buChar char=""/>
            </a:pPr>
            <a:r>
              <a:rPr lang="en-US" altLang="en-US" dirty="0"/>
              <a:t>Literature review summary</a:t>
            </a:r>
          </a:p>
          <a:p>
            <a:pPr lvl="0" fontAlgn="base">
              <a:spcBef>
                <a:spcPct val="20000"/>
              </a:spcBef>
              <a:spcAft>
                <a:spcPts val="600"/>
              </a:spcAft>
              <a:buClr>
                <a:schemeClr val="tx1"/>
              </a:buClr>
              <a:buSzPct val="80000"/>
              <a:buFont typeface="Wingdings 3" panose="05040102010807070707" pitchFamily="18" charset="2"/>
              <a:buChar char=""/>
            </a:pPr>
            <a:r>
              <a:rPr lang="en-US" altLang="en-US" dirty="0"/>
              <a:t>Research methodology</a:t>
            </a:r>
          </a:p>
          <a:p>
            <a:pPr lvl="0" fontAlgn="base">
              <a:spcBef>
                <a:spcPct val="20000"/>
              </a:spcBef>
              <a:spcAft>
                <a:spcPts val="600"/>
              </a:spcAft>
              <a:buClr>
                <a:schemeClr val="tx1"/>
              </a:buClr>
              <a:buSzPct val="80000"/>
              <a:buFont typeface="Wingdings 3" panose="05040102010807070707" pitchFamily="18" charset="2"/>
              <a:buChar char=""/>
            </a:pPr>
            <a:r>
              <a:rPr lang="en-US" altLang="en-US" dirty="0"/>
              <a:t>Project planning &amp; resources</a:t>
            </a:r>
          </a:p>
          <a:p>
            <a:pPr lvl="0" fontAlgn="base">
              <a:spcBef>
                <a:spcPct val="20000"/>
              </a:spcBef>
              <a:spcAft>
                <a:spcPts val="600"/>
              </a:spcAft>
              <a:buClr>
                <a:schemeClr val="tx1"/>
              </a:buClr>
              <a:buSzPct val="80000"/>
              <a:buFont typeface="Wingdings 3" panose="05040102010807070707" pitchFamily="18" charset="2"/>
              <a:buChar char=""/>
            </a:pPr>
            <a:r>
              <a:rPr lang="en-US" altLang="en-US" dirty="0"/>
              <a:t>Project impact &amp; limitations</a:t>
            </a:r>
          </a:p>
          <a:p>
            <a:pPr lvl="0" fontAlgn="base">
              <a:spcBef>
                <a:spcPct val="20000"/>
              </a:spcBef>
              <a:spcAft>
                <a:spcPts val="600"/>
              </a:spcAft>
              <a:buClr>
                <a:schemeClr val="tx1"/>
              </a:buClr>
              <a:buSzPct val="80000"/>
              <a:buFont typeface="Wingdings 3" panose="05040102010807070707" pitchFamily="18" charset="2"/>
              <a:buChar char=""/>
            </a:pPr>
            <a:r>
              <a:rPr lang="en-US" altLang="en-US" dirty="0"/>
              <a:t>References</a:t>
            </a:r>
          </a:p>
          <a:p>
            <a:pPr marL="0" marR="0" lvl="0" indent="0" fontAlgn="base">
              <a:spcBef>
                <a:spcPct val="20000"/>
              </a:spcBef>
              <a:spcAft>
                <a:spcPts val="600"/>
              </a:spcAft>
              <a:buClr>
                <a:schemeClr val="tx1"/>
              </a:buClr>
              <a:buSzPct val="80000"/>
              <a:buFont typeface="Wingdings 3" panose="05040102010807070707" pitchFamily="18" charset="2"/>
              <a:buChar char=""/>
              <a:tabLst/>
            </a:pPr>
            <a:endParaRPr kumimoji="0" lang="en-US" altLang="en-US" b="0" i="0" u="none" strike="noStrike" normalizeH="0" baseline="0" dirty="0">
              <a:ln>
                <a:noFill/>
              </a:ln>
            </a:endParaRPr>
          </a:p>
        </p:txBody>
      </p:sp>
      <p:pic>
        <p:nvPicPr>
          <p:cNvPr id="1026" name="Picture 2" descr="How to Create a Team Meeting Agenda ...">
            <a:extLst>
              <a:ext uri="{FF2B5EF4-FFF2-40B4-BE49-F238E27FC236}">
                <a16:creationId xmlns:a16="http://schemas.microsoft.com/office/drawing/2014/main" id="{B9D19D95-8E84-BAEF-E02F-DC95E51B69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6459" y="1012518"/>
            <a:ext cx="3815896" cy="4579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7775366"/>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53"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55"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686E64B-F175-26F7-95EA-485543FE3A6E}"/>
              </a:ext>
            </a:extLst>
          </p:cNvPr>
          <p:cNvSpPr>
            <a:spLocks noGrp="1"/>
          </p:cNvSpPr>
          <p:nvPr>
            <p:ph type="title"/>
          </p:nvPr>
        </p:nvSpPr>
        <p:spPr>
          <a:xfrm>
            <a:off x="188453" y="0"/>
            <a:ext cx="8534400" cy="1507067"/>
          </a:xfrm>
        </p:spPr>
        <p:txBody>
          <a:bodyPr>
            <a:normAutofit/>
          </a:bodyPr>
          <a:lstStyle/>
          <a:p>
            <a:r>
              <a:rPr lang="en-GB" sz="4000" dirty="0">
                <a:solidFill>
                  <a:schemeClr val="tx2"/>
                </a:solidFill>
              </a:rPr>
              <a:t>Introduction</a:t>
            </a:r>
          </a:p>
        </p:txBody>
      </p:sp>
      <p:sp>
        <p:nvSpPr>
          <p:cNvPr id="11" name="Content Placeholder 10">
            <a:extLst>
              <a:ext uri="{FF2B5EF4-FFF2-40B4-BE49-F238E27FC236}">
                <a16:creationId xmlns:a16="http://schemas.microsoft.com/office/drawing/2014/main" id="{3A15DA18-ECDB-D9CC-8606-FDD456BDCDB8}"/>
              </a:ext>
            </a:extLst>
          </p:cNvPr>
          <p:cNvSpPr>
            <a:spLocks noGrp="1"/>
          </p:cNvSpPr>
          <p:nvPr>
            <p:ph idx="1"/>
          </p:nvPr>
        </p:nvSpPr>
        <p:spPr>
          <a:xfrm>
            <a:off x="518959" y="1621366"/>
            <a:ext cx="8534400" cy="3615267"/>
          </a:xfrm>
        </p:spPr>
        <p:txBody>
          <a:bodyPr>
            <a:normAutofit/>
          </a:bodyPr>
          <a:lstStyle/>
          <a:p>
            <a:pPr marL="0" indent="0">
              <a:buNone/>
            </a:pPr>
            <a:r>
              <a:rPr lang="en-US" sz="2400" dirty="0">
                <a:solidFill>
                  <a:schemeClr val="tx1"/>
                </a:solidFill>
                <a:latin typeface="Arial" panose="020B0604020202020204" pitchFamily="34" charset="0"/>
                <a:cs typeface="Arial" panose="020B0604020202020204" pitchFamily="34" charset="0"/>
              </a:rPr>
              <a:t>The study examines the impact of AI cybersecurity solutions on law and ethics[1]. AI is currently popular in terms of intrusion detection, malware verification, and threat intelligence. Nonetheless, there are critical governance issues associated with using automated decisions. I will elaborate the background, the problem of the research, the objectives, the methods, and the expected outcomes of the research today.</a:t>
            </a:r>
            <a:endParaRPr lang="en-GB" sz="2400" dirty="0">
              <a:solidFill>
                <a:schemeClr val="tx1"/>
              </a:solidFill>
              <a:latin typeface="Arial" panose="020B0604020202020204" pitchFamily="34" charset="0"/>
              <a:cs typeface="Arial" panose="020B0604020202020204" pitchFamily="34" charset="0"/>
            </a:endParaRPr>
          </a:p>
        </p:txBody>
      </p:sp>
      <p:pic>
        <p:nvPicPr>
          <p:cNvPr id="2050" name="Picture 2" descr="33 Introducing Yourself Icon Royalty ...">
            <a:extLst>
              <a:ext uri="{FF2B5EF4-FFF2-40B4-BE49-F238E27FC236}">
                <a16:creationId xmlns:a16="http://schemas.microsoft.com/office/drawing/2014/main" id="{4F71617D-5813-73F1-BEAF-0F7869C7A0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5278" y="230716"/>
            <a:ext cx="4056216" cy="1716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6691251"/>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9"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11"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EA12CF1-4465-7D54-CDF9-2522E5AB5040}"/>
              </a:ext>
            </a:extLst>
          </p:cNvPr>
          <p:cNvSpPr>
            <a:spLocks noGrp="1"/>
          </p:cNvSpPr>
          <p:nvPr>
            <p:ph type="title"/>
          </p:nvPr>
        </p:nvSpPr>
        <p:spPr>
          <a:xfrm>
            <a:off x="216126" y="-84061"/>
            <a:ext cx="8534400" cy="1507067"/>
          </a:xfrm>
        </p:spPr>
        <p:txBody>
          <a:bodyPr>
            <a:normAutofit/>
          </a:bodyPr>
          <a:lstStyle/>
          <a:p>
            <a:r>
              <a:rPr lang="en-GB" sz="4000" dirty="0">
                <a:solidFill>
                  <a:schemeClr val="tx2"/>
                </a:solidFill>
              </a:rPr>
              <a:t>Research Context</a:t>
            </a:r>
          </a:p>
        </p:txBody>
      </p:sp>
      <p:sp>
        <p:nvSpPr>
          <p:cNvPr id="4" name="Rectangle 1">
            <a:extLst>
              <a:ext uri="{FF2B5EF4-FFF2-40B4-BE49-F238E27FC236}">
                <a16:creationId xmlns:a16="http://schemas.microsoft.com/office/drawing/2014/main" id="{FFB363F3-4129-C088-58D4-8CDB71EEB62D}"/>
              </a:ext>
            </a:extLst>
          </p:cNvPr>
          <p:cNvSpPr>
            <a:spLocks noGrp="1" noChangeArrowheads="1"/>
          </p:cNvSpPr>
          <p:nvPr>
            <p:ph idx="1"/>
          </p:nvPr>
        </p:nvSpPr>
        <p:spPr bwMode="auto">
          <a:xfrm>
            <a:off x="553583" y="1423006"/>
            <a:ext cx="8534400" cy="361526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25000" lnSpcReduction="20000"/>
          </a:bodyPr>
          <a:lstStyle/>
          <a:p>
            <a:r>
              <a:rPr lang="en-US" sz="8000" dirty="0">
                <a:solidFill>
                  <a:schemeClr val="tx1"/>
                </a:solidFill>
                <a:latin typeface="Arial" panose="020B0604020202020204" pitchFamily="34" charset="0"/>
                <a:cs typeface="Arial" panose="020B0604020202020204" pitchFamily="34" charset="0"/>
              </a:rPr>
              <a:t>Ai in Security Operations Centers (SOCs): assists in filtering alerts and automating responses.</a:t>
            </a:r>
          </a:p>
          <a:p>
            <a:r>
              <a:rPr lang="en-US" sz="8000" dirty="0">
                <a:solidFill>
                  <a:schemeClr val="tx1"/>
                </a:solidFill>
                <a:latin typeface="Arial" panose="020B0604020202020204" pitchFamily="34" charset="0"/>
                <a:cs typeface="Arial" panose="020B0604020202020204" pitchFamily="34" charset="0"/>
              </a:rPr>
              <a:t>Graph Neural Networks (GNNs): discover latent patterns and relationships in network data [2].</a:t>
            </a:r>
          </a:p>
          <a:p>
            <a:r>
              <a:rPr lang="en-US" sz="8000" dirty="0">
                <a:solidFill>
                  <a:schemeClr val="tx1"/>
                </a:solidFill>
                <a:latin typeface="Arial" panose="020B0604020202020204" pitchFamily="34" charset="0"/>
                <a:cs typeface="Arial" panose="020B0604020202020204" pitchFamily="34" charset="0"/>
              </a:rPr>
              <a:t> Generative AI: assists in anticipating threats prior to their occurrence. </a:t>
            </a:r>
          </a:p>
          <a:p>
            <a:r>
              <a:rPr lang="en-US" sz="8000" dirty="0">
                <a:solidFill>
                  <a:schemeClr val="tx1"/>
                </a:solidFill>
                <a:latin typeface="Arial" panose="020B0604020202020204" pitchFamily="34" charset="0"/>
                <a:cs typeface="Arial" panose="020B0604020202020204" pitchFamily="34" charset="0"/>
              </a:rPr>
              <a:t>Nonetheless, such issues as bias, lack of explanation, and unclear responsibility persist.</a:t>
            </a:r>
          </a:p>
          <a:p>
            <a:pPr marL="0" indent="0">
              <a:buNone/>
            </a:pPr>
            <a:r>
              <a:rPr lang="en-US" sz="8000" b="1" dirty="0">
                <a:solidFill>
                  <a:schemeClr val="tx1"/>
                </a:solidFill>
                <a:latin typeface="Arial" panose="020B0604020202020204" pitchFamily="34" charset="0"/>
                <a:cs typeface="Arial" panose="020B0604020202020204" pitchFamily="34" charset="0"/>
              </a:rPr>
              <a:t>New laws are emerging:</a:t>
            </a:r>
          </a:p>
          <a:p>
            <a:r>
              <a:rPr lang="en-US" sz="8000" dirty="0">
                <a:solidFill>
                  <a:schemeClr val="tx1"/>
                </a:solidFill>
                <a:latin typeface="Arial" panose="020B0604020202020204" pitchFamily="34" charset="0"/>
                <a:cs typeface="Arial" panose="020B0604020202020204" pitchFamily="34" charset="0"/>
              </a:rPr>
              <a:t> EU AI Act - considers cybersecurity AI as high-risk.</a:t>
            </a:r>
          </a:p>
          <a:p>
            <a:r>
              <a:rPr lang="en-US" sz="8000" dirty="0">
                <a:solidFill>
                  <a:schemeClr val="tx1"/>
                </a:solidFill>
                <a:latin typeface="Arial" panose="020B0604020202020204" pitchFamily="34" charset="0"/>
                <a:cs typeface="Arial" panose="020B0604020202020204" pitchFamily="34" charset="0"/>
              </a:rPr>
              <a:t> NIS2 Directive - must be more transparent and secure.</a:t>
            </a:r>
          </a:p>
          <a:p>
            <a:pPr marL="0" indent="0">
              <a:buNone/>
            </a:pPr>
            <a:br>
              <a:rPr lang="en-US" dirty="0"/>
            </a:br>
            <a:endParaRPr kumimoji="0" lang="en-US"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1366444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17"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19"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07B13F4-D311-E600-B5C8-C82DABB6D83D}"/>
              </a:ext>
            </a:extLst>
          </p:cNvPr>
          <p:cNvSpPr>
            <a:spLocks noGrp="1"/>
          </p:cNvSpPr>
          <p:nvPr>
            <p:ph type="title"/>
          </p:nvPr>
        </p:nvSpPr>
        <p:spPr>
          <a:xfrm>
            <a:off x="100319" y="-90878"/>
            <a:ext cx="8534400" cy="1506537"/>
          </a:xfrm>
        </p:spPr>
        <p:txBody>
          <a:bodyPr>
            <a:normAutofit/>
          </a:bodyPr>
          <a:lstStyle/>
          <a:p>
            <a:r>
              <a:rPr lang="en-GB" sz="4000" dirty="0">
                <a:solidFill>
                  <a:schemeClr val="tx2"/>
                </a:solidFill>
              </a:rPr>
              <a:t>Research Problem</a:t>
            </a:r>
          </a:p>
        </p:txBody>
      </p:sp>
      <p:sp>
        <p:nvSpPr>
          <p:cNvPr id="12" name="Content Placeholder 11">
            <a:extLst>
              <a:ext uri="{FF2B5EF4-FFF2-40B4-BE49-F238E27FC236}">
                <a16:creationId xmlns:a16="http://schemas.microsoft.com/office/drawing/2014/main" id="{8C762EDD-006C-849C-18EF-2AE16E8E7DB0}"/>
              </a:ext>
            </a:extLst>
          </p:cNvPr>
          <p:cNvSpPr>
            <a:spLocks noGrp="1"/>
          </p:cNvSpPr>
          <p:nvPr>
            <p:ph idx="1"/>
          </p:nvPr>
        </p:nvSpPr>
        <p:spPr>
          <a:xfrm>
            <a:off x="408790" y="1776470"/>
            <a:ext cx="8534400" cy="3615267"/>
          </a:xfrm>
        </p:spPr>
        <p:txBody>
          <a:bodyPr>
            <a:noAutofit/>
          </a:bodyPr>
          <a:lstStyle/>
          <a:p>
            <a:pPr>
              <a:lnSpc>
                <a:spcPct val="90000"/>
              </a:lnSpc>
            </a:pPr>
            <a:r>
              <a:rPr lang="en-US" dirty="0">
                <a:solidFill>
                  <a:schemeClr val="tx1"/>
                </a:solidFill>
                <a:latin typeface="Arial" panose="020B0604020202020204" pitchFamily="34" charset="0"/>
                <a:cs typeface="Arial" panose="020B0604020202020204" pitchFamily="34" charset="0"/>
              </a:rPr>
              <a:t>The AI models may behave as a black box such that they provide their output without explanation.</a:t>
            </a:r>
          </a:p>
          <a:p>
            <a:pPr>
              <a:lnSpc>
                <a:spcPct val="90000"/>
              </a:lnSpc>
            </a:pPr>
            <a:r>
              <a:rPr lang="en-US" dirty="0">
                <a:solidFill>
                  <a:schemeClr val="tx1"/>
                </a:solidFill>
                <a:latin typeface="Arial" panose="020B0604020202020204" pitchFamily="34" charset="0"/>
                <a:cs typeface="Arial" panose="020B0604020202020204" pitchFamily="34" charset="0"/>
              </a:rPr>
              <a:t>Working with data of extremely large volumes may violate GDPR provisions on privacy, restrictions on purpose, and minimization of data.</a:t>
            </a:r>
          </a:p>
          <a:p>
            <a:pPr>
              <a:lnSpc>
                <a:spcPct val="90000"/>
              </a:lnSpc>
            </a:pPr>
            <a:r>
              <a:rPr lang="en-US" dirty="0">
                <a:solidFill>
                  <a:schemeClr val="tx1"/>
                </a:solidFill>
                <a:latin typeface="Arial" panose="020B0604020202020204" pitchFamily="34" charset="0"/>
                <a:cs typeface="Arial" panose="020B0604020202020204" pitchFamily="34" charset="0"/>
              </a:rPr>
              <a:t>In case the training data is biased, the AI may give an unfair or discriminatory result.</a:t>
            </a:r>
          </a:p>
          <a:p>
            <a:pPr>
              <a:lnSpc>
                <a:spcPct val="90000"/>
              </a:lnSpc>
            </a:pPr>
            <a:br>
              <a:rPr lang="en-US" dirty="0">
                <a:solidFill>
                  <a:schemeClr val="tx1"/>
                </a:solidFill>
                <a:latin typeface="Arial" panose="020B0604020202020204" pitchFamily="34" charset="0"/>
                <a:cs typeface="Arial" panose="020B0604020202020204" pitchFamily="34" charset="0"/>
              </a:rPr>
            </a:br>
            <a:r>
              <a:rPr lang="en-US" dirty="0">
                <a:solidFill>
                  <a:schemeClr val="tx1"/>
                </a:solidFill>
                <a:latin typeface="Arial" panose="020B0604020202020204" pitchFamily="34" charset="0"/>
                <a:cs typeface="Arial" panose="020B0604020202020204" pitchFamily="34" charset="0"/>
              </a:rPr>
              <a:t>There exists lack of accountability since we are usually not aware of who is accountable to errors or false alarm [3]</a:t>
            </a:r>
          </a:p>
          <a:p>
            <a:pPr>
              <a:lnSpc>
                <a:spcPct val="90000"/>
              </a:lnSpc>
            </a:pPr>
            <a:r>
              <a:rPr lang="en-US" dirty="0">
                <a:solidFill>
                  <a:schemeClr val="tx1"/>
                </a:solidFill>
                <a:latin typeface="Arial" panose="020B0604020202020204" pitchFamily="34" charset="0"/>
                <a:cs typeface="Arial" panose="020B0604020202020204" pitchFamily="34" charset="0"/>
              </a:rPr>
              <a:t>Research gap: the technical performance is studied thoroughly, but ethical and legal concerns are not discussed to the extent.</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686858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10"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73B996A-8527-F2CE-1A9F-7007A5FF7DBA}"/>
              </a:ext>
            </a:extLst>
          </p:cNvPr>
          <p:cNvSpPr>
            <a:spLocks noGrp="1"/>
          </p:cNvSpPr>
          <p:nvPr>
            <p:ph type="title"/>
          </p:nvPr>
        </p:nvSpPr>
        <p:spPr>
          <a:xfrm>
            <a:off x="177437" y="-184522"/>
            <a:ext cx="8534400" cy="1506537"/>
          </a:xfrm>
        </p:spPr>
        <p:txBody>
          <a:bodyPr>
            <a:normAutofit/>
          </a:bodyPr>
          <a:lstStyle/>
          <a:p>
            <a:r>
              <a:rPr lang="en-GB" sz="4000" dirty="0">
                <a:solidFill>
                  <a:schemeClr val="tx2"/>
                </a:solidFill>
              </a:rPr>
              <a:t>Research Aim &amp; Objectives</a:t>
            </a:r>
          </a:p>
        </p:txBody>
      </p:sp>
      <p:sp>
        <p:nvSpPr>
          <p:cNvPr id="3" name="Content Placeholder 2">
            <a:extLst>
              <a:ext uri="{FF2B5EF4-FFF2-40B4-BE49-F238E27FC236}">
                <a16:creationId xmlns:a16="http://schemas.microsoft.com/office/drawing/2014/main" id="{E12F9AC5-16AD-D858-9813-2D4C9C00BA9C}"/>
              </a:ext>
            </a:extLst>
          </p:cNvPr>
          <p:cNvSpPr>
            <a:spLocks noGrp="1"/>
          </p:cNvSpPr>
          <p:nvPr>
            <p:ph idx="1"/>
          </p:nvPr>
        </p:nvSpPr>
        <p:spPr>
          <a:xfrm>
            <a:off x="364723" y="1952739"/>
            <a:ext cx="8534400" cy="3615267"/>
          </a:xfrm>
        </p:spPr>
        <p:txBody>
          <a:bodyPr>
            <a:normAutofit fontScale="55000" lnSpcReduction="20000"/>
          </a:bodyPr>
          <a:lstStyle/>
          <a:p>
            <a:pPr marL="0" indent="0">
              <a:lnSpc>
                <a:spcPct val="90000"/>
              </a:lnSpc>
              <a:buNone/>
            </a:pPr>
            <a:r>
              <a:rPr lang="en-US" sz="3200" b="1" dirty="0">
                <a:solidFill>
                  <a:schemeClr val="tx1"/>
                </a:solidFill>
                <a:latin typeface="Arial" panose="020B0604020202020204" pitchFamily="34" charset="0"/>
                <a:cs typeface="Arial" panose="020B0604020202020204" pitchFamily="34" charset="0"/>
              </a:rPr>
              <a:t>Aim: </a:t>
            </a:r>
          </a:p>
          <a:p>
            <a:pPr marL="0" indent="0">
              <a:lnSpc>
                <a:spcPct val="90000"/>
              </a:lnSpc>
              <a:buNone/>
            </a:pPr>
            <a:r>
              <a:rPr lang="en-US" sz="3200" dirty="0">
                <a:solidFill>
                  <a:schemeClr val="tx1"/>
                </a:solidFill>
                <a:latin typeface="Arial" panose="020B0604020202020204" pitchFamily="34" charset="0"/>
                <a:cs typeface="Arial" panose="020B0604020202020204" pitchFamily="34" charset="0"/>
              </a:rPr>
              <a:t>To investigate ethical and legal concerns of AI-based detecting cyber threats and develop an apparent system of using AI ethically [4].</a:t>
            </a:r>
          </a:p>
          <a:p>
            <a:pPr marL="0" indent="0">
              <a:lnSpc>
                <a:spcPct val="90000"/>
              </a:lnSpc>
              <a:buNone/>
            </a:pPr>
            <a:endParaRPr lang="en-US" sz="3200" dirty="0">
              <a:solidFill>
                <a:schemeClr val="tx1"/>
              </a:solidFill>
              <a:latin typeface="Arial" panose="020B0604020202020204" pitchFamily="34" charset="0"/>
              <a:cs typeface="Arial" panose="020B0604020202020204" pitchFamily="34" charset="0"/>
            </a:endParaRPr>
          </a:p>
          <a:p>
            <a:pPr>
              <a:lnSpc>
                <a:spcPct val="90000"/>
              </a:lnSpc>
            </a:pPr>
            <a:r>
              <a:rPr lang="en-US" sz="3200" dirty="0">
                <a:solidFill>
                  <a:schemeClr val="tx1"/>
                </a:solidFill>
                <a:latin typeface="Arial" panose="020B0604020202020204" pitchFamily="34" charset="0"/>
                <a:cs typeface="Arial" panose="020B0604020202020204" pitchFamily="34" charset="0"/>
              </a:rPr>
              <a:t>Take a glance at the cyber threat detection with the help of AI.</a:t>
            </a:r>
          </a:p>
          <a:p>
            <a:pPr>
              <a:lnSpc>
                <a:spcPct val="90000"/>
              </a:lnSpc>
            </a:pPr>
            <a:r>
              <a:rPr lang="en-US" sz="3200" dirty="0">
                <a:solidFill>
                  <a:schemeClr val="tx1"/>
                </a:solidFill>
                <a:latin typeface="Arial" panose="020B0604020202020204" pitchFamily="34" charset="0"/>
                <a:cs typeface="Arial" panose="020B0604020202020204" pitchFamily="34" charset="0"/>
              </a:rPr>
              <a:t>Determine the primary ethical concerns: fairness, accountability, transparency and privacy.</a:t>
            </a:r>
          </a:p>
          <a:p>
            <a:pPr>
              <a:lnSpc>
                <a:spcPct val="90000"/>
              </a:lnSpc>
            </a:pPr>
            <a:r>
              <a:rPr lang="en-US" sz="3200" dirty="0">
                <a:solidFill>
                  <a:schemeClr val="tx1"/>
                </a:solidFill>
                <a:latin typeface="Arial" panose="020B0604020202020204" pitchFamily="34" charset="0"/>
                <a:cs typeface="Arial" panose="020B0604020202020204" pitchFamily="34" charset="0"/>
              </a:rPr>
              <a:t>Examine some of the important legal provisions including GDPR, EU AI Act, and NIS2. </a:t>
            </a:r>
          </a:p>
          <a:p>
            <a:pPr>
              <a:lnSpc>
                <a:spcPct val="90000"/>
              </a:lnSpc>
            </a:pPr>
            <a:r>
              <a:rPr lang="en-US" sz="3200" dirty="0">
                <a:solidFill>
                  <a:schemeClr val="tx1"/>
                </a:solidFill>
                <a:latin typeface="Arial" panose="020B0604020202020204" pitchFamily="34" charset="0"/>
                <a:cs typeface="Arial" panose="020B0604020202020204" pitchFamily="34" charset="0"/>
              </a:rPr>
              <a:t>Analyze the discrepancies between the actual AI practices and the laws.</a:t>
            </a:r>
          </a:p>
          <a:p>
            <a:pPr>
              <a:lnSpc>
                <a:spcPct val="90000"/>
              </a:lnSpc>
            </a:pPr>
            <a:r>
              <a:rPr lang="en-US" sz="3200" dirty="0">
                <a:solidFill>
                  <a:schemeClr val="tx1"/>
                </a:solidFill>
                <a:latin typeface="Arial" panose="020B0604020202020204" pitchFamily="34" charset="0"/>
                <a:cs typeface="Arial" panose="020B0604020202020204" pitchFamily="34" charset="0"/>
              </a:rPr>
              <a:t>Create a plain scheme on how to use AI in responsible cybersecurity.</a:t>
            </a:r>
            <a:br>
              <a:rPr lang="en-US" sz="1600" dirty="0">
                <a:solidFill>
                  <a:schemeClr val="tx1"/>
                </a:solidFill>
              </a:rPr>
            </a:br>
            <a:br>
              <a:rPr lang="en-US" sz="1600" dirty="0">
                <a:solidFill>
                  <a:schemeClr val="tx1"/>
                </a:solidFill>
              </a:rPr>
            </a:br>
            <a:r>
              <a:rPr lang="en-GB" sz="1600" dirty="0">
                <a:solidFill>
                  <a:schemeClr val="tx1"/>
                </a:solidFill>
              </a:rPr>
              <a:t>.</a:t>
            </a:r>
            <a:endParaRPr lang="en-US" sz="1600" dirty="0">
              <a:solidFill>
                <a:schemeClr val="tx1"/>
              </a:solidFill>
            </a:endParaRPr>
          </a:p>
          <a:p>
            <a:pPr>
              <a:lnSpc>
                <a:spcPct val="90000"/>
              </a:lnSpc>
            </a:pPr>
            <a:endParaRPr lang="en-GB" sz="1600" dirty="0">
              <a:solidFill>
                <a:schemeClr val="tx1"/>
              </a:solidFill>
            </a:endParaRPr>
          </a:p>
        </p:txBody>
      </p:sp>
    </p:spTree>
    <p:extLst>
      <p:ext uri="{BB962C8B-B14F-4D97-AF65-F5344CB8AC3E}">
        <p14:creationId xmlns:p14="http://schemas.microsoft.com/office/powerpoint/2010/main" val="2071011995"/>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32"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34"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2FADE37-68E5-627C-6ECE-CFC9A79DB3EF}"/>
              </a:ext>
            </a:extLst>
          </p:cNvPr>
          <p:cNvSpPr>
            <a:spLocks noGrp="1"/>
          </p:cNvSpPr>
          <p:nvPr>
            <p:ph type="title"/>
          </p:nvPr>
        </p:nvSpPr>
        <p:spPr>
          <a:xfrm>
            <a:off x="232520" y="-129702"/>
            <a:ext cx="8534400" cy="1507067"/>
          </a:xfrm>
        </p:spPr>
        <p:txBody>
          <a:bodyPr>
            <a:normAutofit/>
          </a:bodyPr>
          <a:lstStyle/>
          <a:p>
            <a:r>
              <a:rPr lang="en-GB" sz="4000" dirty="0">
                <a:solidFill>
                  <a:schemeClr val="tx2"/>
                </a:solidFill>
              </a:rPr>
              <a:t>Significance of the Research</a:t>
            </a:r>
          </a:p>
        </p:txBody>
      </p:sp>
      <p:sp>
        <p:nvSpPr>
          <p:cNvPr id="6" name="Content Placeholder 5">
            <a:extLst>
              <a:ext uri="{FF2B5EF4-FFF2-40B4-BE49-F238E27FC236}">
                <a16:creationId xmlns:a16="http://schemas.microsoft.com/office/drawing/2014/main" id="{E0F78F53-33BF-BBD6-4FB9-2BFBF76EE60E}"/>
              </a:ext>
            </a:extLst>
          </p:cNvPr>
          <p:cNvSpPr>
            <a:spLocks noGrp="1"/>
          </p:cNvSpPr>
          <p:nvPr>
            <p:ph idx="1"/>
          </p:nvPr>
        </p:nvSpPr>
        <p:spPr>
          <a:xfrm>
            <a:off x="405615" y="1621366"/>
            <a:ext cx="8534400" cy="3615267"/>
          </a:xfrm>
        </p:spPr>
        <p:txBody>
          <a:bodyPr>
            <a:normAutofit/>
          </a:bodyPr>
          <a:lstStyle/>
          <a:p>
            <a:pPr>
              <a:lnSpc>
                <a:spcPct val="90000"/>
              </a:lnSpc>
            </a:pPr>
            <a:r>
              <a:rPr lang="en-US" dirty="0">
                <a:solidFill>
                  <a:schemeClr val="tx1"/>
                </a:solidFill>
                <a:latin typeface="Arial" panose="020B0604020202020204" pitchFamily="34" charset="0"/>
                <a:cs typeface="Arial" panose="020B0604020202020204" pitchFamily="34" charset="0"/>
              </a:rPr>
              <a:t>Helps decrease the divide between recent AI tools and appropriate regulations in cybersecurity.</a:t>
            </a:r>
          </a:p>
          <a:p>
            <a:pPr>
              <a:lnSpc>
                <a:spcPct val="90000"/>
              </a:lnSpc>
            </a:pPr>
            <a:r>
              <a:rPr lang="en-GB" b="1" dirty="0">
                <a:solidFill>
                  <a:schemeClr val="tx1"/>
                </a:solidFill>
                <a:latin typeface="Arial" panose="020B0604020202020204" pitchFamily="34" charset="0"/>
                <a:cs typeface="Arial" panose="020B0604020202020204" pitchFamily="34" charset="0"/>
              </a:rPr>
              <a:t>Gives support to:</a:t>
            </a:r>
          </a:p>
          <a:p>
            <a:pPr marL="0" indent="0">
              <a:lnSpc>
                <a:spcPct val="90000"/>
              </a:lnSpc>
              <a:buNone/>
            </a:pPr>
            <a:r>
              <a:rPr lang="en-US" dirty="0">
                <a:solidFill>
                  <a:schemeClr val="tx1"/>
                </a:solidFill>
                <a:latin typeface="Arial" panose="020B0604020202020204" pitchFamily="34" charset="0"/>
                <a:cs typeface="Arial" panose="020B0604020202020204" pitchFamily="34" charset="0"/>
              </a:rPr>
              <a:t>Developers – to create just and understandable IA. </a:t>
            </a:r>
          </a:p>
          <a:p>
            <a:pPr marL="0" indent="0">
              <a:lnSpc>
                <a:spcPct val="90000"/>
              </a:lnSpc>
              <a:buNone/>
            </a:pPr>
            <a:r>
              <a:rPr lang="en-US" dirty="0">
                <a:solidFill>
                  <a:schemeClr val="tx1"/>
                </a:solidFill>
                <a:latin typeface="Arial" panose="020B0604020202020204" pitchFamily="34" charset="0"/>
                <a:cs typeface="Arial" panose="020B0604020202020204" pitchFamily="34" charset="0"/>
              </a:rPr>
              <a:t>Policymakers - to revise legislation to reflect the actual cybersecurity efforts. To enhance compliance and achieve trust, organizations.</a:t>
            </a:r>
          </a:p>
          <a:p>
            <a:pPr>
              <a:lnSpc>
                <a:spcPct val="90000"/>
              </a:lnSpc>
            </a:pPr>
            <a:r>
              <a:rPr lang="en-US" dirty="0">
                <a:solidFill>
                  <a:schemeClr val="tx1"/>
                </a:solidFill>
                <a:latin typeface="Arial" panose="020B0604020202020204" pitchFamily="34" charset="0"/>
                <a:cs typeface="Arial" panose="020B0604020202020204" pitchFamily="34" charset="0"/>
              </a:rPr>
              <a:t>Brings expertise in AI ethics, laws on data protection and cybersecurity governance.</a:t>
            </a:r>
          </a:p>
          <a:p>
            <a:pPr>
              <a:lnSpc>
                <a:spcPct val="90000"/>
              </a:lnSpc>
            </a:pPr>
            <a:r>
              <a:rPr lang="en-US" dirty="0">
                <a:solidFill>
                  <a:schemeClr val="tx1"/>
                </a:solidFill>
                <a:latin typeface="Arial" panose="020B0604020202020204" pitchFamily="34" charset="0"/>
                <a:cs typeface="Arial" panose="020B0604020202020204" pitchFamily="34" charset="0"/>
              </a:rPr>
              <a:t>Favors intensive human supervision and responsibility in case of AI defense deployment [3]</a:t>
            </a:r>
            <a:endParaRPr lang="en-GB"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918577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5"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27"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648080D-6E60-B341-3632-C96311915D8D}"/>
              </a:ext>
            </a:extLst>
          </p:cNvPr>
          <p:cNvSpPr>
            <a:spLocks noGrp="1"/>
          </p:cNvSpPr>
          <p:nvPr>
            <p:ph type="title"/>
          </p:nvPr>
        </p:nvSpPr>
        <p:spPr>
          <a:xfrm>
            <a:off x="177437" y="169251"/>
            <a:ext cx="10784346" cy="990529"/>
          </a:xfrm>
        </p:spPr>
        <p:txBody>
          <a:bodyPr>
            <a:normAutofit/>
          </a:bodyPr>
          <a:lstStyle/>
          <a:p>
            <a:r>
              <a:rPr lang="en-GB" sz="4000">
                <a:solidFill>
                  <a:schemeClr val="tx2"/>
                </a:solidFill>
              </a:rPr>
              <a:t>Literature Review (Key Findings)</a:t>
            </a:r>
            <a:endParaRPr lang="en-GB" sz="4000" dirty="0">
              <a:solidFill>
                <a:schemeClr val="tx2"/>
              </a:solidFill>
            </a:endParaRPr>
          </a:p>
        </p:txBody>
      </p:sp>
      <p:sp>
        <p:nvSpPr>
          <p:cNvPr id="20" name="Content Placeholder 19">
            <a:extLst>
              <a:ext uri="{FF2B5EF4-FFF2-40B4-BE49-F238E27FC236}">
                <a16:creationId xmlns:a16="http://schemas.microsoft.com/office/drawing/2014/main" id="{F7261950-EE03-ABB5-0C11-450B3AA084DC}"/>
              </a:ext>
            </a:extLst>
          </p:cNvPr>
          <p:cNvSpPr>
            <a:spLocks noGrp="1"/>
          </p:cNvSpPr>
          <p:nvPr>
            <p:ph idx="1"/>
          </p:nvPr>
        </p:nvSpPr>
        <p:spPr>
          <a:xfrm>
            <a:off x="313554" y="1435100"/>
            <a:ext cx="8534400" cy="3615267"/>
          </a:xfrm>
        </p:spPr>
        <p:txBody>
          <a:bodyPr>
            <a:normAutofit lnSpcReduction="10000"/>
          </a:bodyPr>
          <a:lstStyle/>
          <a:p>
            <a:r>
              <a:rPr lang="en-US" dirty="0">
                <a:solidFill>
                  <a:schemeClr val="tx1"/>
                </a:solidFill>
                <a:latin typeface="Arial" panose="020B0604020202020204" pitchFamily="34" charset="0"/>
                <a:cs typeface="Arial" panose="020B0604020202020204" pitchFamily="34" charset="0"/>
              </a:rPr>
              <a:t>AI Strengths: AI is exceedingly precise, rapid and can have a fast adaptation.</a:t>
            </a:r>
          </a:p>
          <a:p>
            <a:r>
              <a:rPr lang="en-US" dirty="0">
                <a:solidFill>
                  <a:schemeClr val="tx1"/>
                </a:solidFill>
                <a:latin typeface="Arial" panose="020B0604020202020204" pitchFamily="34" charset="0"/>
                <a:cs typeface="Arial" panose="020B0604020202020204" pitchFamily="34" charset="0"/>
              </a:rPr>
              <a:t>Ethical Problems: It is biased, lacks transparency, and is not very responsible.</a:t>
            </a:r>
          </a:p>
          <a:p>
            <a:r>
              <a:rPr lang="en-US" dirty="0">
                <a:solidFill>
                  <a:schemeClr val="tx1"/>
                </a:solidFill>
                <a:latin typeface="Arial" panose="020B0604020202020204" pitchFamily="34" charset="0"/>
                <a:cs typeface="Arial" panose="020B0604020202020204" pitchFamily="34" charset="0"/>
              </a:rPr>
              <a:t>Legal Issues: GDPR demands transparency, and EU AI Act demands human control.</a:t>
            </a:r>
          </a:p>
          <a:p>
            <a:r>
              <a:rPr lang="en-US" dirty="0">
                <a:solidFill>
                  <a:schemeClr val="tx1"/>
                </a:solidFill>
                <a:latin typeface="Arial" panose="020B0604020202020204" pitchFamily="34" charset="0"/>
                <a:cs typeface="Arial" panose="020B0604020202020204" pitchFamily="34" charset="0"/>
              </a:rPr>
              <a:t>Available Literature: The majority of the literature that is available is on performance and not governance.</a:t>
            </a:r>
          </a:p>
          <a:p>
            <a:r>
              <a:rPr lang="en-US" dirty="0">
                <a:solidFill>
                  <a:schemeClr val="tx1"/>
                </a:solidFill>
                <a:latin typeface="Arial" panose="020B0604020202020204" pitchFamily="34" charset="0"/>
                <a:cs typeface="Arial" panose="020B0604020202020204" pitchFamily="34" charset="0"/>
              </a:rPr>
              <a:t>Gap that has been identified: No integrated ethical-legal model of AI in cybersecurity exists.</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0421267"/>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31"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32"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4540FF6-65D6-7986-6A3C-447D9766F2EC}"/>
              </a:ext>
            </a:extLst>
          </p:cNvPr>
          <p:cNvSpPr>
            <a:spLocks noGrp="1"/>
          </p:cNvSpPr>
          <p:nvPr>
            <p:ph type="title"/>
          </p:nvPr>
        </p:nvSpPr>
        <p:spPr>
          <a:xfrm>
            <a:off x="100319" y="115094"/>
            <a:ext cx="8534400" cy="1506537"/>
          </a:xfrm>
        </p:spPr>
        <p:txBody>
          <a:bodyPr>
            <a:normAutofit/>
          </a:bodyPr>
          <a:lstStyle/>
          <a:p>
            <a:r>
              <a:rPr lang="en-GB" sz="4000">
                <a:solidFill>
                  <a:schemeClr val="tx2"/>
                </a:solidFill>
              </a:rPr>
              <a:t>Ethical &amp; Legal Frameworks</a:t>
            </a:r>
          </a:p>
        </p:txBody>
      </p:sp>
      <p:sp>
        <p:nvSpPr>
          <p:cNvPr id="3" name="Content Placeholder 2">
            <a:extLst>
              <a:ext uri="{FF2B5EF4-FFF2-40B4-BE49-F238E27FC236}">
                <a16:creationId xmlns:a16="http://schemas.microsoft.com/office/drawing/2014/main" id="{90369892-1011-5E9D-6AE4-1164D3B4B64F}"/>
              </a:ext>
            </a:extLst>
          </p:cNvPr>
          <p:cNvSpPr>
            <a:spLocks noGrp="1"/>
          </p:cNvSpPr>
          <p:nvPr>
            <p:ph idx="1"/>
          </p:nvPr>
        </p:nvSpPr>
        <p:spPr>
          <a:xfrm>
            <a:off x="342690" y="1299991"/>
            <a:ext cx="8534400" cy="4774792"/>
          </a:xfrm>
        </p:spPr>
        <p:txBody>
          <a:bodyPr>
            <a:normAutofit fontScale="25000" lnSpcReduction="20000"/>
          </a:bodyPr>
          <a:lstStyle/>
          <a:p>
            <a:pPr lvl="0"/>
            <a:endParaRPr lang="en-US" altLang="en-US" dirty="0">
              <a:solidFill>
                <a:schemeClr val="tx1"/>
              </a:solidFill>
            </a:endParaRPr>
          </a:p>
          <a:p>
            <a:pPr lvl="0"/>
            <a:endParaRPr lang="en-US" altLang="en-US" dirty="0">
              <a:solidFill>
                <a:schemeClr val="tx1"/>
              </a:solidFill>
            </a:endParaRPr>
          </a:p>
          <a:p>
            <a:pPr marL="0" indent="0">
              <a:buNone/>
            </a:pPr>
            <a:r>
              <a:rPr lang="en-GB" sz="9600" b="1" dirty="0">
                <a:solidFill>
                  <a:schemeClr val="tx1"/>
                </a:solidFill>
                <a:latin typeface="Arial" panose="020B0604020202020204" pitchFamily="34" charset="0"/>
                <a:cs typeface="Arial" panose="020B0604020202020204" pitchFamily="34" charset="0"/>
              </a:rPr>
              <a:t>Ethical principles: </a:t>
            </a:r>
          </a:p>
          <a:p>
            <a:r>
              <a:rPr lang="en-GB" sz="9600" dirty="0">
                <a:solidFill>
                  <a:schemeClr val="tx1"/>
                </a:solidFill>
                <a:latin typeface="Arial" panose="020B0604020202020204" pitchFamily="34" charset="0"/>
                <a:cs typeface="Arial" panose="020B0604020202020204" pitchFamily="34" charset="0"/>
              </a:rPr>
              <a:t>Fairness → do not be biased and discriminating. </a:t>
            </a:r>
          </a:p>
          <a:p>
            <a:r>
              <a:rPr lang="en-GB" sz="9600" dirty="0">
                <a:solidFill>
                  <a:schemeClr val="tx1"/>
                </a:solidFill>
                <a:latin typeface="Arial" panose="020B0604020202020204" pitchFamily="34" charset="0"/>
                <a:cs typeface="Arial" panose="020B0604020202020204" pitchFamily="34" charset="0"/>
              </a:rPr>
              <a:t>Transparency → provide </a:t>
            </a:r>
            <a:r>
              <a:rPr lang="en-GB" sz="9600" dirty="0" err="1">
                <a:solidFill>
                  <a:schemeClr val="tx1"/>
                </a:solidFill>
                <a:latin typeface="Arial" panose="020B0604020202020204" pitchFamily="34" charset="0"/>
                <a:cs typeface="Arial" panose="020B0604020202020204" pitchFamily="34" charset="0"/>
              </a:rPr>
              <a:t>elucidable</a:t>
            </a:r>
            <a:r>
              <a:rPr lang="en-GB" sz="9600" dirty="0">
                <a:solidFill>
                  <a:schemeClr val="tx1"/>
                </a:solidFill>
                <a:latin typeface="Arial" panose="020B0604020202020204" pitchFamily="34" charset="0"/>
                <a:cs typeface="Arial" panose="020B0604020202020204" pitchFamily="34" charset="0"/>
              </a:rPr>
              <a:t> AI. </a:t>
            </a:r>
          </a:p>
          <a:p>
            <a:r>
              <a:rPr lang="en-GB" sz="9600" dirty="0">
                <a:solidFill>
                  <a:schemeClr val="tx1"/>
                </a:solidFill>
                <a:latin typeface="Arial" panose="020B0604020202020204" pitchFamily="34" charset="0"/>
                <a:cs typeface="Arial" panose="020B0604020202020204" pitchFamily="34" charset="0"/>
              </a:rPr>
              <a:t>Accountability &gt; establish human accountability.</a:t>
            </a:r>
          </a:p>
          <a:p>
            <a:r>
              <a:rPr lang="en-GB" sz="7200" dirty="0">
                <a:solidFill>
                  <a:schemeClr val="tx1"/>
                </a:solidFill>
                <a:latin typeface="Arial" panose="020B0604020202020204" pitchFamily="34" charset="0"/>
                <a:cs typeface="Arial" panose="020B0604020202020204" pitchFamily="34" charset="0"/>
              </a:rPr>
              <a:t> Privacy → ensure confidential user information.</a:t>
            </a:r>
          </a:p>
          <a:p>
            <a:endParaRPr lang="en-GB" sz="7200" dirty="0">
              <a:solidFill>
                <a:schemeClr val="tx1"/>
              </a:solidFill>
              <a:latin typeface="Arial" panose="020B0604020202020204" pitchFamily="34" charset="0"/>
              <a:cs typeface="Arial" panose="020B0604020202020204" pitchFamily="34" charset="0"/>
            </a:endParaRPr>
          </a:p>
          <a:p>
            <a:endParaRPr lang="en-GB" sz="7200" dirty="0">
              <a:solidFill>
                <a:schemeClr val="tx1"/>
              </a:solidFill>
              <a:latin typeface="Arial" panose="020B0604020202020204" pitchFamily="34" charset="0"/>
              <a:cs typeface="Arial" panose="020B0604020202020204" pitchFamily="34" charset="0"/>
            </a:endParaRPr>
          </a:p>
          <a:p>
            <a:pPr marL="0" indent="0">
              <a:buNone/>
            </a:pPr>
            <a:r>
              <a:rPr lang="en-GB" sz="9600" b="1" dirty="0">
                <a:solidFill>
                  <a:schemeClr val="tx1"/>
                </a:solidFill>
                <a:latin typeface="Arial" panose="020B0604020202020204" pitchFamily="34" charset="0"/>
                <a:cs typeface="Arial" panose="020B0604020202020204" pitchFamily="34" charset="0"/>
              </a:rPr>
              <a:t>Legal instruments: </a:t>
            </a:r>
          </a:p>
          <a:p>
            <a:r>
              <a:rPr lang="en-GB" sz="9600" dirty="0">
                <a:solidFill>
                  <a:schemeClr val="tx1"/>
                </a:solidFill>
                <a:latin typeface="Arial" panose="020B0604020202020204" pitchFamily="34" charset="0"/>
                <a:cs typeface="Arial" panose="020B0604020202020204" pitchFamily="34" charset="0"/>
              </a:rPr>
              <a:t>GDPR ℊ data gathering and automatic choices.</a:t>
            </a:r>
          </a:p>
          <a:p>
            <a:r>
              <a:rPr lang="en-GB" sz="9600" dirty="0">
                <a:solidFill>
                  <a:schemeClr val="tx1"/>
                </a:solidFill>
                <a:latin typeface="Arial" panose="020B0604020202020204" pitchFamily="34" charset="0"/>
                <a:cs typeface="Arial" panose="020B0604020202020204" pitchFamily="34" charset="0"/>
              </a:rPr>
              <a:t> EU AI Act → cybersecurity AI is considered a high-risk category. </a:t>
            </a:r>
          </a:p>
          <a:p>
            <a:r>
              <a:rPr lang="en-GB" sz="9600" dirty="0">
                <a:solidFill>
                  <a:schemeClr val="tx1"/>
                </a:solidFill>
                <a:latin typeface="Arial" panose="020B0604020202020204" pitchFamily="34" charset="0"/>
                <a:cs typeface="Arial" panose="020B0604020202020204" pitchFamily="34" charset="0"/>
              </a:rPr>
              <a:t>OECD AI Principle → foster responsible AI. The structures generate a multi-layered compliance framework.</a:t>
            </a:r>
          </a:p>
        </p:txBody>
      </p:sp>
    </p:spTree>
    <p:extLst>
      <p:ext uri="{BB962C8B-B14F-4D97-AF65-F5344CB8AC3E}">
        <p14:creationId xmlns:p14="http://schemas.microsoft.com/office/powerpoint/2010/main" val="139590271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7"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8"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367C523-2C75-0979-4FCF-0C8392729E50}"/>
              </a:ext>
            </a:extLst>
          </p:cNvPr>
          <p:cNvSpPr>
            <a:spLocks noGrp="1"/>
          </p:cNvSpPr>
          <p:nvPr>
            <p:ph type="title"/>
          </p:nvPr>
        </p:nvSpPr>
        <p:spPr>
          <a:xfrm>
            <a:off x="40558" y="0"/>
            <a:ext cx="8534400" cy="1506537"/>
          </a:xfrm>
        </p:spPr>
        <p:txBody>
          <a:bodyPr>
            <a:normAutofit/>
          </a:bodyPr>
          <a:lstStyle/>
          <a:p>
            <a:r>
              <a:rPr lang="en-GB" sz="4000" dirty="0">
                <a:solidFill>
                  <a:schemeClr val="tx2"/>
                </a:solidFill>
              </a:rPr>
              <a:t>Research Design</a:t>
            </a:r>
          </a:p>
        </p:txBody>
      </p:sp>
      <p:sp>
        <p:nvSpPr>
          <p:cNvPr id="4" name="Rectangle 1">
            <a:extLst>
              <a:ext uri="{FF2B5EF4-FFF2-40B4-BE49-F238E27FC236}">
                <a16:creationId xmlns:a16="http://schemas.microsoft.com/office/drawing/2014/main" id="{47BB5C36-C5E2-2E0C-77D6-7D002B4D917E}"/>
              </a:ext>
            </a:extLst>
          </p:cNvPr>
          <p:cNvSpPr>
            <a:spLocks noGrp="1" noChangeArrowheads="1"/>
          </p:cNvSpPr>
          <p:nvPr>
            <p:ph idx="1"/>
          </p:nvPr>
        </p:nvSpPr>
        <p:spPr bwMode="auto">
          <a:xfrm>
            <a:off x="629128" y="1435894"/>
            <a:ext cx="8534400" cy="424881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lvl="0">
              <a:lnSpc>
                <a:spcPct val="90000"/>
              </a:lnSpc>
            </a:pPr>
            <a:r>
              <a:rPr lang="en-US" dirty="0">
                <a:solidFill>
                  <a:schemeClr val="tx1"/>
                </a:solidFill>
                <a:latin typeface="Arial" panose="020B0604020202020204" pitchFamily="34" charset="0"/>
                <a:cs typeface="Arial" panose="020B0604020202020204" pitchFamily="34" charset="0"/>
              </a:rPr>
              <a:t>Method: Design Science Research (DSR) that is appropriate in developing new models and frameworks.</a:t>
            </a:r>
          </a:p>
          <a:p>
            <a:pPr lvl="0">
              <a:lnSpc>
                <a:spcPct val="90000"/>
              </a:lnSpc>
            </a:pPr>
            <a:r>
              <a:rPr lang="en-US" dirty="0">
                <a:solidFill>
                  <a:schemeClr val="tx1"/>
                </a:solidFill>
                <a:latin typeface="Arial" panose="020B0604020202020204" pitchFamily="34" charset="0"/>
                <a:cs typeface="Arial" panose="020B0604020202020204" pitchFamily="34" charset="0"/>
              </a:rPr>
              <a:t>Purpose: To develop a structure that unites the ethical and legal standards of AI in cybersecurity.</a:t>
            </a:r>
          </a:p>
          <a:p>
            <a:pPr marL="0" lvl="0" indent="0">
              <a:lnSpc>
                <a:spcPct val="90000"/>
              </a:lnSpc>
              <a:buNone/>
            </a:pPr>
            <a:r>
              <a:rPr lang="en-GB" b="1" dirty="0">
                <a:solidFill>
                  <a:schemeClr val="tx1"/>
                </a:solidFill>
                <a:latin typeface="Arial" panose="020B0604020202020204" pitchFamily="34" charset="0"/>
                <a:cs typeface="Arial" panose="020B0604020202020204" pitchFamily="34" charset="0"/>
              </a:rPr>
              <a:t>Phases:</a:t>
            </a:r>
          </a:p>
          <a:p>
            <a:pPr marL="457200" lvl="0" indent="-457200">
              <a:lnSpc>
                <a:spcPct val="90000"/>
              </a:lnSpc>
              <a:buFont typeface="+mj-lt"/>
              <a:buAutoNum type="arabicPeriod"/>
            </a:pPr>
            <a:r>
              <a:rPr lang="en-US" dirty="0">
                <a:solidFill>
                  <a:schemeClr val="tx1"/>
                </a:solidFill>
                <a:latin typeface="Arial" panose="020B0604020202020204" pitchFamily="34" charset="0"/>
                <a:cs typeface="Arial" panose="020B0604020202020204" pitchFamily="34" charset="0"/>
              </a:rPr>
              <a:t>Determine the lapses both ethical and legal in existing research and practice.</a:t>
            </a:r>
          </a:p>
          <a:p>
            <a:pPr marL="457200" lvl="0" indent="-457200">
              <a:lnSpc>
                <a:spcPct val="90000"/>
              </a:lnSpc>
              <a:buFont typeface="+mj-lt"/>
              <a:buAutoNum type="arabicPeriod"/>
            </a:pPr>
            <a:r>
              <a:rPr lang="en-US" dirty="0">
                <a:solidFill>
                  <a:schemeClr val="tx1"/>
                </a:solidFill>
                <a:latin typeface="Arial" panose="020B0604020202020204" pitchFamily="34" charset="0"/>
                <a:cs typeface="Arial" panose="020B0604020202020204" pitchFamily="34" charset="0"/>
              </a:rPr>
              <a:t>Design the framework based on the guidelines provided by the standards like IEEE or OECD, GDPR; or the EU AI Act.</a:t>
            </a:r>
          </a:p>
          <a:p>
            <a:pPr marL="457200" lvl="0" indent="-457200">
              <a:lnSpc>
                <a:spcPct val="90000"/>
              </a:lnSpc>
              <a:buFont typeface="+mj-lt"/>
              <a:buAutoNum type="arabicPeriod"/>
            </a:pPr>
            <a:r>
              <a:rPr lang="en-US" dirty="0">
                <a:solidFill>
                  <a:schemeClr val="tx1"/>
                </a:solidFill>
                <a:latin typeface="Arial" panose="020B0604020202020204" pitchFamily="34" charset="0"/>
                <a:cs typeface="Arial" panose="020B0604020202020204" pitchFamily="34" charset="0"/>
              </a:rPr>
              <a:t>Refine the framework by analyzing. </a:t>
            </a:r>
          </a:p>
          <a:p>
            <a:pPr lvl="0">
              <a:lnSpc>
                <a:spcPct val="90000"/>
              </a:lnSpc>
            </a:pPr>
            <a:r>
              <a:rPr lang="en-US" dirty="0">
                <a:solidFill>
                  <a:schemeClr val="tx1"/>
                </a:solidFill>
                <a:latin typeface="Arial" panose="020B0604020202020204" pitchFamily="34" charset="0"/>
                <a:cs typeface="Arial" panose="020B0604020202020204" pitchFamily="34" charset="0"/>
              </a:rPr>
              <a:t>Result: A viable and replicable governance system that may be applied in the cybersecurity practice.</a:t>
            </a:r>
            <a:br>
              <a:rPr lang="en-US" dirty="0">
                <a:solidFill>
                  <a:schemeClr val="tx1"/>
                </a:solidFill>
              </a:rPr>
            </a:br>
            <a:endParaRPr lang="en-US" altLang="en-US" dirty="0">
              <a:solidFill>
                <a:schemeClr val="tx1"/>
              </a:solidFill>
            </a:endParaRPr>
          </a:p>
        </p:txBody>
      </p:sp>
    </p:spTree>
    <p:extLst>
      <p:ext uri="{BB962C8B-B14F-4D97-AF65-F5344CB8AC3E}">
        <p14:creationId xmlns:p14="http://schemas.microsoft.com/office/powerpoint/2010/main" val="3109788543"/>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9"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6"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3A7C039-9A23-9A36-EA30-CC49F04F8F6A}"/>
              </a:ext>
            </a:extLst>
          </p:cNvPr>
          <p:cNvSpPr>
            <a:spLocks noGrp="1"/>
          </p:cNvSpPr>
          <p:nvPr>
            <p:ph type="title"/>
          </p:nvPr>
        </p:nvSpPr>
        <p:spPr>
          <a:xfrm>
            <a:off x="100319" y="-112912"/>
            <a:ext cx="8534400" cy="1506537"/>
          </a:xfrm>
        </p:spPr>
        <p:txBody>
          <a:bodyPr>
            <a:normAutofit/>
          </a:bodyPr>
          <a:lstStyle/>
          <a:p>
            <a:r>
              <a:rPr lang="en-GB" sz="4000" dirty="0">
                <a:solidFill>
                  <a:schemeClr val="tx2"/>
                </a:solidFill>
              </a:rPr>
              <a:t>Methods &amp; Materials</a:t>
            </a:r>
          </a:p>
        </p:txBody>
      </p:sp>
      <p:sp>
        <p:nvSpPr>
          <p:cNvPr id="4" name="Rectangle 1">
            <a:extLst>
              <a:ext uri="{FF2B5EF4-FFF2-40B4-BE49-F238E27FC236}">
                <a16:creationId xmlns:a16="http://schemas.microsoft.com/office/drawing/2014/main" id="{078324D0-D35C-50EB-9849-814D127C2F8E}"/>
              </a:ext>
            </a:extLst>
          </p:cNvPr>
          <p:cNvSpPr>
            <a:spLocks noGrp="1" noChangeArrowheads="1"/>
          </p:cNvSpPr>
          <p:nvPr>
            <p:ph idx="1"/>
          </p:nvPr>
        </p:nvSpPr>
        <p:spPr bwMode="auto">
          <a:xfrm>
            <a:off x="419808" y="2029857"/>
            <a:ext cx="8534400" cy="3615267"/>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85000" lnSpcReduction="20000"/>
          </a:bodyPr>
          <a:lstStyle/>
          <a:p>
            <a:pPr marL="0" lvl="0" indent="0">
              <a:lnSpc>
                <a:spcPct val="90000"/>
              </a:lnSpc>
              <a:buNone/>
            </a:pPr>
            <a:r>
              <a:rPr lang="en-GB" sz="2400" dirty="0">
                <a:solidFill>
                  <a:schemeClr val="tx1"/>
                </a:solidFill>
                <a:latin typeface="Arial" panose="020B0604020202020204" pitchFamily="34" charset="0"/>
                <a:cs typeface="Arial" panose="020B0604020202020204" pitchFamily="34" charset="0"/>
              </a:rPr>
              <a:t>Research Method: Qualitative, interpretivism research method.</a:t>
            </a:r>
          </a:p>
          <a:p>
            <a:pPr marL="0" lvl="0" indent="0">
              <a:lnSpc>
                <a:spcPct val="90000"/>
              </a:lnSpc>
              <a:buNone/>
            </a:pPr>
            <a:r>
              <a:rPr lang="en-GB" sz="2400" b="1" dirty="0">
                <a:solidFill>
                  <a:schemeClr val="tx1"/>
                </a:solidFill>
                <a:latin typeface="Arial" panose="020B0604020202020204" pitchFamily="34" charset="0"/>
                <a:cs typeface="Arial" panose="020B0604020202020204" pitchFamily="34" charset="0"/>
              </a:rPr>
              <a:t> Data Sources:</a:t>
            </a:r>
          </a:p>
          <a:p>
            <a:pPr lvl="0">
              <a:lnSpc>
                <a:spcPct val="90000"/>
              </a:lnSpc>
            </a:pPr>
            <a:r>
              <a:rPr lang="en-GB" sz="2400" dirty="0">
                <a:solidFill>
                  <a:schemeClr val="tx1"/>
                </a:solidFill>
                <a:latin typeface="Arial" panose="020B0604020202020204" pitchFamily="34" charset="0"/>
                <a:cs typeface="Arial" panose="020B0604020202020204" pitchFamily="34" charset="0"/>
              </a:rPr>
              <a:t> The scholarly literature on AI and cybersecurity. </a:t>
            </a:r>
          </a:p>
          <a:p>
            <a:pPr lvl="0">
              <a:lnSpc>
                <a:spcPct val="90000"/>
              </a:lnSpc>
            </a:pPr>
            <a:r>
              <a:rPr lang="en-GB" sz="2400" dirty="0">
                <a:solidFill>
                  <a:schemeClr val="tx1"/>
                </a:solidFill>
                <a:latin typeface="Arial" panose="020B0604020202020204" pitchFamily="34" charset="0"/>
                <a:cs typeface="Arial" panose="020B0604020202020204" pitchFamily="34" charset="0"/>
              </a:rPr>
              <a:t>Legal &amp; policy documents (NIS2, GDPR, EU AI Act)</a:t>
            </a:r>
          </a:p>
          <a:p>
            <a:pPr lvl="0">
              <a:lnSpc>
                <a:spcPct val="90000"/>
              </a:lnSpc>
            </a:pPr>
            <a:r>
              <a:rPr lang="en-GB" sz="2400" dirty="0">
                <a:solidFill>
                  <a:schemeClr val="tx1"/>
                </a:solidFill>
                <a:latin typeface="Arial" panose="020B0604020202020204" pitchFamily="34" charset="0"/>
                <a:cs typeface="Arial" panose="020B0604020202020204" pitchFamily="34" charset="0"/>
              </a:rPr>
              <a:t> Ethics (IEEE 7000, UNESCO AI Ethics).</a:t>
            </a:r>
          </a:p>
          <a:p>
            <a:pPr marL="0" lvl="0" indent="0">
              <a:lnSpc>
                <a:spcPct val="90000"/>
              </a:lnSpc>
              <a:buNone/>
            </a:pPr>
            <a:r>
              <a:rPr lang="en-GB" sz="2400" b="1" dirty="0">
                <a:solidFill>
                  <a:schemeClr val="tx1"/>
                </a:solidFill>
                <a:latin typeface="Arial" panose="020B0604020202020204" pitchFamily="34" charset="0"/>
                <a:cs typeface="Arial" panose="020B0604020202020204" pitchFamily="34" charset="0"/>
              </a:rPr>
              <a:t> Data Analysis:</a:t>
            </a:r>
          </a:p>
          <a:p>
            <a:pPr lvl="0">
              <a:lnSpc>
                <a:spcPct val="90000"/>
              </a:lnSpc>
            </a:pPr>
            <a:r>
              <a:rPr lang="en-GB" sz="2400" dirty="0">
                <a:solidFill>
                  <a:schemeClr val="tx1"/>
                </a:solidFill>
                <a:latin typeface="Arial" panose="020B0604020202020204" pitchFamily="34" charset="0"/>
                <a:cs typeface="Arial" panose="020B0604020202020204" pitchFamily="34" charset="0"/>
              </a:rPr>
              <a:t> NVivo for thematic coding </a:t>
            </a:r>
          </a:p>
          <a:p>
            <a:pPr lvl="0">
              <a:lnSpc>
                <a:spcPct val="90000"/>
              </a:lnSpc>
            </a:pPr>
            <a:r>
              <a:rPr lang="en-GB" sz="2400" dirty="0">
                <a:solidFill>
                  <a:schemeClr val="tx1"/>
                </a:solidFill>
                <a:latin typeface="Arial" panose="020B0604020202020204" pitchFamily="34" charset="0"/>
                <a:cs typeface="Arial" panose="020B0604020202020204" pitchFamily="34" charset="0"/>
              </a:rPr>
              <a:t>Yor: Ethics vs. Compliance Matrix mapping Excel.</a:t>
            </a:r>
          </a:p>
          <a:p>
            <a:pPr lvl="0">
              <a:lnSpc>
                <a:spcPct val="90000"/>
              </a:lnSpc>
            </a:pPr>
            <a:r>
              <a:rPr lang="en-GB" sz="2400" dirty="0">
                <a:solidFill>
                  <a:schemeClr val="tx1"/>
                </a:solidFill>
                <a:latin typeface="Arial" panose="020B0604020202020204" pitchFamily="34" charset="0"/>
                <a:cs typeface="Arial" panose="020B0604020202020204" pitchFamily="34" charset="0"/>
              </a:rPr>
              <a:t> Provides the systematic comparison of technical, ethical, and legal aspects</a:t>
            </a:r>
            <a:r>
              <a:rPr lang="en-GB" sz="1700" dirty="0">
                <a:solidFill>
                  <a:schemeClr val="tx1"/>
                </a:solidFill>
                <a:latin typeface="Arial" panose="020B0604020202020204" pitchFamily="34" charset="0"/>
                <a:cs typeface="Arial" panose="020B0604020202020204" pitchFamily="34" charset="0"/>
              </a:rPr>
              <a:t>.</a:t>
            </a:r>
          </a:p>
          <a:p>
            <a:pPr lvl="0">
              <a:lnSpc>
                <a:spcPct val="90000"/>
              </a:lnSpc>
            </a:pPr>
            <a:endParaRPr lang="en-US" altLang="en-US" sz="1700" dirty="0">
              <a:solidFill>
                <a:schemeClr val="tx1"/>
              </a:solidFill>
            </a:endParaRPr>
          </a:p>
          <a:p>
            <a:pPr lvl="0">
              <a:lnSpc>
                <a:spcPct val="90000"/>
              </a:lnSpc>
            </a:pPr>
            <a:endParaRPr lang="en-US" altLang="en-US" sz="1700" dirty="0">
              <a:solidFill>
                <a:schemeClr val="tx1"/>
              </a:solidFill>
            </a:endParaRPr>
          </a:p>
          <a:p>
            <a:pPr lvl="0">
              <a:lnSpc>
                <a:spcPct val="90000"/>
              </a:lnSpc>
            </a:pPr>
            <a:endParaRPr lang="en-US" altLang="en-US" sz="1700" dirty="0">
              <a:solidFill>
                <a:schemeClr val="tx1"/>
              </a:solidFill>
            </a:endParaRPr>
          </a:p>
          <a:p>
            <a:pPr lvl="0">
              <a:lnSpc>
                <a:spcPct val="90000"/>
              </a:lnSpc>
            </a:pPr>
            <a:endParaRPr lang="en-US" altLang="en-US" sz="1700" dirty="0">
              <a:solidFill>
                <a:schemeClr val="tx1"/>
              </a:solidFill>
            </a:endParaRPr>
          </a:p>
        </p:txBody>
      </p:sp>
    </p:spTree>
    <p:extLst>
      <p:ext uri="{BB962C8B-B14F-4D97-AF65-F5344CB8AC3E}">
        <p14:creationId xmlns:p14="http://schemas.microsoft.com/office/powerpoint/2010/main" val="2667379524"/>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1"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4A55D288-D8A2-59F3-EEB2-ECD5B8E5B964}"/>
              </a:ext>
            </a:extLst>
          </p:cNvPr>
          <p:cNvSpPr>
            <a:spLocks noGrp="1"/>
          </p:cNvSpPr>
          <p:nvPr>
            <p:ph type="title"/>
          </p:nvPr>
        </p:nvSpPr>
        <p:spPr>
          <a:xfrm>
            <a:off x="8588661" y="941424"/>
            <a:ext cx="3043896" cy="3248611"/>
          </a:xfrm>
        </p:spPr>
        <p:txBody>
          <a:bodyPr>
            <a:normAutofit/>
          </a:bodyPr>
          <a:lstStyle/>
          <a:p>
            <a:r>
              <a:rPr lang="en-GB" dirty="0">
                <a:solidFill>
                  <a:srgbClr val="FFFFFF"/>
                </a:solidFill>
              </a:rPr>
              <a:t>Expected Outcomes </a:t>
            </a:r>
          </a:p>
        </p:txBody>
      </p:sp>
      <p:graphicFrame>
        <p:nvGraphicFramePr>
          <p:cNvPr id="6" name="Content Placeholder 2">
            <a:extLst>
              <a:ext uri="{FF2B5EF4-FFF2-40B4-BE49-F238E27FC236}">
                <a16:creationId xmlns:a16="http://schemas.microsoft.com/office/drawing/2014/main" id="{A7208984-850F-9721-0465-0E26067A0784}"/>
              </a:ext>
            </a:extLst>
          </p:cNvPr>
          <p:cNvGraphicFramePr>
            <a:graphicFrameLocks noGrp="1"/>
          </p:cNvGraphicFramePr>
          <p:nvPr>
            <p:ph idx="1"/>
            <p:extLst>
              <p:ext uri="{D42A27DB-BD31-4B8C-83A1-F6EECF244321}">
                <p14:modId xmlns:p14="http://schemas.microsoft.com/office/powerpoint/2010/main" val="2034318860"/>
              </p:ext>
            </p:extLst>
          </p:nvPr>
        </p:nvGraphicFramePr>
        <p:xfrm>
          <a:off x="740960" y="1202682"/>
          <a:ext cx="6190459" cy="4768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089473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DDD09E-8094-4188-9090-C1C7840FE7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A73FCC-E053-816C-8453-4F864EDE00E6}"/>
              </a:ext>
            </a:extLst>
          </p:cNvPr>
          <p:cNvSpPr>
            <a:spLocks noGrp="1"/>
          </p:cNvSpPr>
          <p:nvPr>
            <p:ph type="title"/>
          </p:nvPr>
        </p:nvSpPr>
        <p:spPr>
          <a:xfrm>
            <a:off x="6084114" y="4487332"/>
            <a:ext cx="4205003" cy="1507067"/>
          </a:xfrm>
        </p:spPr>
        <p:txBody>
          <a:bodyPr>
            <a:normAutofit/>
          </a:bodyPr>
          <a:lstStyle/>
          <a:p>
            <a:r>
              <a:rPr lang="en-GB" sz="3200"/>
              <a:t>Timeline</a:t>
            </a:r>
          </a:p>
        </p:txBody>
      </p:sp>
      <p:sp>
        <p:nvSpPr>
          <p:cNvPr id="27" name="Snip Diagonal Corner Rectangle 24">
            <a:extLst>
              <a:ext uri="{FF2B5EF4-FFF2-40B4-BE49-F238E27FC236}">
                <a16:creationId xmlns:a16="http://schemas.microsoft.com/office/drawing/2014/main" id="{C58F6CE0-025D-40A5-AEF1-00954E3F9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5136155" cy="5286838"/>
          </a:xfrm>
          <a:prstGeom prst="snip2DiagRect">
            <a:avLst>
              <a:gd name="adj1" fmla="val 9954"/>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7E149EF-8ADB-765D-D430-695F967CAFA4}"/>
              </a:ext>
            </a:extLst>
          </p:cNvPr>
          <p:cNvPicPr>
            <a:picLocks noChangeAspect="1"/>
          </p:cNvPicPr>
          <p:nvPr/>
        </p:nvPicPr>
        <p:blipFill>
          <a:blip r:embed="rId2">
            <a:extLst>
              <a:ext uri="{28A0092B-C50C-407E-A947-70E740481C1C}">
                <a14:useLocalDpi xmlns:a14="http://schemas.microsoft.com/office/drawing/2010/main" val="0"/>
              </a:ext>
            </a:extLst>
          </a:blip>
          <a:srcRect l="1476" r="1475" b="-1"/>
          <a:stretch>
            <a:fillRect/>
          </a:stretch>
        </p:blipFill>
        <p:spPr>
          <a:xfrm>
            <a:off x="797205" y="786117"/>
            <a:ext cx="4809744" cy="4956048"/>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
        <p:nvSpPr>
          <p:cNvPr id="3" name="Content Placeholder 2">
            <a:extLst>
              <a:ext uri="{FF2B5EF4-FFF2-40B4-BE49-F238E27FC236}">
                <a16:creationId xmlns:a16="http://schemas.microsoft.com/office/drawing/2014/main" id="{93DF50FD-349D-A8E9-C3EF-AC5B53B12911}"/>
              </a:ext>
            </a:extLst>
          </p:cNvPr>
          <p:cNvSpPr>
            <a:spLocks noGrp="1"/>
          </p:cNvSpPr>
          <p:nvPr>
            <p:ph idx="1"/>
          </p:nvPr>
        </p:nvSpPr>
        <p:spPr>
          <a:xfrm>
            <a:off x="6095998" y="685800"/>
            <a:ext cx="4819653" cy="3615267"/>
          </a:xfrm>
        </p:spPr>
        <p:txBody>
          <a:bodyPr>
            <a:normAutofit/>
          </a:bodyPr>
          <a:lstStyle/>
          <a:p>
            <a:pPr marL="0" indent="0">
              <a:buNone/>
            </a:pPr>
            <a:r>
              <a:rPr lang="en-US" sz="1800" b="1" dirty="0"/>
              <a:t>Timeline (5 months):</a:t>
            </a:r>
            <a:endParaRPr lang="en-US" sz="1800" dirty="0"/>
          </a:p>
          <a:p>
            <a:r>
              <a:rPr lang="en-US" sz="1800" b="1" dirty="0"/>
              <a:t>September:</a:t>
            </a:r>
            <a:r>
              <a:rPr lang="en-US" sz="1800" dirty="0"/>
              <a:t> Literature review. </a:t>
            </a:r>
          </a:p>
          <a:p>
            <a:r>
              <a:rPr lang="en-US" sz="1800" b="1" dirty="0"/>
              <a:t>October–November:</a:t>
            </a:r>
            <a:r>
              <a:rPr lang="en-US" sz="1800" dirty="0"/>
              <a:t> Data Collection and  Analysis.</a:t>
            </a:r>
          </a:p>
          <a:p>
            <a:r>
              <a:rPr lang="en-US" sz="1800" b="1" dirty="0"/>
              <a:t>December:</a:t>
            </a:r>
            <a:r>
              <a:rPr lang="en-US" sz="1800" dirty="0"/>
              <a:t> Framework Development.</a:t>
            </a:r>
          </a:p>
          <a:p>
            <a:r>
              <a:rPr lang="en-US" sz="1800" b="1" dirty="0"/>
              <a:t>January:</a:t>
            </a:r>
            <a:r>
              <a:rPr lang="en-US" sz="1800" dirty="0"/>
              <a:t> Final revisions &amp; submission.</a:t>
            </a:r>
          </a:p>
          <a:p>
            <a:endParaRPr lang="en-GB" sz="1800" dirty="0"/>
          </a:p>
        </p:txBody>
      </p:sp>
      <p:grpSp>
        <p:nvGrpSpPr>
          <p:cNvPr id="28" name="Group 27">
            <a:extLst>
              <a:ext uri="{FF2B5EF4-FFF2-40B4-BE49-F238E27FC236}">
                <a16:creationId xmlns:a16="http://schemas.microsoft.com/office/drawing/2014/main" id="{D8025A22-9C86-4108-A289-BD5650A8E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4" name="Straight Connector 33">
              <a:extLst>
                <a:ext uri="{FF2B5EF4-FFF2-40B4-BE49-F238E27FC236}">
                  <a16:creationId xmlns:a16="http://schemas.microsoft.com/office/drawing/2014/main" id="{59A3623F-EF59-4F0B-9030-79CB7F9950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9EBD0F53-A43D-414A-8653-E9F1D3610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908661C0-6128-4F64-8EDF-2D73D5F47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C8AFEF08-AFBA-4125-B170-D3EB3E11D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AA0E13BF-B4CA-4B20-A5DD-50ABBAEC7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8443355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9"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11"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6301B5-7CF9-CD72-CC33-AF135A8C72E3}"/>
              </a:ext>
            </a:extLst>
          </p:cNvPr>
          <p:cNvSpPr>
            <a:spLocks noGrp="1"/>
          </p:cNvSpPr>
          <p:nvPr>
            <p:ph type="title"/>
          </p:nvPr>
        </p:nvSpPr>
        <p:spPr>
          <a:xfrm>
            <a:off x="133368" y="-129702"/>
            <a:ext cx="8534400" cy="1507067"/>
          </a:xfrm>
        </p:spPr>
        <p:txBody>
          <a:bodyPr>
            <a:normAutofit/>
          </a:bodyPr>
          <a:lstStyle/>
          <a:p>
            <a:r>
              <a:rPr lang="en-GB" sz="4000" dirty="0">
                <a:solidFill>
                  <a:schemeClr val="tx2"/>
                </a:solidFill>
              </a:rPr>
              <a:t>conclusion</a:t>
            </a:r>
          </a:p>
        </p:txBody>
      </p:sp>
      <p:sp>
        <p:nvSpPr>
          <p:cNvPr id="4" name="Rectangle 1">
            <a:extLst>
              <a:ext uri="{FF2B5EF4-FFF2-40B4-BE49-F238E27FC236}">
                <a16:creationId xmlns:a16="http://schemas.microsoft.com/office/drawing/2014/main" id="{F491D345-7119-C29F-8CFE-3C15FF2E6FEA}"/>
              </a:ext>
            </a:extLst>
          </p:cNvPr>
          <p:cNvSpPr>
            <a:spLocks noGrp="1" noChangeArrowheads="1"/>
          </p:cNvSpPr>
          <p:nvPr>
            <p:ph idx="1"/>
          </p:nvPr>
        </p:nvSpPr>
        <p:spPr bwMode="auto">
          <a:xfrm>
            <a:off x="496926" y="1126475"/>
            <a:ext cx="8534400" cy="361526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lvl="0" indent="0" defTabSz="914400" eaLnBrk="0" fontAlgn="base" hangingPunct="0">
              <a:spcBef>
                <a:spcPct val="0"/>
              </a:spcBef>
              <a:buClrTx/>
              <a:buSzTx/>
              <a:buNone/>
            </a:pPr>
            <a:r>
              <a:rPr lang="en-US" dirty="0">
                <a:solidFill>
                  <a:schemeClr val="tx1"/>
                </a:solidFill>
                <a:latin typeface="Arial" panose="020B0604020202020204" pitchFamily="34" charset="0"/>
                <a:cs typeface="Arial" panose="020B0604020202020204" pitchFamily="34" charset="0"/>
              </a:rPr>
              <a:t>The AI is changing the nature of the cybersecurity environment by improving the speed,[5] accuracy, and adaptability of threat detection, but it also introduces pronounced ethical and legal issues. In this research, the researcher aims at creating a balanced approach to technological innovation and accountability by creating a cohesive model of governance that incorporates ethical standards and legal stipulations. The presented framework will be aimed at making sure that the AI systems that are deployed as part of cybersecurity work in a way that is just, clear, understandable, and in full accordance with the applicable regulations, eventually leading to a safer and more reliable cyber </a:t>
            </a:r>
            <a:r>
              <a:rPr lang="en-US" dirty="0" err="1">
                <a:solidFill>
                  <a:schemeClr val="tx1"/>
                </a:solidFill>
                <a:latin typeface="Arial" panose="020B0604020202020204" pitchFamily="34" charset="0"/>
                <a:cs typeface="Arial" panose="020B0604020202020204" pitchFamily="34" charset="0"/>
              </a:rPr>
              <a:t>defence</a:t>
            </a:r>
            <a:r>
              <a:rPr lang="en-US" dirty="0">
                <a:solidFill>
                  <a:schemeClr val="tx1"/>
                </a:solidFill>
                <a:latin typeface="Arial" panose="020B0604020202020204" pitchFamily="34" charset="0"/>
                <a:cs typeface="Arial" panose="020B0604020202020204" pitchFamily="34" charset="0"/>
              </a:rPr>
              <a:t> practice around digital defense.</a:t>
            </a:r>
            <a:endParaRPr kumimoji="0" lang="en-US" altLang="en-US"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2446815"/>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12"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14"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26FC665B-79F2-A52E-81A7-FFB80588533D}"/>
              </a:ext>
            </a:extLst>
          </p:cNvPr>
          <p:cNvSpPr>
            <a:spLocks noGrp="1"/>
          </p:cNvSpPr>
          <p:nvPr>
            <p:ph type="title"/>
          </p:nvPr>
        </p:nvSpPr>
        <p:spPr>
          <a:xfrm>
            <a:off x="133368" y="-231354"/>
            <a:ext cx="8534400" cy="1507067"/>
          </a:xfrm>
        </p:spPr>
        <p:txBody>
          <a:bodyPr>
            <a:normAutofit/>
          </a:bodyPr>
          <a:lstStyle/>
          <a:p>
            <a:r>
              <a:rPr lang="en-GB" sz="4000" dirty="0" err="1">
                <a:solidFill>
                  <a:schemeClr val="tx2"/>
                </a:solidFill>
              </a:rPr>
              <a:t>Refrences</a:t>
            </a:r>
            <a:r>
              <a:rPr lang="en-GB" sz="4000" dirty="0">
                <a:solidFill>
                  <a:schemeClr val="tx2"/>
                </a:solidFill>
              </a:rPr>
              <a:t> </a:t>
            </a:r>
          </a:p>
        </p:txBody>
      </p:sp>
      <p:sp>
        <p:nvSpPr>
          <p:cNvPr id="7" name="Content Placeholder 6">
            <a:extLst>
              <a:ext uri="{FF2B5EF4-FFF2-40B4-BE49-F238E27FC236}">
                <a16:creationId xmlns:a16="http://schemas.microsoft.com/office/drawing/2014/main" id="{438CECC7-3DAF-B5DB-450E-181DEED4742C}"/>
              </a:ext>
            </a:extLst>
          </p:cNvPr>
          <p:cNvSpPr>
            <a:spLocks noGrp="1"/>
          </p:cNvSpPr>
          <p:nvPr>
            <p:ph idx="1"/>
          </p:nvPr>
        </p:nvSpPr>
        <p:spPr>
          <a:xfrm>
            <a:off x="133368" y="2191947"/>
            <a:ext cx="11390275" cy="3522643"/>
          </a:xfrm>
        </p:spPr>
        <p:txBody>
          <a:bodyPr>
            <a:normAutofit fontScale="92500" lnSpcReduction="20000"/>
          </a:bodyPr>
          <a:lstStyle/>
          <a:p>
            <a:r>
              <a:rPr lang="en-GB" sz="2200" dirty="0">
                <a:solidFill>
                  <a:schemeClr val="tx1"/>
                </a:solidFill>
                <a:latin typeface="Arial" panose="020B0604020202020204" pitchFamily="34" charset="0"/>
                <a:cs typeface="Arial" panose="020B0604020202020204" pitchFamily="34" charset="0"/>
              </a:rPr>
              <a:t>[1] </a:t>
            </a:r>
            <a:r>
              <a:rPr lang="en-US" sz="2200" dirty="0" err="1">
                <a:solidFill>
                  <a:schemeClr val="tx1"/>
                </a:solidFill>
                <a:latin typeface="Arial" panose="020B0604020202020204" pitchFamily="34" charset="0"/>
                <a:cs typeface="Arial" panose="020B0604020202020204" pitchFamily="34" charset="0"/>
              </a:rPr>
              <a:t>Sumartono</a:t>
            </a:r>
            <a:r>
              <a:rPr lang="en-US" sz="2200" dirty="0">
                <a:solidFill>
                  <a:schemeClr val="tx1"/>
                </a:solidFill>
                <a:latin typeface="Arial" panose="020B0604020202020204" pitchFamily="34" charset="0"/>
                <a:cs typeface="Arial" panose="020B0604020202020204" pitchFamily="34" charset="0"/>
              </a:rPr>
              <a:t>, E., </a:t>
            </a:r>
            <a:r>
              <a:rPr lang="en-US" sz="2200" dirty="0" err="1">
                <a:solidFill>
                  <a:schemeClr val="tx1"/>
                </a:solidFill>
                <a:latin typeface="Arial" panose="020B0604020202020204" pitchFamily="34" charset="0"/>
                <a:cs typeface="Arial" panose="020B0604020202020204" pitchFamily="34" charset="0"/>
              </a:rPr>
              <a:t>Harliyanto</a:t>
            </a:r>
            <a:r>
              <a:rPr lang="en-US" sz="2200" dirty="0">
                <a:solidFill>
                  <a:schemeClr val="tx1"/>
                </a:solidFill>
                <a:latin typeface="Arial" panose="020B0604020202020204" pitchFamily="34" charset="0"/>
                <a:cs typeface="Arial" panose="020B0604020202020204" pitchFamily="34" charset="0"/>
              </a:rPr>
              <a:t>, R., </a:t>
            </a:r>
            <a:r>
              <a:rPr lang="en-US" sz="2200" dirty="0" err="1">
                <a:solidFill>
                  <a:schemeClr val="tx1"/>
                </a:solidFill>
                <a:latin typeface="Arial" panose="020B0604020202020204" pitchFamily="34" charset="0"/>
                <a:cs typeface="Arial" panose="020B0604020202020204" pitchFamily="34" charset="0"/>
              </a:rPr>
              <a:t>Situmeang</a:t>
            </a:r>
            <a:r>
              <a:rPr lang="en-US" sz="2200" dirty="0">
                <a:solidFill>
                  <a:schemeClr val="tx1"/>
                </a:solidFill>
                <a:latin typeface="Arial" panose="020B0604020202020204" pitchFamily="34" charset="0"/>
                <a:cs typeface="Arial" panose="020B0604020202020204" pitchFamily="34" charset="0"/>
              </a:rPr>
              <a:t>, S.M.T., </a:t>
            </a:r>
            <a:r>
              <a:rPr lang="en-US" sz="2200" dirty="0" err="1">
                <a:solidFill>
                  <a:schemeClr val="tx1"/>
                </a:solidFill>
                <a:latin typeface="Arial" panose="020B0604020202020204" pitchFamily="34" charset="0"/>
                <a:cs typeface="Arial" panose="020B0604020202020204" pitchFamily="34" charset="0"/>
              </a:rPr>
              <a:t>Siagian</a:t>
            </a:r>
            <a:r>
              <a:rPr lang="en-US" sz="2200" dirty="0">
                <a:solidFill>
                  <a:schemeClr val="tx1"/>
                </a:solidFill>
                <a:latin typeface="Arial" panose="020B0604020202020204" pitchFamily="34" charset="0"/>
                <a:cs typeface="Arial" panose="020B0604020202020204" pitchFamily="34" charset="0"/>
              </a:rPr>
              <a:t>, D.S. and </a:t>
            </a:r>
            <a:r>
              <a:rPr lang="en-US" sz="2200" dirty="0" err="1">
                <a:solidFill>
                  <a:schemeClr val="tx1"/>
                </a:solidFill>
                <a:latin typeface="Arial" panose="020B0604020202020204" pitchFamily="34" charset="0"/>
                <a:cs typeface="Arial" panose="020B0604020202020204" pitchFamily="34" charset="0"/>
              </a:rPr>
              <a:t>Septaria</a:t>
            </a:r>
            <a:r>
              <a:rPr lang="en-US" sz="2200" dirty="0">
                <a:solidFill>
                  <a:schemeClr val="tx1"/>
                </a:solidFill>
                <a:latin typeface="Arial" panose="020B0604020202020204" pitchFamily="34" charset="0"/>
                <a:cs typeface="Arial" panose="020B0604020202020204" pitchFamily="34" charset="0"/>
              </a:rPr>
              <a:t>, E., 2024. The legal implications of data privacy laws, cybersecurity regulations, and ai ethics in a digital society. </a:t>
            </a:r>
            <a:r>
              <a:rPr lang="en-US" sz="2200" i="1" dirty="0">
                <a:solidFill>
                  <a:schemeClr val="tx1"/>
                </a:solidFill>
                <a:latin typeface="Arial" panose="020B0604020202020204" pitchFamily="34" charset="0"/>
                <a:cs typeface="Arial" panose="020B0604020202020204" pitchFamily="34" charset="0"/>
              </a:rPr>
              <a:t>The Journal of Academic Science</a:t>
            </a:r>
            <a:r>
              <a:rPr lang="en-US" sz="2200" dirty="0">
                <a:solidFill>
                  <a:schemeClr val="tx1"/>
                </a:solidFill>
                <a:latin typeface="Arial" panose="020B0604020202020204" pitchFamily="34" charset="0"/>
                <a:cs typeface="Arial" panose="020B0604020202020204" pitchFamily="34" charset="0"/>
              </a:rPr>
              <a:t>, </a:t>
            </a:r>
            <a:r>
              <a:rPr lang="en-US" sz="2200" i="1" dirty="0">
                <a:solidFill>
                  <a:schemeClr val="tx1"/>
                </a:solidFill>
                <a:latin typeface="Arial" panose="020B0604020202020204" pitchFamily="34" charset="0"/>
                <a:cs typeface="Arial" panose="020B0604020202020204" pitchFamily="34" charset="0"/>
              </a:rPr>
              <a:t>1</a:t>
            </a:r>
            <a:r>
              <a:rPr lang="en-US" sz="2200" dirty="0">
                <a:solidFill>
                  <a:schemeClr val="tx1"/>
                </a:solidFill>
                <a:latin typeface="Arial" panose="020B0604020202020204" pitchFamily="34" charset="0"/>
                <a:cs typeface="Arial" panose="020B0604020202020204" pitchFamily="34" charset="0"/>
              </a:rPr>
              <a:t>(2), pp.103-110.</a:t>
            </a:r>
          </a:p>
          <a:p>
            <a:r>
              <a:rPr lang="en-US" sz="2200" dirty="0">
                <a:solidFill>
                  <a:schemeClr val="tx1"/>
                </a:solidFill>
                <a:latin typeface="Arial" panose="020B0604020202020204" pitchFamily="34" charset="0"/>
                <a:cs typeface="Arial" panose="020B0604020202020204" pitchFamily="34" charset="0"/>
              </a:rPr>
              <a:t>[2] Liu, Z. and Zhou, J., 2022. </a:t>
            </a:r>
            <a:r>
              <a:rPr lang="en-US" sz="2200" i="1" dirty="0">
                <a:solidFill>
                  <a:schemeClr val="tx1"/>
                </a:solidFill>
                <a:latin typeface="Arial" panose="020B0604020202020204" pitchFamily="34" charset="0"/>
                <a:cs typeface="Arial" panose="020B0604020202020204" pitchFamily="34" charset="0"/>
              </a:rPr>
              <a:t>Introduction to graph neural networks</a:t>
            </a:r>
            <a:r>
              <a:rPr lang="en-US" sz="2200" dirty="0">
                <a:solidFill>
                  <a:schemeClr val="tx1"/>
                </a:solidFill>
                <a:latin typeface="Arial" panose="020B0604020202020204" pitchFamily="34" charset="0"/>
                <a:cs typeface="Arial" panose="020B0604020202020204" pitchFamily="34" charset="0"/>
              </a:rPr>
              <a:t>. Springer Nature.</a:t>
            </a:r>
          </a:p>
          <a:p>
            <a:r>
              <a:rPr lang="en-US" sz="2200" dirty="0">
                <a:solidFill>
                  <a:schemeClr val="tx1"/>
                </a:solidFill>
                <a:latin typeface="Arial" panose="020B0604020202020204" pitchFamily="34" charset="0"/>
                <a:cs typeface="Arial" panose="020B0604020202020204" pitchFamily="34" charset="0"/>
              </a:rPr>
              <a:t>[3] </a:t>
            </a:r>
            <a:r>
              <a:rPr lang="en-GB" sz="2200" dirty="0">
                <a:solidFill>
                  <a:schemeClr val="tx1"/>
                </a:solidFill>
                <a:latin typeface="Arial" panose="020B0604020202020204" pitchFamily="34" charset="0"/>
                <a:cs typeface="Arial" panose="020B0604020202020204" pitchFamily="34" charset="0"/>
              </a:rPr>
              <a:t>Kaushik, K., Khan, A., Kumari, A., Sharma, I. and Dubey, R., 2024. Ethical considerations in AI-based cybersecurity. In </a:t>
            </a:r>
            <a:r>
              <a:rPr lang="en-GB" sz="2200" i="1" dirty="0">
                <a:solidFill>
                  <a:schemeClr val="tx1"/>
                </a:solidFill>
                <a:latin typeface="Arial" panose="020B0604020202020204" pitchFamily="34" charset="0"/>
                <a:cs typeface="Arial" panose="020B0604020202020204" pitchFamily="34" charset="0"/>
              </a:rPr>
              <a:t>Next-generation cybersecurity: AI, ML, and Blockchain</a:t>
            </a:r>
            <a:r>
              <a:rPr lang="en-GB" sz="2200" dirty="0">
                <a:solidFill>
                  <a:schemeClr val="tx1"/>
                </a:solidFill>
                <a:latin typeface="Arial" panose="020B0604020202020204" pitchFamily="34" charset="0"/>
                <a:cs typeface="Arial" panose="020B0604020202020204" pitchFamily="34" charset="0"/>
              </a:rPr>
              <a:t> (pp. 437-470). Singapore: Springer Nature Singapore.</a:t>
            </a:r>
            <a:endParaRPr lang="en-US" sz="2200" dirty="0">
              <a:solidFill>
                <a:schemeClr val="tx1"/>
              </a:solidFill>
              <a:latin typeface="Arial" panose="020B0604020202020204" pitchFamily="34" charset="0"/>
              <a:cs typeface="Arial" panose="020B0604020202020204" pitchFamily="34" charset="0"/>
            </a:endParaRPr>
          </a:p>
          <a:p>
            <a:r>
              <a:rPr lang="en-US" sz="2200" dirty="0">
                <a:solidFill>
                  <a:schemeClr val="tx1"/>
                </a:solidFill>
                <a:latin typeface="Arial" panose="020B0604020202020204" pitchFamily="34" charset="0"/>
                <a:cs typeface="Arial" panose="020B0604020202020204" pitchFamily="34" charset="0"/>
              </a:rPr>
              <a:t>[4] Davies, D., 2025. </a:t>
            </a:r>
            <a:r>
              <a:rPr lang="en-US" sz="2200" i="1" dirty="0">
                <a:solidFill>
                  <a:schemeClr val="tx1"/>
                </a:solidFill>
                <a:latin typeface="Arial" panose="020B0604020202020204" pitchFamily="34" charset="0"/>
                <a:cs typeface="Arial" panose="020B0604020202020204" pitchFamily="34" charset="0"/>
              </a:rPr>
              <a:t>The Unaccountability Machine: Why Big Systems Make Terrible Decisions—and How the World Lost Its Mind</a:t>
            </a:r>
            <a:r>
              <a:rPr lang="en-US" sz="2200" dirty="0">
                <a:solidFill>
                  <a:schemeClr val="tx1"/>
                </a:solidFill>
                <a:latin typeface="Arial" panose="020B0604020202020204" pitchFamily="34" charset="0"/>
                <a:cs typeface="Arial" panose="020B0604020202020204" pitchFamily="34" charset="0"/>
              </a:rPr>
              <a:t>. University of Chicago Press.</a:t>
            </a:r>
          </a:p>
          <a:p>
            <a:r>
              <a:rPr lang="en-US" sz="2200" dirty="0">
                <a:solidFill>
                  <a:schemeClr val="tx1"/>
                </a:solidFill>
                <a:latin typeface="Arial" panose="020B0604020202020204" pitchFamily="34" charset="0"/>
                <a:cs typeface="Arial" panose="020B0604020202020204" pitchFamily="34" charset="0"/>
              </a:rPr>
              <a:t>[5] Khan, M.I., Arif, A. and Khan, A.R.A., 2024. The most recent advances and uses of AI in cybersecurity. </a:t>
            </a:r>
            <a:r>
              <a:rPr lang="en-US" sz="2200" i="1" dirty="0">
                <a:solidFill>
                  <a:schemeClr val="tx1"/>
                </a:solidFill>
                <a:latin typeface="Arial" panose="020B0604020202020204" pitchFamily="34" charset="0"/>
                <a:cs typeface="Arial" panose="020B0604020202020204" pitchFamily="34" charset="0"/>
              </a:rPr>
              <a:t>BULLET: </a:t>
            </a:r>
            <a:r>
              <a:rPr lang="en-US" sz="2200" i="1" dirty="0" err="1">
                <a:solidFill>
                  <a:schemeClr val="tx1"/>
                </a:solidFill>
                <a:latin typeface="Arial" panose="020B0604020202020204" pitchFamily="34" charset="0"/>
                <a:cs typeface="Arial" panose="020B0604020202020204" pitchFamily="34" charset="0"/>
              </a:rPr>
              <a:t>Jurnal</a:t>
            </a:r>
            <a:r>
              <a:rPr lang="en-US" sz="2200" i="1" dirty="0">
                <a:solidFill>
                  <a:schemeClr val="tx1"/>
                </a:solidFill>
                <a:latin typeface="Arial" panose="020B0604020202020204" pitchFamily="34" charset="0"/>
                <a:cs typeface="Arial" panose="020B0604020202020204" pitchFamily="34" charset="0"/>
              </a:rPr>
              <a:t> </a:t>
            </a:r>
            <a:r>
              <a:rPr lang="en-US" sz="2200" i="1" dirty="0" err="1">
                <a:solidFill>
                  <a:schemeClr val="tx1"/>
                </a:solidFill>
                <a:latin typeface="Arial" panose="020B0604020202020204" pitchFamily="34" charset="0"/>
                <a:cs typeface="Arial" panose="020B0604020202020204" pitchFamily="34" charset="0"/>
              </a:rPr>
              <a:t>Multidisiplin</a:t>
            </a:r>
            <a:r>
              <a:rPr lang="en-US" sz="2200" i="1" dirty="0">
                <a:solidFill>
                  <a:schemeClr val="tx1"/>
                </a:solidFill>
                <a:latin typeface="Arial" panose="020B0604020202020204" pitchFamily="34" charset="0"/>
                <a:cs typeface="Arial" panose="020B0604020202020204" pitchFamily="34" charset="0"/>
              </a:rPr>
              <a:t> </a:t>
            </a:r>
            <a:r>
              <a:rPr lang="en-US" sz="2200" i="1" dirty="0" err="1">
                <a:solidFill>
                  <a:schemeClr val="tx1"/>
                </a:solidFill>
                <a:latin typeface="Arial" panose="020B0604020202020204" pitchFamily="34" charset="0"/>
                <a:cs typeface="Arial" panose="020B0604020202020204" pitchFamily="34" charset="0"/>
              </a:rPr>
              <a:t>Ilmu</a:t>
            </a:r>
            <a:r>
              <a:rPr lang="en-US" sz="2200" dirty="0">
                <a:solidFill>
                  <a:schemeClr val="tx1"/>
                </a:solidFill>
                <a:latin typeface="Arial" panose="020B0604020202020204" pitchFamily="34" charset="0"/>
                <a:cs typeface="Arial" panose="020B0604020202020204" pitchFamily="34" charset="0"/>
              </a:rPr>
              <a:t>, </a:t>
            </a:r>
            <a:r>
              <a:rPr lang="en-US" sz="2200" i="1" dirty="0">
                <a:solidFill>
                  <a:schemeClr val="tx1"/>
                </a:solidFill>
                <a:latin typeface="Arial" panose="020B0604020202020204" pitchFamily="34" charset="0"/>
                <a:cs typeface="Arial" panose="020B0604020202020204" pitchFamily="34" charset="0"/>
              </a:rPr>
              <a:t>3</a:t>
            </a:r>
            <a:r>
              <a:rPr lang="en-US" sz="2200" dirty="0">
                <a:solidFill>
                  <a:schemeClr val="tx1"/>
                </a:solidFill>
                <a:latin typeface="Arial" panose="020B0604020202020204" pitchFamily="34" charset="0"/>
                <a:cs typeface="Arial" panose="020B0604020202020204" pitchFamily="34" charset="0"/>
              </a:rPr>
              <a:t>(4), pp.566-578.</a:t>
            </a:r>
          </a:p>
          <a:p>
            <a:endParaRPr lang="en-US" dirty="0">
              <a:solidFill>
                <a:schemeClr val="tx1"/>
              </a:solidFill>
              <a:latin typeface="Arial" panose="020B0604020202020204" pitchFamily="34" charset="0"/>
              <a:cs typeface="Arial" panose="020B0604020202020204" pitchFamily="34" charset="0"/>
            </a:endParaRPr>
          </a:p>
          <a:p>
            <a:pPr marL="0" indent="0">
              <a:buNone/>
            </a:pPr>
            <a:endParaRPr lang="en-US" dirty="0">
              <a:solidFill>
                <a:schemeClr val="tx1"/>
              </a:solidFill>
            </a:endParaRPr>
          </a:p>
          <a:p>
            <a:endParaRPr lang="en-US"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1404864178"/>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2807</TotalTime>
  <Words>1286</Words>
  <Application>Microsoft Office PowerPoint</Application>
  <PresentationFormat>Widescreen</PresentationFormat>
  <Paragraphs>106</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Century Gothic</vt:lpstr>
      <vt:lpstr>Wingdings 3</vt:lpstr>
      <vt:lpstr>Slice</vt:lpstr>
      <vt:lpstr>“The Ethical and Legal Challenges of AI-Powered Cyber Threat Detection” </vt:lpstr>
      <vt:lpstr>Agenda </vt:lpstr>
      <vt:lpstr>Introduction</vt:lpstr>
      <vt:lpstr>Research Context</vt:lpstr>
      <vt:lpstr>Research Problem</vt:lpstr>
      <vt:lpstr>Research Aim &amp; Objectives</vt:lpstr>
      <vt:lpstr>Significance of the Research</vt:lpstr>
      <vt:lpstr>Literature Review (Key Findings)</vt:lpstr>
      <vt:lpstr>Ethical &amp; Legal Frameworks</vt:lpstr>
      <vt:lpstr>Research Design</vt:lpstr>
      <vt:lpstr>Methods &amp; Materials</vt:lpstr>
      <vt:lpstr>Expected Outcomes </vt:lpstr>
      <vt:lpstr>Timeline</vt:lpstr>
      <vt:lpstr>conclusion</vt:lpstr>
      <vt:lpstr>Refrences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matey bonehill</dc:creator>
  <cp:lastModifiedBy>matey bonehill</cp:lastModifiedBy>
  <cp:revision>1</cp:revision>
  <dcterms:created xsi:type="dcterms:W3CDTF">2025-11-05T11:44:02Z</dcterms:created>
  <dcterms:modified xsi:type="dcterms:W3CDTF">2025-11-11T10:27:58Z</dcterms:modified>
</cp:coreProperties>
</file>