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audio1.bin" ContentType="audio/unknown"/>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9"/>
  </p:notesMasterIdLst>
  <p:handoutMasterIdLst>
    <p:handoutMasterId r:id="rId40"/>
  </p:handoutMasterIdLst>
  <p:sldIdLst>
    <p:sldId id="306" r:id="rId2"/>
    <p:sldId id="532" r:id="rId3"/>
    <p:sldId id="554" r:id="rId4"/>
    <p:sldId id="534" r:id="rId5"/>
    <p:sldId id="528" r:id="rId6"/>
    <p:sldId id="285" r:id="rId7"/>
    <p:sldId id="530" r:id="rId8"/>
    <p:sldId id="529" r:id="rId9"/>
    <p:sldId id="531" r:id="rId10"/>
    <p:sldId id="604" r:id="rId11"/>
    <p:sldId id="601" r:id="rId12"/>
    <p:sldId id="602" r:id="rId13"/>
    <p:sldId id="603" r:id="rId14"/>
    <p:sldId id="545" r:id="rId15"/>
    <p:sldId id="546" r:id="rId16"/>
    <p:sldId id="547" r:id="rId17"/>
    <p:sldId id="548" r:id="rId18"/>
    <p:sldId id="549" r:id="rId19"/>
    <p:sldId id="550" r:id="rId20"/>
    <p:sldId id="551" r:id="rId21"/>
    <p:sldId id="552" r:id="rId22"/>
    <p:sldId id="553" r:id="rId23"/>
    <p:sldId id="266" r:id="rId24"/>
    <p:sldId id="261" r:id="rId25"/>
    <p:sldId id="262" r:id="rId26"/>
    <p:sldId id="263" r:id="rId27"/>
    <p:sldId id="269" r:id="rId28"/>
    <p:sldId id="264" r:id="rId29"/>
    <p:sldId id="593" r:id="rId30"/>
    <p:sldId id="538" r:id="rId31"/>
    <p:sldId id="594" r:id="rId32"/>
    <p:sldId id="595" r:id="rId33"/>
    <p:sldId id="596" r:id="rId34"/>
    <p:sldId id="597" r:id="rId35"/>
    <p:sldId id="598" r:id="rId36"/>
    <p:sldId id="599" r:id="rId37"/>
    <p:sldId id="281"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A3A5AE-947D-F5E5-D86F-C1503A385FC6}" v="351" dt="2023-11-21T11:10:29.936"/>
    <p1510:client id="{3D23D3FA-DB8B-7616-967D-24D432297E8F}" v="13" dt="2023-11-17T09:08:35.718"/>
    <p1510:client id="{B3E88CED-7DC9-C128-7207-86BCAAE1B291}" v="60" dt="2023-11-20T16:24:28.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208" autoAdjust="0"/>
  </p:normalViewPr>
  <p:slideViewPr>
    <p:cSldViewPr snapToGrid="0">
      <p:cViewPr varScale="1">
        <p:scale>
          <a:sx n="57" d="100"/>
          <a:sy n="57" d="100"/>
        </p:scale>
        <p:origin x="48" y="960"/>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36A3A5AE-947D-F5E5-D86F-C1503A385FC6}"/>
    <pc:docChg chg="addSld delSld modSld">
      <pc:chgData name="Sadie France" userId="S::s.france@uwtsd.ac.uk::b7d6a976-0449-421d-8e4f-ccb524b7ca6e" providerId="AD" clId="Web-{36A3A5AE-947D-F5E5-D86F-C1503A385FC6}" dt="2023-11-21T11:10:29.936" v="351" actId="20577"/>
      <pc:docMkLst>
        <pc:docMk/>
      </pc:docMkLst>
      <pc:sldChg chg="del">
        <pc:chgData name="Sadie France" userId="S::s.france@uwtsd.ac.uk::b7d6a976-0449-421d-8e4f-ccb524b7ca6e" providerId="AD" clId="Web-{36A3A5AE-947D-F5E5-D86F-C1503A385FC6}" dt="2023-11-21T09:33:49.985" v="15"/>
        <pc:sldMkLst>
          <pc:docMk/>
          <pc:sldMk cId="3019940399" sldId="256"/>
        </pc:sldMkLst>
      </pc:sldChg>
      <pc:sldChg chg="del">
        <pc:chgData name="Sadie France" userId="S::s.france@uwtsd.ac.uk::b7d6a976-0449-421d-8e4f-ccb524b7ca6e" providerId="AD" clId="Web-{36A3A5AE-947D-F5E5-D86F-C1503A385FC6}" dt="2023-11-21T09:34:42.455" v="59"/>
        <pc:sldMkLst>
          <pc:docMk/>
          <pc:sldMk cId="4173351547" sldId="282"/>
        </pc:sldMkLst>
      </pc:sldChg>
      <pc:sldChg chg="del">
        <pc:chgData name="Sadie France" userId="S::s.france@uwtsd.ac.uk::b7d6a976-0449-421d-8e4f-ccb524b7ca6e" providerId="AD" clId="Web-{36A3A5AE-947D-F5E5-D86F-C1503A385FC6}" dt="2023-11-21T09:34:35.549" v="55"/>
        <pc:sldMkLst>
          <pc:docMk/>
          <pc:sldMk cId="3607751293" sldId="287"/>
        </pc:sldMkLst>
      </pc:sldChg>
      <pc:sldChg chg="del">
        <pc:chgData name="Sadie France" userId="S::s.france@uwtsd.ac.uk::b7d6a976-0449-421d-8e4f-ccb524b7ca6e" providerId="AD" clId="Web-{36A3A5AE-947D-F5E5-D86F-C1503A385FC6}" dt="2023-11-21T09:34:29.517" v="48"/>
        <pc:sldMkLst>
          <pc:docMk/>
          <pc:sldMk cId="827571852" sldId="291"/>
        </pc:sldMkLst>
      </pc:sldChg>
      <pc:sldChg chg="del">
        <pc:chgData name="Sadie France" userId="S::s.france@uwtsd.ac.uk::b7d6a976-0449-421d-8e4f-ccb524b7ca6e" providerId="AD" clId="Web-{36A3A5AE-947D-F5E5-D86F-C1503A385FC6}" dt="2023-11-21T11:10:19.576" v="350"/>
        <pc:sldMkLst>
          <pc:docMk/>
          <pc:sldMk cId="3247830648" sldId="301"/>
        </pc:sldMkLst>
      </pc:sldChg>
      <pc:sldChg chg="modSp">
        <pc:chgData name="Sadie France" userId="S::s.france@uwtsd.ac.uk::b7d6a976-0449-421d-8e4f-ccb524b7ca6e" providerId="AD" clId="Web-{36A3A5AE-947D-F5E5-D86F-C1503A385FC6}" dt="2023-11-21T11:10:29.936" v="351" actId="20577"/>
        <pc:sldMkLst>
          <pc:docMk/>
          <pc:sldMk cId="2364680398" sldId="532"/>
        </pc:sldMkLst>
        <pc:spChg chg="mod">
          <ac:chgData name="Sadie France" userId="S::s.france@uwtsd.ac.uk::b7d6a976-0449-421d-8e4f-ccb524b7ca6e" providerId="AD" clId="Web-{36A3A5AE-947D-F5E5-D86F-C1503A385FC6}" dt="2023-11-21T11:10:29.936" v="351" actId="20577"/>
          <ac:spMkLst>
            <pc:docMk/>
            <pc:sldMk cId="2364680398" sldId="532"/>
            <ac:spMk id="3" creationId="{FC0E6B9E-C3EF-7142-54BE-882C5D6C4302}"/>
          </ac:spMkLst>
        </pc:spChg>
      </pc:sldChg>
      <pc:sldChg chg="del">
        <pc:chgData name="Sadie France" userId="S::s.france@uwtsd.ac.uk::b7d6a976-0449-421d-8e4f-ccb524b7ca6e" providerId="AD" clId="Web-{36A3A5AE-947D-F5E5-D86F-C1503A385FC6}" dt="2023-11-21T09:32:56.342" v="14"/>
        <pc:sldMkLst>
          <pc:docMk/>
          <pc:sldMk cId="525162755" sldId="535"/>
        </pc:sldMkLst>
      </pc:sldChg>
      <pc:sldChg chg="del">
        <pc:chgData name="Sadie France" userId="S::s.france@uwtsd.ac.uk::b7d6a976-0449-421d-8e4f-ccb524b7ca6e" providerId="AD" clId="Web-{36A3A5AE-947D-F5E5-D86F-C1503A385FC6}" dt="2023-11-21T09:19:53.581" v="13"/>
        <pc:sldMkLst>
          <pc:docMk/>
          <pc:sldMk cId="1599469184" sldId="536"/>
        </pc:sldMkLst>
      </pc:sldChg>
      <pc:sldChg chg="del">
        <pc:chgData name="Sadie France" userId="S::s.france@uwtsd.ac.uk::b7d6a976-0449-421d-8e4f-ccb524b7ca6e" providerId="AD" clId="Web-{36A3A5AE-947D-F5E5-D86F-C1503A385FC6}" dt="2023-11-21T09:33:52.281" v="16"/>
        <pc:sldMkLst>
          <pc:docMk/>
          <pc:sldMk cId="1023630679" sldId="537"/>
        </pc:sldMkLst>
      </pc:sldChg>
      <pc:sldChg chg="del">
        <pc:chgData name="Sadie France" userId="S::s.france@uwtsd.ac.uk::b7d6a976-0449-421d-8e4f-ccb524b7ca6e" providerId="AD" clId="Web-{36A3A5AE-947D-F5E5-D86F-C1503A385FC6}" dt="2023-11-21T09:34:35.564" v="57"/>
        <pc:sldMkLst>
          <pc:docMk/>
          <pc:sldMk cId="1331789493" sldId="539"/>
        </pc:sldMkLst>
      </pc:sldChg>
      <pc:sldChg chg="del">
        <pc:chgData name="Sadie France" userId="S::s.france@uwtsd.ac.uk::b7d6a976-0449-421d-8e4f-ccb524b7ca6e" providerId="AD" clId="Web-{36A3A5AE-947D-F5E5-D86F-C1503A385FC6}" dt="2023-11-21T09:34:35.564" v="56"/>
        <pc:sldMkLst>
          <pc:docMk/>
          <pc:sldMk cId="4040006660" sldId="540"/>
        </pc:sldMkLst>
      </pc:sldChg>
      <pc:sldChg chg="del">
        <pc:chgData name="Sadie France" userId="S::s.france@uwtsd.ac.uk::b7d6a976-0449-421d-8e4f-ccb524b7ca6e" providerId="AD" clId="Web-{36A3A5AE-947D-F5E5-D86F-C1503A385FC6}" dt="2023-11-21T09:34:35.533" v="54"/>
        <pc:sldMkLst>
          <pc:docMk/>
          <pc:sldMk cId="2216026814" sldId="541"/>
        </pc:sldMkLst>
      </pc:sldChg>
      <pc:sldChg chg="del">
        <pc:chgData name="Sadie France" userId="S::s.france@uwtsd.ac.uk::b7d6a976-0449-421d-8e4f-ccb524b7ca6e" providerId="AD" clId="Web-{36A3A5AE-947D-F5E5-D86F-C1503A385FC6}" dt="2023-11-21T09:34:35.533" v="53"/>
        <pc:sldMkLst>
          <pc:docMk/>
          <pc:sldMk cId="4178389021" sldId="542"/>
        </pc:sldMkLst>
      </pc:sldChg>
      <pc:sldChg chg="del">
        <pc:chgData name="Sadie France" userId="S::s.france@uwtsd.ac.uk::b7d6a976-0449-421d-8e4f-ccb524b7ca6e" providerId="AD" clId="Web-{36A3A5AE-947D-F5E5-D86F-C1503A385FC6}" dt="2023-11-21T09:34:35.517" v="52"/>
        <pc:sldMkLst>
          <pc:docMk/>
          <pc:sldMk cId="1606753434" sldId="543"/>
        </pc:sldMkLst>
      </pc:sldChg>
      <pc:sldChg chg="del">
        <pc:chgData name="Sadie France" userId="S::s.france@uwtsd.ac.uk::b7d6a976-0449-421d-8e4f-ccb524b7ca6e" providerId="AD" clId="Web-{36A3A5AE-947D-F5E5-D86F-C1503A385FC6}" dt="2023-11-21T09:34:39.486" v="58"/>
        <pc:sldMkLst>
          <pc:docMk/>
          <pc:sldMk cId="33455047" sldId="544"/>
        </pc:sldMkLst>
      </pc:sldChg>
      <pc:sldChg chg="del">
        <pc:chgData name="Sadie France" userId="S::s.france@uwtsd.ac.uk::b7d6a976-0449-421d-8e4f-ccb524b7ca6e" providerId="AD" clId="Web-{36A3A5AE-947D-F5E5-D86F-C1503A385FC6}" dt="2023-11-21T09:33:53.578" v="17"/>
        <pc:sldMkLst>
          <pc:docMk/>
          <pc:sldMk cId="2361138154" sldId="555"/>
        </pc:sldMkLst>
      </pc:sldChg>
      <pc:sldChg chg="del">
        <pc:chgData name="Sadie France" userId="S::s.france@uwtsd.ac.uk::b7d6a976-0449-421d-8e4f-ccb524b7ca6e" providerId="AD" clId="Web-{36A3A5AE-947D-F5E5-D86F-C1503A385FC6}" dt="2023-11-21T09:33:54.297" v="18"/>
        <pc:sldMkLst>
          <pc:docMk/>
          <pc:sldMk cId="588826197" sldId="556"/>
        </pc:sldMkLst>
      </pc:sldChg>
      <pc:sldChg chg="del">
        <pc:chgData name="Sadie France" userId="S::s.france@uwtsd.ac.uk::b7d6a976-0449-421d-8e4f-ccb524b7ca6e" providerId="AD" clId="Web-{36A3A5AE-947D-F5E5-D86F-C1503A385FC6}" dt="2023-11-21T09:33:56.516" v="19"/>
        <pc:sldMkLst>
          <pc:docMk/>
          <pc:sldMk cId="4134704627" sldId="557"/>
        </pc:sldMkLst>
      </pc:sldChg>
      <pc:sldChg chg="del">
        <pc:chgData name="Sadie France" userId="S::s.france@uwtsd.ac.uk::b7d6a976-0449-421d-8e4f-ccb524b7ca6e" providerId="AD" clId="Web-{36A3A5AE-947D-F5E5-D86F-C1503A385FC6}" dt="2023-11-21T09:33:57.251" v="20"/>
        <pc:sldMkLst>
          <pc:docMk/>
          <pc:sldMk cId="3384777067" sldId="558"/>
        </pc:sldMkLst>
      </pc:sldChg>
      <pc:sldChg chg="del">
        <pc:chgData name="Sadie France" userId="S::s.france@uwtsd.ac.uk::b7d6a976-0449-421d-8e4f-ccb524b7ca6e" providerId="AD" clId="Web-{36A3A5AE-947D-F5E5-D86F-C1503A385FC6}" dt="2023-11-21T09:33:57.891" v="21"/>
        <pc:sldMkLst>
          <pc:docMk/>
          <pc:sldMk cId="1947832853" sldId="559"/>
        </pc:sldMkLst>
      </pc:sldChg>
      <pc:sldChg chg="del">
        <pc:chgData name="Sadie France" userId="S::s.france@uwtsd.ac.uk::b7d6a976-0449-421d-8e4f-ccb524b7ca6e" providerId="AD" clId="Web-{36A3A5AE-947D-F5E5-D86F-C1503A385FC6}" dt="2023-11-21T09:33:58.719" v="22"/>
        <pc:sldMkLst>
          <pc:docMk/>
          <pc:sldMk cId="1165198360" sldId="560"/>
        </pc:sldMkLst>
      </pc:sldChg>
      <pc:sldChg chg="del">
        <pc:chgData name="Sadie France" userId="S::s.france@uwtsd.ac.uk::b7d6a976-0449-421d-8e4f-ccb524b7ca6e" providerId="AD" clId="Web-{36A3A5AE-947D-F5E5-D86F-C1503A385FC6}" dt="2023-11-21T09:34:01.097" v="23"/>
        <pc:sldMkLst>
          <pc:docMk/>
          <pc:sldMk cId="2052409188" sldId="561"/>
        </pc:sldMkLst>
      </pc:sldChg>
      <pc:sldChg chg="del">
        <pc:chgData name="Sadie France" userId="S::s.france@uwtsd.ac.uk::b7d6a976-0449-421d-8e4f-ccb524b7ca6e" providerId="AD" clId="Web-{36A3A5AE-947D-F5E5-D86F-C1503A385FC6}" dt="2023-11-21T09:34:02.532" v="24"/>
        <pc:sldMkLst>
          <pc:docMk/>
          <pc:sldMk cId="3948954382" sldId="562"/>
        </pc:sldMkLst>
      </pc:sldChg>
      <pc:sldChg chg="del">
        <pc:chgData name="Sadie France" userId="S::s.france@uwtsd.ac.uk::b7d6a976-0449-421d-8e4f-ccb524b7ca6e" providerId="AD" clId="Web-{36A3A5AE-947D-F5E5-D86F-C1503A385FC6}" dt="2023-11-21T09:34:02.844" v="25"/>
        <pc:sldMkLst>
          <pc:docMk/>
          <pc:sldMk cId="3807267313" sldId="563"/>
        </pc:sldMkLst>
      </pc:sldChg>
      <pc:sldChg chg="del">
        <pc:chgData name="Sadie France" userId="S::s.france@uwtsd.ac.uk::b7d6a976-0449-421d-8e4f-ccb524b7ca6e" providerId="AD" clId="Web-{36A3A5AE-947D-F5E5-D86F-C1503A385FC6}" dt="2023-11-21T09:34:04.142" v="26"/>
        <pc:sldMkLst>
          <pc:docMk/>
          <pc:sldMk cId="1867222306" sldId="564"/>
        </pc:sldMkLst>
      </pc:sldChg>
      <pc:sldChg chg="modSp del">
        <pc:chgData name="Sadie France" userId="S::s.france@uwtsd.ac.uk::b7d6a976-0449-421d-8e4f-ccb524b7ca6e" providerId="AD" clId="Web-{36A3A5AE-947D-F5E5-D86F-C1503A385FC6}" dt="2023-11-21T09:34:05.016" v="27"/>
        <pc:sldMkLst>
          <pc:docMk/>
          <pc:sldMk cId="3296533329" sldId="565"/>
        </pc:sldMkLst>
        <pc:spChg chg="mod">
          <ac:chgData name="Sadie France" userId="S::s.france@uwtsd.ac.uk::b7d6a976-0449-421d-8e4f-ccb524b7ca6e" providerId="AD" clId="Web-{36A3A5AE-947D-F5E5-D86F-C1503A385FC6}" dt="2023-11-21T09:11:20.907" v="6" actId="20577"/>
          <ac:spMkLst>
            <pc:docMk/>
            <pc:sldMk cId="3296533329" sldId="565"/>
            <ac:spMk id="4" creationId="{00000000-0000-0000-0000-000000000000}"/>
          </ac:spMkLst>
        </pc:spChg>
      </pc:sldChg>
      <pc:sldChg chg="del">
        <pc:chgData name="Sadie France" userId="S::s.france@uwtsd.ac.uk::b7d6a976-0449-421d-8e4f-ccb524b7ca6e" providerId="AD" clId="Web-{36A3A5AE-947D-F5E5-D86F-C1503A385FC6}" dt="2023-11-21T09:13:28.114" v="7"/>
        <pc:sldMkLst>
          <pc:docMk/>
          <pc:sldMk cId="2758640582" sldId="566"/>
        </pc:sldMkLst>
      </pc:sldChg>
      <pc:sldChg chg="del">
        <pc:chgData name="Sadie France" userId="S::s.france@uwtsd.ac.uk::b7d6a976-0449-421d-8e4f-ccb524b7ca6e" providerId="AD" clId="Web-{36A3A5AE-947D-F5E5-D86F-C1503A385FC6}" dt="2023-11-21T09:13:29.130" v="8"/>
        <pc:sldMkLst>
          <pc:docMk/>
          <pc:sldMk cId="3679304574" sldId="567"/>
        </pc:sldMkLst>
      </pc:sldChg>
      <pc:sldChg chg="del">
        <pc:chgData name="Sadie France" userId="S::s.france@uwtsd.ac.uk::b7d6a976-0449-421d-8e4f-ccb524b7ca6e" providerId="AD" clId="Web-{36A3A5AE-947D-F5E5-D86F-C1503A385FC6}" dt="2023-11-21T09:13:31.224" v="9"/>
        <pc:sldMkLst>
          <pc:docMk/>
          <pc:sldMk cId="3484408629" sldId="568"/>
        </pc:sldMkLst>
      </pc:sldChg>
      <pc:sldChg chg="del">
        <pc:chgData name="Sadie France" userId="S::s.france@uwtsd.ac.uk::b7d6a976-0449-421d-8e4f-ccb524b7ca6e" providerId="AD" clId="Web-{36A3A5AE-947D-F5E5-D86F-C1503A385FC6}" dt="2023-11-21T09:34:06.001" v="28"/>
        <pc:sldMkLst>
          <pc:docMk/>
          <pc:sldMk cId="2191641904" sldId="569"/>
        </pc:sldMkLst>
      </pc:sldChg>
      <pc:sldChg chg="del">
        <pc:chgData name="Sadie France" userId="S::s.france@uwtsd.ac.uk::b7d6a976-0449-421d-8e4f-ccb524b7ca6e" providerId="AD" clId="Web-{36A3A5AE-947D-F5E5-D86F-C1503A385FC6}" dt="2023-11-21T09:34:06.813" v="29"/>
        <pc:sldMkLst>
          <pc:docMk/>
          <pc:sldMk cId="2382415586" sldId="570"/>
        </pc:sldMkLst>
      </pc:sldChg>
      <pc:sldChg chg="del">
        <pc:chgData name="Sadie France" userId="S::s.france@uwtsd.ac.uk::b7d6a976-0449-421d-8e4f-ccb524b7ca6e" providerId="AD" clId="Web-{36A3A5AE-947D-F5E5-D86F-C1503A385FC6}" dt="2023-11-21T09:34:07.938" v="30"/>
        <pc:sldMkLst>
          <pc:docMk/>
          <pc:sldMk cId="1643302788" sldId="571"/>
        </pc:sldMkLst>
      </pc:sldChg>
      <pc:sldChg chg="del">
        <pc:chgData name="Sadie France" userId="S::s.france@uwtsd.ac.uk::b7d6a976-0449-421d-8e4f-ccb524b7ca6e" providerId="AD" clId="Web-{36A3A5AE-947D-F5E5-D86F-C1503A385FC6}" dt="2023-11-21T09:34:08.938" v="31"/>
        <pc:sldMkLst>
          <pc:docMk/>
          <pc:sldMk cId="3851591547" sldId="572"/>
        </pc:sldMkLst>
      </pc:sldChg>
      <pc:sldChg chg="del">
        <pc:chgData name="Sadie France" userId="S::s.france@uwtsd.ac.uk::b7d6a976-0449-421d-8e4f-ccb524b7ca6e" providerId="AD" clId="Web-{36A3A5AE-947D-F5E5-D86F-C1503A385FC6}" dt="2023-11-21T09:34:10.048" v="32"/>
        <pc:sldMkLst>
          <pc:docMk/>
          <pc:sldMk cId="1679505482" sldId="573"/>
        </pc:sldMkLst>
      </pc:sldChg>
      <pc:sldChg chg="del">
        <pc:chgData name="Sadie France" userId="S::s.france@uwtsd.ac.uk::b7d6a976-0449-421d-8e4f-ccb524b7ca6e" providerId="AD" clId="Web-{36A3A5AE-947D-F5E5-D86F-C1503A385FC6}" dt="2023-11-21T09:34:11.048" v="33"/>
        <pc:sldMkLst>
          <pc:docMk/>
          <pc:sldMk cId="155345375" sldId="574"/>
        </pc:sldMkLst>
      </pc:sldChg>
      <pc:sldChg chg="del">
        <pc:chgData name="Sadie France" userId="S::s.france@uwtsd.ac.uk::b7d6a976-0449-421d-8e4f-ccb524b7ca6e" providerId="AD" clId="Web-{36A3A5AE-947D-F5E5-D86F-C1503A385FC6}" dt="2023-11-21T09:14:24.304" v="10"/>
        <pc:sldMkLst>
          <pc:docMk/>
          <pc:sldMk cId="2100573465" sldId="575"/>
        </pc:sldMkLst>
      </pc:sldChg>
      <pc:sldChg chg="del">
        <pc:chgData name="Sadie France" userId="S::s.france@uwtsd.ac.uk::b7d6a976-0449-421d-8e4f-ccb524b7ca6e" providerId="AD" clId="Web-{36A3A5AE-947D-F5E5-D86F-C1503A385FC6}" dt="2023-11-21T09:34:11.767" v="34"/>
        <pc:sldMkLst>
          <pc:docMk/>
          <pc:sldMk cId="3439572765" sldId="576"/>
        </pc:sldMkLst>
      </pc:sldChg>
      <pc:sldChg chg="del">
        <pc:chgData name="Sadie France" userId="S::s.france@uwtsd.ac.uk::b7d6a976-0449-421d-8e4f-ccb524b7ca6e" providerId="AD" clId="Web-{36A3A5AE-947D-F5E5-D86F-C1503A385FC6}" dt="2023-11-21T09:34:12.673" v="35"/>
        <pc:sldMkLst>
          <pc:docMk/>
          <pc:sldMk cId="1105238454" sldId="577"/>
        </pc:sldMkLst>
      </pc:sldChg>
      <pc:sldChg chg="del">
        <pc:chgData name="Sadie France" userId="S::s.france@uwtsd.ac.uk::b7d6a976-0449-421d-8e4f-ccb524b7ca6e" providerId="AD" clId="Web-{36A3A5AE-947D-F5E5-D86F-C1503A385FC6}" dt="2023-11-21T09:34:13.360" v="36"/>
        <pc:sldMkLst>
          <pc:docMk/>
          <pc:sldMk cId="925617789" sldId="578"/>
        </pc:sldMkLst>
      </pc:sldChg>
      <pc:sldChg chg="del">
        <pc:chgData name="Sadie France" userId="S::s.france@uwtsd.ac.uk::b7d6a976-0449-421d-8e4f-ccb524b7ca6e" providerId="AD" clId="Web-{36A3A5AE-947D-F5E5-D86F-C1503A385FC6}" dt="2023-11-21T09:34:14.360" v="37"/>
        <pc:sldMkLst>
          <pc:docMk/>
          <pc:sldMk cId="561436897" sldId="579"/>
        </pc:sldMkLst>
      </pc:sldChg>
      <pc:sldChg chg="del">
        <pc:chgData name="Sadie France" userId="S::s.france@uwtsd.ac.uk::b7d6a976-0449-421d-8e4f-ccb524b7ca6e" providerId="AD" clId="Web-{36A3A5AE-947D-F5E5-D86F-C1503A385FC6}" dt="2023-11-21T09:34:15.048" v="38"/>
        <pc:sldMkLst>
          <pc:docMk/>
          <pc:sldMk cId="1853024696" sldId="580"/>
        </pc:sldMkLst>
      </pc:sldChg>
      <pc:sldChg chg="del">
        <pc:chgData name="Sadie France" userId="S::s.france@uwtsd.ac.uk::b7d6a976-0449-421d-8e4f-ccb524b7ca6e" providerId="AD" clId="Web-{36A3A5AE-947D-F5E5-D86F-C1503A385FC6}" dt="2023-11-21T09:34:15.939" v="39"/>
        <pc:sldMkLst>
          <pc:docMk/>
          <pc:sldMk cId="2610111052" sldId="581"/>
        </pc:sldMkLst>
      </pc:sldChg>
      <pc:sldChg chg="del">
        <pc:chgData name="Sadie France" userId="S::s.france@uwtsd.ac.uk::b7d6a976-0449-421d-8e4f-ccb524b7ca6e" providerId="AD" clId="Web-{36A3A5AE-947D-F5E5-D86F-C1503A385FC6}" dt="2023-11-21T09:34:16.767" v="40"/>
        <pc:sldMkLst>
          <pc:docMk/>
          <pc:sldMk cId="2986912173" sldId="582"/>
        </pc:sldMkLst>
      </pc:sldChg>
      <pc:sldChg chg="del">
        <pc:chgData name="Sadie France" userId="S::s.france@uwtsd.ac.uk::b7d6a976-0449-421d-8e4f-ccb524b7ca6e" providerId="AD" clId="Web-{36A3A5AE-947D-F5E5-D86F-C1503A385FC6}" dt="2023-11-21T09:34:18.923" v="41"/>
        <pc:sldMkLst>
          <pc:docMk/>
          <pc:sldMk cId="3216399824" sldId="583"/>
        </pc:sldMkLst>
      </pc:sldChg>
      <pc:sldChg chg="del">
        <pc:chgData name="Sadie France" userId="S::s.france@uwtsd.ac.uk::b7d6a976-0449-421d-8e4f-ccb524b7ca6e" providerId="AD" clId="Web-{36A3A5AE-947D-F5E5-D86F-C1503A385FC6}" dt="2023-11-21T09:34:19.970" v="42"/>
        <pc:sldMkLst>
          <pc:docMk/>
          <pc:sldMk cId="1043737406" sldId="584"/>
        </pc:sldMkLst>
      </pc:sldChg>
      <pc:sldChg chg="del">
        <pc:chgData name="Sadie France" userId="S::s.france@uwtsd.ac.uk::b7d6a976-0449-421d-8e4f-ccb524b7ca6e" providerId="AD" clId="Web-{36A3A5AE-947D-F5E5-D86F-C1503A385FC6}" dt="2023-11-21T09:34:20.675" v="43"/>
        <pc:sldMkLst>
          <pc:docMk/>
          <pc:sldMk cId="294173040" sldId="585"/>
        </pc:sldMkLst>
      </pc:sldChg>
      <pc:sldChg chg="del">
        <pc:chgData name="Sadie France" userId="S::s.france@uwtsd.ac.uk::b7d6a976-0449-421d-8e4f-ccb524b7ca6e" providerId="AD" clId="Web-{36A3A5AE-947D-F5E5-D86F-C1503A385FC6}" dt="2023-11-21T09:34:21.564" v="44"/>
        <pc:sldMkLst>
          <pc:docMk/>
          <pc:sldMk cId="864348291" sldId="586"/>
        </pc:sldMkLst>
      </pc:sldChg>
      <pc:sldChg chg="del">
        <pc:chgData name="Sadie France" userId="S::s.france@uwtsd.ac.uk::b7d6a976-0449-421d-8e4f-ccb524b7ca6e" providerId="AD" clId="Web-{36A3A5AE-947D-F5E5-D86F-C1503A385FC6}" dt="2023-11-21T09:34:22.376" v="45"/>
        <pc:sldMkLst>
          <pc:docMk/>
          <pc:sldMk cId="44423847" sldId="587"/>
        </pc:sldMkLst>
      </pc:sldChg>
      <pc:sldChg chg="modSp del">
        <pc:chgData name="Sadie France" userId="S::s.france@uwtsd.ac.uk::b7d6a976-0449-421d-8e4f-ccb524b7ca6e" providerId="AD" clId="Web-{36A3A5AE-947D-F5E5-D86F-C1503A385FC6}" dt="2023-11-21T09:34:23.298" v="46"/>
        <pc:sldMkLst>
          <pc:docMk/>
          <pc:sldMk cId="2438874144" sldId="588"/>
        </pc:sldMkLst>
        <pc:graphicFrameChg chg="mod modGraphic">
          <ac:chgData name="Sadie France" userId="S::s.france@uwtsd.ac.uk::b7d6a976-0449-421d-8e4f-ccb524b7ca6e" providerId="AD" clId="Web-{36A3A5AE-947D-F5E5-D86F-C1503A385FC6}" dt="2023-11-21T09:17:46.123" v="12"/>
          <ac:graphicFrameMkLst>
            <pc:docMk/>
            <pc:sldMk cId="2438874144" sldId="588"/>
            <ac:graphicFrameMk id="5" creationId="{425E6455-F2CE-4C68-896B-CCC2D9D0B1A6}"/>
          </ac:graphicFrameMkLst>
        </pc:graphicFrameChg>
      </pc:sldChg>
      <pc:sldChg chg="del">
        <pc:chgData name="Sadie France" userId="S::s.france@uwtsd.ac.uk::b7d6a976-0449-421d-8e4f-ccb524b7ca6e" providerId="AD" clId="Web-{36A3A5AE-947D-F5E5-D86F-C1503A385FC6}" dt="2023-11-21T09:34:23.845" v="47"/>
        <pc:sldMkLst>
          <pc:docMk/>
          <pc:sldMk cId="1122195546" sldId="589"/>
        </pc:sldMkLst>
      </pc:sldChg>
      <pc:sldChg chg="del">
        <pc:chgData name="Sadie France" userId="S::s.france@uwtsd.ac.uk::b7d6a976-0449-421d-8e4f-ccb524b7ca6e" providerId="AD" clId="Web-{36A3A5AE-947D-F5E5-D86F-C1503A385FC6}" dt="2023-11-21T09:34:29.548" v="51"/>
        <pc:sldMkLst>
          <pc:docMk/>
          <pc:sldMk cId="2463053587" sldId="590"/>
        </pc:sldMkLst>
      </pc:sldChg>
      <pc:sldChg chg="del">
        <pc:chgData name="Sadie France" userId="S::s.france@uwtsd.ac.uk::b7d6a976-0449-421d-8e4f-ccb524b7ca6e" providerId="AD" clId="Web-{36A3A5AE-947D-F5E5-D86F-C1503A385FC6}" dt="2023-11-21T09:34:29.533" v="50"/>
        <pc:sldMkLst>
          <pc:docMk/>
          <pc:sldMk cId="239254522" sldId="591"/>
        </pc:sldMkLst>
      </pc:sldChg>
      <pc:sldChg chg="del">
        <pc:chgData name="Sadie France" userId="S::s.france@uwtsd.ac.uk::b7d6a976-0449-421d-8e4f-ccb524b7ca6e" providerId="AD" clId="Web-{36A3A5AE-947D-F5E5-D86F-C1503A385FC6}" dt="2023-11-21T09:34:29.533" v="49"/>
        <pc:sldMkLst>
          <pc:docMk/>
          <pc:sldMk cId="3424996961" sldId="592"/>
        </pc:sldMkLst>
      </pc:sldChg>
      <pc:sldChg chg="addSp modSp mod setBg">
        <pc:chgData name="Sadie France" userId="S::s.france@uwtsd.ac.uk::b7d6a976-0449-421d-8e4f-ccb524b7ca6e" providerId="AD" clId="Web-{36A3A5AE-947D-F5E5-D86F-C1503A385FC6}" dt="2023-11-21T10:04:55.158" v="339" actId="20577"/>
        <pc:sldMkLst>
          <pc:docMk/>
          <pc:sldMk cId="1625623754" sldId="599"/>
        </pc:sldMkLst>
        <pc:spChg chg="mod">
          <ac:chgData name="Sadie France" userId="S::s.france@uwtsd.ac.uk::b7d6a976-0449-421d-8e4f-ccb524b7ca6e" providerId="AD" clId="Web-{36A3A5AE-947D-F5E5-D86F-C1503A385FC6}" dt="2023-11-21T10:02:39.200" v="295"/>
          <ac:spMkLst>
            <pc:docMk/>
            <pc:sldMk cId="1625623754" sldId="599"/>
            <ac:spMk id="2" creationId="{EE637CC1-FB22-95A6-11AB-B26817EB9311}"/>
          </ac:spMkLst>
        </pc:spChg>
        <pc:spChg chg="mod">
          <ac:chgData name="Sadie France" userId="S::s.france@uwtsd.ac.uk::b7d6a976-0449-421d-8e4f-ccb524b7ca6e" providerId="AD" clId="Web-{36A3A5AE-947D-F5E5-D86F-C1503A385FC6}" dt="2023-11-21T10:04:55.158" v="339" actId="20577"/>
          <ac:spMkLst>
            <pc:docMk/>
            <pc:sldMk cId="1625623754" sldId="599"/>
            <ac:spMk id="3" creationId="{B07DA6F7-60F4-B423-219D-338E88882A31}"/>
          </ac:spMkLst>
        </pc:spChg>
        <pc:spChg chg="mod">
          <ac:chgData name="Sadie France" userId="S::s.france@uwtsd.ac.uk::b7d6a976-0449-421d-8e4f-ccb524b7ca6e" providerId="AD" clId="Web-{36A3A5AE-947D-F5E5-D86F-C1503A385FC6}" dt="2023-11-21T10:02:39.200" v="295"/>
          <ac:spMkLst>
            <pc:docMk/>
            <pc:sldMk cId="1625623754" sldId="599"/>
            <ac:spMk id="4" creationId="{B201876D-E645-ED67-2A49-59CA4DE8E411}"/>
          </ac:spMkLst>
        </pc:spChg>
        <pc:spChg chg="add">
          <ac:chgData name="Sadie France" userId="S::s.france@uwtsd.ac.uk::b7d6a976-0449-421d-8e4f-ccb524b7ca6e" providerId="AD" clId="Web-{36A3A5AE-947D-F5E5-D86F-C1503A385FC6}" dt="2023-11-21T10:02:39.200" v="295"/>
          <ac:spMkLst>
            <pc:docMk/>
            <pc:sldMk cId="1625623754" sldId="599"/>
            <ac:spMk id="14" creationId="{3F088236-D655-4F88-B238-E16762358025}"/>
          </ac:spMkLst>
        </pc:spChg>
        <pc:spChg chg="add">
          <ac:chgData name="Sadie France" userId="S::s.france@uwtsd.ac.uk::b7d6a976-0449-421d-8e4f-ccb524b7ca6e" providerId="AD" clId="Web-{36A3A5AE-947D-F5E5-D86F-C1503A385FC6}" dt="2023-11-21T10:02:39.200" v="295"/>
          <ac:spMkLst>
            <pc:docMk/>
            <pc:sldMk cId="1625623754" sldId="599"/>
            <ac:spMk id="16" creationId="{3DAC0C92-199E-475C-9390-119A9B027276}"/>
          </ac:spMkLst>
        </pc:spChg>
        <pc:spChg chg="add">
          <ac:chgData name="Sadie France" userId="S::s.france@uwtsd.ac.uk::b7d6a976-0449-421d-8e4f-ccb524b7ca6e" providerId="AD" clId="Web-{36A3A5AE-947D-F5E5-D86F-C1503A385FC6}" dt="2023-11-21T10:02:39.200" v="295"/>
          <ac:spMkLst>
            <pc:docMk/>
            <pc:sldMk cId="1625623754" sldId="599"/>
            <ac:spMk id="18" creationId="{C4CFB339-0ED8-4FE2-9EF1-6D1375B8499B}"/>
          </ac:spMkLst>
        </pc:spChg>
        <pc:spChg chg="add">
          <ac:chgData name="Sadie France" userId="S::s.france@uwtsd.ac.uk::b7d6a976-0449-421d-8e4f-ccb524b7ca6e" providerId="AD" clId="Web-{36A3A5AE-947D-F5E5-D86F-C1503A385FC6}" dt="2023-11-21T10:02:39.200" v="295"/>
          <ac:spMkLst>
            <pc:docMk/>
            <pc:sldMk cId="1625623754" sldId="599"/>
            <ac:spMk id="20" creationId="{31896C80-2069-4431-9C19-83B913734490}"/>
          </ac:spMkLst>
        </pc:spChg>
        <pc:spChg chg="add">
          <ac:chgData name="Sadie France" userId="S::s.france@uwtsd.ac.uk::b7d6a976-0449-421d-8e4f-ccb524b7ca6e" providerId="AD" clId="Web-{36A3A5AE-947D-F5E5-D86F-C1503A385FC6}" dt="2023-11-21T10:02:39.200" v="295"/>
          <ac:spMkLst>
            <pc:docMk/>
            <pc:sldMk cId="1625623754" sldId="599"/>
            <ac:spMk id="22" creationId="{BF120A21-0841-4823-B0C4-28AEBCEF9B78}"/>
          </ac:spMkLst>
        </pc:spChg>
        <pc:spChg chg="add">
          <ac:chgData name="Sadie France" userId="S::s.france@uwtsd.ac.uk::b7d6a976-0449-421d-8e4f-ccb524b7ca6e" providerId="AD" clId="Web-{36A3A5AE-947D-F5E5-D86F-C1503A385FC6}" dt="2023-11-21T10:02:39.200" v="295"/>
          <ac:spMkLst>
            <pc:docMk/>
            <pc:sldMk cId="1625623754" sldId="599"/>
            <ac:spMk id="24" creationId="{DBB05BAE-BBD3-4289-899F-A6851503C6B0}"/>
          </ac:spMkLst>
        </pc:spChg>
        <pc:spChg chg="add">
          <ac:chgData name="Sadie France" userId="S::s.france@uwtsd.ac.uk::b7d6a976-0449-421d-8e4f-ccb524b7ca6e" providerId="AD" clId="Web-{36A3A5AE-947D-F5E5-D86F-C1503A385FC6}" dt="2023-11-21T10:02:39.200" v="295"/>
          <ac:spMkLst>
            <pc:docMk/>
            <pc:sldMk cId="1625623754" sldId="599"/>
            <ac:spMk id="26" creationId="{9874D11C-36F5-4BBE-A490-019A54E953B0}"/>
          </ac:spMkLst>
        </pc:spChg>
        <pc:picChg chg="add">
          <ac:chgData name="Sadie France" userId="S::s.france@uwtsd.ac.uk::b7d6a976-0449-421d-8e4f-ccb524b7ca6e" providerId="AD" clId="Web-{36A3A5AE-947D-F5E5-D86F-C1503A385FC6}" dt="2023-11-21T10:02:39.200" v="295"/>
          <ac:picMkLst>
            <pc:docMk/>
            <pc:sldMk cId="1625623754" sldId="599"/>
            <ac:picMk id="6" creationId="{84CBC6AB-40CB-DAFA-BFF9-1C543AF4A955}"/>
          </ac:picMkLst>
        </pc:picChg>
        <pc:cxnChg chg="add">
          <ac:chgData name="Sadie France" userId="S::s.france@uwtsd.ac.uk::b7d6a976-0449-421d-8e4f-ccb524b7ca6e" providerId="AD" clId="Web-{36A3A5AE-947D-F5E5-D86F-C1503A385FC6}" dt="2023-11-21T10:02:39.200" v="295"/>
          <ac:cxnSpMkLst>
            <pc:docMk/>
            <pc:sldMk cId="1625623754" sldId="599"/>
            <ac:cxnSpMk id="10" creationId="{64FA5DFF-7FE6-4855-84E6-DFA78EE978BD}"/>
          </ac:cxnSpMkLst>
        </pc:cxnChg>
        <pc:cxnChg chg="add">
          <ac:chgData name="Sadie France" userId="S::s.france@uwtsd.ac.uk::b7d6a976-0449-421d-8e4f-ccb524b7ca6e" providerId="AD" clId="Web-{36A3A5AE-947D-F5E5-D86F-C1503A385FC6}" dt="2023-11-21T10:02:39.200" v="295"/>
          <ac:cxnSpMkLst>
            <pc:docMk/>
            <pc:sldMk cId="1625623754" sldId="599"/>
            <ac:cxnSpMk id="12" creationId="{2AFD8CBA-54A3-4363-991B-B9C631BBFA74}"/>
          </ac:cxnSpMkLst>
        </pc:cxnChg>
      </pc:sldChg>
      <pc:sldChg chg="new del">
        <pc:chgData name="Sadie France" userId="S::s.france@uwtsd.ac.uk::b7d6a976-0449-421d-8e4f-ccb524b7ca6e" providerId="AD" clId="Web-{36A3A5AE-947D-F5E5-D86F-C1503A385FC6}" dt="2023-11-21T09:35:21.675" v="62"/>
        <pc:sldMkLst>
          <pc:docMk/>
          <pc:sldMk cId="1179512401" sldId="600"/>
        </pc:sldMkLst>
      </pc:sldChg>
      <pc:sldChg chg="addSp delSp modSp add replId">
        <pc:chgData name="Sadie France" userId="S::s.france@uwtsd.ac.uk::b7d6a976-0449-421d-8e4f-ccb524b7ca6e" providerId="AD" clId="Web-{36A3A5AE-947D-F5E5-D86F-C1503A385FC6}" dt="2023-11-21T09:45:57.447" v="235" actId="20577"/>
        <pc:sldMkLst>
          <pc:docMk/>
          <pc:sldMk cId="4089880030" sldId="601"/>
        </pc:sldMkLst>
        <pc:spChg chg="mod">
          <ac:chgData name="Sadie France" userId="S::s.france@uwtsd.ac.uk::b7d6a976-0449-421d-8e4f-ccb524b7ca6e" providerId="AD" clId="Web-{36A3A5AE-947D-F5E5-D86F-C1503A385FC6}" dt="2023-11-21T09:45:57.447" v="235" actId="20577"/>
          <ac:spMkLst>
            <pc:docMk/>
            <pc:sldMk cId="4089880030" sldId="601"/>
            <ac:spMk id="4" creationId="{385A2957-22E2-48B6-9603-031750D9DB5C}"/>
          </ac:spMkLst>
        </pc:spChg>
        <pc:spChg chg="add del mod">
          <ac:chgData name="Sadie France" userId="S::s.france@uwtsd.ac.uk::b7d6a976-0449-421d-8e4f-ccb524b7ca6e" providerId="AD" clId="Web-{36A3A5AE-947D-F5E5-D86F-C1503A385FC6}" dt="2023-11-21T09:35:42.879" v="68"/>
          <ac:spMkLst>
            <pc:docMk/>
            <pc:sldMk cId="4089880030" sldId="601"/>
            <ac:spMk id="6" creationId="{27E40F25-DE4A-17C7-8347-05515F535E3B}"/>
          </ac:spMkLst>
        </pc:spChg>
        <pc:picChg chg="del">
          <ac:chgData name="Sadie France" userId="S::s.france@uwtsd.ac.uk::b7d6a976-0449-421d-8e4f-ccb524b7ca6e" providerId="AD" clId="Web-{36A3A5AE-947D-F5E5-D86F-C1503A385FC6}" dt="2023-11-21T09:35:23.613" v="63"/>
          <ac:picMkLst>
            <pc:docMk/>
            <pc:sldMk cId="4089880030" sldId="601"/>
            <ac:picMk id="11" creationId="{696E14FF-6F05-0735-CC08-C0F453840856}"/>
          </ac:picMkLst>
        </pc:picChg>
      </pc:sldChg>
      <pc:sldChg chg="addSp delSp modSp new">
        <pc:chgData name="Sadie France" userId="S::s.france@uwtsd.ac.uk::b7d6a976-0449-421d-8e4f-ccb524b7ca6e" providerId="AD" clId="Web-{36A3A5AE-947D-F5E5-D86F-C1503A385FC6}" dt="2023-11-21T09:56:15.234" v="283" actId="20577"/>
        <pc:sldMkLst>
          <pc:docMk/>
          <pc:sldMk cId="2993105542" sldId="602"/>
        </pc:sldMkLst>
        <pc:spChg chg="mod">
          <ac:chgData name="Sadie France" userId="S::s.france@uwtsd.ac.uk::b7d6a976-0449-421d-8e4f-ccb524b7ca6e" providerId="AD" clId="Web-{36A3A5AE-947D-F5E5-D86F-C1503A385FC6}" dt="2023-11-21T09:54:59.247" v="247" actId="20577"/>
          <ac:spMkLst>
            <pc:docMk/>
            <pc:sldMk cId="2993105542" sldId="602"/>
            <ac:spMk id="2" creationId="{A1F13DD7-BFAE-136A-7444-62335500C360}"/>
          </ac:spMkLst>
        </pc:spChg>
        <pc:spChg chg="del">
          <ac:chgData name="Sadie France" userId="S::s.france@uwtsd.ac.uk::b7d6a976-0449-421d-8e4f-ccb524b7ca6e" providerId="AD" clId="Web-{36A3A5AE-947D-F5E5-D86F-C1503A385FC6}" dt="2023-11-21T09:55:48.030" v="249"/>
          <ac:spMkLst>
            <pc:docMk/>
            <pc:sldMk cId="2993105542" sldId="602"/>
            <ac:spMk id="3" creationId="{648B3396-0906-F6BF-2B5B-84D822322835}"/>
          </ac:spMkLst>
        </pc:spChg>
        <pc:spChg chg="mod">
          <ac:chgData name="Sadie France" userId="S::s.france@uwtsd.ac.uk::b7d6a976-0449-421d-8e4f-ccb524b7ca6e" providerId="AD" clId="Web-{36A3A5AE-947D-F5E5-D86F-C1503A385FC6}" dt="2023-11-21T09:56:15.234" v="283" actId="20577"/>
          <ac:spMkLst>
            <pc:docMk/>
            <pc:sldMk cId="2993105542" sldId="602"/>
            <ac:spMk id="4" creationId="{157F8D5A-BFFD-96D3-A5D5-3D2470A9EA85}"/>
          </ac:spMkLst>
        </pc:spChg>
        <pc:picChg chg="add mod ord">
          <ac:chgData name="Sadie France" userId="S::s.france@uwtsd.ac.uk::b7d6a976-0449-421d-8e4f-ccb524b7ca6e" providerId="AD" clId="Web-{36A3A5AE-947D-F5E5-D86F-C1503A385FC6}" dt="2023-11-21T09:55:48.030" v="249"/>
          <ac:picMkLst>
            <pc:docMk/>
            <pc:sldMk cId="2993105542" sldId="602"/>
            <ac:picMk id="6" creationId="{036C4330-1627-7B2C-CADC-FCF8D62DF9B6}"/>
          </ac:picMkLst>
        </pc:picChg>
      </pc:sldChg>
      <pc:sldChg chg="addSp delSp modSp new">
        <pc:chgData name="Sadie France" userId="S::s.france@uwtsd.ac.uk::b7d6a976-0449-421d-8e4f-ccb524b7ca6e" providerId="AD" clId="Web-{36A3A5AE-947D-F5E5-D86F-C1503A385FC6}" dt="2023-11-21T10:05:21.112" v="344"/>
        <pc:sldMkLst>
          <pc:docMk/>
          <pc:sldMk cId="625345793" sldId="603"/>
        </pc:sldMkLst>
        <pc:spChg chg="mod">
          <ac:chgData name="Sadie France" userId="S::s.france@uwtsd.ac.uk::b7d6a976-0449-421d-8e4f-ccb524b7ca6e" providerId="AD" clId="Web-{36A3A5AE-947D-F5E5-D86F-C1503A385FC6}" dt="2023-11-21T10:05:00.767" v="342" actId="20577"/>
          <ac:spMkLst>
            <pc:docMk/>
            <pc:sldMk cId="625345793" sldId="603"/>
            <ac:spMk id="2" creationId="{26327121-59DC-BA2F-FD00-BEB9A95202E2}"/>
          </ac:spMkLst>
        </pc:spChg>
        <pc:spChg chg="del">
          <ac:chgData name="Sadie France" userId="S::s.france@uwtsd.ac.uk::b7d6a976-0449-421d-8e4f-ccb524b7ca6e" providerId="AD" clId="Web-{36A3A5AE-947D-F5E5-D86F-C1503A385FC6}" dt="2023-11-21T10:05:21.112" v="344"/>
          <ac:spMkLst>
            <pc:docMk/>
            <pc:sldMk cId="625345793" sldId="603"/>
            <ac:spMk id="3" creationId="{7F4BEF01-4356-1167-F7E7-9A5671E0D9E2}"/>
          </ac:spMkLst>
        </pc:spChg>
        <pc:spChg chg="mod">
          <ac:chgData name="Sadie France" userId="S::s.france@uwtsd.ac.uk::b7d6a976-0449-421d-8e4f-ccb524b7ca6e" providerId="AD" clId="Web-{36A3A5AE-947D-F5E5-D86F-C1503A385FC6}" dt="2023-11-21T10:05:04.174" v="343" actId="20577"/>
          <ac:spMkLst>
            <pc:docMk/>
            <pc:sldMk cId="625345793" sldId="603"/>
            <ac:spMk id="4" creationId="{0F72D1A8-C3E1-BA1C-D449-D15FD1CDBB0C}"/>
          </ac:spMkLst>
        </pc:spChg>
        <pc:picChg chg="add mod ord">
          <ac:chgData name="Sadie France" userId="S::s.france@uwtsd.ac.uk::b7d6a976-0449-421d-8e4f-ccb524b7ca6e" providerId="AD" clId="Web-{36A3A5AE-947D-F5E5-D86F-C1503A385FC6}" dt="2023-11-21T10:05:21.112" v="344"/>
          <ac:picMkLst>
            <pc:docMk/>
            <pc:sldMk cId="625345793" sldId="603"/>
            <ac:picMk id="6" creationId="{FD9EDA67-EDA4-62C1-44FF-63F46601A716}"/>
          </ac:picMkLst>
        </pc:picChg>
      </pc:sldChg>
      <pc:sldChg chg="addSp delSp modSp new mod setBg">
        <pc:chgData name="Sadie France" userId="S::s.france@uwtsd.ac.uk::b7d6a976-0449-421d-8e4f-ccb524b7ca6e" providerId="AD" clId="Web-{36A3A5AE-947D-F5E5-D86F-C1503A385FC6}" dt="2023-11-21T11:07:27.822" v="349"/>
        <pc:sldMkLst>
          <pc:docMk/>
          <pc:sldMk cId="1099371007" sldId="604"/>
        </pc:sldMkLst>
        <pc:spChg chg="mod ord">
          <ac:chgData name="Sadie France" userId="S::s.france@uwtsd.ac.uk::b7d6a976-0449-421d-8e4f-ccb524b7ca6e" providerId="AD" clId="Web-{36A3A5AE-947D-F5E5-D86F-C1503A385FC6}" dt="2023-11-21T11:07:27.822" v="349"/>
          <ac:spMkLst>
            <pc:docMk/>
            <pc:sldMk cId="1099371007" sldId="604"/>
            <ac:spMk id="2" creationId="{AE9AC0FF-31CA-7CA2-FAF2-9FDC15EDB840}"/>
          </ac:spMkLst>
        </pc:spChg>
        <pc:spChg chg="del">
          <ac:chgData name="Sadie France" userId="S::s.france@uwtsd.ac.uk::b7d6a976-0449-421d-8e4f-ccb524b7ca6e" providerId="AD" clId="Web-{36A3A5AE-947D-F5E5-D86F-C1503A385FC6}" dt="2023-11-21T11:07:25.525" v="348"/>
          <ac:spMkLst>
            <pc:docMk/>
            <pc:sldMk cId="1099371007" sldId="604"/>
            <ac:spMk id="3" creationId="{5E417864-7CD4-5304-B951-B668B4024721}"/>
          </ac:spMkLst>
        </pc:spChg>
        <pc:spChg chg="ord">
          <ac:chgData name="Sadie France" userId="S::s.france@uwtsd.ac.uk::b7d6a976-0449-421d-8e4f-ccb524b7ca6e" providerId="AD" clId="Web-{36A3A5AE-947D-F5E5-D86F-C1503A385FC6}" dt="2023-11-21T11:07:27.822" v="349"/>
          <ac:spMkLst>
            <pc:docMk/>
            <pc:sldMk cId="1099371007" sldId="604"/>
            <ac:spMk id="4" creationId="{16541953-1B8F-76D6-FC8F-632625B70554}"/>
          </ac:spMkLst>
        </pc:spChg>
        <pc:spChg chg="mod">
          <ac:chgData name="Sadie France" userId="S::s.france@uwtsd.ac.uk::b7d6a976-0449-421d-8e4f-ccb524b7ca6e" providerId="AD" clId="Web-{36A3A5AE-947D-F5E5-D86F-C1503A385FC6}" dt="2023-11-21T11:07:27.822" v="349"/>
          <ac:spMkLst>
            <pc:docMk/>
            <pc:sldMk cId="1099371007" sldId="604"/>
            <ac:spMk id="5" creationId="{954D3B6D-88E5-71D9-D069-D74FB0B3902F}"/>
          </ac:spMkLst>
        </pc:spChg>
        <pc:spChg chg="add">
          <ac:chgData name="Sadie France" userId="S::s.france@uwtsd.ac.uk::b7d6a976-0449-421d-8e4f-ccb524b7ca6e" providerId="AD" clId="Web-{36A3A5AE-947D-F5E5-D86F-C1503A385FC6}" dt="2023-11-21T11:07:27.822" v="349"/>
          <ac:spMkLst>
            <pc:docMk/>
            <pc:sldMk cId="1099371007" sldId="604"/>
            <ac:spMk id="27" creationId="{66D61E08-70C3-48D8-BEA0-787111DC30DA}"/>
          </ac:spMkLst>
        </pc:spChg>
        <pc:spChg chg="add">
          <ac:chgData name="Sadie France" userId="S::s.france@uwtsd.ac.uk::b7d6a976-0449-421d-8e4f-ccb524b7ca6e" providerId="AD" clId="Web-{36A3A5AE-947D-F5E5-D86F-C1503A385FC6}" dt="2023-11-21T11:07:27.822" v="349"/>
          <ac:spMkLst>
            <pc:docMk/>
            <pc:sldMk cId="1099371007" sldId="604"/>
            <ac:spMk id="29" creationId="{FC55298F-0AE5-478E-AD2B-03C2614C5833}"/>
          </ac:spMkLst>
        </pc:spChg>
        <pc:spChg chg="add">
          <ac:chgData name="Sadie France" userId="S::s.france@uwtsd.ac.uk::b7d6a976-0449-421d-8e4f-ccb524b7ca6e" providerId="AD" clId="Web-{36A3A5AE-947D-F5E5-D86F-C1503A385FC6}" dt="2023-11-21T11:07:27.822" v="349"/>
          <ac:spMkLst>
            <pc:docMk/>
            <pc:sldMk cId="1099371007" sldId="604"/>
            <ac:spMk id="31" creationId="{C180E4EA-0B63-4779-A895-7E90E71088F3}"/>
          </ac:spMkLst>
        </pc:spChg>
        <pc:spChg chg="add">
          <ac:chgData name="Sadie France" userId="S::s.france@uwtsd.ac.uk::b7d6a976-0449-421d-8e4f-ccb524b7ca6e" providerId="AD" clId="Web-{36A3A5AE-947D-F5E5-D86F-C1503A385FC6}" dt="2023-11-21T11:07:27.822" v="349"/>
          <ac:spMkLst>
            <pc:docMk/>
            <pc:sldMk cId="1099371007" sldId="604"/>
            <ac:spMk id="33" creationId="{CEE01D9D-3DE8-4EED-B0D3-8F3C79CC7673}"/>
          </ac:spMkLst>
        </pc:spChg>
        <pc:spChg chg="add">
          <ac:chgData name="Sadie France" userId="S::s.france@uwtsd.ac.uk::b7d6a976-0449-421d-8e4f-ccb524b7ca6e" providerId="AD" clId="Web-{36A3A5AE-947D-F5E5-D86F-C1503A385FC6}" dt="2023-11-21T11:07:27.822" v="349"/>
          <ac:spMkLst>
            <pc:docMk/>
            <pc:sldMk cId="1099371007" sldId="604"/>
            <ac:spMk id="35" creationId="{89AF5CE9-607F-43F4-8983-DCD6DA4051FD}"/>
          </ac:spMkLst>
        </pc:spChg>
        <pc:spChg chg="add">
          <ac:chgData name="Sadie France" userId="S::s.france@uwtsd.ac.uk::b7d6a976-0449-421d-8e4f-ccb524b7ca6e" providerId="AD" clId="Web-{36A3A5AE-947D-F5E5-D86F-C1503A385FC6}" dt="2023-11-21T11:07:27.822" v="349"/>
          <ac:spMkLst>
            <pc:docMk/>
            <pc:sldMk cId="1099371007" sldId="604"/>
            <ac:spMk id="37" creationId="{6EEA2DBD-9E1E-4521-8C01-F32AD18A89E3}"/>
          </ac:spMkLst>
        </pc:spChg>
        <pc:spChg chg="add">
          <ac:chgData name="Sadie France" userId="S::s.france@uwtsd.ac.uk::b7d6a976-0449-421d-8e4f-ccb524b7ca6e" providerId="AD" clId="Web-{36A3A5AE-947D-F5E5-D86F-C1503A385FC6}" dt="2023-11-21T11:07:27.822" v="349"/>
          <ac:spMkLst>
            <pc:docMk/>
            <pc:sldMk cId="1099371007" sldId="604"/>
            <ac:spMk id="39" creationId="{15BBD2C1-BA9B-46A9-A27A-33498B169272}"/>
          </ac:spMkLst>
        </pc:spChg>
        <pc:grpChg chg="add">
          <ac:chgData name="Sadie France" userId="S::s.france@uwtsd.ac.uk::b7d6a976-0449-421d-8e4f-ccb524b7ca6e" providerId="AD" clId="Web-{36A3A5AE-947D-F5E5-D86F-C1503A385FC6}" dt="2023-11-21T11:07:27.822" v="349"/>
          <ac:grpSpMkLst>
            <pc:docMk/>
            <pc:sldMk cId="1099371007" sldId="604"/>
            <ac:grpSpMk id="11" creationId="{88C9B83F-64CD-41C1-925F-A08801FFD0BD}"/>
          </ac:grpSpMkLst>
        </pc:grpChg>
        <pc:picChg chg="add mod ord">
          <ac:chgData name="Sadie France" userId="S::s.france@uwtsd.ac.uk::b7d6a976-0449-421d-8e4f-ccb524b7ca6e" providerId="AD" clId="Web-{36A3A5AE-947D-F5E5-D86F-C1503A385FC6}" dt="2023-11-21T11:07:27.822" v="349"/>
          <ac:picMkLst>
            <pc:docMk/>
            <pc:sldMk cId="1099371007" sldId="604"/>
            <ac:picMk id="6" creationId="{BFA1087E-5BA6-3165-4A9E-CFEA4DE75F79}"/>
          </ac:picMkLst>
        </pc:picChg>
        <pc:cxnChg chg="add">
          <ac:chgData name="Sadie France" userId="S::s.france@uwtsd.ac.uk::b7d6a976-0449-421d-8e4f-ccb524b7ca6e" providerId="AD" clId="Web-{36A3A5AE-947D-F5E5-D86F-C1503A385FC6}" dt="2023-11-21T11:07:27.822" v="349"/>
          <ac:cxnSpMkLst>
            <pc:docMk/>
            <pc:sldMk cId="1099371007" sldId="604"/>
            <ac:cxnSpMk id="23" creationId="{A57C1A16-B8AB-4D99-A195-A38F556A6486}"/>
          </ac:cxnSpMkLst>
        </pc:cxnChg>
        <pc:cxnChg chg="add">
          <ac:chgData name="Sadie France" userId="S::s.france@uwtsd.ac.uk::b7d6a976-0449-421d-8e4f-ccb524b7ca6e" providerId="AD" clId="Web-{36A3A5AE-947D-F5E5-D86F-C1503A385FC6}" dt="2023-11-21T11:07:27.822" v="349"/>
          <ac:cxnSpMkLst>
            <pc:docMk/>
            <pc:sldMk cId="1099371007" sldId="604"/>
            <ac:cxnSpMk id="25" creationId="{F8A9B20B-D1DD-4573-B5EC-558029519236}"/>
          </ac:cxnSpMkLst>
        </pc:cxnChg>
      </pc:sldChg>
    </pc:docChg>
  </pc:docChgLst>
  <pc:docChgLst>
    <pc:chgData name="Sadie France" userId="S::s.france@uwtsd.ac.uk::b7d6a976-0449-421d-8e4f-ccb524b7ca6e" providerId="AD" clId="Web-{3D23D3FA-DB8B-7616-967D-24D432297E8F}"/>
    <pc:docChg chg="delSld modSld">
      <pc:chgData name="Sadie France" userId="S::s.france@uwtsd.ac.uk::b7d6a976-0449-421d-8e4f-ccb524b7ca6e" providerId="AD" clId="Web-{3D23D3FA-DB8B-7616-967D-24D432297E8F}" dt="2023-11-17T09:08:35.718" v="12" actId="20577"/>
      <pc:docMkLst>
        <pc:docMk/>
      </pc:docMkLst>
      <pc:sldChg chg="del">
        <pc:chgData name="Sadie France" userId="S::s.france@uwtsd.ac.uk::b7d6a976-0449-421d-8e4f-ccb524b7ca6e" providerId="AD" clId="Web-{3D23D3FA-DB8B-7616-967D-24D432297E8F}" dt="2023-11-17T08:59:08.681" v="0"/>
        <pc:sldMkLst>
          <pc:docMk/>
          <pc:sldMk cId="4169154419" sldId="533"/>
        </pc:sldMkLst>
      </pc:sldChg>
      <pc:sldChg chg="modSp">
        <pc:chgData name="Sadie France" userId="S::s.france@uwtsd.ac.uk::b7d6a976-0449-421d-8e4f-ccb524b7ca6e" providerId="AD" clId="Web-{3D23D3FA-DB8B-7616-967D-24D432297E8F}" dt="2023-11-17T09:06:16.505" v="1" actId="1076"/>
        <pc:sldMkLst>
          <pc:docMk/>
          <pc:sldMk cId="2361138154" sldId="555"/>
        </pc:sldMkLst>
        <pc:spChg chg="mod">
          <ac:chgData name="Sadie France" userId="S::s.france@uwtsd.ac.uk::b7d6a976-0449-421d-8e4f-ccb524b7ca6e" providerId="AD" clId="Web-{3D23D3FA-DB8B-7616-967D-24D432297E8F}" dt="2023-11-17T09:06:16.505" v="1" actId="1076"/>
          <ac:spMkLst>
            <pc:docMk/>
            <pc:sldMk cId="2361138154" sldId="555"/>
            <ac:spMk id="6" creationId="{00000000-0000-0000-0000-000000000000}"/>
          </ac:spMkLst>
        </pc:spChg>
      </pc:sldChg>
      <pc:sldChg chg="modSp">
        <pc:chgData name="Sadie France" userId="S::s.france@uwtsd.ac.uk::b7d6a976-0449-421d-8e4f-ccb524b7ca6e" providerId="AD" clId="Web-{3D23D3FA-DB8B-7616-967D-24D432297E8F}" dt="2023-11-17T09:07:36.120" v="8" actId="20577"/>
        <pc:sldMkLst>
          <pc:docMk/>
          <pc:sldMk cId="3807267313" sldId="563"/>
        </pc:sldMkLst>
        <pc:spChg chg="mod">
          <ac:chgData name="Sadie France" userId="S::s.france@uwtsd.ac.uk::b7d6a976-0449-421d-8e4f-ccb524b7ca6e" providerId="AD" clId="Web-{3D23D3FA-DB8B-7616-967D-24D432297E8F}" dt="2023-11-17T09:07:36.120" v="8" actId="20577"/>
          <ac:spMkLst>
            <pc:docMk/>
            <pc:sldMk cId="3807267313" sldId="563"/>
            <ac:spMk id="3" creationId="{00000000-0000-0000-0000-000000000000}"/>
          </ac:spMkLst>
        </pc:spChg>
      </pc:sldChg>
      <pc:sldChg chg="modSp">
        <pc:chgData name="Sadie France" userId="S::s.france@uwtsd.ac.uk::b7d6a976-0449-421d-8e4f-ccb524b7ca6e" providerId="AD" clId="Web-{3D23D3FA-DB8B-7616-967D-24D432297E8F}" dt="2023-11-17T09:07:44.230" v="9" actId="20577"/>
        <pc:sldMkLst>
          <pc:docMk/>
          <pc:sldMk cId="1867222306" sldId="564"/>
        </pc:sldMkLst>
        <pc:spChg chg="mod">
          <ac:chgData name="Sadie France" userId="S::s.france@uwtsd.ac.uk::b7d6a976-0449-421d-8e4f-ccb524b7ca6e" providerId="AD" clId="Web-{3D23D3FA-DB8B-7616-967D-24D432297E8F}" dt="2023-11-17T09:07:44.230" v="9" actId="20577"/>
          <ac:spMkLst>
            <pc:docMk/>
            <pc:sldMk cId="1867222306" sldId="564"/>
            <ac:spMk id="3" creationId="{00000000-0000-0000-0000-000000000000}"/>
          </ac:spMkLst>
        </pc:spChg>
      </pc:sldChg>
      <pc:sldChg chg="modSp">
        <pc:chgData name="Sadie France" userId="S::s.france@uwtsd.ac.uk::b7d6a976-0449-421d-8e4f-ccb524b7ca6e" providerId="AD" clId="Web-{3D23D3FA-DB8B-7616-967D-24D432297E8F}" dt="2023-11-17T09:08:35.718" v="12" actId="20577"/>
        <pc:sldMkLst>
          <pc:docMk/>
          <pc:sldMk cId="3296533329" sldId="565"/>
        </pc:sldMkLst>
        <pc:spChg chg="mod">
          <ac:chgData name="Sadie France" userId="S::s.france@uwtsd.ac.uk::b7d6a976-0449-421d-8e4f-ccb524b7ca6e" providerId="AD" clId="Web-{3D23D3FA-DB8B-7616-967D-24D432297E8F}" dt="2023-11-17T09:08:35.718" v="12" actId="20577"/>
          <ac:spMkLst>
            <pc:docMk/>
            <pc:sldMk cId="3296533329" sldId="565"/>
            <ac:spMk id="4" creationId="{00000000-0000-0000-0000-000000000000}"/>
          </ac:spMkLst>
        </pc:spChg>
      </pc:sldChg>
    </pc:docChg>
  </pc:docChgLst>
  <pc:docChgLst>
    <pc:chgData name="Sadie France" userId="b7d6a976-0449-421d-8e4f-ccb524b7ca6e" providerId="ADAL" clId="{F0816E76-A01D-4864-BD89-1F6BA51FEA65}"/>
    <pc:docChg chg="addSld modSld">
      <pc:chgData name="Sadie France" userId="b7d6a976-0449-421d-8e4f-ccb524b7ca6e" providerId="ADAL" clId="{F0816E76-A01D-4864-BD89-1F6BA51FEA65}" dt="2023-11-16T08:44:58.044" v="15" actId="20577"/>
      <pc:docMkLst>
        <pc:docMk/>
      </pc:docMkLst>
      <pc:sldChg chg="modSp mod">
        <pc:chgData name="Sadie France" userId="b7d6a976-0449-421d-8e4f-ccb524b7ca6e" providerId="ADAL" clId="{F0816E76-A01D-4864-BD89-1F6BA51FEA65}" dt="2023-11-16T08:44:58.044" v="15" actId="20577"/>
        <pc:sldMkLst>
          <pc:docMk/>
          <pc:sldMk cId="2031219178" sldId="306"/>
        </pc:sldMkLst>
        <pc:spChg chg="mod">
          <ac:chgData name="Sadie France" userId="b7d6a976-0449-421d-8e4f-ccb524b7ca6e" providerId="ADAL" clId="{F0816E76-A01D-4864-BD89-1F6BA51FEA65}" dt="2023-11-16T08:44:58.044" v="15" actId="20577"/>
          <ac:spMkLst>
            <pc:docMk/>
            <pc:sldMk cId="2031219178" sldId="306"/>
            <ac:spMk id="2" creationId="{22020086-E547-2197-A3CA-9262B7B6BBFE}"/>
          </ac:spMkLst>
        </pc:spChg>
      </pc:sldChg>
      <pc:sldChg chg="modSp new mod">
        <pc:chgData name="Sadie France" userId="b7d6a976-0449-421d-8e4f-ccb524b7ca6e" providerId="ADAL" clId="{F0816E76-A01D-4864-BD89-1F6BA51FEA65}" dt="2023-11-16T07:19:49.195" v="11" actId="20577"/>
        <pc:sldMkLst>
          <pc:docMk/>
          <pc:sldMk cId="1625623754" sldId="599"/>
        </pc:sldMkLst>
        <pc:spChg chg="mod">
          <ac:chgData name="Sadie France" userId="b7d6a976-0449-421d-8e4f-ccb524b7ca6e" providerId="ADAL" clId="{F0816E76-A01D-4864-BD89-1F6BA51FEA65}" dt="2023-11-16T07:19:49.195" v="11" actId="20577"/>
          <ac:spMkLst>
            <pc:docMk/>
            <pc:sldMk cId="1625623754" sldId="599"/>
            <ac:spMk id="2" creationId="{EE637CC1-FB22-95A6-11AB-B26817EB9311}"/>
          </ac:spMkLst>
        </pc:spChg>
      </pc:sldChg>
    </pc:docChg>
  </pc:docChgLst>
  <pc:docChgLst>
    <pc:chgData name="Sadie France" userId="S::s.france@uwtsd.ac.uk::b7d6a976-0449-421d-8e4f-ccb524b7ca6e" providerId="AD" clId="Web-{B3E88CED-7DC9-C128-7207-86BCAAE1B291}"/>
    <pc:docChg chg="modSld">
      <pc:chgData name="Sadie France" userId="S::s.france@uwtsd.ac.uk::b7d6a976-0449-421d-8e4f-ccb524b7ca6e" providerId="AD" clId="Web-{B3E88CED-7DC9-C128-7207-86BCAAE1B291}" dt="2023-11-20T16:24:28.885" v="57" actId="20577"/>
      <pc:docMkLst>
        <pc:docMk/>
      </pc:docMkLst>
      <pc:sldChg chg="modSp">
        <pc:chgData name="Sadie France" userId="S::s.france@uwtsd.ac.uk::b7d6a976-0449-421d-8e4f-ccb524b7ca6e" providerId="AD" clId="Web-{B3E88CED-7DC9-C128-7207-86BCAAE1B291}" dt="2023-11-20T16:14:52.759" v="1" actId="20577"/>
        <pc:sldMkLst>
          <pc:docMk/>
          <pc:sldMk cId="2364680398" sldId="532"/>
        </pc:sldMkLst>
        <pc:spChg chg="mod">
          <ac:chgData name="Sadie France" userId="S::s.france@uwtsd.ac.uk::b7d6a976-0449-421d-8e4f-ccb524b7ca6e" providerId="AD" clId="Web-{B3E88CED-7DC9-C128-7207-86BCAAE1B291}" dt="2023-11-20T16:14:52.759" v="1" actId="20577"/>
          <ac:spMkLst>
            <pc:docMk/>
            <pc:sldMk cId="2364680398" sldId="532"/>
            <ac:spMk id="3" creationId="{FC0E6B9E-C3EF-7142-54BE-882C5D6C4302}"/>
          </ac:spMkLst>
        </pc:spChg>
      </pc:sldChg>
      <pc:sldChg chg="modSp">
        <pc:chgData name="Sadie France" userId="S::s.france@uwtsd.ac.uk::b7d6a976-0449-421d-8e4f-ccb524b7ca6e" providerId="AD" clId="Web-{B3E88CED-7DC9-C128-7207-86BCAAE1B291}" dt="2023-11-20T16:24:28.885" v="57" actId="20577"/>
        <pc:sldMkLst>
          <pc:docMk/>
          <pc:sldMk cId="1625623754" sldId="599"/>
        </pc:sldMkLst>
        <pc:spChg chg="mod">
          <ac:chgData name="Sadie France" userId="S::s.france@uwtsd.ac.uk::b7d6a976-0449-421d-8e4f-ccb524b7ca6e" providerId="AD" clId="Web-{B3E88CED-7DC9-C128-7207-86BCAAE1B291}" dt="2023-11-20T16:24:28.885" v="57" actId="20577"/>
          <ac:spMkLst>
            <pc:docMk/>
            <pc:sldMk cId="1625623754" sldId="599"/>
            <ac:spMk id="3" creationId="{B07DA6F7-60F4-B423-219D-338E88882A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305413-1493-421E-9DBE-3945E013DC68}" type="doc">
      <dgm:prSet loTypeId="urn:microsoft.com/office/officeart/2011/layout/TabList" loCatId="list" qsTypeId="urn:microsoft.com/office/officeart/2005/8/quickstyle/simple1" qsCatId="simple" csTypeId="urn:microsoft.com/office/officeart/2005/8/colors/accent0_3" csCatId="mainScheme" phldr="1"/>
      <dgm:spPr/>
      <dgm:t>
        <a:bodyPr/>
        <a:lstStyle/>
        <a:p>
          <a:endParaRPr lang="en-GB"/>
        </a:p>
      </dgm:t>
    </dgm:pt>
    <dgm:pt modelId="{0FC51D3F-6CC1-46FE-9B18-2D6DF0312F05}">
      <dgm:prSet phldrT="[Text]"/>
      <dgm:spPr/>
      <dgm:t>
        <a:bodyPr/>
        <a:lstStyle/>
        <a:p>
          <a:r>
            <a:rPr lang="en-GB" dirty="0"/>
            <a:t>Other</a:t>
          </a:r>
        </a:p>
      </dgm:t>
    </dgm:pt>
    <dgm:pt modelId="{5DF77B7D-D201-4F2A-ACB1-5BBC1216A2C1}" type="parTrans" cxnId="{CB89FE16-FADD-419C-AE28-62A8348BBEB6}">
      <dgm:prSet/>
      <dgm:spPr/>
      <dgm:t>
        <a:bodyPr/>
        <a:lstStyle/>
        <a:p>
          <a:endParaRPr lang="en-GB"/>
        </a:p>
      </dgm:t>
    </dgm:pt>
    <dgm:pt modelId="{81DACDBC-771A-4DF3-937E-442768B47FA5}" type="sibTrans" cxnId="{CB89FE16-FADD-419C-AE28-62A8348BBEB6}">
      <dgm:prSet/>
      <dgm:spPr/>
      <dgm:t>
        <a:bodyPr/>
        <a:lstStyle/>
        <a:p>
          <a:endParaRPr lang="en-GB"/>
        </a:p>
      </dgm:t>
    </dgm:pt>
    <dgm:pt modelId="{743BC142-4B77-4195-99D7-2A0E8A7AD00C}">
      <dgm:prSet phldrT="[Text]"/>
      <dgm:spPr/>
      <dgm:t>
        <a:bodyPr/>
        <a:lstStyle/>
        <a:p>
          <a:r>
            <a:rPr lang="en-GB" dirty="0"/>
            <a:t>(Noun)</a:t>
          </a:r>
        </a:p>
      </dgm:t>
    </dgm:pt>
    <dgm:pt modelId="{FAFD3800-D7CC-4DB9-9AF5-4E26E63D126C}" type="parTrans" cxnId="{FBE0A174-94C8-4C4A-AF7A-216CDB9F2407}">
      <dgm:prSet/>
      <dgm:spPr/>
      <dgm:t>
        <a:bodyPr/>
        <a:lstStyle/>
        <a:p>
          <a:endParaRPr lang="en-GB"/>
        </a:p>
      </dgm:t>
    </dgm:pt>
    <dgm:pt modelId="{DF55806B-F599-42F8-A5BE-0E959C0BE97C}" type="sibTrans" cxnId="{FBE0A174-94C8-4C4A-AF7A-216CDB9F2407}">
      <dgm:prSet/>
      <dgm:spPr/>
      <dgm:t>
        <a:bodyPr/>
        <a:lstStyle/>
        <a:p>
          <a:endParaRPr lang="en-GB"/>
        </a:p>
      </dgm:t>
    </dgm:pt>
    <dgm:pt modelId="{419BB7B3-6D0C-4EC8-8F81-A65A59160AB3}">
      <dgm:prSet phldrT="[Text]" custT="1"/>
      <dgm:spPr/>
      <dgm:t>
        <a:bodyPr/>
        <a:lstStyle/>
        <a:p>
          <a:r>
            <a:rPr lang="en-GB" sz="1600" dirty="0"/>
            <a:t>A person of a marginalised or excluded group or demographic within society</a:t>
          </a:r>
          <a:r>
            <a:rPr lang="en-GB" sz="1200" dirty="0"/>
            <a:t>.</a:t>
          </a:r>
        </a:p>
      </dgm:t>
    </dgm:pt>
    <dgm:pt modelId="{38E35365-C38E-475B-B980-B2B8602FAB3F}" type="parTrans" cxnId="{70F46D90-FFC2-42AB-9DD6-62763FB5467C}">
      <dgm:prSet/>
      <dgm:spPr/>
      <dgm:t>
        <a:bodyPr/>
        <a:lstStyle/>
        <a:p>
          <a:endParaRPr lang="en-GB"/>
        </a:p>
      </dgm:t>
    </dgm:pt>
    <dgm:pt modelId="{E08FB6CE-1797-4C6A-8BC8-C3837C2CE907}" type="sibTrans" cxnId="{70F46D90-FFC2-42AB-9DD6-62763FB5467C}">
      <dgm:prSet/>
      <dgm:spPr/>
      <dgm:t>
        <a:bodyPr/>
        <a:lstStyle/>
        <a:p>
          <a:endParaRPr lang="en-GB"/>
        </a:p>
      </dgm:t>
    </dgm:pt>
    <dgm:pt modelId="{D12D4B76-0607-4E70-A6EC-4E9F37B1C958}">
      <dgm:prSet phldrT="[Text]"/>
      <dgm:spPr/>
      <dgm:t>
        <a:bodyPr/>
        <a:lstStyle/>
        <a:p>
          <a:r>
            <a:rPr lang="en-GB" dirty="0" err="1"/>
            <a:t>Otherism</a:t>
          </a:r>
          <a:endParaRPr lang="en-GB" dirty="0"/>
        </a:p>
      </dgm:t>
    </dgm:pt>
    <dgm:pt modelId="{2EBCAECC-40CD-4ADD-9A8A-473B9828CFC9}" type="parTrans" cxnId="{FBFEBF57-8FBC-418F-9F6E-A41D5453FDBE}">
      <dgm:prSet/>
      <dgm:spPr/>
      <dgm:t>
        <a:bodyPr/>
        <a:lstStyle/>
        <a:p>
          <a:endParaRPr lang="en-GB"/>
        </a:p>
      </dgm:t>
    </dgm:pt>
    <dgm:pt modelId="{2606F7A9-EA05-4939-BD9B-3DABC5A0823B}" type="sibTrans" cxnId="{FBFEBF57-8FBC-418F-9F6E-A41D5453FDBE}">
      <dgm:prSet/>
      <dgm:spPr/>
      <dgm:t>
        <a:bodyPr/>
        <a:lstStyle/>
        <a:p>
          <a:endParaRPr lang="en-GB"/>
        </a:p>
      </dgm:t>
    </dgm:pt>
    <dgm:pt modelId="{4B56B55B-84E1-4DD6-BFAD-556257C50BB5}">
      <dgm:prSet phldrT="[Text]"/>
      <dgm:spPr/>
      <dgm:t>
        <a:bodyPr/>
        <a:lstStyle/>
        <a:p>
          <a:r>
            <a:rPr lang="en-GB" dirty="0"/>
            <a:t>(Noun)</a:t>
          </a:r>
        </a:p>
      </dgm:t>
    </dgm:pt>
    <dgm:pt modelId="{C3667722-9C00-491F-8CDE-983D37A3B587}" type="parTrans" cxnId="{A35BC6E8-AB68-40FB-A4C5-CA0507195FB8}">
      <dgm:prSet/>
      <dgm:spPr/>
      <dgm:t>
        <a:bodyPr/>
        <a:lstStyle/>
        <a:p>
          <a:endParaRPr lang="en-GB"/>
        </a:p>
      </dgm:t>
    </dgm:pt>
    <dgm:pt modelId="{EC892153-2AE2-49CD-85C2-797E2203C24D}" type="sibTrans" cxnId="{A35BC6E8-AB68-40FB-A4C5-CA0507195FB8}">
      <dgm:prSet/>
      <dgm:spPr/>
      <dgm:t>
        <a:bodyPr/>
        <a:lstStyle/>
        <a:p>
          <a:endParaRPr lang="en-GB"/>
        </a:p>
      </dgm:t>
    </dgm:pt>
    <dgm:pt modelId="{BCDFFCF3-1440-47BB-85B2-E01663812A9F}">
      <dgm:prSet phldrT="[Text]" custT="1"/>
      <dgm:spPr/>
      <dgm:t>
        <a:bodyPr/>
        <a:lstStyle/>
        <a:p>
          <a:r>
            <a:rPr lang="en-GB" sz="1600" dirty="0"/>
            <a:t>A conscious or unconscious bias that is formed through ignorance or conditioning that results in beliefs or actions that exclude individuals or groups deemed different or ‘other’.</a:t>
          </a:r>
        </a:p>
      </dgm:t>
    </dgm:pt>
    <dgm:pt modelId="{69D70659-9CD6-46ED-B68C-99E6E22F4490}" type="parTrans" cxnId="{FD1AD54C-86F4-442C-860A-25D20D937103}">
      <dgm:prSet/>
      <dgm:spPr/>
      <dgm:t>
        <a:bodyPr/>
        <a:lstStyle/>
        <a:p>
          <a:endParaRPr lang="en-GB"/>
        </a:p>
      </dgm:t>
    </dgm:pt>
    <dgm:pt modelId="{43D8D0A2-273A-44FB-B4EF-ADEBCD85C1D2}" type="sibTrans" cxnId="{FD1AD54C-86F4-442C-860A-25D20D937103}">
      <dgm:prSet/>
      <dgm:spPr/>
      <dgm:t>
        <a:bodyPr/>
        <a:lstStyle/>
        <a:p>
          <a:endParaRPr lang="en-GB"/>
        </a:p>
      </dgm:t>
    </dgm:pt>
    <dgm:pt modelId="{3A46FA48-7D84-4962-B4AA-6182A7DECA9B}">
      <dgm:prSet phldrT="[Text]"/>
      <dgm:spPr/>
      <dgm:t>
        <a:bodyPr/>
        <a:lstStyle/>
        <a:p>
          <a:r>
            <a:rPr lang="en-GB" dirty="0" err="1"/>
            <a:t>Otherise</a:t>
          </a:r>
          <a:endParaRPr lang="en-GB" dirty="0"/>
        </a:p>
      </dgm:t>
    </dgm:pt>
    <dgm:pt modelId="{3F275524-428A-46D5-8AF1-679E15A492BD}" type="parTrans" cxnId="{4B6A5F3C-9A5A-4F1C-8760-D2BF8CB55307}">
      <dgm:prSet/>
      <dgm:spPr/>
      <dgm:t>
        <a:bodyPr/>
        <a:lstStyle/>
        <a:p>
          <a:endParaRPr lang="en-GB"/>
        </a:p>
      </dgm:t>
    </dgm:pt>
    <dgm:pt modelId="{1E7AAB8A-4250-490F-AE17-9BC0B9B2A908}" type="sibTrans" cxnId="{4B6A5F3C-9A5A-4F1C-8760-D2BF8CB55307}">
      <dgm:prSet/>
      <dgm:spPr/>
      <dgm:t>
        <a:bodyPr/>
        <a:lstStyle/>
        <a:p>
          <a:endParaRPr lang="en-GB"/>
        </a:p>
      </dgm:t>
    </dgm:pt>
    <dgm:pt modelId="{E2D99234-43F5-4EB9-93D3-0C5A28285B2C}">
      <dgm:prSet phldrT="[Text]"/>
      <dgm:spPr/>
      <dgm:t>
        <a:bodyPr/>
        <a:lstStyle/>
        <a:p>
          <a:r>
            <a:rPr lang="en-GB" dirty="0"/>
            <a:t>(Verb)</a:t>
          </a:r>
        </a:p>
      </dgm:t>
    </dgm:pt>
    <dgm:pt modelId="{53F59962-0834-4788-9A47-7B301840EBB5}" type="parTrans" cxnId="{88AFE5AF-6E04-4679-961A-5C768EE5F92E}">
      <dgm:prSet/>
      <dgm:spPr/>
      <dgm:t>
        <a:bodyPr/>
        <a:lstStyle/>
        <a:p>
          <a:endParaRPr lang="en-GB"/>
        </a:p>
      </dgm:t>
    </dgm:pt>
    <dgm:pt modelId="{BD6F8AD2-AB3C-416B-BE81-C4274D7983C5}" type="sibTrans" cxnId="{88AFE5AF-6E04-4679-961A-5C768EE5F92E}">
      <dgm:prSet/>
      <dgm:spPr/>
      <dgm:t>
        <a:bodyPr/>
        <a:lstStyle/>
        <a:p>
          <a:endParaRPr lang="en-GB"/>
        </a:p>
      </dgm:t>
    </dgm:pt>
    <dgm:pt modelId="{48C1199E-C9E0-49C9-9EA1-8873638434CF}">
      <dgm:prSet phldrT="[Text]" custT="1"/>
      <dgm:spPr/>
      <dgm:t>
        <a:bodyPr/>
        <a:lstStyle/>
        <a:p>
          <a:r>
            <a:rPr lang="en-GB" sz="1600" dirty="0"/>
            <a:t>To exclude or facilitate the exclusion of an individual or group through action or inaction</a:t>
          </a:r>
          <a:r>
            <a:rPr lang="en-GB" sz="1200" dirty="0"/>
            <a:t>.</a:t>
          </a:r>
        </a:p>
      </dgm:t>
    </dgm:pt>
    <dgm:pt modelId="{714D7D0D-CC71-40B5-BD53-D4987A9EBF3D}" type="parTrans" cxnId="{839A00D7-62D4-4670-BFAA-41E4FC9D40CB}">
      <dgm:prSet/>
      <dgm:spPr/>
      <dgm:t>
        <a:bodyPr/>
        <a:lstStyle/>
        <a:p>
          <a:endParaRPr lang="en-GB"/>
        </a:p>
      </dgm:t>
    </dgm:pt>
    <dgm:pt modelId="{7229214D-6EE9-492B-8D2E-666F37CB3E1A}" type="sibTrans" cxnId="{839A00D7-62D4-4670-BFAA-41E4FC9D40CB}">
      <dgm:prSet/>
      <dgm:spPr/>
      <dgm:t>
        <a:bodyPr/>
        <a:lstStyle/>
        <a:p>
          <a:endParaRPr lang="en-GB"/>
        </a:p>
      </dgm:t>
    </dgm:pt>
    <dgm:pt modelId="{C32D9C34-AA21-4E23-BC78-6A493D607561}" type="pres">
      <dgm:prSet presAssocID="{3F305413-1493-421E-9DBE-3945E013DC68}" presName="Name0" presStyleCnt="0">
        <dgm:presLayoutVars>
          <dgm:chMax/>
          <dgm:chPref val="3"/>
          <dgm:dir/>
          <dgm:animOne val="branch"/>
          <dgm:animLvl val="lvl"/>
        </dgm:presLayoutVars>
      </dgm:prSet>
      <dgm:spPr/>
    </dgm:pt>
    <dgm:pt modelId="{8FC58A8C-EAFC-44C5-A13C-27BA5EE1689A}" type="pres">
      <dgm:prSet presAssocID="{0FC51D3F-6CC1-46FE-9B18-2D6DF0312F05}" presName="composite" presStyleCnt="0"/>
      <dgm:spPr/>
    </dgm:pt>
    <dgm:pt modelId="{4FA7FE91-5D39-450D-9041-DA274772CBFA}" type="pres">
      <dgm:prSet presAssocID="{0FC51D3F-6CC1-46FE-9B18-2D6DF0312F05}" presName="FirstChild" presStyleLbl="revTx" presStyleIdx="0" presStyleCnt="6">
        <dgm:presLayoutVars>
          <dgm:chMax val="0"/>
          <dgm:chPref val="0"/>
          <dgm:bulletEnabled val="1"/>
        </dgm:presLayoutVars>
      </dgm:prSet>
      <dgm:spPr/>
    </dgm:pt>
    <dgm:pt modelId="{F0862D3F-D436-4AD8-9C27-283AE4634804}" type="pres">
      <dgm:prSet presAssocID="{0FC51D3F-6CC1-46FE-9B18-2D6DF0312F05}" presName="Parent" presStyleLbl="alignNode1" presStyleIdx="0" presStyleCnt="3">
        <dgm:presLayoutVars>
          <dgm:chMax val="3"/>
          <dgm:chPref val="3"/>
          <dgm:bulletEnabled val="1"/>
        </dgm:presLayoutVars>
      </dgm:prSet>
      <dgm:spPr/>
    </dgm:pt>
    <dgm:pt modelId="{BB8F394D-9008-4601-AE51-F74E59534AC9}" type="pres">
      <dgm:prSet presAssocID="{0FC51D3F-6CC1-46FE-9B18-2D6DF0312F05}" presName="Accent" presStyleLbl="parChTrans1D1" presStyleIdx="0" presStyleCnt="3"/>
      <dgm:spPr/>
    </dgm:pt>
    <dgm:pt modelId="{D4662777-1AEE-468D-BF4C-B4530B889C4B}" type="pres">
      <dgm:prSet presAssocID="{0FC51D3F-6CC1-46FE-9B18-2D6DF0312F05}" presName="Child" presStyleLbl="revTx" presStyleIdx="1" presStyleCnt="6">
        <dgm:presLayoutVars>
          <dgm:chMax val="0"/>
          <dgm:chPref val="0"/>
          <dgm:bulletEnabled val="1"/>
        </dgm:presLayoutVars>
      </dgm:prSet>
      <dgm:spPr/>
    </dgm:pt>
    <dgm:pt modelId="{0002DECC-0902-4F44-9E1B-5AC27A6BF199}" type="pres">
      <dgm:prSet presAssocID="{81DACDBC-771A-4DF3-937E-442768B47FA5}" presName="sibTrans" presStyleCnt="0"/>
      <dgm:spPr/>
    </dgm:pt>
    <dgm:pt modelId="{9216C74A-2304-4322-BBEA-E3A60BE22AD9}" type="pres">
      <dgm:prSet presAssocID="{D12D4B76-0607-4E70-A6EC-4E9F37B1C958}" presName="composite" presStyleCnt="0"/>
      <dgm:spPr/>
    </dgm:pt>
    <dgm:pt modelId="{DB5B20D1-30E5-4D29-9EA4-24CBE0B3B9CA}" type="pres">
      <dgm:prSet presAssocID="{D12D4B76-0607-4E70-A6EC-4E9F37B1C958}" presName="FirstChild" presStyleLbl="revTx" presStyleIdx="2" presStyleCnt="6">
        <dgm:presLayoutVars>
          <dgm:chMax val="0"/>
          <dgm:chPref val="0"/>
          <dgm:bulletEnabled val="1"/>
        </dgm:presLayoutVars>
      </dgm:prSet>
      <dgm:spPr/>
    </dgm:pt>
    <dgm:pt modelId="{1220F52A-7A93-46EE-A4B2-29EE32C78621}" type="pres">
      <dgm:prSet presAssocID="{D12D4B76-0607-4E70-A6EC-4E9F37B1C958}" presName="Parent" presStyleLbl="alignNode1" presStyleIdx="1" presStyleCnt="3">
        <dgm:presLayoutVars>
          <dgm:chMax val="3"/>
          <dgm:chPref val="3"/>
          <dgm:bulletEnabled val="1"/>
        </dgm:presLayoutVars>
      </dgm:prSet>
      <dgm:spPr/>
    </dgm:pt>
    <dgm:pt modelId="{150576FA-C2EA-4610-B7A6-910B04CE6865}" type="pres">
      <dgm:prSet presAssocID="{D12D4B76-0607-4E70-A6EC-4E9F37B1C958}" presName="Accent" presStyleLbl="parChTrans1D1" presStyleIdx="1" presStyleCnt="3"/>
      <dgm:spPr/>
    </dgm:pt>
    <dgm:pt modelId="{B7EB6B50-5441-49B1-8D8D-49189F12321D}" type="pres">
      <dgm:prSet presAssocID="{D12D4B76-0607-4E70-A6EC-4E9F37B1C958}" presName="Child" presStyleLbl="revTx" presStyleIdx="3" presStyleCnt="6">
        <dgm:presLayoutVars>
          <dgm:chMax val="0"/>
          <dgm:chPref val="0"/>
          <dgm:bulletEnabled val="1"/>
        </dgm:presLayoutVars>
      </dgm:prSet>
      <dgm:spPr/>
    </dgm:pt>
    <dgm:pt modelId="{F8E48267-F2F3-466E-8D8F-996D736F9CE3}" type="pres">
      <dgm:prSet presAssocID="{2606F7A9-EA05-4939-BD9B-3DABC5A0823B}" presName="sibTrans" presStyleCnt="0"/>
      <dgm:spPr/>
    </dgm:pt>
    <dgm:pt modelId="{3B5FAFF3-5926-471B-804E-09F7983172B7}" type="pres">
      <dgm:prSet presAssocID="{3A46FA48-7D84-4962-B4AA-6182A7DECA9B}" presName="composite" presStyleCnt="0"/>
      <dgm:spPr/>
    </dgm:pt>
    <dgm:pt modelId="{80317C04-0C72-4712-8953-49AC7A9DCA26}" type="pres">
      <dgm:prSet presAssocID="{3A46FA48-7D84-4962-B4AA-6182A7DECA9B}" presName="FirstChild" presStyleLbl="revTx" presStyleIdx="4" presStyleCnt="6">
        <dgm:presLayoutVars>
          <dgm:chMax val="0"/>
          <dgm:chPref val="0"/>
          <dgm:bulletEnabled val="1"/>
        </dgm:presLayoutVars>
      </dgm:prSet>
      <dgm:spPr/>
    </dgm:pt>
    <dgm:pt modelId="{395180A7-4D15-485D-9C39-5257D720474E}" type="pres">
      <dgm:prSet presAssocID="{3A46FA48-7D84-4962-B4AA-6182A7DECA9B}" presName="Parent" presStyleLbl="alignNode1" presStyleIdx="2" presStyleCnt="3">
        <dgm:presLayoutVars>
          <dgm:chMax val="3"/>
          <dgm:chPref val="3"/>
          <dgm:bulletEnabled val="1"/>
        </dgm:presLayoutVars>
      </dgm:prSet>
      <dgm:spPr/>
    </dgm:pt>
    <dgm:pt modelId="{09B8A9E9-F67A-4C56-9337-1E1D37F8EFB6}" type="pres">
      <dgm:prSet presAssocID="{3A46FA48-7D84-4962-B4AA-6182A7DECA9B}" presName="Accent" presStyleLbl="parChTrans1D1" presStyleIdx="2" presStyleCnt="3"/>
      <dgm:spPr/>
    </dgm:pt>
    <dgm:pt modelId="{44164903-1634-4B30-B59C-4E1B4C037447}" type="pres">
      <dgm:prSet presAssocID="{3A46FA48-7D84-4962-B4AA-6182A7DECA9B}" presName="Child" presStyleLbl="revTx" presStyleIdx="5" presStyleCnt="6">
        <dgm:presLayoutVars>
          <dgm:chMax val="0"/>
          <dgm:chPref val="0"/>
          <dgm:bulletEnabled val="1"/>
        </dgm:presLayoutVars>
      </dgm:prSet>
      <dgm:spPr/>
    </dgm:pt>
  </dgm:ptLst>
  <dgm:cxnLst>
    <dgm:cxn modelId="{CB89FE16-FADD-419C-AE28-62A8348BBEB6}" srcId="{3F305413-1493-421E-9DBE-3945E013DC68}" destId="{0FC51D3F-6CC1-46FE-9B18-2D6DF0312F05}" srcOrd="0" destOrd="0" parTransId="{5DF77B7D-D201-4F2A-ACB1-5BBC1216A2C1}" sibTransId="{81DACDBC-771A-4DF3-937E-442768B47FA5}"/>
    <dgm:cxn modelId="{6131BE2D-8D00-4614-BEF6-CF81CE00B43B}" type="presOf" srcId="{3A46FA48-7D84-4962-B4AA-6182A7DECA9B}" destId="{395180A7-4D15-485D-9C39-5257D720474E}" srcOrd="0" destOrd="0" presId="urn:microsoft.com/office/officeart/2011/layout/TabList"/>
    <dgm:cxn modelId="{709CAB3B-B133-4CBE-BF89-669EE5D1039D}" type="presOf" srcId="{BCDFFCF3-1440-47BB-85B2-E01663812A9F}" destId="{B7EB6B50-5441-49B1-8D8D-49189F12321D}" srcOrd="0" destOrd="0" presId="urn:microsoft.com/office/officeart/2011/layout/TabList"/>
    <dgm:cxn modelId="{44381D3C-5F7E-410E-B928-2935654E2802}" type="presOf" srcId="{E2D99234-43F5-4EB9-93D3-0C5A28285B2C}" destId="{80317C04-0C72-4712-8953-49AC7A9DCA26}" srcOrd="0" destOrd="0" presId="urn:microsoft.com/office/officeart/2011/layout/TabList"/>
    <dgm:cxn modelId="{4B6A5F3C-9A5A-4F1C-8760-D2BF8CB55307}" srcId="{3F305413-1493-421E-9DBE-3945E013DC68}" destId="{3A46FA48-7D84-4962-B4AA-6182A7DECA9B}" srcOrd="2" destOrd="0" parTransId="{3F275524-428A-46D5-8AF1-679E15A492BD}" sibTransId="{1E7AAB8A-4250-490F-AE17-9BC0B9B2A908}"/>
    <dgm:cxn modelId="{E8194548-B8F3-47C6-A5F6-B8696BF19948}" type="presOf" srcId="{48C1199E-C9E0-49C9-9EA1-8873638434CF}" destId="{44164903-1634-4B30-B59C-4E1B4C037447}" srcOrd="0" destOrd="0" presId="urn:microsoft.com/office/officeart/2011/layout/TabList"/>
    <dgm:cxn modelId="{FD1AD54C-86F4-442C-860A-25D20D937103}" srcId="{D12D4B76-0607-4E70-A6EC-4E9F37B1C958}" destId="{BCDFFCF3-1440-47BB-85B2-E01663812A9F}" srcOrd="1" destOrd="0" parTransId="{69D70659-9CD6-46ED-B68C-99E6E22F4490}" sibTransId="{43D8D0A2-273A-44FB-B4EF-ADEBCD85C1D2}"/>
    <dgm:cxn modelId="{EE5E874E-3CC6-4D47-94A5-FBC81227F24E}" type="presOf" srcId="{3F305413-1493-421E-9DBE-3945E013DC68}" destId="{C32D9C34-AA21-4E23-BC78-6A493D607561}" srcOrd="0" destOrd="0" presId="urn:microsoft.com/office/officeart/2011/layout/TabList"/>
    <dgm:cxn modelId="{857E8D51-53FA-4BEE-94C4-2990F6274702}" type="presOf" srcId="{D12D4B76-0607-4E70-A6EC-4E9F37B1C958}" destId="{1220F52A-7A93-46EE-A4B2-29EE32C78621}" srcOrd="0" destOrd="0" presId="urn:microsoft.com/office/officeart/2011/layout/TabList"/>
    <dgm:cxn modelId="{FBE0A174-94C8-4C4A-AF7A-216CDB9F2407}" srcId="{0FC51D3F-6CC1-46FE-9B18-2D6DF0312F05}" destId="{743BC142-4B77-4195-99D7-2A0E8A7AD00C}" srcOrd="0" destOrd="0" parTransId="{FAFD3800-D7CC-4DB9-9AF5-4E26E63D126C}" sibTransId="{DF55806B-F599-42F8-A5BE-0E959C0BE97C}"/>
    <dgm:cxn modelId="{FBFEBF57-8FBC-418F-9F6E-A41D5453FDBE}" srcId="{3F305413-1493-421E-9DBE-3945E013DC68}" destId="{D12D4B76-0607-4E70-A6EC-4E9F37B1C958}" srcOrd="1" destOrd="0" parTransId="{2EBCAECC-40CD-4ADD-9A8A-473B9828CFC9}" sibTransId="{2606F7A9-EA05-4939-BD9B-3DABC5A0823B}"/>
    <dgm:cxn modelId="{70F46D90-FFC2-42AB-9DD6-62763FB5467C}" srcId="{0FC51D3F-6CC1-46FE-9B18-2D6DF0312F05}" destId="{419BB7B3-6D0C-4EC8-8F81-A65A59160AB3}" srcOrd="1" destOrd="0" parTransId="{38E35365-C38E-475B-B980-B2B8602FAB3F}" sibTransId="{E08FB6CE-1797-4C6A-8BC8-C3837C2CE907}"/>
    <dgm:cxn modelId="{88AFE5AF-6E04-4679-961A-5C768EE5F92E}" srcId="{3A46FA48-7D84-4962-B4AA-6182A7DECA9B}" destId="{E2D99234-43F5-4EB9-93D3-0C5A28285B2C}" srcOrd="0" destOrd="0" parTransId="{53F59962-0834-4788-9A47-7B301840EBB5}" sibTransId="{BD6F8AD2-AB3C-416B-BE81-C4274D7983C5}"/>
    <dgm:cxn modelId="{EACD46CD-577D-444F-BE9F-6CDE5FC7D8D5}" type="presOf" srcId="{419BB7B3-6D0C-4EC8-8F81-A65A59160AB3}" destId="{D4662777-1AEE-468D-BF4C-B4530B889C4B}" srcOrd="0" destOrd="0" presId="urn:microsoft.com/office/officeart/2011/layout/TabList"/>
    <dgm:cxn modelId="{839A00D7-62D4-4670-BFAA-41E4FC9D40CB}" srcId="{3A46FA48-7D84-4962-B4AA-6182A7DECA9B}" destId="{48C1199E-C9E0-49C9-9EA1-8873638434CF}" srcOrd="1" destOrd="0" parTransId="{714D7D0D-CC71-40B5-BD53-D4987A9EBF3D}" sibTransId="{7229214D-6EE9-492B-8D2E-666F37CB3E1A}"/>
    <dgm:cxn modelId="{A35BC6E8-AB68-40FB-A4C5-CA0507195FB8}" srcId="{D12D4B76-0607-4E70-A6EC-4E9F37B1C958}" destId="{4B56B55B-84E1-4DD6-BFAD-556257C50BB5}" srcOrd="0" destOrd="0" parTransId="{C3667722-9C00-491F-8CDE-983D37A3B587}" sibTransId="{EC892153-2AE2-49CD-85C2-797E2203C24D}"/>
    <dgm:cxn modelId="{F5FCA2EF-9E31-4AC0-8021-0DE674658928}" type="presOf" srcId="{4B56B55B-84E1-4DD6-BFAD-556257C50BB5}" destId="{DB5B20D1-30E5-4D29-9EA4-24CBE0B3B9CA}" srcOrd="0" destOrd="0" presId="urn:microsoft.com/office/officeart/2011/layout/TabList"/>
    <dgm:cxn modelId="{6A91A5F8-C6D1-474A-A960-5D94406C909A}" type="presOf" srcId="{743BC142-4B77-4195-99D7-2A0E8A7AD00C}" destId="{4FA7FE91-5D39-450D-9041-DA274772CBFA}" srcOrd="0" destOrd="0" presId="urn:microsoft.com/office/officeart/2011/layout/TabList"/>
    <dgm:cxn modelId="{5F2ED9FA-0E6A-47C8-8DD7-2BF27690839A}" type="presOf" srcId="{0FC51D3F-6CC1-46FE-9B18-2D6DF0312F05}" destId="{F0862D3F-D436-4AD8-9C27-283AE4634804}" srcOrd="0" destOrd="0" presId="urn:microsoft.com/office/officeart/2011/layout/TabList"/>
    <dgm:cxn modelId="{4E3A7DD0-558C-4F96-9C8D-816CC999988A}" type="presParOf" srcId="{C32D9C34-AA21-4E23-BC78-6A493D607561}" destId="{8FC58A8C-EAFC-44C5-A13C-27BA5EE1689A}" srcOrd="0" destOrd="0" presId="urn:microsoft.com/office/officeart/2011/layout/TabList"/>
    <dgm:cxn modelId="{02EC7C7D-CBA3-4329-B6A8-944633B7A89E}" type="presParOf" srcId="{8FC58A8C-EAFC-44C5-A13C-27BA5EE1689A}" destId="{4FA7FE91-5D39-450D-9041-DA274772CBFA}" srcOrd="0" destOrd="0" presId="urn:microsoft.com/office/officeart/2011/layout/TabList"/>
    <dgm:cxn modelId="{F2175ED9-903D-4514-8B27-D568FACC8EB0}" type="presParOf" srcId="{8FC58A8C-EAFC-44C5-A13C-27BA5EE1689A}" destId="{F0862D3F-D436-4AD8-9C27-283AE4634804}" srcOrd="1" destOrd="0" presId="urn:microsoft.com/office/officeart/2011/layout/TabList"/>
    <dgm:cxn modelId="{5E5B1500-434A-4316-9C07-2698237EAC59}" type="presParOf" srcId="{8FC58A8C-EAFC-44C5-A13C-27BA5EE1689A}" destId="{BB8F394D-9008-4601-AE51-F74E59534AC9}" srcOrd="2" destOrd="0" presId="urn:microsoft.com/office/officeart/2011/layout/TabList"/>
    <dgm:cxn modelId="{DBF223A1-01FE-4E38-9E3C-42009353D9F9}" type="presParOf" srcId="{C32D9C34-AA21-4E23-BC78-6A493D607561}" destId="{D4662777-1AEE-468D-BF4C-B4530B889C4B}" srcOrd="1" destOrd="0" presId="urn:microsoft.com/office/officeart/2011/layout/TabList"/>
    <dgm:cxn modelId="{0A5CFE90-6812-4BFD-9FA6-E40E2605B428}" type="presParOf" srcId="{C32D9C34-AA21-4E23-BC78-6A493D607561}" destId="{0002DECC-0902-4F44-9E1B-5AC27A6BF199}" srcOrd="2" destOrd="0" presId="urn:microsoft.com/office/officeart/2011/layout/TabList"/>
    <dgm:cxn modelId="{3F3566D5-7044-483C-93F6-D7F2F0CF2083}" type="presParOf" srcId="{C32D9C34-AA21-4E23-BC78-6A493D607561}" destId="{9216C74A-2304-4322-BBEA-E3A60BE22AD9}" srcOrd="3" destOrd="0" presId="urn:microsoft.com/office/officeart/2011/layout/TabList"/>
    <dgm:cxn modelId="{C673A772-2371-455A-8470-C4425FCF414F}" type="presParOf" srcId="{9216C74A-2304-4322-BBEA-E3A60BE22AD9}" destId="{DB5B20D1-30E5-4D29-9EA4-24CBE0B3B9CA}" srcOrd="0" destOrd="0" presId="urn:microsoft.com/office/officeart/2011/layout/TabList"/>
    <dgm:cxn modelId="{1FEA9970-F4B3-4FC9-8A29-3B9E811CA064}" type="presParOf" srcId="{9216C74A-2304-4322-BBEA-E3A60BE22AD9}" destId="{1220F52A-7A93-46EE-A4B2-29EE32C78621}" srcOrd="1" destOrd="0" presId="urn:microsoft.com/office/officeart/2011/layout/TabList"/>
    <dgm:cxn modelId="{215C8010-F160-4057-8229-49A6C4BF5EFC}" type="presParOf" srcId="{9216C74A-2304-4322-BBEA-E3A60BE22AD9}" destId="{150576FA-C2EA-4610-B7A6-910B04CE6865}" srcOrd="2" destOrd="0" presId="urn:microsoft.com/office/officeart/2011/layout/TabList"/>
    <dgm:cxn modelId="{85ECF75D-9F76-4D7E-9883-0A11E7652BC4}" type="presParOf" srcId="{C32D9C34-AA21-4E23-BC78-6A493D607561}" destId="{B7EB6B50-5441-49B1-8D8D-49189F12321D}" srcOrd="4" destOrd="0" presId="urn:microsoft.com/office/officeart/2011/layout/TabList"/>
    <dgm:cxn modelId="{62E75382-F69C-4DC3-844D-A9FAF0552A39}" type="presParOf" srcId="{C32D9C34-AA21-4E23-BC78-6A493D607561}" destId="{F8E48267-F2F3-466E-8D8F-996D736F9CE3}" srcOrd="5" destOrd="0" presId="urn:microsoft.com/office/officeart/2011/layout/TabList"/>
    <dgm:cxn modelId="{1C7B1837-76FB-4F1D-8AA3-D567348ADD78}" type="presParOf" srcId="{C32D9C34-AA21-4E23-BC78-6A493D607561}" destId="{3B5FAFF3-5926-471B-804E-09F7983172B7}" srcOrd="6" destOrd="0" presId="urn:microsoft.com/office/officeart/2011/layout/TabList"/>
    <dgm:cxn modelId="{A2923DBE-C641-4063-A56B-DC2EBBC46835}" type="presParOf" srcId="{3B5FAFF3-5926-471B-804E-09F7983172B7}" destId="{80317C04-0C72-4712-8953-49AC7A9DCA26}" srcOrd="0" destOrd="0" presId="urn:microsoft.com/office/officeart/2011/layout/TabList"/>
    <dgm:cxn modelId="{4378BD98-8FD5-45F4-818B-935027E34C98}" type="presParOf" srcId="{3B5FAFF3-5926-471B-804E-09F7983172B7}" destId="{395180A7-4D15-485D-9C39-5257D720474E}" srcOrd="1" destOrd="0" presId="urn:microsoft.com/office/officeart/2011/layout/TabList"/>
    <dgm:cxn modelId="{36EA08ED-E54A-4A8C-B2D2-5D7489729924}" type="presParOf" srcId="{3B5FAFF3-5926-471B-804E-09F7983172B7}" destId="{09B8A9E9-F67A-4C56-9337-1E1D37F8EFB6}" srcOrd="2" destOrd="0" presId="urn:microsoft.com/office/officeart/2011/layout/TabList"/>
    <dgm:cxn modelId="{929D3DBD-1494-4C51-9DD5-B1EF7A8AFA88}" type="presParOf" srcId="{C32D9C34-AA21-4E23-BC78-6A493D607561}" destId="{44164903-1634-4B30-B59C-4E1B4C037447}"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8A9E9-F67A-4C56-9337-1E1D37F8EFB6}">
      <dsp:nvSpPr>
        <dsp:cNvPr id="0" name=""/>
        <dsp:cNvSpPr/>
      </dsp:nvSpPr>
      <dsp:spPr>
        <a:xfrm>
          <a:off x="0" y="2818470"/>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0576FA-C2EA-4610-B7A6-910B04CE6865}">
      <dsp:nvSpPr>
        <dsp:cNvPr id="0" name=""/>
        <dsp:cNvSpPr/>
      </dsp:nvSpPr>
      <dsp:spPr>
        <a:xfrm>
          <a:off x="0" y="1607892"/>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8F394D-9008-4601-AE51-F74E59534AC9}">
      <dsp:nvSpPr>
        <dsp:cNvPr id="0" name=""/>
        <dsp:cNvSpPr/>
      </dsp:nvSpPr>
      <dsp:spPr>
        <a:xfrm>
          <a:off x="0" y="397314"/>
          <a:ext cx="7390902" cy="0"/>
        </a:xfrm>
        <a:prstGeom prst="line">
          <a:avLst/>
        </a:prstGeom>
        <a:noFill/>
        <a:ln w="19050" cap="rnd"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A7FE91-5D39-450D-9041-DA274772CBFA}">
      <dsp:nvSpPr>
        <dsp:cNvPr id="0" name=""/>
        <dsp:cNvSpPr/>
      </dsp:nvSpPr>
      <dsp:spPr>
        <a:xfrm>
          <a:off x="1921634" y="442"/>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marL="0" lvl="0" indent="0" algn="l" defTabSz="977900">
            <a:lnSpc>
              <a:spcPct val="90000"/>
            </a:lnSpc>
            <a:spcBef>
              <a:spcPct val="0"/>
            </a:spcBef>
            <a:spcAft>
              <a:spcPct val="35000"/>
            </a:spcAft>
            <a:buNone/>
          </a:pPr>
          <a:r>
            <a:rPr lang="en-GB" sz="2200" kern="1200" dirty="0"/>
            <a:t>(Noun)</a:t>
          </a:r>
        </a:p>
      </dsp:txBody>
      <dsp:txXfrm>
        <a:off x="1921634" y="442"/>
        <a:ext cx="5469267" cy="396871"/>
      </dsp:txXfrm>
    </dsp:sp>
    <dsp:sp modelId="{F0862D3F-D436-4AD8-9C27-283AE4634804}">
      <dsp:nvSpPr>
        <dsp:cNvPr id="0" name=""/>
        <dsp:cNvSpPr/>
      </dsp:nvSpPr>
      <dsp:spPr>
        <a:xfrm>
          <a:off x="0" y="442"/>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Other</a:t>
          </a:r>
        </a:p>
      </dsp:txBody>
      <dsp:txXfrm>
        <a:off x="19377" y="19819"/>
        <a:ext cx="1882880" cy="377494"/>
      </dsp:txXfrm>
    </dsp:sp>
    <dsp:sp modelId="{D4662777-1AEE-468D-BF4C-B4530B889C4B}">
      <dsp:nvSpPr>
        <dsp:cNvPr id="0" name=""/>
        <dsp:cNvSpPr/>
      </dsp:nvSpPr>
      <dsp:spPr>
        <a:xfrm>
          <a:off x="0" y="397314"/>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person of a marginalised or excluded group or demographic within society</a:t>
          </a:r>
          <a:r>
            <a:rPr lang="en-GB" sz="1200" kern="1200" dirty="0"/>
            <a:t>.</a:t>
          </a:r>
        </a:p>
      </dsp:txBody>
      <dsp:txXfrm>
        <a:off x="0" y="397314"/>
        <a:ext cx="7390902" cy="793862"/>
      </dsp:txXfrm>
    </dsp:sp>
    <dsp:sp modelId="{DB5B20D1-30E5-4D29-9EA4-24CBE0B3B9CA}">
      <dsp:nvSpPr>
        <dsp:cNvPr id="0" name=""/>
        <dsp:cNvSpPr/>
      </dsp:nvSpPr>
      <dsp:spPr>
        <a:xfrm>
          <a:off x="1921634" y="1211020"/>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marL="0" lvl="0" indent="0" algn="l" defTabSz="977900">
            <a:lnSpc>
              <a:spcPct val="90000"/>
            </a:lnSpc>
            <a:spcBef>
              <a:spcPct val="0"/>
            </a:spcBef>
            <a:spcAft>
              <a:spcPct val="35000"/>
            </a:spcAft>
            <a:buNone/>
          </a:pPr>
          <a:r>
            <a:rPr lang="en-GB" sz="2200" kern="1200" dirty="0"/>
            <a:t>(Noun)</a:t>
          </a:r>
        </a:p>
      </dsp:txBody>
      <dsp:txXfrm>
        <a:off x="1921634" y="1211020"/>
        <a:ext cx="5469267" cy="396871"/>
      </dsp:txXfrm>
    </dsp:sp>
    <dsp:sp modelId="{1220F52A-7A93-46EE-A4B2-29EE32C78621}">
      <dsp:nvSpPr>
        <dsp:cNvPr id="0" name=""/>
        <dsp:cNvSpPr/>
      </dsp:nvSpPr>
      <dsp:spPr>
        <a:xfrm>
          <a:off x="0" y="1211020"/>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err="1"/>
            <a:t>Otherism</a:t>
          </a:r>
          <a:endParaRPr lang="en-GB" sz="2200" kern="1200" dirty="0"/>
        </a:p>
      </dsp:txBody>
      <dsp:txXfrm>
        <a:off x="19377" y="1230397"/>
        <a:ext cx="1882880" cy="377494"/>
      </dsp:txXfrm>
    </dsp:sp>
    <dsp:sp modelId="{B7EB6B50-5441-49B1-8D8D-49189F12321D}">
      <dsp:nvSpPr>
        <dsp:cNvPr id="0" name=""/>
        <dsp:cNvSpPr/>
      </dsp:nvSpPr>
      <dsp:spPr>
        <a:xfrm>
          <a:off x="0" y="1607892"/>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 conscious or unconscious bias that is formed through ignorance or conditioning that results in beliefs or actions that exclude individuals or groups deemed different or ‘other’.</a:t>
          </a:r>
        </a:p>
      </dsp:txBody>
      <dsp:txXfrm>
        <a:off x="0" y="1607892"/>
        <a:ext cx="7390902" cy="793862"/>
      </dsp:txXfrm>
    </dsp:sp>
    <dsp:sp modelId="{80317C04-0C72-4712-8953-49AC7A9DCA26}">
      <dsp:nvSpPr>
        <dsp:cNvPr id="0" name=""/>
        <dsp:cNvSpPr/>
      </dsp:nvSpPr>
      <dsp:spPr>
        <a:xfrm>
          <a:off x="1921634" y="2421598"/>
          <a:ext cx="5469267" cy="396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b" anchorCtr="0">
          <a:noAutofit/>
        </a:bodyPr>
        <a:lstStyle/>
        <a:p>
          <a:pPr marL="0" lvl="0" indent="0" algn="l" defTabSz="977900">
            <a:lnSpc>
              <a:spcPct val="90000"/>
            </a:lnSpc>
            <a:spcBef>
              <a:spcPct val="0"/>
            </a:spcBef>
            <a:spcAft>
              <a:spcPct val="35000"/>
            </a:spcAft>
            <a:buNone/>
          </a:pPr>
          <a:r>
            <a:rPr lang="en-GB" sz="2200" kern="1200" dirty="0"/>
            <a:t>(Verb)</a:t>
          </a:r>
        </a:p>
      </dsp:txBody>
      <dsp:txXfrm>
        <a:off x="1921634" y="2421598"/>
        <a:ext cx="5469267" cy="396871"/>
      </dsp:txXfrm>
    </dsp:sp>
    <dsp:sp modelId="{395180A7-4D15-485D-9C39-5257D720474E}">
      <dsp:nvSpPr>
        <dsp:cNvPr id="0" name=""/>
        <dsp:cNvSpPr/>
      </dsp:nvSpPr>
      <dsp:spPr>
        <a:xfrm>
          <a:off x="0" y="2421598"/>
          <a:ext cx="1921634" cy="396871"/>
        </a:xfrm>
        <a:prstGeom prst="round2SameRect">
          <a:avLst>
            <a:gd name="adj1" fmla="val 16670"/>
            <a:gd name="adj2" fmla="val 0"/>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err="1"/>
            <a:t>Otherise</a:t>
          </a:r>
          <a:endParaRPr lang="en-GB" sz="2200" kern="1200" dirty="0"/>
        </a:p>
      </dsp:txBody>
      <dsp:txXfrm>
        <a:off x="19377" y="2440975"/>
        <a:ext cx="1882880" cy="377494"/>
      </dsp:txXfrm>
    </dsp:sp>
    <dsp:sp modelId="{44164903-1634-4B30-B59C-4E1B4C037447}">
      <dsp:nvSpPr>
        <dsp:cNvPr id="0" name=""/>
        <dsp:cNvSpPr/>
      </dsp:nvSpPr>
      <dsp:spPr>
        <a:xfrm>
          <a:off x="0" y="2818470"/>
          <a:ext cx="7390902" cy="793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To exclude or facilitate the exclusion of an individual or group through action or inaction</a:t>
          </a:r>
          <a:r>
            <a:rPr lang="en-GB" sz="1200" kern="1200" dirty="0"/>
            <a:t>.</a:t>
          </a:r>
        </a:p>
      </dsp:txBody>
      <dsp:txXfrm>
        <a:off x="0" y="2818470"/>
        <a:ext cx="7390902" cy="793862"/>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E58E0DC-DE6F-4466-80E9-225FCC7415A2}" type="datetimeFigureOut">
              <a:rPr lang="en-GB" smtClean="0"/>
              <a:t>21/11/2023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E050E3F-15C8-4413-A53B-10B50861822B}" type="slidenum">
              <a:rPr lang="en-GB" smtClean="0"/>
              <a:t>‹#›</a:t>
            </a:fld>
            <a:endParaRPr lang="en-GB"/>
          </a:p>
        </p:txBody>
      </p:sp>
    </p:spTree>
    <p:extLst>
      <p:ext uri="{BB962C8B-B14F-4D97-AF65-F5344CB8AC3E}">
        <p14:creationId xmlns:p14="http://schemas.microsoft.com/office/powerpoint/2010/main" val="2130895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7BFC9CA-FAF6-44AA-9667-C8D3F3CB5DFE}" type="datetimeFigureOut">
              <a:rPr lang="en-GB" smtClean="0"/>
              <a:t>21/11/2023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verywellmind.com/what-is-prejudice-5092657"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6</a:t>
            </a:fld>
            <a:endParaRPr lang="en-GB"/>
          </a:p>
        </p:txBody>
      </p:sp>
    </p:spTree>
    <p:extLst>
      <p:ext uri="{BB962C8B-B14F-4D97-AF65-F5344CB8AC3E}">
        <p14:creationId xmlns:p14="http://schemas.microsoft.com/office/powerpoint/2010/main" val="1899275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12121"/>
                </a:solidFill>
                <a:effectLst/>
                <a:latin typeface="Merriweather" panose="00000500000000000000" pitchFamily="2" charset="0"/>
              </a:rPr>
              <a:t>Othering is a phenomenon in which some individuals or groups are defined and labelled as not fitting in within the norms of a social group. It is an effect that influences how people perceive and treat those who are viewed as being part of the in-group versus those who are seen as being part of the out-group.</a:t>
            </a:r>
          </a:p>
          <a:p>
            <a:pPr algn="l" fontAlgn="base"/>
            <a:r>
              <a:rPr lang="en-GB" b="0" i="0" dirty="0">
                <a:solidFill>
                  <a:srgbClr val="212121"/>
                </a:solidFill>
                <a:effectLst/>
                <a:latin typeface="Merriweather" panose="00000500000000000000" pitchFamily="2" charset="0"/>
              </a:rPr>
              <a:t>Othering also involves attributing negative characteristics to people or groups that differentiate them from the perceived normative social group.</a:t>
            </a:r>
          </a:p>
          <a:p>
            <a:pPr algn="l" fontAlgn="base"/>
            <a:r>
              <a:rPr lang="en-GB" b="0" i="0" dirty="0">
                <a:solidFill>
                  <a:srgbClr val="212121"/>
                </a:solidFill>
                <a:effectLst/>
                <a:latin typeface="Merriweather" panose="00000500000000000000" pitchFamily="2" charset="0"/>
              </a:rPr>
              <a:t>It is an “us vs. them” way of thinking about human connections and relationships. This process essentially involves looking at others and saying "they are not like me" or "they are not one of us."</a:t>
            </a:r>
          </a:p>
          <a:p>
            <a:pPr algn="l" fontAlgn="base"/>
            <a:r>
              <a:rPr lang="en-GB" b="0" i="0" dirty="0">
                <a:solidFill>
                  <a:srgbClr val="212121"/>
                </a:solidFill>
                <a:effectLst/>
                <a:latin typeface="Merriweather" panose="00000500000000000000" pitchFamily="2" charset="0"/>
              </a:rPr>
              <a:t>Othering is a way of negating another person's individual humanity and, consequently, those that are have been othered are seen as less worthy of dignity and respect.</a:t>
            </a:r>
          </a:p>
          <a:p>
            <a:pPr algn="l" fontAlgn="base"/>
            <a:r>
              <a:rPr lang="en-GB" b="0" i="0" dirty="0">
                <a:solidFill>
                  <a:srgbClr val="212121"/>
                </a:solidFill>
                <a:effectLst/>
                <a:latin typeface="Merriweather" panose="00000500000000000000" pitchFamily="2" charset="0"/>
              </a:rPr>
              <a:t>On an individual level, othering plays a role in the formation of </a:t>
            </a:r>
            <a:r>
              <a:rPr lang="en-GB" b="0" i="0" u="sng" dirty="0">
                <a:solidFill>
                  <a:srgbClr val="1A55AD"/>
                </a:solidFill>
                <a:effectLst/>
                <a:latin typeface="Merriweather" panose="00000500000000000000" pitchFamily="2" charset="0"/>
                <a:hlinkClick r:id="rId3"/>
              </a:rPr>
              <a:t>prejudices</a:t>
            </a:r>
            <a:r>
              <a:rPr lang="en-GB" b="0" i="0" dirty="0">
                <a:solidFill>
                  <a:srgbClr val="212121"/>
                </a:solidFill>
                <a:effectLst/>
                <a:latin typeface="Merriweather" panose="00000500000000000000" pitchFamily="2" charset="0"/>
              </a:rPr>
              <a:t> against people and groups. On a larger scale, it can also play a role in the dehumanization of entire groups of people which can then be exploited to drive changes in institutions, governments, and societies. It can lead to the persecution of marginalized groups, the denial of rights based on group identities, or even acts of violence against others.</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7</a:t>
            </a:fld>
            <a:endParaRPr lang="en-GB"/>
          </a:p>
        </p:txBody>
      </p:sp>
    </p:spTree>
    <p:extLst>
      <p:ext uri="{BB962C8B-B14F-4D97-AF65-F5344CB8AC3E}">
        <p14:creationId xmlns:p14="http://schemas.microsoft.com/office/powerpoint/2010/main" val="4293555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in this picture?</a:t>
            </a:r>
          </a:p>
          <a:p>
            <a:r>
              <a:rPr lang="en-GB" b="0" i="0" dirty="0">
                <a:solidFill>
                  <a:srgbClr val="000000"/>
                </a:solidFill>
                <a:effectLst/>
                <a:latin typeface="Open Sans" panose="020B0606030504020204" pitchFamily="34" charset="0"/>
              </a:rPr>
              <a:t>the study found “face-ism” bias — where the focus of men’s photographs were on their heads and women’s were of their bodies. The study’s authors Sara Konrath and Josephine Au do not believe these visual depictions are deliberate, but rather due to unconscious influences.</a:t>
            </a:r>
          </a:p>
          <a:p>
            <a:r>
              <a:rPr lang="en-GB" b="0" i="0" dirty="0">
                <a:solidFill>
                  <a:srgbClr val="000000"/>
                </a:solidFill>
                <a:effectLst/>
                <a:latin typeface="Open Sans" panose="020B0606030504020204" pitchFamily="34" charset="0"/>
              </a:rPr>
              <a:t>The authors also believe these findings could help reduce the “double bind” that female politicians so often find themselves in. The “double bind” being that they need to maintain their stereotypical female characteristics of warmth and compassion while being placed in a commonly perceived masculine role.</a:t>
            </a:r>
            <a:endParaRPr lang="en-GB" dirty="0"/>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8</a:t>
            </a:fld>
            <a:endParaRPr lang="en-GB"/>
          </a:p>
        </p:txBody>
      </p:sp>
    </p:spTree>
    <p:extLst>
      <p:ext uri="{BB962C8B-B14F-4D97-AF65-F5344CB8AC3E}">
        <p14:creationId xmlns:p14="http://schemas.microsoft.com/office/powerpoint/2010/main" val="1652244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9</a:t>
            </a:fld>
            <a:endParaRPr lang="en-GB"/>
          </a:p>
        </p:txBody>
      </p:sp>
    </p:spTree>
    <p:extLst>
      <p:ext uri="{BB962C8B-B14F-4D97-AF65-F5344CB8AC3E}">
        <p14:creationId xmlns:p14="http://schemas.microsoft.com/office/powerpoint/2010/main" val="412301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11</a:t>
            </a:fld>
            <a:endParaRPr lang="en-GB"/>
          </a:p>
        </p:txBody>
      </p:sp>
    </p:spTree>
    <p:extLst>
      <p:ext uri="{BB962C8B-B14F-4D97-AF65-F5344CB8AC3E}">
        <p14:creationId xmlns:p14="http://schemas.microsoft.com/office/powerpoint/2010/main" val="3350545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38</a:t>
            </a:fld>
            <a:endParaRPr lang="en-GB"/>
          </a:p>
        </p:txBody>
      </p:sp>
    </p:spTree>
    <p:extLst>
      <p:ext uri="{BB962C8B-B14F-4D97-AF65-F5344CB8AC3E}">
        <p14:creationId xmlns:p14="http://schemas.microsoft.com/office/powerpoint/2010/main" val="225212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21/11/2023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5qbF9doOjPY" TargetMode="External"/><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oleObject" Target="../embeddings/oleObject1.bin"/><Relationship Id="rId1" Type="http://schemas.openxmlformats.org/officeDocument/2006/relationships/slideLayout" Target="../slideLayouts/slideLayout2.xml"/><Relationship Id="rId4" Type="http://schemas.openxmlformats.org/officeDocument/2006/relationships/image" Target="../media/image11.gif"/></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bionicteaching.com/wp-content/uploads/2008/01/whispers-070918k002.jpg"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audio" Target="../media/audio1.bin"/><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audio" Target="../media/audio1.bin"/><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20086-E547-2197-A3CA-9262B7B6BBFE}"/>
              </a:ext>
            </a:extLst>
          </p:cNvPr>
          <p:cNvSpPr>
            <a:spLocks noGrp="1"/>
          </p:cNvSpPr>
          <p:nvPr>
            <p:ph type="ctrTitle"/>
          </p:nvPr>
        </p:nvSpPr>
        <p:spPr/>
        <p:txBody>
          <a:bodyPr/>
          <a:lstStyle/>
          <a:p>
            <a:r>
              <a:rPr lang="en-GB" dirty="0"/>
              <a:t>Week 8- Establishing values within society</a:t>
            </a:r>
          </a:p>
        </p:txBody>
      </p:sp>
      <p:sp>
        <p:nvSpPr>
          <p:cNvPr id="3" name="Subtitle 2">
            <a:extLst>
              <a:ext uri="{FF2B5EF4-FFF2-40B4-BE49-F238E27FC236}">
                <a16:creationId xmlns:a16="http://schemas.microsoft.com/office/drawing/2014/main" id="{945913B1-AC38-D939-6352-92FFA998F052}"/>
              </a:ext>
            </a:extLst>
          </p:cNvPr>
          <p:cNvSpPr>
            <a:spLocks noGrp="1"/>
          </p:cNvSpPr>
          <p:nvPr>
            <p:ph type="subTitle" idx="1"/>
          </p:nvPr>
        </p:nvSpPr>
        <p:spPr/>
        <p:txBody>
          <a:bodyPr/>
          <a:lstStyle/>
          <a:p>
            <a:r>
              <a:rPr lang="en-GB" dirty="0"/>
              <a:t>Police, Policing and Society (BMCP5001)</a:t>
            </a:r>
          </a:p>
        </p:txBody>
      </p:sp>
      <p:sp>
        <p:nvSpPr>
          <p:cNvPr id="4" name="Slide Number Placeholder 3">
            <a:extLst>
              <a:ext uri="{FF2B5EF4-FFF2-40B4-BE49-F238E27FC236}">
                <a16:creationId xmlns:a16="http://schemas.microsoft.com/office/drawing/2014/main" id="{61A882D1-D820-FDAA-94A1-35272EA607BB}"/>
              </a:ext>
            </a:extLst>
          </p:cNvPr>
          <p:cNvSpPr>
            <a:spLocks noGrp="1"/>
          </p:cNvSpPr>
          <p:nvPr>
            <p:ph type="sldNum" sz="quarter" idx="12"/>
          </p:nvPr>
        </p:nvSpPr>
        <p:spPr/>
        <p:txBody>
          <a:bodyPr/>
          <a:lstStyle/>
          <a:p>
            <a:fld id="{5DFEDB64-84C3-4240-BCBA-134AE1D9082C}" type="slidenum">
              <a:rPr lang="en-GB" smtClean="0"/>
              <a:t>1</a:t>
            </a:fld>
            <a:endParaRPr lang="en-GB"/>
          </a:p>
        </p:txBody>
      </p:sp>
    </p:spTree>
    <p:extLst>
      <p:ext uri="{BB962C8B-B14F-4D97-AF65-F5344CB8AC3E}">
        <p14:creationId xmlns:p14="http://schemas.microsoft.com/office/powerpoint/2010/main" val="2031219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B61D3-1068-C829-8D8E-C32A002C4CBE}"/>
              </a:ext>
            </a:extLst>
          </p:cNvPr>
          <p:cNvSpPr>
            <a:spLocks noGrp="1"/>
          </p:cNvSpPr>
          <p:nvPr>
            <p:ph type="title"/>
          </p:nvPr>
        </p:nvSpPr>
        <p:spPr/>
        <p:txBody>
          <a:bodyPr/>
          <a:lstStyle/>
          <a:p>
            <a:r>
              <a:rPr lang="en-GB" dirty="0"/>
              <a:t>Before we start……</a:t>
            </a:r>
          </a:p>
        </p:txBody>
      </p:sp>
      <p:sp>
        <p:nvSpPr>
          <p:cNvPr id="3" name="Content Placeholder 2">
            <a:extLst>
              <a:ext uri="{FF2B5EF4-FFF2-40B4-BE49-F238E27FC236}">
                <a16:creationId xmlns:a16="http://schemas.microsoft.com/office/drawing/2014/main" id="{FC0E6B9E-C3EF-7142-54BE-882C5D6C4302}"/>
              </a:ext>
            </a:extLst>
          </p:cNvPr>
          <p:cNvSpPr>
            <a:spLocks noGrp="1"/>
          </p:cNvSpPr>
          <p:nvPr>
            <p:ph idx="1"/>
          </p:nvPr>
        </p:nvSpPr>
        <p:spPr/>
        <p:txBody>
          <a:bodyPr vert="horz" lIns="91440" tIns="45720" rIns="91440" bIns="45720" rtlCol="0" anchor="t">
            <a:normAutofit/>
          </a:bodyPr>
          <a:lstStyle/>
          <a:p>
            <a:pPr marL="0" indent="0">
              <a:buNone/>
            </a:pPr>
            <a:r>
              <a:rPr lang="en-GB" dirty="0"/>
              <a:t>Please draw the following:-</a:t>
            </a:r>
            <a:endParaRPr lang="en-US"/>
          </a:p>
          <a:p>
            <a:r>
              <a:rPr lang="en-GB" dirty="0"/>
              <a:t>Police Officer</a:t>
            </a:r>
          </a:p>
          <a:p>
            <a:r>
              <a:rPr lang="en-GB" dirty="0"/>
              <a:t>Fire Fighter</a:t>
            </a:r>
          </a:p>
          <a:p>
            <a:r>
              <a:rPr lang="en-GB" dirty="0"/>
              <a:t>Surgeon</a:t>
            </a:r>
          </a:p>
          <a:p>
            <a:r>
              <a:rPr lang="en-GB" dirty="0"/>
              <a:t>Nurse</a:t>
            </a:r>
          </a:p>
        </p:txBody>
      </p:sp>
      <p:sp>
        <p:nvSpPr>
          <p:cNvPr id="4" name="Slide Number Placeholder 3">
            <a:extLst>
              <a:ext uri="{FF2B5EF4-FFF2-40B4-BE49-F238E27FC236}">
                <a16:creationId xmlns:a16="http://schemas.microsoft.com/office/drawing/2014/main" id="{2CE2980C-4D6C-12BC-235B-86F8EB273CC9}"/>
              </a:ext>
            </a:extLst>
          </p:cNvPr>
          <p:cNvSpPr>
            <a:spLocks noGrp="1"/>
          </p:cNvSpPr>
          <p:nvPr>
            <p:ph type="sldNum" sz="quarter" idx="12"/>
          </p:nvPr>
        </p:nvSpPr>
        <p:spPr/>
        <p:txBody>
          <a:bodyPr/>
          <a:lstStyle/>
          <a:p>
            <a:fld id="{5DFEDB64-84C3-4240-BCBA-134AE1D9082C}" type="slidenum">
              <a:rPr lang="en-GB" smtClean="0"/>
              <a:t>2</a:t>
            </a:fld>
            <a:endParaRPr lang="en-GB"/>
          </a:p>
        </p:txBody>
      </p:sp>
    </p:spTree>
    <p:extLst>
      <p:ext uri="{BB962C8B-B14F-4D97-AF65-F5344CB8AC3E}">
        <p14:creationId xmlns:p14="http://schemas.microsoft.com/office/powerpoint/2010/main" val="2364680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710A-4D83-44C3-A3AC-E3236779A1A3}"/>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8E8146F4-69BD-F585-E54B-708009D3DBD0}"/>
              </a:ext>
            </a:extLst>
          </p:cNvPr>
          <p:cNvSpPr>
            <a:spLocks noGrp="1"/>
          </p:cNvSpPr>
          <p:nvPr>
            <p:ph idx="1"/>
          </p:nvPr>
        </p:nvSpPr>
        <p:spPr/>
        <p:txBody>
          <a:bodyPr/>
          <a:lstStyle/>
          <a:p>
            <a:pPr marL="644525" indent="-457200">
              <a:buSzPct val="99000"/>
              <a:defRPr/>
            </a:pPr>
            <a:r>
              <a:rPr lang="en-GB" altLang="en-US" dirty="0">
                <a:ea typeface="ヒラギノ角ゴ ProN W6"/>
                <a:cs typeface="ヒラギノ角ゴ ProN W6"/>
              </a:rPr>
              <a:t>Looked at assignment 2</a:t>
            </a:r>
          </a:p>
          <a:p>
            <a:pPr marL="187325" indent="0">
              <a:buSzPct val="99000"/>
              <a:buNone/>
              <a:defRPr/>
            </a:pPr>
            <a:endParaRPr lang="en-GB" altLang="en-US" dirty="0">
              <a:ea typeface="ヒラギノ角ゴ ProN W6"/>
              <a:cs typeface="ヒラギノ角ゴ ProN W6"/>
            </a:endParaRPr>
          </a:p>
          <a:p>
            <a:pPr marL="644525" indent="-457200">
              <a:buSzPct val="99000"/>
              <a:defRPr/>
            </a:pPr>
            <a:r>
              <a:rPr lang="en-GB" altLang="en-US" dirty="0">
                <a:ea typeface="ヒラギノ角ゴ ProN W6"/>
                <a:cs typeface="ヒラギノ角ゴ ProN W6"/>
              </a:rPr>
              <a:t>Introduced ‘Police  (Cop) Culture’</a:t>
            </a:r>
          </a:p>
          <a:p>
            <a:pPr marL="187325" indent="0">
              <a:buSzPct val="99000"/>
              <a:buNone/>
              <a:defRPr/>
            </a:pPr>
            <a:endParaRPr lang="en-GB" altLang="en-US" dirty="0"/>
          </a:p>
          <a:p>
            <a:pPr marL="644525" indent="-457200">
              <a:buSzPct val="99000"/>
              <a:defRPr/>
            </a:pPr>
            <a:r>
              <a:rPr lang="en-GB" altLang="en-US" dirty="0"/>
              <a:t>Examined what the police do as an organisation to improve the service it provides to diverse groups in society and how it seeks to counter ‘police culture’. </a:t>
            </a:r>
          </a:p>
          <a:p>
            <a:endParaRPr lang="en-GB" dirty="0"/>
          </a:p>
        </p:txBody>
      </p:sp>
      <p:sp>
        <p:nvSpPr>
          <p:cNvPr id="4" name="Slide Number Placeholder 3">
            <a:extLst>
              <a:ext uri="{FF2B5EF4-FFF2-40B4-BE49-F238E27FC236}">
                <a16:creationId xmlns:a16="http://schemas.microsoft.com/office/drawing/2014/main" id="{B615B208-BA76-F377-DB33-8D64A6C425CA}"/>
              </a:ext>
            </a:extLst>
          </p:cNvPr>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1495098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D0ABC-E7BD-16CF-1096-1F0C2B1B72DC}"/>
              </a:ext>
            </a:extLst>
          </p:cNvPr>
          <p:cNvSpPr>
            <a:spLocks noGrp="1"/>
          </p:cNvSpPr>
          <p:nvPr>
            <p:ph type="title"/>
          </p:nvPr>
        </p:nvSpPr>
        <p:spPr/>
        <p:txBody>
          <a:bodyPr>
            <a:normAutofit/>
          </a:bodyPr>
          <a:lstStyle/>
          <a:p>
            <a:r>
              <a:rPr lang="en-GB" dirty="0"/>
              <a:t>Assignment 2- Due 11</a:t>
            </a:r>
            <a:r>
              <a:rPr lang="en-GB" baseline="30000" dirty="0"/>
              <a:t>th</a:t>
            </a:r>
            <a:r>
              <a:rPr lang="en-GB" dirty="0"/>
              <a:t> December on TII, Presenting on 12</a:t>
            </a:r>
            <a:r>
              <a:rPr lang="en-GB" baseline="30000" dirty="0"/>
              <a:t>th</a:t>
            </a:r>
            <a:r>
              <a:rPr lang="en-GB" dirty="0"/>
              <a:t> December 2023</a:t>
            </a:r>
          </a:p>
        </p:txBody>
      </p:sp>
      <p:sp>
        <p:nvSpPr>
          <p:cNvPr id="3" name="Content Placeholder 2">
            <a:extLst>
              <a:ext uri="{FF2B5EF4-FFF2-40B4-BE49-F238E27FC236}">
                <a16:creationId xmlns:a16="http://schemas.microsoft.com/office/drawing/2014/main" id="{284C7A24-6A4F-CA05-D140-A4BF5332942D}"/>
              </a:ext>
            </a:extLst>
          </p:cNvPr>
          <p:cNvSpPr>
            <a:spLocks noGrp="1"/>
          </p:cNvSpPr>
          <p:nvPr>
            <p:ph idx="1"/>
          </p:nvPr>
        </p:nvSpPr>
        <p:spPr>
          <a:xfrm>
            <a:off x="677333" y="2160589"/>
            <a:ext cx="9794021" cy="3880773"/>
          </a:xfrm>
        </p:spPr>
        <p:txBody>
          <a:bodyPr/>
          <a:lstStyle/>
          <a:p>
            <a:r>
              <a:rPr lang="en-GB" sz="1800" dirty="0"/>
              <a:t>100% individual presentation- 15 minutes</a:t>
            </a:r>
          </a:p>
          <a:p>
            <a:r>
              <a:rPr lang="en-GB" sz="1800" dirty="0"/>
              <a:t>Presentation to be uploaded to </a:t>
            </a:r>
            <a:r>
              <a:rPr lang="en-GB" sz="1800" dirty="0" err="1"/>
              <a:t>TurnItIn</a:t>
            </a:r>
            <a:r>
              <a:rPr lang="en-GB" sz="1800" dirty="0"/>
              <a:t>  11</a:t>
            </a:r>
            <a:r>
              <a:rPr lang="en-GB" sz="1800" baseline="30000" dirty="0"/>
              <a:t>th</a:t>
            </a:r>
            <a:r>
              <a:rPr lang="en-GB" sz="1800" dirty="0"/>
              <a:t> December by 23:59pm</a:t>
            </a:r>
          </a:p>
          <a:p>
            <a:r>
              <a:rPr lang="en-GB" sz="1800" dirty="0"/>
              <a:t>Presentation to take place in room ASG05 on the 12</a:t>
            </a:r>
            <a:r>
              <a:rPr lang="en-GB" sz="1800" baseline="30000" dirty="0"/>
              <a:t>th</a:t>
            </a:r>
            <a:r>
              <a:rPr lang="en-GB" sz="1800" dirty="0"/>
              <a:t> December. Failure to attend will result in you being failed.</a:t>
            </a:r>
          </a:p>
          <a:p>
            <a:endParaRPr lang="en-GB" dirty="0"/>
          </a:p>
        </p:txBody>
      </p:sp>
      <p:sp>
        <p:nvSpPr>
          <p:cNvPr id="4" name="Slide Number Placeholder 3">
            <a:extLst>
              <a:ext uri="{FF2B5EF4-FFF2-40B4-BE49-F238E27FC236}">
                <a16:creationId xmlns:a16="http://schemas.microsoft.com/office/drawing/2014/main" id="{08954733-5FA5-AF24-0515-5202F5DE113C}"/>
              </a:ext>
            </a:extLst>
          </p:cNvPr>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4262609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A3-21E5-C18B-3EEB-F1932E9DBB40}"/>
              </a:ext>
            </a:extLst>
          </p:cNvPr>
          <p:cNvSpPr>
            <a:spLocks noGrp="1"/>
          </p:cNvSpPr>
          <p:nvPr>
            <p:ph type="title"/>
          </p:nvPr>
        </p:nvSpPr>
        <p:spPr/>
        <p:txBody>
          <a:bodyPr/>
          <a:lstStyle/>
          <a:p>
            <a:r>
              <a:rPr lang="en-GB" dirty="0"/>
              <a:t>Presentations- 12</a:t>
            </a:r>
            <a:r>
              <a:rPr lang="en-GB" baseline="30000" dirty="0"/>
              <a:t>th</a:t>
            </a:r>
            <a:r>
              <a:rPr lang="en-GB" dirty="0"/>
              <a:t> December 2023 ROOM ASG05</a:t>
            </a:r>
          </a:p>
        </p:txBody>
      </p:sp>
      <p:sp>
        <p:nvSpPr>
          <p:cNvPr id="3" name="Content Placeholder 2">
            <a:extLst>
              <a:ext uri="{FF2B5EF4-FFF2-40B4-BE49-F238E27FC236}">
                <a16:creationId xmlns:a16="http://schemas.microsoft.com/office/drawing/2014/main" id="{E62A42C1-EB89-823F-D792-91DA05F4973D}"/>
              </a:ext>
            </a:extLst>
          </p:cNvPr>
          <p:cNvSpPr>
            <a:spLocks noGrp="1"/>
          </p:cNvSpPr>
          <p:nvPr>
            <p:ph idx="1"/>
          </p:nvPr>
        </p:nvSpPr>
        <p:spPr>
          <a:xfrm>
            <a:off x="677333" y="2160589"/>
            <a:ext cx="9253247" cy="3880773"/>
          </a:xfrm>
        </p:spPr>
        <p:txBody>
          <a:bodyPr vert="horz" lIns="91440" tIns="45720" rIns="91440" bIns="45720" rtlCol="0" anchor="t">
            <a:normAutofit lnSpcReduction="10000"/>
          </a:bodyPr>
          <a:lstStyle/>
          <a:p>
            <a:r>
              <a:rPr lang="en-GB" sz="1800" dirty="0">
                <a:cs typeface="Calibri"/>
              </a:rPr>
              <a:t>11:30-12pm-Leo</a:t>
            </a:r>
          </a:p>
          <a:p>
            <a:r>
              <a:rPr lang="en-GB" sz="1800" dirty="0">
                <a:cs typeface="Calibri"/>
              </a:rPr>
              <a:t>12pm-12:30pm- Olivia</a:t>
            </a:r>
          </a:p>
          <a:p>
            <a:r>
              <a:rPr lang="en-GB" sz="1800" dirty="0">
                <a:cs typeface="Calibri"/>
              </a:rPr>
              <a:t>12:30pm-1pm- Brad</a:t>
            </a:r>
          </a:p>
          <a:p>
            <a:r>
              <a:rPr lang="en-GB" sz="1800" dirty="0">
                <a:cs typeface="Calibri"/>
              </a:rPr>
              <a:t>1pm-1:30pm- Harrison</a:t>
            </a:r>
          </a:p>
          <a:p>
            <a:r>
              <a:rPr lang="en-GB" sz="1800" dirty="0">
                <a:cs typeface="Calibri"/>
              </a:rPr>
              <a:t>1:30pm-2pm- Luci</a:t>
            </a:r>
          </a:p>
          <a:p>
            <a:r>
              <a:rPr lang="en-GB" sz="1800" dirty="0">
                <a:cs typeface="Calibri"/>
              </a:rPr>
              <a:t>2pm-2:30pm-Jemima</a:t>
            </a:r>
          </a:p>
          <a:p>
            <a:r>
              <a:rPr lang="en-GB" sz="1800" dirty="0">
                <a:cs typeface="Calibri"/>
              </a:rPr>
              <a:t>2:30pm-3pm- Hannah</a:t>
            </a:r>
          </a:p>
          <a:p>
            <a:r>
              <a:rPr lang="en-GB" sz="1800" dirty="0">
                <a:cs typeface="Calibri"/>
              </a:rPr>
              <a:t>3pm-3:30pm- </a:t>
            </a:r>
            <a:r>
              <a:rPr lang="en-GB" sz="1800" dirty="0" err="1">
                <a:cs typeface="Calibri"/>
              </a:rPr>
              <a:t>Cynan</a:t>
            </a:r>
            <a:endParaRPr lang="en-GB" sz="1800" dirty="0">
              <a:cs typeface="Calibri"/>
            </a:endParaRPr>
          </a:p>
          <a:p>
            <a:r>
              <a:rPr lang="en-GB" sz="1800" dirty="0">
                <a:cs typeface="Calibri"/>
              </a:rPr>
              <a:t>3:30pm-4pm- Harvey </a:t>
            </a:r>
          </a:p>
          <a:p>
            <a:r>
              <a:rPr lang="en-GB" sz="1800" dirty="0">
                <a:cs typeface="Calibri"/>
              </a:rPr>
              <a:t>4pm-4:30pm- Sadie </a:t>
            </a:r>
          </a:p>
          <a:p>
            <a:pPr marL="0" indent="0">
              <a:buNone/>
            </a:pPr>
            <a:endParaRPr lang="en-GB" dirty="0"/>
          </a:p>
        </p:txBody>
      </p:sp>
    </p:spTree>
    <p:extLst>
      <p:ext uri="{BB962C8B-B14F-4D97-AF65-F5344CB8AC3E}">
        <p14:creationId xmlns:p14="http://schemas.microsoft.com/office/powerpoint/2010/main" val="799786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6644-4620-4C6E-9BF7-6BFC4C4DDEE3}"/>
              </a:ext>
            </a:extLst>
          </p:cNvPr>
          <p:cNvSpPr>
            <a:spLocks noGrp="1"/>
          </p:cNvSpPr>
          <p:nvPr>
            <p:ph type="title"/>
          </p:nvPr>
        </p:nvSpPr>
        <p:spPr/>
        <p:txBody>
          <a:bodyPr/>
          <a:lstStyle/>
          <a:p>
            <a:r>
              <a:rPr lang="en-GB" dirty="0"/>
              <a:t>Other – ISM’s</a:t>
            </a:r>
          </a:p>
        </p:txBody>
      </p:sp>
      <p:sp>
        <p:nvSpPr>
          <p:cNvPr id="3" name="Content Placeholder 2">
            <a:extLst>
              <a:ext uri="{FF2B5EF4-FFF2-40B4-BE49-F238E27FC236}">
                <a16:creationId xmlns:a16="http://schemas.microsoft.com/office/drawing/2014/main" id="{5938D7A4-8DA6-434F-BB4C-C7203C93630B}"/>
              </a:ext>
            </a:extLst>
          </p:cNvPr>
          <p:cNvSpPr>
            <a:spLocks noGrp="1"/>
          </p:cNvSpPr>
          <p:nvPr>
            <p:ph idx="1"/>
          </p:nvPr>
        </p:nvSpPr>
        <p:spPr>
          <a:xfrm>
            <a:off x="677334" y="1546413"/>
            <a:ext cx="8596668" cy="5311587"/>
          </a:xfrm>
        </p:spPr>
        <p:txBody>
          <a:bodyPr>
            <a:normAutofit/>
          </a:bodyPr>
          <a:lstStyle/>
          <a:p>
            <a:r>
              <a:rPr lang="en-GB" dirty="0" err="1"/>
              <a:t>Otherising</a:t>
            </a:r>
            <a:r>
              <a:rPr lang="en-GB" dirty="0"/>
              <a:t> happens by our brains making incredibly quick judgments and assessments of people and situations without us realising. Our ISMs are influenced by our background, culture and personal experiences.</a:t>
            </a:r>
            <a:br>
              <a:rPr lang="en-GB" dirty="0"/>
            </a:b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endParaRPr lang="en-GB" sz="1200" dirty="0"/>
          </a:p>
          <a:p>
            <a:pPr marL="0" indent="0">
              <a:buNone/>
            </a:pPr>
            <a:r>
              <a:rPr lang="en-GB" dirty="0"/>
              <a:t>(Oxford English Dictionary 2018)</a:t>
            </a:r>
          </a:p>
        </p:txBody>
      </p:sp>
      <p:graphicFrame>
        <p:nvGraphicFramePr>
          <p:cNvPr id="4" name="Diagram 3">
            <a:extLst>
              <a:ext uri="{FF2B5EF4-FFF2-40B4-BE49-F238E27FC236}">
                <a16:creationId xmlns:a16="http://schemas.microsoft.com/office/drawing/2014/main" id="{AB52BEC3-79EA-4D37-9906-2704267EF816}"/>
              </a:ext>
            </a:extLst>
          </p:cNvPr>
          <p:cNvGraphicFramePr/>
          <p:nvPr/>
        </p:nvGraphicFramePr>
        <p:xfrm>
          <a:off x="1280217" y="2762281"/>
          <a:ext cx="7390902" cy="3612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AutoShape 2" descr="What is othering">
            <a:extLst>
              <a:ext uri="{FF2B5EF4-FFF2-40B4-BE49-F238E27FC236}">
                <a16:creationId xmlns:a16="http://schemas.microsoft.com/office/drawing/2014/main" id="{36EEA94B-FE86-A8B7-9900-291AE629E91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140805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Diagram&#10;&#10;Description automatically generated">
            <a:extLst>
              <a:ext uri="{FF2B5EF4-FFF2-40B4-BE49-F238E27FC236}">
                <a16:creationId xmlns:a16="http://schemas.microsoft.com/office/drawing/2014/main" id="{81F30478-3D5E-9A78-38C7-756846BAB7C0}"/>
              </a:ext>
            </a:extLst>
          </p:cNvPr>
          <p:cNvPicPr>
            <a:picLocks noGrp="1" noChangeAspect="1"/>
          </p:cNvPicPr>
          <p:nvPr>
            <p:ph idx="1"/>
          </p:nvPr>
        </p:nvPicPr>
        <p:blipFill rotWithShape="1">
          <a:blip r:embed="rId3"/>
          <a:srcRect t="4624" b="428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93423ACC-DE6B-B9A7-9E83-B48BC3EC1919}"/>
              </a:ext>
            </a:extLst>
          </p:cNvPr>
          <p:cNvSpPr>
            <a:spLocks noGrp="1"/>
          </p:cNvSpPr>
          <p:nvPr>
            <p:ph type="sldNum" sz="quarter" idx="12"/>
          </p:nvPr>
        </p:nvSpPr>
        <p:spPr>
          <a:xfrm>
            <a:off x="10843673" y="6041362"/>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7</a:t>
            </a:fld>
            <a:endParaRPr lang="en-US">
              <a:solidFill>
                <a:srgbClr val="FFFFFF"/>
              </a:solidFill>
            </a:endParaRPr>
          </a:p>
        </p:txBody>
      </p:sp>
    </p:spTree>
    <p:extLst>
      <p:ext uri="{BB962C8B-B14F-4D97-AF65-F5344CB8AC3E}">
        <p14:creationId xmlns:p14="http://schemas.microsoft.com/office/powerpoint/2010/main" val="1096789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75C0C-E6C5-CCC0-82FB-713CF682E43D}"/>
              </a:ext>
            </a:extLst>
          </p:cNvPr>
          <p:cNvSpPr>
            <a:spLocks noGrp="1"/>
          </p:cNvSpPr>
          <p:nvPr>
            <p:ph type="title"/>
          </p:nvPr>
        </p:nvSpPr>
        <p:spPr/>
        <p:txBody>
          <a:bodyPr/>
          <a:lstStyle/>
          <a:p>
            <a:r>
              <a:rPr lang="en-GB" dirty="0"/>
              <a:t>Face-ism</a:t>
            </a:r>
          </a:p>
        </p:txBody>
      </p:sp>
      <p:sp>
        <p:nvSpPr>
          <p:cNvPr id="3" name="Picture Placeholder 2">
            <a:extLst>
              <a:ext uri="{FF2B5EF4-FFF2-40B4-BE49-F238E27FC236}">
                <a16:creationId xmlns:a16="http://schemas.microsoft.com/office/drawing/2014/main" id="{5E4DDB43-2188-57AD-BB08-B158052EC8FA}"/>
              </a:ext>
            </a:extLst>
          </p:cNvPr>
          <p:cNvSpPr>
            <a:spLocks noGrp="1"/>
          </p:cNvSpPr>
          <p:nvPr>
            <p:ph type="pic" idx="1"/>
          </p:nvPr>
        </p:nvSpPr>
        <p:spPr>
          <a:xfrm>
            <a:off x="-2052402" y="116646"/>
            <a:ext cx="8468493" cy="3150605"/>
          </a:xfrm>
        </p:spPr>
      </p:sp>
      <p:sp>
        <p:nvSpPr>
          <p:cNvPr id="4" name="Text Placeholder 3">
            <a:extLst>
              <a:ext uri="{FF2B5EF4-FFF2-40B4-BE49-F238E27FC236}">
                <a16:creationId xmlns:a16="http://schemas.microsoft.com/office/drawing/2014/main" id="{F442C39E-115A-E3E0-FA9B-616287A8D224}"/>
              </a:ext>
            </a:extLst>
          </p:cNvPr>
          <p:cNvSpPr>
            <a:spLocks noGrp="1"/>
          </p:cNvSpPr>
          <p:nvPr>
            <p:ph type="body" sz="half" idx="2"/>
          </p:nvPr>
        </p:nvSpPr>
        <p:spPr>
          <a:xfrm>
            <a:off x="-2052401" y="4301102"/>
            <a:ext cx="8468492" cy="552194"/>
          </a:xfrm>
        </p:spPr>
        <p:txBody>
          <a:bodyPr/>
          <a:lstStyle/>
          <a:p>
            <a:endParaRPr lang="en-GB" dirty="0"/>
          </a:p>
        </p:txBody>
      </p:sp>
      <p:sp>
        <p:nvSpPr>
          <p:cNvPr id="5" name="Slide Number Placeholder 4">
            <a:extLst>
              <a:ext uri="{FF2B5EF4-FFF2-40B4-BE49-F238E27FC236}">
                <a16:creationId xmlns:a16="http://schemas.microsoft.com/office/drawing/2014/main" id="{FB5C5AB9-65D4-BE6B-B28C-966CBB3928CE}"/>
              </a:ext>
            </a:extLst>
          </p:cNvPr>
          <p:cNvSpPr>
            <a:spLocks noGrp="1"/>
          </p:cNvSpPr>
          <p:nvPr>
            <p:ph type="sldNum" sz="quarter" idx="12"/>
          </p:nvPr>
        </p:nvSpPr>
        <p:spPr/>
        <p:txBody>
          <a:bodyPr/>
          <a:lstStyle/>
          <a:p>
            <a:fld id="{5DFEDB64-84C3-4240-BCBA-134AE1D9082C}" type="slidenum">
              <a:rPr lang="en-GB" smtClean="0"/>
              <a:t>8</a:t>
            </a:fld>
            <a:endParaRPr lang="en-GB"/>
          </a:p>
        </p:txBody>
      </p:sp>
      <p:pic>
        <p:nvPicPr>
          <p:cNvPr id="1026" name="Picture 2" descr="Male Politicians Have 'Bigger Heads' [Study] – Communication Studies">
            <a:extLst>
              <a:ext uri="{FF2B5EF4-FFF2-40B4-BE49-F238E27FC236}">
                <a16:creationId xmlns:a16="http://schemas.microsoft.com/office/drawing/2014/main" id="{27BB8BF8-D7A3-FBE2-5058-409AF3545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8000" y="116646"/>
            <a:ext cx="6802663" cy="4550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261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7688-03B1-F5B1-AA6C-7838F14DAB7E}"/>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a:t>Gender-ism</a:t>
            </a:r>
          </a:p>
        </p:txBody>
      </p:sp>
      <p:sp>
        <p:nvSpPr>
          <p:cNvPr id="4" name="Text Placeholder 3">
            <a:extLst>
              <a:ext uri="{FF2B5EF4-FFF2-40B4-BE49-F238E27FC236}">
                <a16:creationId xmlns:a16="http://schemas.microsoft.com/office/drawing/2014/main" id="{385A2957-22E2-48B6-9603-031750D9DB5C}"/>
              </a:ext>
            </a:extLst>
          </p:cNvPr>
          <p:cNvSpPr>
            <a:spLocks noGrp="1"/>
          </p:cNvSpPr>
          <p:nvPr>
            <p:ph type="body" sz="half" idx="2"/>
          </p:nvPr>
        </p:nvSpPr>
        <p:spPr>
          <a:xfrm>
            <a:off x="6336287" y="2160589"/>
            <a:ext cx="4763558" cy="3880773"/>
          </a:xfrm>
        </p:spPr>
        <p:txBody>
          <a:bodyPr vert="horz" lIns="91440" tIns="45720" rIns="91440" bIns="45720" rtlCol="0">
            <a:normAutofit/>
          </a:bodyPr>
          <a:lstStyle/>
          <a:p>
            <a:pPr>
              <a:buFont typeface="Wingdings 3" charset="2"/>
              <a:buChar char=""/>
            </a:pPr>
            <a:r>
              <a:rPr lang="en-US" sz="3600" dirty="0"/>
              <a:t>Lets now take a look at our drawings </a:t>
            </a:r>
          </a:p>
        </p:txBody>
      </p:sp>
      <p:pic>
        <p:nvPicPr>
          <p:cNvPr id="11" name="Picture Placeholder 10">
            <a:extLst>
              <a:ext uri="{FF2B5EF4-FFF2-40B4-BE49-F238E27FC236}">
                <a16:creationId xmlns:a16="http://schemas.microsoft.com/office/drawing/2014/main" id="{696E14FF-6F05-0735-CC08-C0F453840856}"/>
              </a:ext>
            </a:extLst>
          </p:cNvPr>
          <p:cNvPicPr>
            <a:picLocks noGrp="1" noChangeAspect="1"/>
          </p:cNvPicPr>
          <p:nvPr>
            <p:ph type="pic" idx="1"/>
          </p:nvPr>
        </p:nvPicPr>
        <p:blipFill rotWithShape="1">
          <a:blip r:embed="rId3"/>
          <a:srcRect r="1514" b="-2"/>
          <a:stretch/>
        </p:blipFill>
        <p:spPr>
          <a:xfrm>
            <a:off x="677334" y="2159331"/>
            <a:ext cx="5423429" cy="3882362"/>
          </a:xfrm>
          <a:prstGeom prst="rect">
            <a:avLst/>
          </a:prstGeom>
        </p:spPr>
      </p:pic>
      <p:sp>
        <p:nvSpPr>
          <p:cNvPr id="5" name="Slide Number Placeholder 4">
            <a:extLst>
              <a:ext uri="{FF2B5EF4-FFF2-40B4-BE49-F238E27FC236}">
                <a16:creationId xmlns:a16="http://schemas.microsoft.com/office/drawing/2014/main" id="{2F4EB1CE-5ADE-47B6-EE63-77FB2D2A93B8}"/>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9</a:t>
            </a:fld>
            <a:endParaRPr lang="en-US"/>
          </a:p>
        </p:txBody>
      </p:sp>
    </p:spTree>
    <p:extLst>
      <p:ext uri="{BB962C8B-B14F-4D97-AF65-F5344CB8AC3E}">
        <p14:creationId xmlns:p14="http://schemas.microsoft.com/office/powerpoint/2010/main" val="19416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Placeholder 5" descr="Reggie Yates | YMU | Representing those who define culture">
            <a:extLst>
              <a:ext uri="{FF2B5EF4-FFF2-40B4-BE49-F238E27FC236}">
                <a16:creationId xmlns:a16="http://schemas.microsoft.com/office/drawing/2014/main" id="{BFA1087E-5BA6-3165-4A9E-CFEA4DE75F79}"/>
              </a:ext>
            </a:extLst>
          </p:cNvPr>
          <p:cNvPicPr>
            <a:picLocks noGrp="1" noChangeAspect="1"/>
          </p:cNvPicPr>
          <p:nvPr>
            <p:ph type="pic" idx="1"/>
          </p:nvPr>
        </p:nvPicPr>
        <p:blipFill rotWithShape="1">
          <a:blip r:embed="rId2"/>
          <a:srcRect l="8324" r="7139"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E9AC0FF-31CA-7CA2-FAF2-9FDC15EDB840}"/>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Reggie Yates’ Extreme UK: Men at War</a:t>
            </a:r>
          </a:p>
          <a:p>
            <a:pPr algn="r"/>
            <a:endParaRPr lang="en-US" sz="4800"/>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954D3B6D-88E5-71D9-D069-D74FB0B3902F}"/>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a:solidFill>
                  <a:srgbClr val="FFFFFF"/>
                </a:solidFill>
              </a:rPr>
              <a:pPr>
                <a:spcAft>
                  <a:spcPts val="600"/>
                </a:spcAft>
              </a:pPr>
              <a:t>10</a:t>
            </a:fld>
            <a:endParaRPr lang="en-US">
              <a:solidFill>
                <a:srgbClr val="FFFFFF"/>
              </a:solidFill>
            </a:endParaRPr>
          </a:p>
        </p:txBody>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16541953-1B8F-76D6-FC8F-632625B7055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099371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7688-03B1-F5B1-AA6C-7838F14DAB7E}"/>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a:t>Gender-ism</a:t>
            </a:r>
          </a:p>
        </p:txBody>
      </p:sp>
      <p:sp>
        <p:nvSpPr>
          <p:cNvPr id="4" name="Text Placeholder 3">
            <a:extLst>
              <a:ext uri="{FF2B5EF4-FFF2-40B4-BE49-F238E27FC236}">
                <a16:creationId xmlns:a16="http://schemas.microsoft.com/office/drawing/2014/main" id="{385A2957-22E2-48B6-9603-031750D9DB5C}"/>
              </a:ext>
            </a:extLst>
          </p:cNvPr>
          <p:cNvSpPr>
            <a:spLocks noGrp="1"/>
          </p:cNvSpPr>
          <p:nvPr>
            <p:ph type="body" sz="half" idx="2"/>
          </p:nvPr>
        </p:nvSpPr>
        <p:spPr>
          <a:xfrm>
            <a:off x="635756" y="1601145"/>
            <a:ext cx="8679659" cy="3851837"/>
          </a:xfrm>
        </p:spPr>
        <p:txBody>
          <a:bodyPr vert="horz" lIns="91440" tIns="45720" rIns="91440" bIns="45720" rtlCol="0" anchor="t">
            <a:normAutofit fontScale="92500" lnSpcReduction="20000"/>
          </a:bodyPr>
          <a:lstStyle/>
          <a:p>
            <a:pPr>
              <a:buFont typeface="Wingdings 3" charset="2"/>
              <a:buChar char=""/>
            </a:pPr>
            <a:r>
              <a:rPr lang="en-US" sz="3600" dirty="0"/>
              <a:t>What type of othering did you note in the video?</a:t>
            </a:r>
          </a:p>
          <a:p>
            <a:pPr>
              <a:buFont typeface="Wingdings 3" charset="2"/>
              <a:buChar char=""/>
            </a:pPr>
            <a:r>
              <a:rPr lang="en-US" sz="3600" dirty="0"/>
              <a:t>Why do you feel people have these opinions on feminism?</a:t>
            </a:r>
          </a:p>
          <a:p>
            <a:pPr>
              <a:buFont typeface="Wingdings 3" charset="2"/>
              <a:buChar char=""/>
            </a:pPr>
            <a:r>
              <a:rPr lang="en-US" sz="3600" dirty="0"/>
              <a:t>What impact do feel this has on society?</a:t>
            </a:r>
          </a:p>
          <a:p>
            <a:pPr>
              <a:buFont typeface="Wingdings 3" charset="2"/>
              <a:buChar char=""/>
            </a:pPr>
            <a:r>
              <a:rPr lang="en-US" sz="3600" dirty="0"/>
              <a:t>What crimes could this give rise to?</a:t>
            </a:r>
          </a:p>
          <a:p>
            <a:pPr>
              <a:buFont typeface="Wingdings 3" charset="2"/>
              <a:buChar char=""/>
            </a:pPr>
            <a:r>
              <a:rPr lang="en-US" sz="3600" dirty="0"/>
              <a:t>What challenges does this bring to policing?</a:t>
            </a:r>
          </a:p>
          <a:p>
            <a:endParaRPr lang="en-US" sz="3600" dirty="0"/>
          </a:p>
        </p:txBody>
      </p:sp>
      <p:sp>
        <p:nvSpPr>
          <p:cNvPr id="5" name="Slide Number Placeholder 4">
            <a:extLst>
              <a:ext uri="{FF2B5EF4-FFF2-40B4-BE49-F238E27FC236}">
                <a16:creationId xmlns:a16="http://schemas.microsoft.com/office/drawing/2014/main" id="{2F4EB1CE-5ADE-47B6-EE63-77FB2D2A93B8}"/>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5DFEDB64-84C3-4240-BCBA-134AE1D9082C}" type="slidenum">
              <a:rPr lang="en-US" smtClean="0"/>
              <a:pPr>
                <a:spcAft>
                  <a:spcPts val="600"/>
                </a:spcAft>
              </a:pPr>
              <a:t>11</a:t>
            </a:fld>
            <a:endParaRPr lang="en-US"/>
          </a:p>
        </p:txBody>
      </p:sp>
    </p:spTree>
    <p:extLst>
      <p:ext uri="{BB962C8B-B14F-4D97-AF65-F5344CB8AC3E}">
        <p14:creationId xmlns:p14="http://schemas.microsoft.com/office/powerpoint/2010/main" val="4089880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13DD7-BFAE-136A-7444-62335500C360}"/>
              </a:ext>
            </a:extLst>
          </p:cNvPr>
          <p:cNvSpPr>
            <a:spLocks noGrp="1"/>
          </p:cNvSpPr>
          <p:nvPr>
            <p:ph type="title"/>
          </p:nvPr>
        </p:nvSpPr>
        <p:spPr/>
        <p:txBody>
          <a:bodyPr/>
          <a:lstStyle/>
          <a:p>
            <a:r>
              <a:rPr lang="en-GB" dirty="0"/>
              <a:t>Task....scenario's</a:t>
            </a:r>
          </a:p>
        </p:txBody>
      </p:sp>
      <p:pic>
        <p:nvPicPr>
          <p:cNvPr id="6" name="Picture Placeholder 5" descr="New UK laws needed to stop hate speech and extremism, says report | Counter- terrorism policy | The Guardian">
            <a:extLst>
              <a:ext uri="{FF2B5EF4-FFF2-40B4-BE49-F238E27FC236}">
                <a16:creationId xmlns:a16="http://schemas.microsoft.com/office/drawing/2014/main" id="{036C4330-1627-7B2C-CADC-FCF8D62DF9B6}"/>
              </a:ext>
            </a:extLst>
          </p:cNvPr>
          <p:cNvPicPr>
            <a:picLocks noGrp="1" noChangeAspect="1"/>
          </p:cNvPicPr>
          <p:nvPr>
            <p:ph type="pic" idx="1"/>
          </p:nvPr>
        </p:nvPicPr>
        <p:blipFill>
          <a:blip r:embed="rId2"/>
          <a:srcRect t="12727" b="12727"/>
          <a:stretch/>
        </p:blipFill>
        <p:spPr>
          <a:xfrm>
            <a:off x="3594543" y="1703784"/>
            <a:ext cx="2762250" cy="1657350"/>
          </a:xfrm>
        </p:spPr>
      </p:pic>
      <p:sp>
        <p:nvSpPr>
          <p:cNvPr id="4" name="Text Placeholder 3">
            <a:extLst>
              <a:ext uri="{FF2B5EF4-FFF2-40B4-BE49-F238E27FC236}">
                <a16:creationId xmlns:a16="http://schemas.microsoft.com/office/drawing/2014/main" id="{157F8D5A-BFFD-96D3-A5D5-3D2470A9EA85}"/>
              </a:ext>
            </a:extLst>
          </p:cNvPr>
          <p:cNvSpPr>
            <a:spLocks noGrp="1"/>
          </p:cNvSpPr>
          <p:nvPr>
            <p:ph type="body" sz="half" idx="2"/>
          </p:nvPr>
        </p:nvSpPr>
        <p:spPr/>
        <p:txBody>
          <a:bodyPr vert="horz" lIns="91440" tIns="45720" rIns="91440" bIns="45720" rtlCol="0" anchor="t">
            <a:normAutofit/>
          </a:bodyPr>
          <a:lstStyle/>
          <a:p>
            <a:r>
              <a:rPr lang="en-GB" sz="1800" dirty="0"/>
              <a:t>How does society tackle extreme views?</a:t>
            </a:r>
          </a:p>
        </p:txBody>
      </p:sp>
      <p:sp>
        <p:nvSpPr>
          <p:cNvPr id="5" name="Slide Number Placeholder 4">
            <a:extLst>
              <a:ext uri="{FF2B5EF4-FFF2-40B4-BE49-F238E27FC236}">
                <a16:creationId xmlns:a16="http://schemas.microsoft.com/office/drawing/2014/main" id="{3D334DCF-C48F-FEAC-0929-8179CF77FAE6}"/>
              </a:ext>
            </a:extLst>
          </p:cNvPr>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2993105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27121-59DC-BA2F-FD00-BEB9A95202E2}"/>
              </a:ext>
            </a:extLst>
          </p:cNvPr>
          <p:cNvSpPr>
            <a:spLocks noGrp="1"/>
          </p:cNvSpPr>
          <p:nvPr>
            <p:ph type="title"/>
          </p:nvPr>
        </p:nvSpPr>
        <p:spPr/>
        <p:txBody>
          <a:bodyPr/>
          <a:lstStyle/>
          <a:p>
            <a:r>
              <a:rPr lang="en-GB" dirty="0"/>
              <a:t>Protests</a:t>
            </a:r>
          </a:p>
        </p:txBody>
      </p:sp>
      <p:pic>
        <p:nvPicPr>
          <p:cNvPr id="6" name="Picture Placeholder 5" descr="Are Freedom Of Expression And The Right To Protest British Values? | Good  Morning Britain - YouTube">
            <a:extLst>
              <a:ext uri="{FF2B5EF4-FFF2-40B4-BE49-F238E27FC236}">
                <a16:creationId xmlns:a16="http://schemas.microsoft.com/office/drawing/2014/main" id="{FD9EDA67-EDA4-62C1-44FF-63F46601A716}"/>
              </a:ext>
            </a:extLst>
          </p:cNvPr>
          <p:cNvPicPr>
            <a:picLocks noGrp="1" noChangeAspect="1"/>
          </p:cNvPicPr>
          <p:nvPr>
            <p:ph type="pic" idx="1"/>
          </p:nvPr>
        </p:nvPicPr>
        <p:blipFill>
          <a:blip r:embed="rId2"/>
          <a:srcRect t="10242" b="10242"/>
          <a:stretch/>
        </p:blipFill>
        <p:spPr/>
      </p:pic>
      <p:sp>
        <p:nvSpPr>
          <p:cNvPr id="4" name="Text Placeholder 3">
            <a:extLst>
              <a:ext uri="{FF2B5EF4-FFF2-40B4-BE49-F238E27FC236}">
                <a16:creationId xmlns:a16="http://schemas.microsoft.com/office/drawing/2014/main" id="{0F72D1A8-C3E1-BA1C-D449-D15FD1CDBB0C}"/>
              </a:ext>
            </a:extLst>
          </p:cNvPr>
          <p:cNvSpPr>
            <a:spLocks noGrp="1"/>
          </p:cNvSpPr>
          <p:nvPr>
            <p:ph type="body" sz="half" idx="2"/>
          </p:nvPr>
        </p:nvSpPr>
        <p:spPr/>
        <p:txBody>
          <a:bodyPr vert="horz" lIns="91440" tIns="45720" rIns="91440" bIns="45720" rtlCol="0" anchor="t">
            <a:normAutofit/>
          </a:bodyPr>
          <a:lstStyle/>
          <a:p>
            <a:r>
              <a:rPr lang="en-GB" dirty="0">
                <a:ea typeface="+mn-lt"/>
                <a:cs typeface="+mn-lt"/>
                <a:hlinkClick r:id="rId3"/>
              </a:rPr>
              <a:t>Are Freedom Of Expression And The Right To Protest British Values? | Good Morning Britain - YouTube</a:t>
            </a:r>
            <a:endParaRPr lang="en-US"/>
          </a:p>
        </p:txBody>
      </p:sp>
      <p:sp>
        <p:nvSpPr>
          <p:cNvPr id="5" name="Slide Number Placeholder 4">
            <a:extLst>
              <a:ext uri="{FF2B5EF4-FFF2-40B4-BE49-F238E27FC236}">
                <a16:creationId xmlns:a16="http://schemas.microsoft.com/office/drawing/2014/main" id="{CCD9E28F-B197-6916-EBDD-5CC690BDFF42}"/>
              </a:ext>
            </a:extLst>
          </p:cNvPr>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625345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D4960-D112-1A04-B3D8-5B282683FF01}"/>
              </a:ext>
            </a:extLst>
          </p:cNvPr>
          <p:cNvSpPr>
            <a:spLocks noGrp="1"/>
          </p:cNvSpPr>
          <p:nvPr>
            <p:ph type="title"/>
          </p:nvPr>
        </p:nvSpPr>
        <p:spPr/>
        <p:txBody>
          <a:bodyPr/>
          <a:lstStyle/>
          <a:p>
            <a:r>
              <a:rPr lang="en-GB" dirty="0"/>
              <a:t>Assignment 2</a:t>
            </a:r>
          </a:p>
        </p:txBody>
      </p:sp>
      <p:sp>
        <p:nvSpPr>
          <p:cNvPr id="4" name="Slide Number Placeholder 3">
            <a:extLst>
              <a:ext uri="{FF2B5EF4-FFF2-40B4-BE49-F238E27FC236}">
                <a16:creationId xmlns:a16="http://schemas.microsoft.com/office/drawing/2014/main" id="{107ED74B-4229-4738-B060-83C4C11803BB}"/>
              </a:ext>
            </a:extLst>
          </p:cNvPr>
          <p:cNvSpPr>
            <a:spLocks noGrp="1"/>
          </p:cNvSpPr>
          <p:nvPr>
            <p:ph type="sldNum" sz="quarter" idx="12"/>
          </p:nvPr>
        </p:nvSpPr>
        <p:spPr/>
        <p:txBody>
          <a:bodyPr/>
          <a:lstStyle/>
          <a:p>
            <a:fld id="{5DFEDB64-84C3-4240-BCBA-134AE1D9082C}" type="slidenum">
              <a:rPr lang="en-GB" smtClean="0"/>
              <a:t>14</a:t>
            </a:fld>
            <a:endParaRPr lang="en-GB"/>
          </a:p>
        </p:txBody>
      </p:sp>
      <p:pic>
        <p:nvPicPr>
          <p:cNvPr id="5122" name="Picture 2" descr="Giving Presentations With Confidence | Top Tips With Time To Market">
            <a:extLst>
              <a:ext uri="{FF2B5EF4-FFF2-40B4-BE49-F238E27FC236}">
                <a16:creationId xmlns:a16="http://schemas.microsoft.com/office/drawing/2014/main" id="{F882EAC4-2D9D-B839-AEE8-DF9DD6F3B64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4582" y="2160588"/>
            <a:ext cx="7762874" cy="38814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CDF9800-E971-DB45-F1E1-64FA1AE5F482}"/>
              </a:ext>
            </a:extLst>
          </p:cNvPr>
          <p:cNvSpPr txBox="1"/>
          <p:nvPr/>
        </p:nvSpPr>
        <p:spPr>
          <a:xfrm>
            <a:off x="1170038" y="2271251"/>
            <a:ext cx="3559277" cy="584775"/>
          </a:xfrm>
          <a:prstGeom prst="rect">
            <a:avLst/>
          </a:prstGeom>
          <a:solidFill>
            <a:schemeClr val="bg1"/>
          </a:solidFill>
        </p:spPr>
        <p:txBody>
          <a:bodyPr wrap="square" rtlCol="0">
            <a:spAutoFit/>
          </a:bodyPr>
          <a:lstStyle/>
          <a:p>
            <a:r>
              <a:rPr lang="en-GB" sz="3200" dirty="0"/>
              <a:t>TOP TIPS ON:-</a:t>
            </a:r>
          </a:p>
        </p:txBody>
      </p:sp>
    </p:spTree>
    <p:extLst>
      <p:ext uri="{BB962C8B-B14F-4D97-AF65-F5344CB8AC3E}">
        <p14:creationId xmlns:p14="http://schemas.microsoft.com/office/powerpoint/2010/main" val="1420770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C514583-9AE8-7599-EA93-2F27CFC50489}"/>
              </a:ext>
            </a:extLst>
          </p:cNvPr>
          <p:cNvSpPr>
            <a:spLocks noGrp="1"/>
          </p:cNvSpPr>
          <p:nvPr>
            <p:ph type="title"/>
          </p:nvPr>
        </p:nvSpPr>
        <p:spPr/>
        <p:txBody>
          <a:bodyPr/>
          <a:lstStyle/>
          <a:p>
            <a:pPr>
              <a:defRPr/>
            </a:pPr>
            <a:r>
              <a:rPr lang="en-GB" altLang="en-US" sz="4000">
                <a:solidFill>
                  <a:schemeClr val="tx1">
                    <a:lumMod val="75000"/>
                    <a:lumOff val="25000"/>
                  </a:schemeClr>
                </a:solidFill>
                <a:latin typeface="Book Antiqua" panose="02040602050305030304" pitchFamily="18" charset="0"/>
              </a:rPr>
              <a:t>There are 3 parts to a presentation</a:t>
            </a:r>
          </a:p>
        </p:txBody>
      </p:sp>
      <p:sp>
        <p:nvSpPr>
          <p:cNvPr id="3075" name="Rectangle 3">
            <a:extLst>
              <a:ext uri="{FF2B5EF4-FFF2-40B4-BE49-F238E27FC236}">
                <a16:creationId xmlns:a16="http://schemas.microsoft.com/office/drawing/2014/main" id="{6BC0AAE6-17D6-4964-C7B6-C7698514164D}"/>
              </a:ext>
            </a:extLst>
          </p:cNvPr>
          <p:cNvSpPr>
            <a:spLocks noGrp="1"/>
          </p:cNvSpPr>
          <p:nvPr>
            <p:ph idx="1"/>
          </p:nvPr>
        </p:nvSpPr>
        <p:spPr/>
        <p:txBody>
          <a:bodyPr>
            <a:normAutofit/>
          </a:bodyPr>
          <a:lstStyle/>
          <a:p>
            <a:pPr eaLnBrk="1" hangingPunct="1"/>
            <a:r>
              <a:rPr lang="en-GB" altLang="en-US" sz="2800" b="1" dirty="0">
                <a:latin typeface="+mj-lt"/>
              </a:rPr>
              <a:t>Beginning – </a:t>
            </a:r>
          </a:p>
          <a:p>
            <a:pPr eaLnBrk="1" hangingPunct="1"/>
            <a:r>
              <a:rPr lang="en-GB" altLang="en-US" sz="2800" dirty="0">
                <a:latin typeface="+mj-lt"/>
              </a:rPr>
              <a:t>ideal to grab the attention of the audience</a:t>
            </a:r>
          </a:p>
          <a:p>
            <a:pPr eaLnBrk="1" hangingPunct="1"/>
            <a:r>
              <a:rPr lang="en-GB" altLang="en-US" sz="2800" b="1" dirty="0">
                <a:latin typeface="+mj-lt"/>
              </a:rPr>
              <a:t>Middle – </a:t>
            </a:r>
          </a:p>
          <a:p>
            <a:pPr eaLnBrk="1" hangingPunct="1"/>
            <a:r>
              <a:rPr lang="en-GB" altLang="en-US" sz="2800" dirty="0">
                <a:latin typeface="+mj-lt"/>
              </a:rPr>
              <a:t>main part of the presentation – to get your message across </a:t>
            </a:r>
          </a:p>
          <a:p>
            <a:pPr eaLnBrk="1" hangingPunct="1"/>
            <a:r>
              <a:rPr lang="en-GB" altLang="en-US" sz="2800" b="1" dirty="0">
                <a:latin typeface="+mj-lt"/>
              </a:rPr>
              <a:t>End – </a:t>
            </a:r>
          </a:p>
          <a:p>
            <a:pPr eaLnBrk="1" hangingPunct="1"/>
            <a:r>
              <a:rPr lang="en-GB" altLang="en-US" sz="2800" dirty="0">
                <a:latin typeface="+mj-lt"/>
              </a:rPr>
              <a:t>to wrap things up or to end with a finale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3075">
                                            <p:txEl>
                                              <p:pRg st="0" end="0"/>
                                            </p:txEl>
                                          </p:spTgt>
                                        </p:tgtEl>
                                        <p:attrNameLst>
                                          <p:attrName>style.visibility</p:attrName>
                                        </p:attrNameLst>
                                      </p:cBhvr>
                                      <p:to>
                                        <p:strVal val="visible"/>
                                      </p:to>
                                    </p:set>
                                    <p:animEffect transition="in" filter="blinds(horizontal)">
                                      <p:cBhvr>
                                        <p:cTn id="12" dur="500"/>
                                        <p:tgtEl>
                                          <p:spTgt spid="307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3075">
                                            <p:txEl>
                                              <p:pRg st="1" end="1"/>
                                            </p:txEl>
                                          </p:spTgt>
                                        </p:tgtEl>
                                        <p:attrNameLst>
                                          <p:attrName>style.visibility</p:attrName>
                                        </p:attrNameLst>
                                      </p:cBhvr>
                                      <p:to>
                                        <p:strVal val="visible"/>
                                      </p:to>
                                    </p:set>
                                    <p:animEffect transition="in" filter="blinds(horizontal)">
                                      <p:cBhvr>
                                        <p:cTn id="17" dur="500"/>
                                        <p:tgtEl>
                                          <p:spTgt spid="307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3075">
                                            <p:txEl>
                                              <p:pRg st="2" end="2"/>
                                            </p:txEl>
                                          </p:spTgt>
                                        </p:tgtEl>
                                        <p:attrNameLst>
                                          <p:attrName>style.visibility</p:attrName>
                                        </p:attrNameLst>
                                      </p:cBhvr>
                                      <p:to>
                                        <p:strVal val="visible"/>
                                      </p:to>
                                    </p:set>
                                    <p:animEffect transition="in" filter="blinds(horizontal)">
                                      <p:cBhvr>
                                        <p:cTn id="22" dur="500"/>
                                        <p:tgtEl>
                                          <p:spTgt spid="307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3075">
                                            <p:txEl>
                                              <p:pRg st="3" end="3"/>
                                            </p:txEl>
                                          </p:spTgt>
                                        </p:tgtEl>
                                        <p:attrNameLst>
                                          <p:attrName>style.visibility</p:attrName>
                                        </p:attrNameLst>
                                      </p:cBhvr>
                                      <p:to>
                                        <p:strVal val="visible"/>
                                      </p:to>
                                    </p:set>
                                    <p:animEffect transition="in" filter="blinds(horizontal)">
                                      <p:cBhvr>
                                        <p:cTn id="27" dur="500"/>
                                        <p:tgtEl>
                                          <p:spTgt spid="307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3075">
                                            <p:txEl>
                                              <p:pRg st="4" end="4"/>
                                            </p:txEl>
                                          </p:spTgt>
                                        </p:tgtEl>
                                        <p:attrNameLst>
                                          <p:attrName>style.visibility</p:attrName>
                                        </p:attrNameLst>
                                      </p:cBhvr>
                                      <p:to>
                                        <p:strVal val="visible"/>
                                      </p:to>
                                    </p:set>
                                    <p:animEffect transition="in" filter="blinds(horizontal)">
                                      <p:cBhvr>
                                        <p:cTn id="32" dur="500"/>
                                        <p:tgtEl>
                                          <p:spTgt spid="3075">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3075">
                                            <p:txEl>
                                              <p:pRg st="5" end="5"/>
                                            </p:txEl>
                                          </p:spTgt>
                                        </p:tgtEl>
                                        <p:attrNameLst>
                                          <p:attrName>style.visibility</p:attrName>
                                        </p:attrNameLst>
                                      </p:cBhvr>
                                      <p:to>
                                        <p:strVal val="visible"/>
                                      </p:to>
                                    </p:set>
                                    <p:animEffect transition="in" filter="blinds(horizontal)">
                                      <p:cBhvr>
                                        <p:cTn id="37" dur="500"/>
                                        <p:tgtEl>
                                          <p:spTgt spid="307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A2EF99D-A275-8D25-C855-C97FE398BB39}"/>
              </a:ext>
            </a:extLst>
          </p:cNvPr>
          <p:cNvSpPr>
            <a:spLocks noGrp="1"/>
          </p:cNvSpPr>
          <p:nvPr>
            <p:ph type="title"/>
          </p:nvPr>
        </p:nvSpPr>
        <p:spPr/>
        <p:txBody>
          <a:bodyPr/>
          <a:lstStyle/>
          <a:p>
            <a:pPr>
              <a:defRPr/>
            </a:pPr>
            <a:r>
              <a:rPr lang="en-GB" dirty="0">
                <a:solidFill>
                  <a:schemeClr val="tx1">
                    <a:lumMod val="75000"/>
                    <a:lumOff val="25000"/>
                  </a:schemeClr>
                </a:solidFill>
              </a:rPr>
              <a:t>Make sure you plan and rehearse</a:t>
            </a:r>
          </a:p>
        </p:txBody>
      </p:sp>
      <p:sp>
        <p:nvSpPr>
          <p:cNvPr id="4099" name="Rectangle 3">
            <a:extLst>
              <a:ext uri="{FF2B5EF4-FFF2-40B4-BE49-F238E27FC236}">
                <a16:creationId xmlns:a16="http://schemas.microsoft.com/office/drawing/2014/main" id="{D4645471-3C4D-8B41-4DBC-5E46DA87D906}"/>
              </a:ext>
            </a:extLst>
          </p:cNvPr>
          <p:cNvSpPr>
            <a:spLocks noGrp="1"/>
          </p:cNvSpPr>
          <p:nvPr>
            <p:ph idx="1"/>
          </p:nvPr>
        </p:nvSpPr>
        <p:spPr/>
        <p:txBody>
          <a:bodyPr/>
          <a:lstStyle/>
          <a:p>
            <a:pPr eaLnBrk="1" hangingPunct="1"/>
            <a:r>
              <a:rPr lang="en-GB" altLang="en-US" sz="2800" dirty="0">
                <a:latin typeface="+mj-lt"/>
              </a:rPr>
              <a:t>What are your key messages?</a:t>
            </a:r>
          </a:p>
          <a:p>
            <a:pPr eaLnBrk="1" hangingPunct="1"/>
            <a:r>
              <a:rPr lang="en-GB" altLang="en-US" sz="2800" dirty="0">
                <a:latin typeface="+mj-lt"/>
              </a:rPr>
              <a:t>How are you going to illustrate?</a:t>
            </a:r>
          </a:p>
          <a:p>
            <a:pPr eaLnBrk="1" hangingPunct="1"/>
            <a:r>
              <a:rPr lang="en-GB" altLang="en-US" sz="2800" dirty="0">
                <a:latin typeface="+mj-lt"/>
              </a:rPr>
              <a:t>If the presentation is a ‘group’ then who is conveying what?</a:t>
            </a:r>
          </a:p>
          <a:p>
            <a:pPr eaLnBrk="1" hangingPunct="1"/>
            <a:r>
              <a:rPr lang="en-GB" altLang="en-US" sz="2800" dirty="0">
                <a:latin typeface="+mj-lt"/>
              </a:rPr>
              <a:t>Remember ‘less is more’</a:t>
            </a:r>
          </a:p>
          <a:p>
            <a:pPr eaLnBrk="1" hangingPunct="1"/>
            <a:r>
              <a:rPr lang="en-GB" altLang="en-US" sz="2800" dirty="0">
                <a:latin typeface="+mj-lt"/>
              </a:rPr>
              <a:t>Use visual aids wherever possible and avoid too much text</a:t>
            </a:r>
          </a:p>
          <a:p>
            <a:pPr eaLnBrk="1" hangingPunct="1"/>
            <a:endParaRPr lang="en-GB" altLang="en-US" dirty="0">
              <a:latin typeface="Book Antiqua" panose="0204060205030503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linds(horizontal)">
                                      <p:cBhvr>
                                        <p:cTn id="7" dur="500"/>
                                        <p:tgtEl>
                                          <p:spTgt spid="409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4099">
                                            <p:txEl>
                                              <p:pRg st="0" end="0"/>
                                            </p:txEl>
                                          </p:spTgt>
                                        </p:tgtEl>
                                        <p:attrNameLst>
                                          <p:attrName>style.visibility</p:attrName>
                                        </p:attrNameLst>
                                      </p:cBhvr>
                                      <p:to>
                                        <p:strVal val="visible"/>
                                      </p:to>
                                    </p:set>
                                    <p:animEffect transition="in" filter="blinds(horizontal)">
                                      <p:cBhvr>
                                        <p:cTn id="12" dur="500"/>
                                        <p:tgtEl>
                                          <p:spTgt spid="409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7" dur="500"/>
                                        <p:tgtEl>
                                          <p:spTgt spid="409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4099">
                                            <p:txEl>
                                              <p:pRg st="2" end="2"/>
                                            </p:txEl>
                                          </p:spTgt>
                                        </p:tgtEl>
                                        <p:attrNameLst>
                                          <p:attrName>style.visibility</p:attrName>
                                        </p:attrNameLst>
                                      </p:cBhvr>
                                      <p:to>
                                        <p:strVal val="visible"/>
                                      </p:to>
                                    </p:set>
                                    <p:animEffect transition="in" filter="blinds(horizontal)">
                                      <p:cBhvr>
                                        <p:cTn id="22" dur="500"/>
                                        <p:tgtEl>
                                          <p:spTgt spid="409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7" dur="500"/>
                                        <p:tgtEl>
                                          <p:spTgt spid="409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4099">
                                            <p:txEl>
                                              <p:pRg st="4" end="4"/>
                                            </p:txEl>
                                          </p:spTgt>
                                        </p:tgtEl>
                                        <p:attrNameLst>
                                          <p:attrName>style.visibility</p:attrName>
                                        </p:attrNameLst>
                                      </p:cBhvr>
                                      <p:to>
                                        <p:strVal val="visible"/>
                                      </p:to>
                                    </p:set>
                                    <p:animEffect transition="in" filter="blinds(horizontal)">
                                      <p:cBhvr>
                                        <p:cTn id="32"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6E75B9C-3F94-389F-7E72-B6C0750B00C6}"/>
              </a:ext>
            </a:extLst>
          </p:cNvPr>
          <p:cNvSpPr>
            <a:spLocks noGrp="1"/>
          </p:cNvSpPr>
          <p:nvPr>
            <p:ph type="title" idx="4294967295"/>
          </p:nvPr>
        </p:nvSpPr>
        <p:spPr>
          <a:xfrm>
            <a:off x="3124200" y="287339"/>
            <a:ext cx="7543800" cy="1449387"/>
          </a:xfrm>
        </p:spPr>
        <p:txBody>
          <a:bodyPr/>
          <a:lstStyle/>
          <a:p>
            <a:pPr>
              <a:defRPr/>
            </a:pPr>
            <a:r>
              <a:rPr lang="en-GB" dirty="0">
                <a:solidFill>
                  <a:schemeClr val="tx1">
                    <a:lumMod val="75000"/>
                    <a:lumOff val="25000"/>
                  </a:schemeClr>
                </a:solidFill>
              </a:rPr>
              <a:t>Rehearse, Rehearse, Rehearse </a:t>
            </a:r>
          </a:p>
        </p:txBody>
      </p:sp>
      <p:sp>
        <p:nvSpPr>
          <p:cNvPr id="13315" name="Rectangle 3">
            <a:extLst>
              <a:ext uri="{FF2B5EF4-FFF2-40B4-BE49-F238E27FC236}">
                <a16:creationId xmlns:a16="http://schemas.microsoft.com/office/drawing/2014/main" id="{5B470061-49FC-9B4C-E017-F7F73E056F03}"/>
              </a:ext>
            </a:extLst>
          </p:cNvPr>
          <p:cNvSpPr>
            <a:spLocks noGrp="1"/>
          </p:cNvSpPr>
          <p:nvPr>
            <p:ph idx="4294967295"/>
          </p:nvPr>
        </p:nvSpPr>
        <p:spPr>
          <a:xfrm>
            <a:off x="2063751" y="1844675"/>
            <a:ext cx="7345363" cy="3930650"/>
          </a:xfrm>
        </p:spPr>
        <p:txBody>
          <a:bodyPr/>
          <a:lstStyle/>
          <a:p>
            <a:pPr eaLnBrk="1" hangingPunct="1"/>
            <a:r>
              <a:rPr lang="en-GB" altLang="en-US" sz="2800" dirty="0">
                <a:latin typeface="+mj-lt"/>
              </a:rPr>
              <a:t>This could make the difference between a good and an average presentation</a:t>
            </a:r>
          </a:p>
          <a:p>
            <a:pPr eaLnBrk="1" hangingPunct="1"/>
            <a:r>
              <a:rPr lang="en-GB" altLang="en-US" sz="2800" dirty="0">
                <a:latin typeface="+mj-lt"/>
              </a:rPr>
              <a:t>Do you want your audience like this??!!</a:t>
            </a:r>
          </a:p>
          <a:p>
            <a:pPr eaLnBrk="1" hangingPunct="1"/>
            <a:endParaRPr lang="en-GB" altLang="en-US" dirty="0">
              <a:latin typeface="Book Antiqua" panose="02040602050305030304" pitchFamily="18" charset="0"/>
            </a:endParaRPr>
          </a:p>
        </p:txBody>
      </p:sp>
      <p:pic>
        <p:nvPicPr>
          <p:cNvPr id="13316" name="Picture 4" descr="bored_people3">
            <a:extLst>
              <a:ext uri="{FF2B5EF4-FFF2-40B4-BE49-F238E27FC236}">
                <a16:creationId xmlns:a16="http://schemas.microsoft.com/office/drawing/2014/main" id="{63EEF37C-4087-DEA8-DF49-F02D349AE2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3975" y="3429000"/>
            <a:ext cx="4679950"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315">
                                            <p:txEl>
                                              <p:pRg st="0" end="0"/>
                                            </p:txEl>
                                          </p:spTgt>
                                        </p:tgtEl>
                                        <p:attrNameLst>
                                          <p:attrName>style.visibility</p:attrName>
                                        </p:attrNameLst>
                                      </p:cBhvr>
                                      <p:to>
                                        <p:strVal val="visible"/>
                                      </p:to>
                                    </p:set>
                                    <p:animEffect transition="in" filter="blinds(horizontal)">
                                      <p:cBhvr>
                                        <p:cTn id="12" dur="500"/>
                                        <p:tgtEl>
                                          <p:spTgt spid="1331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315">
                                            <p:txEl>
                                              <p:pRg st="1" end="1"/>
                                            </p:txEl>
                                          </p:spTgt>
                                        </p:tgtEl>
                                        <p:attrNameLst>
                                          <p:attrName>style.visibility</p:attrName>
                                        </p:attrNameLst>
                                      </p:cBhvr>
                                      <p:to>
                                        <p:strVal val="visible"/>
                                      </p:to>
                                    </p:set>
                                    <p:animEffect transition="in" filter="blinds(horizontal)">
                                      <p:cBhvr>
                                        <p:cTn id="17" dur="500"/>
                                        <p:tgtEl>
                                          <p:spTgt spid="1331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316"/>
                                        </p:tgtEl>
                                        <p:attrNameLst>
                                          <p:attrName>style.visibility</p:attrName>
                                        </p:attrNameLst>
                                      </p:cBhvr>
                                      <p:to>
                                        <p:strVal val="visible"/>
                                      </p:to>
                                    </p:set>
                                    <p:animEffect transition="in" filter="blinds(horizontal)">
                                      <p:cBhvr>
                                        <p:cTn id="22" dur="500"/>
                                        <p:tgtEl>
                                          <p:spTgt spid="133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70A0A792-1B94-64A0-16C5-2DE33B946CCA}"/>
              </a:ext>
            </a:extLst>
          </p:cNvPr>
          <p:cNvSpPr>
            <a:spLocks noGrp="1"/>
          </p:cNvSpPr>
          <p:nvPr>
            <p:ph type="title"/>
          </p:nvPr>
        </p:nvSpPr>
        <p:spPr/>
        <p:txBody>
          <a:bodyPr/>
          <a:lstStyle/>
          <a:p>
            <a:pPr>
              <a:defRPr/>
            </a:pPr>
            <a:r>
              <a:rPr lang="en-GB" dirty="0">
                <a:solidFill>
                  <a:schemeClr val="tx1">
                    <a:lumMod val="75000"/>
                    <a:lumOff val="25000"/>
                  </a:schemeClr>
                </a:solidFill>
              </a:rPr>
              <a:t>How do we take things in? </a:t>
            </a:r>
          </a:p>
        </p:txBody>
      </p:sp>
      <p:pic>
        <p:nvPicPr>
          <p:cNvPr id="13315" name="Picture 4" descr="take_in_information">
            <a:extLst>
              <a:ext uri="{FF2B5EF4-FFF2-40B4-BE49-F238E27FC236}">
                <a16:creationId xmlns:a16="http://schemas.microsoft.com/office/drawing/2014/main" id="{E2B58806-D84C-1138-B824-B242081E58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711451" y="1677989"/>
            <a:ext cx="6697663" cy="4630737"/>
          </a:xfr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ACB7B4D5-21A7-6FF0-DAF1-639D336E3E46}"/>
              </a:ext>
            </a:extLst>
          </p:cNvPr>
          <p:cNvSpPr>
            <a:spLocks noGrp="1"/>
          </p:cNvSpPr>
          <p:nvPr>
            <p:ph type="title"/>
          </p:nvPr>
        </p:nvSpPr>
        <p:spPr/>
        <p:txBody>
          <a:bodyPr/>
          <a:lstStyle/>
          <a:p>
            <a:pPr>
              <a:defRPr/>
            </a:pPr>
            <a:r>
              <a:rPr lang="en-GB" altLang="en-US" dirty="0">
                <a:solidFill>
                  <a:schemeClr val="tx1">
                    <a:lumMod val="75000"/>
                    <a:lumOff val="25000"/>
                  </a:schemeClr>
                </a:solidFill>
              </a:rPr>
              <a:t>Visual Aids</a:t>
            </a:r>
          </a:p>
        </p:txBody>
      </p:sp>
      <p:sp>
        <p:nvSpPr>
          <p:cNvPr id="14339" name="Rectangle 3">
            <a:extLst>
              <a:ext uri="{FF2B5EF4-FFF2-40B4-BE49-F238E27FC236}">
                <a16:creationId xmlns:a16="http://schemas.microsoft.com/office/drawing/2014/main" id="{D8CBF003-71DA-F919-8259-81F335F17780}"/>
              </a:ext>
            </a:extLst>
          </p:cNvPr>
          <p:cNvSpPr>
            <a:spLocks noGrp="1"/>
          </p:cNvSpPr>
          <p:nvPr>
            <p:ph idx="1"/>
          </p:nvPr>
        </p:nvSpPr>
        <p:spPr/>
        <p:txBody>
          <a:bodyPr/>
          <a:lstStyle/>
          <a:p>
            <a:pPr eaLnBrk="1" hangingPunct="1"/>
            <a:r>
              <a:rPr lang="en-GB" altLang="en-US" sz="2400" dirty="0">
                <a:latin typeface="+mj-lt"/>
              </a:rPr>
              <a:t>Professor Albert Mehrabian did a lot of research into how we take in information during a presentation. He concluded that 55% of the information we take in is visual and only 7% is text.</a:t>
            </a:r>
          </a:p>
          <a:p>
            <a:pPr eaLnBrk="1" hangingPunct="1"/>
            <a:r>
              <a:rPr lang="en-GB" altLang="en-US" sz="2400" dirty="0">
                <a:latin typeface="+mj-lt"/>
              </a:rPr>
              <a:t>If you want your audience to remember then use VISUAL aids........ </a:t>
            </a:r>
          </a:p>
          <a:p>
            <a:pPr eaLnBrk="1" hangingPunct="1"/>
            <a:endParaRPr lang="en-GB" altLang="en-US" dirty="0">
              <a:latin typeface="Book Antiqua" panose="0204060205030503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a:extLst>
              <a:ext uri="{FF2B5EF4-FFF2-40B4-BE49-F238E27FC236}">
                <a16:creationId xmlns:a16="http://schemas.microsoft.com/office/drawing/2014/main" id="{FD29B7DF-9023-62CD-5A7B-9CD4514DE3E5}"/>
              </a:ext>
            </a:extLst>
          </p:cNvPr>
          <p:cNvSpPr>
            <a:spLocks noGrp="1"/>
          </p:cNvSpPr>
          <p:nvPr>
            <p:ph type="title"/>
          </p:nvPr>
        </p:nvSpPr>
        <p:spPr/>
        <p:txBody>
          <a:bodyPr/>
          <a:lstStyle/>
          <a:p>
            <a:pPr>
              <a:defRPr/>
            </a:pPr>
            <a:r>
              <a:rPr lang="en-GB" altLang="en-US" dirty="0">
                <a:solidFill>
                  <a:schemeClr val="tx1">
                    <a:lumMod val="75000"/>
                    <a:lumOff val="25000"/>
                  </a:schemeClr>
                </a:solidFill>
              </a:rPr>
              <a:t>Visual Aids</a:t>
            </a:r>
          </a:p>
        </p:txBody>
      </p:sp>
      <p:sp>
        <p:nvSpPr>
          <p:cNvPr id="15363" name="Rectangle 3">
            <a:extLst>
              <a:ext uri="{FF2B5EF4-FFF2-40B4-BE49-F238E27FC236}">
                <a16:creationId xmlns:a16="http://schemas.microsoft.com/office/drawing/2014/main" id="{3E86DC06-4D68-9348-5EE0-CAD981D17156}"/>
              </a:ext>
            </a:extLst>
          </p:cNvPr>
          <p:cNvSpPr>
            <a:spLocks noGrp="1"/>
          </p:cNvSpPr>
          <p:nvPr>
            <p:ph idx="1"/>
          </p:nvPr>
        </p:nvSpPr>
        <p:spPr/>
        <p:txBody>
          <a:bodyPr/>
          <a:lstStyle/>
          <a:p>
            <a:pPr eaLnBrk="1" hangingPunct="1"/>
            <a:r>
              <a:rPr lang="en-GB" altLang="en-US" dirty="0">
                <a:latin typeface="+mj-lt"/>
              </a:rPr>
              <a:t>HANDOUTS</a:t>
            </a:r>
          </a:p>
          <a:p>
            <a:pPr eaLnBrk="1" hangingPunct="1"/>
            <a:r>
              <a:rPr lang="en-GB" altLang="en-US" dirty="0">
                <a:latin typeface="+mj-lt"/>
              </a:rPr>
              <a:t>FLIP CHARTS</a:t>
            </a:r>
          </a:p>
          <a:p>
            <a:pPr eaLnBrk="1" hangingPunct="1"/>
            <a:r>
              <a:rPr lang="en-GB" altLang="en-US" dirty="0">
                <a:latin typeface="+mj-lt"/>
              </a:rPr>
              <a:t>WHITE BOARDS (CHECK WHAT TYPE)</a:t>
            </a:r>
          </a:p>
          <a:p>
            <a:pPr eaLnBrk="1" hangingPunct="1"/>
            <a:r>
              <a:rPr lang="en-GB" altLang="en-US" dirty="0">
                <a:latin typeface="+mj-lt"/>
              </a:rPr>
              <a:t>POWER POINT</a:t>
            </a:r>
          </a:p>
          <a:p>
            <a:pPr eaLnBrk="1" hangingPunct="1"/>
            <a:r>
              <a:rPr lang="en-GB" altLang="en-US" dirty="0">
                <a:latin typeface="+mj-lt"/>
              </a:rPr>
              <a:t>DISPLAY BOARDS/PROPS/Videos/Hyperlinks.</a:t>
            </a:r>
          </a:p>
          <a:p>
            <a:pPr eaLnBrk="1" hangingPunct="1"/>
            <a:r>
              <a:rPr lang="en-GB" altLang="en-US" dirty="0">
                <a:latin typeface="+mj-lt"/>
              </a:rPr>
              <a:t>Any of the above should use pictures, graphs, tables, props etc.</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16386" name="Object 2">
            <a:extLst>
              <a:ext uri="{FF2B5EF4-FFF2-40B4-BE49-F238E27FC236}">
                <a16:creationId xmlns:a16="http://schemas.microsoft.com/office/drawing/2014/main" id="{A9046C72-99E3-9CCA-0303-CDB69E876A73}"/>
              </a:ext>
            </a:extLst>
          </p:cNvPr>
          <p:cNvGraphicFramePr>
            <a:graphicFrameLocks noChangeAspect="1"/>
          </p:cNvGraphicFramePr>
          <p:nvPr/>
        </p:nvGraphicFramePr>
        <p:xfrm>
          <a:off x="1524000" y="1"/>
          <a:ext cx="9144000" cy="6856413"/>
        </p:xfrm>
        <a:graphic>
          <a:graphicData uri="http://schemas.openxmlformats.org/presentationml/2006/ole">
            <mc:AlternateContent xmlns:mc="http://schemas.openxmlformats.org/markup-compatibility/2006">
              <mc:Choice xmlns:v="urn:schemas-microsoft-com:vml" Requires="v">
                <p:oleObj name="Photo Editor Photo" r:id="rId2" imgW="9752381" imgH="7314286" progId="MSPhotoEd.3">
                  <p:embed/>
                </p:oleObj>
              </mc:Choice>
              <mc:Fallback>
                <p:oleObj name="Photo Editor Photo" r:id="rId2" imgW="9752381" imgH="7314286" progId="MSPhotoEd.3">
                  <p:embed/>
                  <p:pic>
                    <p:nvPicPr>
                      <p:cNvPr id="16386" name="Object 2">
                        <a:extLst>
                          <a:ext uri="{FF2B5EF4-FFF2-40B4-BE49-F238E27FC236}">
                            <a16:creationId xmlns:a16="http://schemas.microsoft.com/office/drawing/2014/main" id="{A9046C72-99E3-9CCA-0303-CDB69E876A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
                        <a:ext cx="9144000" cy="685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39971" name="Rectangle 3">
            <a:extLst>
              <a:ext uri="{FF2B5EF4-FFF2-40B4-BE49-F238E27FC236}">
                <a16:creationId xmlns:a16="http://schemas.microsoft.com/office/drawing/2014/main" id="{3108A78A-AA1F-264A-FE81-79AE603A581D}"/>
              </a:ext>
            </a:extLst>
          </p:cNvPr>
          <p:cNvSpPr>
            <a:spLocks noGrp="1"/>
          </p:cNvSpPr>
          <p:nvPr>
            <p:ph idx="1"/>
          </p:nvPr>
        </p:nvSpPr>
        <p:spPr>
          <a:xfrm>
            <a:off x="2590800" y="1676400"/>
            <a:ext cx="7772400" cy="4419600"/>
          </a:xfrm>
        </p:spPr>
        <p:txBody>
          <a:bodyPr/>
          <a:lstStyle/>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Slides need to be colourful to keep people’s attention in case the talking gets a little boring</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Speling miztakes?  Wot speling miztakes?!</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What do you mean ‘some people might struggle to read certain colour combinations’?  </a:t>
            </a:r>
            <a:r>
              <a:rPr lang="en-GB" altLang="en-US" i="1">
                <a:solidFill>
                  <a:schemeClr val="hlink"/>
                </a:solidFill>
                <a:latin typeface="Book Antiqua" panose="02040602050305030304" pitchFamily="18" charset="0"/>
              </a:rPr>
              <a:t>I</a:t>
            </a:r>
            <a:r>
              <a:rPr lang="en-GB" altLang="en-US">
                <a:solidFill>
                  <a:schemeClr val="hlink"/>
                </a:solidFill>
                <a:latin typeface="Book Antiqua" panose="02040602050305030304" pitchFamily="18" charset="0"/>
              </a:rPr>
              <a:t> think they’re attractive…</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Being creative with my slides has</a:t>
            </a:r>
            <a:r>
              <a:rPr lang="en-GB" altLang="en-US" i="1">
                <a:solidFill>
                  <a:schemeClr val="hlink"/>
                </a:solidFill>
                <a:latin typeface="Book Antiqua" panose="02040602050305030304" pitchFamily="18" charset="0"/>
              </a:rPr>
              <a:t> got</a:t>
            </a:r>
            <a:r>
              <a:rPr lang="en-GB" altLang="en-US">
                <a:solidFill>
                  <a:schemeClr val="hlink"/>
                </a:solidFill>
                <a:latin typeface="Book Antiqua" panose="02040602050305030304" pitchFamily="18" charset="0"/>
              </a:rPr>
              <a:t> to get me more marks – </a:t>
            </a:r>
            <a:r>
              <a:rPr lang="en-GB" altLang="en-US" i="1">
                <a:solidFill>
                  <a:schemeClr val="hlink"/>
                </a:solidFill>
                <a:latin typeface="Book Antiqua" panose="02040602050305030304" pitchFamily="18" charset="0"/>
              </a:rPr>
              <a:t>hasn’t it</a:t>
            </a:r>
            <a:r>
              <a:rPr lang="en-GB" altLang="en-US">
                <a:solidFill>
                  <a:schemeClr val="hlink"/>
                </a:solidFill>
                <a:latin typeface="Book Antiqua" panose="02040602050305030304" pitchFamily="18" charset="0"/>
              </a:rPr>
              <a:t>?!  </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Oh come on, </a:t>
            </a:r>
            <a:r>
              <a:rPr lang="en-GB" altLang="en-US" i="1">
                <a:solidFill>
                  <a:schemeClr val="hlink"/>
                </a:solidFill>
                <a:latin typeface="Book Antiqua" panose="02040602050305030304" pitchFamily="18" charset="0"/>
              </a:rPr>
              <a:t>everyone</a:t>
            </a:r>
            <a:r>
              <a:rPr lang="en-GB" altLang="en-US">
                <a:solidFill>
                  <a:schemeClr val="hlink"/>
                </a:solidFill>
                <a:latin typeface="Book Antiqua" panose="02040602050305030304" pitchFamily="18" charset="0"/>
              </a:rPr>
              <a:t> loves animated characters!</a:t>
            </a:r>
          </a:p>
          <a:p>
            <a:pPr eaLnBrk="1" hangingPunct="1">
              <a:buFont typeface="Wingdings" panose="05000000000000000000" pitchFamily="2" charset="2"/>
              <a:buChar char="v"/>
            </a:pPr>
            <a:r>
              <a:rPr lang="en-GB" altLang="en-US">
                <a:solidFill>
                  <a:schemeClr val="hlink"/>
                </a:solidFill>
                <a:latin typeface="Book Antiqua" panose="02040602050305030304" pitchFamily="18" charset="0"/>
              </a:rPr>
              <a:t>Gosh these lines are </a:t>
            </a:r>
            <a:r>
              <a:rPr lang="en-GB" altLang="en-US" i="1">
                <a:solidFill>
                  <a:schemeClr val="hlink"/>
                </a:solidFill>
                <a:latin typeface="Book Antiqua" panose="02040602050305030304" pitchFamily="18" charset="0"/>
              </a:rPr>
              <a:t>whizzing</a:t>
            </a:r>
            <a:r>
              <a:rPr lang="en-GB" altLang="en-US">
                <a:solidFill>
                  <a:schemeClr val="hlink"/>
                </a:solidFill>
                <a:latin typeface="Book Antiqua" panose="02040602050305030304" pitchFamily="18" charset="0"/>
              </a:rPr>
              <a:t> in quickly…!</a:t>
            </a:r>
          </a:p>
        </p:txBody>
      </p:sp>
      <p:pic>
        <p:nvPicPr>
          <p:cNvPr id="16388" name="Picture 4" descr="j0283962">
            <a:extLst>
              <a:ext uri="{FF2B5EF4-FFF2-40B4-BE49-F238E27FC236}">
                <a16:creationId xmlns:a16="http://schemas.microsoft.com/office/drawing/2014/main" id="{68861A9A-840D-08D9-513C-2F485D9939AB}"/>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8534400" y="4908550"/>
            <a:ext cx="2133600"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nodeType="clickEffect">
                                  <p:stCondLst>
                                    <p:cond delay="0"/>
                                  </p:stCondLst>
                                  <p:childTnLst>
                                    <p:set>
                                      <p:cBhvr>
                                        <p:cTn id="6" dur="1" fill="hold">
                                          <p:stCondLst>
                                            <p:cond delay="0"/>
                                          </p:stCondLst>
                                        </p:cTn>
                                        <p:tgtEl>
                                          <p:spTgt spid="339971">
                                            <p:txEl>
                                              <p:pRg st="0" end="0"/>
                                            </p:txEl>
                                          </p:spTgt>
                                        </p:tgtEl>
                                        <p:attrNameLst>
                                          <p:attrName>style.visibility</p:attrName>
                                        </p:attrNameLst>
                                      </p:cBhvr>
                                      <p:to>
                                        <p:strVal val="visible"/>
                                      </p:to>
                                    </p:set>
                                    <p:anim calcmode="lin" valueType="num">
                                      <p:cBhvr>
                                        <p:cTn id="7" dur="1000" fill="hold"/>
                                        <p:tgtEl>
                                          <p:spTgt spid="339971">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39971">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39971">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39971">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5" presetClass="entr" presetSubtype="0" fill="hold" nodeType="clickEffect">
                                  <p:stCondLst>
                                    <p:cond delay="0"/>
                                  </p:stCondLst>
                                  <p:childTnLst>
                                    <p:set>
                                      <p:cBhvr>
                                        <p:cTn id="14" dur="1" fill="hold">
                                          <p:stCondLst>
                                            <p:cond delay="0"/>
                                          </p:stCondLst>
                                        </p:cTn>
                                        <p:tgtEl>
                                          <p:spTgt spid="339971">
                                            <p:txEl>
                                              <p:pRg st="1" end="1"/>
                                            </p:txEl>
                                          </p:spTgt>
                                        </p:tgtEl>
                                        <p:attrNameLst>
                                          <p:attrName>style.visibility</p:attrName>
                                        </p:attrNameLst>
                                      </p:cBhvr>
                                      <p:to>
                                        <p:strVal val="visible"/>
                                      </p:to>
                                    </p:set>
                                    <p:anim calcmode="lin" valueType="num">
                                      <p:cBhvr>
                                        <p:cTn id="15" dur="1000" fill="hold"/>
                                        <p:tgtEl>
                                          <p:spTgt spid="339971">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39971">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39971">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39971">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5" presetClass="entr" presetSubtype="0" fill="hold" nodeType="clickEffect">
                                  <p:stCondLst>
                                    <p:cond delay="0"/>
                                  </p:stCondLst>
                                  <p:childTnLst>
                                    <p:set>
                                      <p:cBhvr>
                                        <p:cTn id="22" dur="1" fill="hold">
                                          <p:stCondLst>
                                            <p:cond delay="0"/>
                                          </p:stCondLst>
                                        </p:cTn>
                                        <p:tgtEl>
                                          <p:spTgt spid="339971">
                                            <p:txEl>
                                              <p:pRg st="2" end="2"/>
                                            </p:txEl>
                                          </p:spTgt>
                                        </p:tgtEl>
                                        <p:attrNameLst>
                                          <p:attrName>style.visibility</p:attrName>
                                        </p:attrNameLst>
                                      </p:cBhvr>
                                      <p:to>
                                        <p:strVal val="visible"/>
                                      </p:to>
                                    </p:set>
                                    <p:anim calcmode="lin" valueType="num">
                                      <p:cBhvr>
                                        <p:cTn id="23" dur="1000" fill="hold"/>
                                        <p:tgtEl>
                                          <p:spTgt spid="339971">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39971">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39971">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39971">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5" presetClass="entr" presetSubtype="0" fill="hold" nodeType="clickEffect">
                                  <p:stCondLst>
                                    <p:cond delay="0"/>
                                  </p:stCondLst>
                                  <p:childTnLst>
                                    <p:set>
                                      <p:cBhvr>
                                        <p:cTn id="30" dur="1" fill="hold">
                                          <p:stCondLst>
                                            <p:cond delay="0"/>
                                          </p:stCondLst>
                                        </p:cTn>
                                        <p:tgtEl>
                                          <p:spTgt spid="339971">
                                            <p:txEl>
                                              <p:pRg st="3" end="3"/>
                                            </p:txEl>
                                          </p:spTgt>
                                        </p:tgtEl>
                                        <p:attrNameLst>
                                          <p:attrName>style.visibility</p:attrName>
                                        </p:attrNameLst>
                                      </p:cBhvr>
                                      <p:to>
                                        <p:strVal val="visible"/>
                                      </p:to>
                                    </p:set>
                                    <p:anim calcmode="lin" valueType="num">
                                      <p:cBhvr>
                                        <p:cTn id="31" dur="1000" fill="hold"/>
                                        <p:tgtEl>
                                          <p:spTgt spid="339971">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39971">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39971">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39971">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5" presetClass="entr" presetSubtype="0" fill="hold" nodeType="clickEffect">
                                  <p:stCondLst>
                                    <p:cond delay="0"/>
                                  </p:stCondLst>
                                  <p:childTnLst>
                                    <p:set>
                                      <p:cBhvr>
                                        <p:cTn id="38" dur="1" fill="hold">
                                          <p:stCondLst>
                                            <p:cond delay="0"/>
                                          </p:stCondLst>
                                        </p:cTn>
                                        <p:tgtEl>
                                          <p:spTgt spid="339971">
                                            <p:txEl>
                                              <p:pRg st="4" end="4"/>
                                            </p:txEl>
                                          </p:spTgt>
                                        </p:tgtEl>
                                        <p:attrNameLst>
                                          <p:attrName>style.visibility</p:attrName>
                                        </p:attrNameLst>
                                      </p:cBhvr>
                                      <p:to>
                                        <p:strVal val="visible"/>
                                      </p:to>
                                    </p:set>
                                    <p:anim calcmode="lin" valueType="num">
                                      <p:cBhvr>
                                        <p:cTn id="39" dur="1000" fill="hold"/>
                                        <p:tgtEl>
                                          <p:spTgt spid="339971">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39971">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39971">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339971">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15" presetClass="entr" presetSubtype="0" fill="hold" nodeType="clickEffect">
                                  <p:stCondLst>
                                    <p:cond delay="0"/>
                                  </p:stCondLst>
                                  <p:childTnLst>
                                    <p:set>
                                      <p:cBhvr>
                                        <p:cTn id="46" dur="1" fill="hold">
                                          <p:stCondLst>
                                            <p:cond delay="0"/>
                                          </p:stCondLst>
                                        </p:cTn>
                                        <p:tgtEl>
                                          <p:spTgt spid="339971">
                                            <p:txEl>
                                              <p:pRg st="5" end="5"/>
                                            </p:txEl>
                                          </p:spTgt>
                                        </p:tgtEl>
                                        <p:attrNameLst>
                                          <p:attrName>style.visibility</p:attrName>
                                        </p:attrNameLst>
                                      </p:cBhvr>
                                      <p:to>
                                        <p:strVal val="visible"/>
                                      </p:to>
                                    </p:set>
                                    <p:anim calcmode="lin" valueType="num">
                                      <p:cBhvr>
                                        <p:cTn id="47" dur="1000" fill="hold"/>
                                        <p:tgtEl>
                                          <p:spTgt spid="339971">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39971">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39971">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0" dur="1000" fill="hold"/>
                                        <p:tgtEl>
                                          <p:spTgt spid="339971">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1"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834821B-F14C-2BED-0106-7EC620D851A2}"/>
              </a:ext>
            </a:extLst>
          </p:cNvPr>
          <p:cNvSpPr>
            <a:spLocks noChangeArrowheads="1"/>
          </p:cNvSpPr>
          <p:nvPr/>
        </p:nvSpPr>
        <p:spPr bwMode="auto">
          <a:xfrm>
            <a:off x="2540000" y="811213"/>
            <a:ext cx="9144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endParaRPr lang="en-US" altLang="en-US">
              <a:latin typeface="Arial" panose="020B0604020202020204" pitchFamily="34" charset="0"/>
              <a:ea typeface="MS PGothic" panose="020B0600070205080204" pitchFamily="34" charset="-128"/>
            </a:endParaRPr>
          </a:p>
        </p:txBody>
      </p:sp>
      <p:pic>
        <p:nvPicPr>
          <p:cNvPr id="17411" name="Picture 3" descr="Sherman v1">
            <a:hlinkClick r:id="rId2" tooltip="Sherman v1"/>
            <a:extLst>
              <a:ext uri="{FF2B5EF4-FFF2-40B4-BE49-F238E27FC236}">
                <a16:creationId xmlns:a16="http://schemas.microsoft.com/office/drawing/2014/main" id="{12A96C46-B4E1-60C9-0A88-ABA5FD82D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a:extLst>
              <a:ext uri="{FF2B5EF4-FFF2-40B4-BE49-F238E27FC236}">
                <a16:creationId xmlns:a16="http://schemas.microsoft.com/office/drawing/2014/main" id="{0193C5E6-CE6F-FEC5-C4E8-5CEF2907C52D}"/>
              </a:ext>
            </a:extLst>
          </p:cNvPr>
          <p:cNvSpPr>
            <a:spLocks noGrp="1"/>
          </p:cNvSpPr>
          <p:nvPr>
            <p:ph type="title"/>
          </p:nvPr>
        </p:nvSpPr>
        <p:spPr/>
        <p:txBody>
          <a:bodyPr/>
          <a:lstStyle/>
          <a:p>
            <a:pPr>
              <a:defRPr/>
            </a:pPr>
            <a:r>
              <a:rPr lang="en-GB" altLang="en-US" sz="4000" dirty="0">
                <a:solidFill>
                  <a:schemeClr val="tx1">
                    <a:lumMod val="75000"/>
                    <a:lumOff val="25000"/>
                  </a:schemeClr>
                </a:solidFill>
              </a:rPr>
              <a:t>The effects of using visuals is staggering!</a:t>
            </a:r>
          </a:p>
        </p:txBody>
      </p:sp>
      <p:pic>
        <p:nvPicPr>
          <p:cNvPr id="19459" name="Picture 4" descr="Bar Chart  Bullet points 10% Visuals 55%">
            <a:extLst>
              <a:ext uri="{FF2B5EF4-FFF2-40B4-BE49-F238E27FC236}">
                <a16:creationId xmlns:a16="http://schemas.microsoft.com/office/drawing/2014/main" id="{A8369BA3-E19F-A498-569C-8A25272B7D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87713" y="1628775"/>
            <a:ext cx="5472112" cy="3455988"/>
          </a:xfrm>
          <a:noFill/>
        </p:spPr>
      </p:pic>
      <p:sp>
        <p:nvSpPr>
          <p:cNvPr id="19460" name="Text Box 5">
            <a:extLst>
              <a:ext uri="{FF2B5EF4-FFF2-40B4-BE49-F238E27FC236}">
                <a16:creationId xmlns:a16="http://schemas.microsoft.com/office/drawing/2014/main" id="{7911483C-D3FB-49FB-42DB-E718A6F491F2}"/>
              </a:ext>
            </a:extLst>
          </p:cNvPr>
          <p:cNvSpPr txBox="1">
            <a:spLocks noChangeArrowheads="1"/>
          </p:cNvSpPr>
          <p:nvPr/>
        </p:nvSpPr>
        <p:spPr bwMode="auto">
          <a:xfrm>
            <a:off x="2208214" y="5445125"/>
            <a:ext cx="81359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Arial" panose="020B0604020202020204" pitchFamily="34" charset="0"/>
                <a:ea typeface="MS PGothic" panose="020B0600070205080204" pitchFamily="34" charset="-128"/>
              </a:rPr>
              <a:t>Study at the Wharton research Centre showed the effects of visual slides on message retention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7D782DC-E130-A78F-E12E-988A9B00B8D5}"/>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a:t>
            </a:r>
          </a:p>
        </p:txBody>
      </p:sp>
      <p:sp>
        <p:nvSpPr>
          <p:cNvPr id="7171" name="Rectangle 3">
            <a:extLst>
              <a:ext uri="{FF2B5EF4-FFF2-40B4-BE49-F238E27FC236}">
                <a16:creationId xmlns:a16="http://schemas.microsoft.com/office/drawing/2014/main" id="{0B22EBA0-71EB-B61F-CEFF-C5253B1F3532}"/>
              </a:ext>
            </a:extLst>
          </p:cNvPr>
          <p:cNvSpPr>
            <a:spLocks noGrp="1" noChangeArrowheads="1"/>
          </p:cNvSpPr>
          <p:nvPr>
            <p:ph idx="1"/>
          </p:nvPr>
        </p:nvSpPr>
        <p:spPr/>
        <p:txBody>
          <a:bodyPr rtlCol="0">
            <a:normAutofit/>
          </a:bodyPr>
          <a:lstStyle/>
          <a:p>
            <a:pPr marL="91440" indent="-91440">
              <a:buClr>
                <a:schemeClr val="tx1">
                  <a:lumMod val="75000"/>
                  <a:lumOff val="25000"/>
                </a:schemeClr>
              </a:buClr>
              <a:buFont typeface="Wingdings 2" panose="05020102010507070707" pitchFamily="18" charset="2"/>
              <a:buChar char=""/>
              <a:defRPr/>
            </a:pPr>
            <a:r>
              <a:rPr lang="en-GB" altLang="en-US" b="1" dirty="0">
                <a:solidFill>
                  <a:schemeClr val="tx1">
                    <a:lumMod val="75000"/>
                    <a:lumOff val="25000"/>
                  </a:schemeClr>
                </a:solidFill>
              </a:rPr>
              <a:t>DO</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CHECK YOUR POSITION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CHECK THE POSITION OF YOUR VISUAL AIDS</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ALWAYS INTRODUCE YOURSELF (AND YOUR GROUP)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ALWAYS INTRODUCE THE SUBJECT OF THE PRESENTATION</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PROVIDE YOUR AUDIENCE WITH BACKGROUND MATERIAL</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MAKE-EYE CONTACT WITH YOUR AUDIENCE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USE VISUAL AIDS, GRAPHS, TABLES ETC. FOR COMPLEX INFORMATION</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ACT CONFIDENTLY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0-#ppt_w/2"/>
                                          </p:val>
                                        </p:tav>
                                        <p:tav tm="100000">
                                          <p:val>
                                            <p:strVal val="#ppt_x"/>
                                          </p:val>
                                        </p:tav>
                                      </p:tavLst>
                                    </p:anim>
                                    <p:anim calcmode="lin" valueType="num">
                                      <p:cBhvr additive="base">
                                        <p:cTn id="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 calcmode="lin" valueType="num">
                                      <p:cBhvr additive="base">
                                        <p:cTn id="19"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7171">
                                            <p:txEl>
                                              <p:pRg st="2" end="2"/>
                                            </p:txEl>
                                          </p:spTgt>
                                        </p:tgtEl>
                                        <p:attrNameLst>
                                          <p:attrName>style.visibility</p:attrName>
                                        </p:attrNameLst>
                                      </p:cBhvr>
                                      <p:to>
                                        <p:strVal val="visible"/>
                                      </p:to>
                                    </p:set>
                                    <p:anim calcmode="lin" valueType="num">
                                      <p:cBhvr additive="base">
                                        <p:cTn id="25"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7171">
                                            <p:txEl>
                                              <p:pRg st="3" end="3"/>
                                            </p:txEl>
                                          </p:spTgt>
                                        </p:tgtEl>
                                        <p:attrNameLst>
                                          <p:attrName>style.visibility</p:attrName>
                                        </p:attrNameLst>
                                      </p:cBhvr>
                                      <p:to>
                                        <p:strVal val="visible"/>
                                      </p:to>
                                    </p:set>
                                    <p:anim calcmode="lin" valueType="num">
                                      <p:cBhvr additive="base">
                                        <p:cTn id="31" dur="500" fill="hold"/>
                                        <p:tgtEl>
                                          <p:spTgt spid="717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7171">
                                            <p:txEl>
                                              <p:pRg st="4" end="4"/>
                                            </p:txEl>
                                          </p:spTgt>
                                        </p:tgtEl>
                                        <p:attrNameLst>
                                          <p:attrName>style.visibility</p:attrName>
                                        </p:attrNameLst>
                                      </p:cBhvr>
                                      <p:to>
                                        <p:strVal val="visible"/>
                                      </p:to>
                                    </p:set>
                                    <p:anim calcmode="lin" valueType="num">
                                      <p:cBhvr additive="base">
                                        <p:cTn id="37"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7171">
                                            <p:txEl>
                                              <p:pRg st="5" end="5"/>
                                            </p:txEl>
                                          </p:spTgt>
                                        </p:tgtEl>
                                        <p:attrNameLst>
                                          <p:attrName>style.visibility</p:attrName>
                                        </p:attrNameLst>
                                      </p:cBhvr>
                                      <p:to>
                                        <p:strVal val="visible"/>
                                      </p:to>
                                    </p:set>
                                    <p:anim calcmode="lin" valueType="num">
                                      <p:cBhvr additive="base">
                                        <p:cTn id="43" dur="500" fill="hold"/>
                                        <p:tgtEl>
                                          <p:spTgt spid="717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7171">
                                            <p:txEl>
                                              <p:pRg st="6" end="6"/>
                                            </p:txEl>
                                          </p:spTgt>
                                        </p:tgtEl>
                                        <p:attrNameLst>
                                          <p:attrName>style.visibility</p:attrName>
                                        </p:attrNameLst>
                                      </p:cBhvr>
                                      <p:to>
                                        <p:strVal val="visible"/>
                                      </p:to>
                                    </p:set>
                                    <p:anim calcmode="lin" valueType="num">
                                      <p:cBhvr additive="base">
                                        <p:cTn id="49" dur="500" fill="hold"/>
                                        <p:tgtEl>
                                          <p:spTgt spid="717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1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7171">
                                            <p:txEl>
                                              <p:pRg st="7" end="7"/>
                                            </p:txEl>
                                          </p:spTgt>
                                        </p:tgtEl>
                                        <p:attrNameLst>
                                          <p:attrName>style.visibility</p:attrName>
                                        </p:attrNameLst>
                                      </p:cBhvr>
                                      <p:to>
                                        <p:strVal val="visible"/>
                                      </p:to>
                                    </p:set>
                                    <p:anim calcmode="lin" valueType="num">
                                      <p:cBhvr additive="base">
                                        <p:cTn id="55" dur="500" fill="hold"/>
                                        <p:tgtEl>
                                          <p:spTgt spid="7171">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71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7171">
                                            <p:txEl>
                                              <p:pRg st="8" end="8"/>
                                            </p:txEl>
                                          </p:spTgt>
                                        </p:tgtEl>
                                        <p:attrNameLst>
                                          <p:attrName>style.visibility</p:attrName>
                                        </p:attrNameLst>
                                      </p:cBhvr>
                                      <p:to>
                                        <p:strVal val="visible"/>
                                      </p:to>
                                    </p:set>
                                    <p:anim calcmode="lin" valueType="num">
                                      <p:cBhvr additive="base">
                                        <p:cTn id="61" dur="500" fill="hold"/>
                                        <p:tgtEl>
                                          <p:spTgt spid="7171">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717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19911E1-5225-3A38-8B68-2FF29C55B418}"/>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 (cont)</a:t>
            </a:r>
          </a:p>
        </p:txBody>
      </p:sp>
      <p:sp>
        <p:nvSpPr>
          <p:cNvPr id="8195" name="Rectangle 3">
            <a:extLst>
              <a:ext uri="{FF2B5EF4-FFF2-40B4-BE49-F238E27FC236}">
                <a16:creationId xmlns:a16="http://schemas.microsoft.com/office/drawing/2014/main" id="{FA2D3893-2B5A-AE11-10DF-D9DB69DDCC22}"/>
              </a:ext>
            </a:extLst>
          </p:cNvPr>
          <p:cNvSpPr>
            <a:spLocks noGrp="1" noChangeArrowheads="1"/>
          </p:cNvSpPr>
          <p:nvPr>
            <p:ph idx="1"/>
          </p:nvPr>
        </p:nvSpPr>
        <p:spPr/>
        <p:txBody>
          <a:bodyPr/>
          <a:lstStyle/>
          <a:p>
            <a:pPr eaLnBrk="1" hangingPunct="1">
              <a:lnSpc>
                <a:spcPct val="60000"/>
              </a:lnSpc>
            </a:pPr>
            <a:r>
              <a:rPr lang="en-GB" altLang="en-US" sz="1500" b="1">
                <a:latin typeface="Book Antiqua" panose="02040602050305030304" pitchFamily="18" charset="0"/>
              </a:rPr>
              <a:t>DO</a:t>
            </a:r>
          </a:p>
          <a:p>
            <a:pPr eaLnBrk="1" hangingPunct="1">
              <a:lnSpc>
                <a:spcPct val="60000"/>
              </a:lnSpc>
            </a:pPr>
            <a:r>
              <a:rPr lang="en-GB" altLang="en-US" sz="1500">
                <a:latin typeface="Book Antiqua" panose="02040602050305030304" pitchFamily="18" charset="0"/>
              </a:rPr>
              <a:t>MAKE SURE YOUR VISUAL AIDS ARE CLEAR</a:t>
            </a:r>
          </a:p>
          <a:p>
            <a:pPr eaLnBrk="1" hangingPunct="1">
              <a:lnSpc>
                <a:spcPct val="60000"/>
              </a:lnSpc>
            </a:pPr>
            <a:r>
              <a:rPr lang="en-GB" altLang="en-US" sz="1500">
                <a:latin typeface="Book Antiqua" panose="02040602050305030304" pitchFamily="18" charset="0"/>
              </a:rPr>
              <a:t>KEEP TO YOUR ALLOCATED TIME</a:t>
            </a:r>
          </a:p>
          <a:p>
            <a:pPr eaLnBrk="1" hangingPunct="1">
              <a:lnSpc>
                <a:spcPct val="60000"/>
              </a:lnSpc>
            </a:pPr>
            <a:r>
              <a:rPr lang="en-GB" altLang="en-US" sz="1500">
                <a:latin typeface="Book Antiqua" panose="02040602050305030304" pitchFamily="18" charset="0"/>
              </a:rPr>
              <a:t>KEEP YOUR PRESENTATION FACTUAL</a:t>
            </a:r>
          </a:p>
          <a:p>
            <a:pPr eaLnBrk="1" hangingPunct="1">
              <a:lnSpc>
                <a:spcPct val="60000"/>
              </a:lnSpc>
            </a:pPr>
            <a:r>
              <a:rPr lang="en-GB" altLang="en-US" sz="1500">
                <a:latin typeface="Book Antiqua" panose="02040602050305030304" pitchFamily="18" charset="0"/>
              </a:rPr>
              <a:t>ALWAYS KNOW YOUR SUBJECT </a:t>
            </a:r>
          </a:p>
          <a:p>
            <a:pPr eaLnBrk="1" hangingPunct="1">
              <a:lnSpc>
                <a:spcPct val="60000"/>
              </a:lnSpc>
            </a:pPr>
            <a:r>
              <a:rPr lang="en-GB" altLang="en-US" sz="1500">
                <a:latin typeface="Book Antiqua" panose="02040602050305030304" pitchFamily="18" charset="0"/>
              </a:rPr>
              <a:t>BE PREPARED FOR QUESTIONS</a:t>
            </a:r>
          </a:p>
          <a:p>
            <a:pPr eaLnBrk="1" hangingPunct="1">
              <a:lnSpc>
                <a:spcPct val="60000"/>
              </a:lnSpc>
            </a:pPr>
            <a:r>
              <a:rPr lang="en-GB" altLang="en-US" sz="1500">
                <a:latin typeface="Book Antiqua" panose="02040602050305030304" pitchFamily="18" charset="0"/>
              </a:rPr>
              <a:t>APPOINT A LEADER IN GROUP PRESENTATIONS </a:t>
            </a:r>
          </a:p>
          <a:p>
            <a:pPr eaLnBrk="1" hangingPunct="1">
              <a:lnSpc>
                <a:spcPct val="60000"/>
              </a:lnSpc>
            </a:pPr>
            <a:r>
              <a:rPr lang="en-GB" altLang="en-US" sz="1500">
                <a:latin typeface="Book Antiqua" panose="02040602050305030304" pitchFamily="18" charset="0"/>
              </a:rPr>
              <a:t>ALWAYS THANK THE AUDIENCE FOR THEIR ATTENTION</a:t>
            </a:r>
          </a:p>
          <a:p>
            <a:pPr eaLnBrk="1" hangingPunct="1">
              <a:lnSpc>
                <a:spcPct val="60000"/>
              </a:lnSpc>
            </a:pPr>
            <a:r>
              <a:rPr lang="en-GB" altLang="en-US" sz="1500">
                <a:latin typeface="Book Antiqua" panose="02040602050305030304" pitchFamily="18" charset="0"/>
              </a:rPr>
              <a:t>KNOW YOUR AUDIENCE (IF POSSIBLE)</a:t>
            </a:r>
          </a:p>
          <a:p>
            <a:pPr eaLnBrk="1" hangingPunct="1">
              <a:lnSpc>
                <a:spcPct val="60000"/>
              </a:lnSpc>
            </a:pPr>
            <a:r>
              <a:rPr lang="en-GB" altLang="en-US" sz="1500">
                <a:latin typeface="Book Antiqua" panose="02040602050305030304" pitchFamily="18" charset="0"/>
              </a:rPr>
              <a:t>ASK ‘ARE THERE ANY QUESTIONS?’ AT THE END </a:t>
            </a:r>
          </a:p>
          <a:p>
            <a:pPr eaLnBrk="1" hangingPunct="1">
              <a:lnSpc>
                <a:spcPct val="60000"/>
              </a:lnSpc>
            </a:pPr>
            <a:endParaRPr lang="en-GB" altLang="en-US" sz="1500">
              <a:latin typeface="Book Antiqua" panose="0204060205030503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additive="base">
                                        <p:cTn id="7" dur="500" fill="hold"/>
                                        <p:tgtEl>
                                          <p:spTgt spid="8194"/>
                                        </p:tgtEl>
                                        <p:attrNameLst>
                                          <p:attrName>ppt_x</p:attrName>
                                        </p:attrNameLst>
                                      </p:cBhvr>
                                      <p:tavLst>
                                        <p:tav tm="0">
                                          <p:val>
                                            <p:strVal val="0-#ppt_w/2"/>
                                          </p:val>
                                        </p:tav>
                                        <p:tav tm="100000">
                                          <p:val>
                                            <p:strVal val="#ppt_x"/>
                                          </p:val>
                                        </p:tav>
                                      </p:tavLst>
                                    </p:anim>
                                    <p:anim calcmode="lin" valueType="num">
                                      <p:cBhvr additive="base">
                                        <p:cTn id="8" dur="500" fill="hold"/>
                                        <p:tgtEl>
                                          <p:spTgt spid="819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8195">
                                            <p:txEl>
                                              <p:pRg st="0" end="0"/>
                                            </p:txEl>
                                          </p:spTgt>
                                        </p:tgtEl>
                                        <p:attrNameLst>
                                          <p:attrName>style.visibility</p:attrName>
                                        </p:attrNameLst>
                                      </p:cBhvr>
                                      <p:to>
                                        <p:strVal val="visible"/>
                                      </p:to>
                                    </p:set>
                                    <p:anim calcmode="lin" valueType="num">
                                      <p:cBhvr additive="base">
                                        <p:cTn id="13" dur="5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1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8195">
                                            <p:txEl>
                                              <p:pRg st="1" end="1"/>
                                            </p:txEl>
                                          </p:spTgt>
                                        </p:tgtEl>
                                        <p:attrNameLst>
                                          <p:attrName>style.visibility</p:attrName>
                                        </p:attrNameLst>
                                      </p:cBhvr>
                                      <p:to>
                                        <p:strVal val="visible"/>
                                      </p:to>
                                    </p:set>
                                    <p:anim calcmode="lin" valueType="num">
                                      <p:cBhvr additive="base">
                                        <p:cTn id="19"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1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8195">
                                            <p:txEl>
                                              <p:pRg st="2" end="2"/>
                                            </p:txEl>
                                          </p:spTgt>
                                        </p:tgtEl>
                                        <p:attrNameLst>
                                          <p:attrName>style.visibility</p:attrName>
                                        </p:attrNameLst>
                                      </p:cBhvr>
                                      <p:to>
                                        <p:strVal val="visible"/>
                                      </p:to>
                                    </p:set>
                                    <p:anim calcmode="lin" valueType="num">
                                      <p:cBhvr additive="base">
                                        <p:cTn id="25"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8195">
                                            <p:txEl>
                                              <p:pRg st="3" end="3"/>
                                            </p:txEl>
                                          </p:spTgt>
                                        </p:tgtEl>
                                        <p:attrNameLst>
                                          <p:attrName>style.visibility</p:attrName>
                                        </p:attrNameLst>
                                      </p:cBhvr>
                                      <p:to>
                                        <p:strVal val="visible"/>
                                      </p:to>
                                    </p:set>
                                    <p:anim calcmode="lin" valueType="num">
                                      <p:cBhvr additive="base">
                                        <p:cTn id="31"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1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8195">
                                            <p:txEl>
                                              <p:pRg st="4" end="4"/>
                                            </p:txEl>
                                          </p:spTgt>
                                        </p:tgtEl>
                                        <p:attrNameLst>
                                          <p:attrName>style.visibility</p:attrName>
                                        </p:attrNameLst>
                                      </p:cBhvr>
                                      <p:to>
                                        <p:strVal val="visible"/>
                                      </p:to>
                                    </p:set>
                                    <p:anim calcmode="lin" valueType="num">
                                      <p:cBhvr additive="base">
                                        <p:cTn id="37" dur="500" fill="hold"/>
                                        <p:tgtEl>
                                          <p:spTgt spid="819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819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8195">
                                            <p:txEl>
                                              <p:pRg st="5" end="5"/>
                                            </p:txEl>
                                          </p:spTgt>
                                        </p:tgtEl>
                                        <p:attrNameLst>
                                          <p:attrName>style.visibility</p:attrName>
                                        </p:attrNameLst>
                                      </p:cBhvr>
                                      <p:to>
                                        <p:strVal val="visible"/>
                                      </p:to>
                                    </p:set>
                                    <p:anim calcmode="lin" valueType="num">
                                      <p:cBhvr additive="base">
                                        <p:cTn id="43" dur="500" fill="hold"/>
                                        <p:tgtEl>
                                          <p:spTgt spid="819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819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8195">
                                            <p:txEl>
                                              <p:pRg st="6" end="6"/>
                                            </p:txEl>
                                          </p:spTgt>
                                        </p:tgtEl>
                                        <p:attrNameLst>
                                          <p:attrName>style.visibility</p:attrName>
                                        </p:attrNameLst>
                                      </p:cBhvr>
                                      <p:to>
                                        <p:strVal val="visible"/>
                                      </p:to>
                                    </p:set>
                                    <p:anim calcmode="lin" valueType="num">
                                      <p:cBhvr additive="base">
                                        <p:cTn id="49" dur="500" fill="hold"/>
                                        <p:tgtEl>
                                          <p:spTgt spid="819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819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8195">
                                            <p:txEl>
                                              <p:pRg st="7" end="7"/>
                                            </p:txEl>
                                          </p:spTgt>
                                        </p:tgtEl>
                                        <p:attrNameLst>
                                          <p:attrName>style.visibility</p:attrName>
                                        </p:attrNameLst>
                                      </p:cBhvr>
                                      <p:to>
                                        <p:strVal val="visible"/>
                                      </p:to>
                                    </p:set>
                                    <p:anim calcmode="lin" valueType="num">
                                      <p:cBhvr additive="base">
                                        <p:cTn id="55" dur="500" fill="hold"/>
                                        <p:tgtEl>
                                          <p:spTgt spid="8195">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819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8195">
                                            <p:txEl>
                                              <p:pRg st="8" end="8"/>
                                            </p:txEl>
                                          </p:spTgt>
                                        </p:tgtEl>
                                        <p:attrNameLst>
                                          <p:attrName>style.visibility</p:attrName>
                                        </p:attrNameLst>
                                      </p:cBhvr>
                                      <p:to>
                                        <p:strVal val="visible"/>
                                      </p:to>
                                    </p:set>
                                    <p:anim calcmode="lin" valueType="num">
                                      <p:cBhvr additive="base">
                                        <p:cTn id="61" dur="500" fill="hold"/>
                                        <p:tgtEl>
                                          <p:spTgt spid="8195">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819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nodeType="clickEffect">
                                  <p:stCondLst>
                                    <p:cond delay="0"/>
                                  </p:stCondLst>
                                  <p:childTnLst>
                                    <p:set>
                                      <p:cBhvr>
                                        <p:cTn id="66" dur="1" fill="hold">
                                          <p:stCondLst>
                                            <p:cond delay="0"/>
                                          </p:stCondLst>
                                        </p:cTn>
                                        <p:tgtEl>
                                          <p:spTgt spid="8195">
                                            <p:txEl>
                                              <p:pRg st="9" end="9"/>
                                            </p:txEl>
                                          </p:spTgt>
                                        </p:tgtEl>
                                        <p:attrNameLst>
                                          <p:attrName>style.visibility</p:attrName>
                                        </p:attrNameLst>
                                      </p:cBhvr>
                                      <p:to>
                                        <p:strVal val="visible"/>
                                      </p:to>
                                    </p:set>
                                    <p:anim calcmode="lin" valueType="num">
                                      <p:cBhvr additive="base">
                                        <p:cTn id="67" dur="500" fill="hold"/>
                                        <p:tgtEl>
                                          <p:spTgt spid="8195">
                                            <p:txEl>
                                              <p:pRg st="9" end="9"/>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819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utoUpdateAnimBg="0"/>
      <p:bldP spid="8195"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CC85207-0D10-1153-3465-F32ABEAB04EA}"/>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 (cont)</a:t>
            </a:r>
          </a:p>
        </p:txBody>
      </p:sp>
      <p:sp>
        <p:nvSpPr>
          <p:cNvPr id="9219" name="Rectangle 3">
            <a:extLst>
              <a:ext uri="{FF2B5EF4-FFF2-40B4-BE49-F238E27FC236}">
                <a16:creationId xmlns:a16="http://schemas.microsoft.com/office/drawing/2014/main" id="{8E190DB6-FC1C-0265-B50E-E52C43B46147}"/>
              </a:ext>
            </a:extLst>
          </p:cNvPr>
          <p:cNvSpPr>
            <a:spLocks noGrp="1"/>
          </p:cNvSpPr>
          <p:nvPr>
            <p:ph idx="1"/>
          </p:nvPr>
        </p:nvSpPr>
        <p:spPr/>
        <p:txBody>
          <a:bodyPr/>
          <a:lstStyle/>
          <a:p>
            <a:pPr eaLnBrk="1" hangingPunct="1"/>
            <a:r>
              <a:rPr lang="en-GB" altLang="en-US" sz="2800" dirty="0">
                <a:latin typeface="+mj-lt"/>
              </a:rPr>
              <a:t>DON’T</a:t>
            </a:r>
          </a:p>
          <a:p>
            <a:pPr eaLnBrk="1" hangingPunct="1"/>
            <a:r>
              <a:rPr lang="en-GB" altLang="en-US" sz="2800" dirty="0">
                <a:latin typeface="+mj-lt"/>
              </a:rPr>
              <a:t>CARRY ON A CONVERSATION WITH OTHER TEAM MEMBERS DURING A PRESENTATION</a:t>
            </a:r>
          </a:p>
          <a:p>
            <a:pPr eaLnBrk="1" hangingPunct="1"/>
            <a:r>
              <a:rPr lang="en-GB" altLang="en-US" sz="2800" dirty="0">
                <a:latin typeface="+mj-lt"/>
              </a:rPr>
              <a:t>LEAVE VISUAL AIDS ON WHEN NOT IN USE</a:t>
            </a:r>
          </a:p>
          <a:p>
            <a:pPr eaLnBrk="1" hangingPunct="1"/>
            <a:r>
              <a:rPr lang="en-GB" altLang="en-US" sz="2800" dirty="0">
                <a:latin typeface="+mj-lt"/>
              </a:rPr>
              <a:t>BE AGGRESSIVE</a:t>
            </a:r>
          </a:p>
          <a:p>
            <a:pPr eaLnBrk="1" hangingPunct="1"/>
            <a:r>
              <a:rPr lang="en-GB" altLang="en-US" sz="2800" dirty="0">
                <a:latin typeface="+mj-lt"/>
              </a:rPr>
              <a:t>WORRY ABOUT YOUR PRESENTATION (IT IS NOT LIFE OR DEATH)!</a:t>
            </a: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5" presetClass="entr" presetSubtype="0" fill="hold"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p:cTn id="13" dur="1000" fill="hold"/>
                                        <p:tgtEl>
                                          <p:spTgt spid="9219">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9219">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9219">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9219">
                                            <p:txEl>
                                              <p:pRg st="0" end="0"/>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11"/>
                                            </p:cond>
                                          </p:stCondLst>
                                          <p:endCondLst>
                                            <p:cond evt="onStopAudio" delay="0">
                                              <p:tgtEl>
                                                <p:sldTgt/>
                                              </p:tgtEl>
                                            </p:cond>
                                          </p:endCondLst>
                                        </p:cTn>
                                        <p:tgtEl>
                                          <p:sndTgt r:embed="rId2" name="clap.wav"/>
                                        </p:tgtEl>
                                      </p:cMediaNode>
                                    </p:audio>
                                  </p:subTnLst>
                                </p:cTn>
                              </p:par>
                            </p:childTnLst>
                          </p:cTn>
                        </p:par>
                      </p:childTnLst>
                    </p:cTn>
                  </p:par>
                  <p:par>
                    <p:cTn id="17" fill="hold" nodeType="clickPar">
                      <p:stCondLst>
                        <p:cond delay="indefinite"/>
                      </p:stCondLst>
                      <p:childTnLst>
                        <p:par>
                          <p:cTn id="18" fill="hold" nodeType="withGroup">
                            <p:stCondLst>
                              <p:cond delay="0"/>
                            </p:stCondLst>
                            <p:childTnLst>
                              <p:par>
                                <p:cTn id="19" presetID="15" presetClass="entr" presetSubtype="0" fill="hold" nodeType="clickEffect">
                                  <p:stCondLst>
                                    <p:cond delay="0"/>
                                  </p:stCondLst>
                                  <p:childTnLst>
                                    <p:set>
                                      <p:cBhvr>
                                        <p:cTn id="20" dur="1" fill="hold">
                                          <p:stCondLst>
                                            <p:cond delay="0"/>
                                          </p:stCondLst>
                                        </p:cTn>
                                        <p:tgtEl>
                                          <p:spTgt spid="9219">
                                            <p:txEl>
                                              <p:pRg st="1" end="1"/>
                                            </p:txEl>
                                          </p:spTgt>
                                        </p:tgtEl>
                                        <p:attrNameLst>
                                          <p:attrName>style.visibility</p:attrName>
                                        </p:attrNameLst>
                                      </p:cBhvr>
                                      <p:to>
                                        <p:strVal val="visible"/>
                                      </p:to>
                                    </p:set>
                                    <p:anim calcmode="lin" valueType="num">
                                      <p:cBhvr>
                                        <p:cTn id="21" dur="1000" fill="hold"/>
                                        <p:tgtEl>
                                          <p:spTgt spid="9219">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9219">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9219">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9219">
                                            <p:txEl>
                                              <p:pRg st="1" end="1"/>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19"/>
                                            </p:cond>
                                          </p:stCondLst>
                                          <p:endCondLst>
                                            <p:cond evt="onStopAudio" delay="0">
                                              <p:tgtEl>
                                                <p:sldTgt/>
                                              </p:tgtEl>
                                            </p:cond>
                                          </p:endCondLst>
                                        </p:cTn>
                                        <p:tgtEl>
                                          <p:sndTgt r:embed="rId2" name="clap.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15" presetClass="entr" presetSubtype="0" fill="hold" nodeType="clickEffect">
                                  <p:stCondLst>
                                    <p:cond delay="0"/>
                                  </p:stCondLst>
                                  <p:childTnLst>
                                    <p:set>
                                      <p:cBhvr>
                                        <p:cTn id="28" dur="1" fill="hold">
                                          <p:stCondLst>
                                            <p:cond delay="0"/>
                                          </p:stCondLst>
                                        </p:cTn>
                                        <p:tgtEl>
                                          <p:spTgt spid="9219">
                                            <p:txEl>
                                              <p:pRg st="2" end="2"/>
                                            </p:txEl>
                                          </p:spTgt>
                                        </p:tgtEl>
                                        <p:attrNameLst>
                                          <p:attrName>style.visibility</p:attrName>
                                        </p:attrNameLst>
                                      </p:cBhvr>
                                      <p:to>
                                        <p:strVal val="visible"/>
                                      </p:to>
                                    </p:set>
                                    <p:anim calcmode="lin" valueType="num">
                                      <p:cBhvr>
                                        <p:cTn id="29" dur="1000" fill="hold"/>
                                        <p:tgtEl>
                                          <p:spTgt spid="9219">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9219">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9219">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9219">
                                            <p:txEl>
                                              <p:pRg st="2" end="2"/>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27"/>
                                            </p:cond>
                                          </p:stCondLst>
                                          <p:endCondLst>
                                            <p:cond evt="onStopAudio" delay="0">
                                              <p:tgtEl>
                                                <p:sldTgt/>
                                              </p:tgtEl>
                                            </p:cond>
                                          </p:endCondLst>
                                        </p:cTn>
                                        <p:tgtEl>
                                          <p:sndTgt r:embed="rId2" name="clap.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15" presetClass="entr" presetSubtype="0" fill="hold" nodeType="clickEffect">
                                  <p:stCondLst>
                                    <p:cond delay="0"/>
                                  </p:stCondLst>
                                  <p:childTnLst>
                                    <p:set>
                                      <p:cBhvr>
                                        <p:cTn id="36" dur="1" fill="hold">
                                          <p:stCondLst>
                                            <p:cond delay="0"/>
                                          </p:stCondLst>
                                        </p:cTn>
                                        <p:tgtEl>
                                          <p:spTgt spid="9219">
                                            <p:txEl>
                                              <p:pRg st="3" end="3"/>
                                            </p:txEl>
                                          </p:spTgt>
                                        </p:tgtEl>
                                        <p:attrNameLst>
                                          <p:attrName>style.visibility</p:attrName>
                                        </p:attrNameLst>
                                      </p:cBhvr>
                                      <p:to>
                                        <p:strVal val="visible"/>
                                      </p:to>
                                    </p:set>
                                    <p:anim calcmode="lin" valueType="num">
                                      <p:cBhvr>
                                        <p:cTn id="37" dur="1000" fill="hold"/>
                                        <p:tgtEl>
                                          <p:spTgt spid="9219">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9219">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9219">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9219">
                                            <p:txEl>
                                              <p:pRg st="3" end="3"/>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35"/>
                                            </p:cond>
                                          </p:stCondLst>
                                          <p:endCondLst>
                                            <p:cond evt="onStopAudio" delay="0">
                                              <p:tgtEl>
                                                <p:sldTgt/>
                                              </p:tgtEl>
                                            </p:cond>
                                          </p:endCondLst>
                                        </p:cTn>
                                        <p:tgtEl>
                                          <p:sndTgt r:embed="rId2" name="clap.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15" presetClass="entr" presetSubtype="0" fill="hold" nodeType="clickEffect">
                                  <p:stCondLst>
                                    <p:cond delay="0"/>
                                  </p:stCondLst>
                                  <p:childTnLst>
                                    <p:set>
                                      <p:cBhvr>
                                        <p:cTn id="44" dur="1" fill="hold">
                                          <p:stCondLst>
                                            <p:cond delay="0"/>
                                          </p:stCondLst>
                                        </p:cTn>
                                        <p:tgtEl>
                                          <p:spTgt spid="9219">
                                            <p:txEl>
                                              <p:pRg st="4" end="4"/>
                                            </p:txEl>
                                          </p:spTgt>
                                        </p:tgtEl>
                                        <p:attrNameLst>
                                          <p:attrName>style.visibility</p:attrName>
                                        </p:attrNameLst>
                                      </p:cBhvr>
                                      <p:to>
                                        <p:strVal val="visible"/>
                                      </p:to>
                                    </p:set>
                                    <p:anim calcmode="lin" valueType="num">
                                      <p:cBhvr>
                                        <p:cTn id="45" dur="1000" fill="hold"/>
                                        <p:tgtEl>
                                          <p:spTgt spid="9219">
                                            <p:txEl>
                                              <p:pRg st="4" end="4"/>
                                            </p:txEl>
                                          </p:spTgt>
                                        </p:tgtEl>
                                        <p:attrNameLst>
                                          <p:attrName>ppt_w</p:attrName>
                                        </p:attrNameLst>
                                      </p:cBhvr>
                                      <p:tavLst>
                                        <p:tav tm="0">
                                          <p:val>
                                            <p:fltVal val="0"/>
                                          </p:val>
                                        </p:tav>
                                        <p:tav tm="100000">
                                          <p:val>
                                            <p:strVal val="#ppt_w"/>
                                          </p:val>
                                        </p:tav>
                                      </p:tavLst>
                                    </p:anim>
                                    <p:anim calcmode="lin" valueType="num">
                                      <p:cBhvr>
                                        <p:cTn id="46" dur="1000" fill="hold"/>
                                        <p:tgtEl>
                                          <p:spTgt spid="9219">
                                            <p:txEl>
                                              <p:pRg st="4" end="4"/>
                                            </p:txEl>
                                          </p:spTgt>
                                        </p:tgtEl>
                                        <p:attrNameLst>
                                          <p:attrName>ppt_h</p:attrName>
                                        </p:attrNameLst>
                                      </p:cBhvr>
                                      <p:tavLst>
                                        <p:tav tm="0">
                                          <p:val>
                                            <p:fltVal val="0"/>
                                          </p:val>
                                        </p:tav>
                                        <p:tav tm="100000">
                                          <p:val>
                                            <p:strVal val="#ppt_h"/>
                                          </p:val>
                                        </p:tav>
                                      </p:tavLst>
                                    </p:anim>
                                    <p:anim calcmode="lin" valueType="num">
                                      <p:cBhvr>
                                        <p:cTn id="47" dur="1000" fill="hold"/>
                                        <p:tgtEl>
                                          <p:spTgt spid="9219">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9219">
                                            <p:txEl>
                                              <p:pRg st="4" end="4"/>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43"/>
                                            </p:cond>
                                          </p:stCondLst>
                                          <p:endCondLst>
                                            <p:cond evt="onStopAudio" delay="0">
                                              <p:tgtEl>
                                                <p:sldTgt/>
                                              </p:tgtEl>
                                            </p:cond>
                                          </p:endCondLst>
                                        </p:cTn>
                                        <p:tgtEl>
                                          <p:sndTgt r:embed="rId2" name="clap.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utoUpdateAnimBg="0"/>
      <p:bldP spid="9219"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9BB4C913-2C8D-D65D-505E-FA0BCD0E5AF3}"/>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Group Presentations</a:t>
            </a:r>
          </a:p>
        </p:txBody>
      </p:sp>
      <p:sp>
        <p:nvSpPr>
          <p:cNvPr id="24579" name="Content Placeholder 2">
            <a:extLst>
              <a:ext uri="{FF2B5EF4-FFF2-40B4-BE49-F238E27FC236}">
                <a16:creationId xmlns:a16="http://schemas.microsoft.com/office/drawing/2014/main" id="{B8D1027B-ADBF-12F4-B13D-050431BC87C3}"/>
              </a:ext>
            </a:extLst>
          </p:cNvPr>
          <p:cNvSpPr>
            <a:spLocks noGrp="1"/>
          </p:cNvSpPr>
          <p:nvPr>
            <p:ph idx="1"/>
          </p:nvPr>
        </p:nvSpPr>
        <p:spPr/>
        <p:txBody>
          <a:bodyPr/>
          <a:lstStyle/>
          <a:p>
            <a:pPr eaLnBrk="1" hangingPunct="1"/>
            <a:r>
              <a:rPr lang="en-GB" altLang="en-US" sz="2800" dirty="0">
                <a:latin typeface="+mj-lt"/>
              </a:rPr>
              <a:t>Your participation will have an impact on others in the group and may result in others under achieving.</a:t>
            </a:r>
          </a:p>
          <a:p>
            <a:pPr eaLnBrk="1" hangingPunct="1"/>
            <a:r>
              <a:rPr lang="en-GB" altLang="en-US" sz="2800" dirty="0">
                <a:latin typeface="+mj-lt"/>
              </a:rPr>
              <a:t>It is therefore important that all group members ‘pull their weight’, take part in all aspects (including planning) and TURN UP for the presentation</a:t>
            </a:r>
          </a:p>
          <a:p>
            <a:pPr eaLnBrk="1" hangingPunct="1"/>
            <a:r>
              <a:rPr lang="en-GB" altLang="en-US" sz="2800" dirty="0">
                <a:latin typeface="+mj-lt"/>
              </a:rPr>
              <a:t>A good presentation will NOT have gaps..    </a:t>
            </a:r>
          </a:p>
          <a:p>
            <a:pPr eaLnBrk="1" hangingPunct="1"/>
            <a:endParaRPr lang="en-GB" altLang="en-US" dirty="0">
              <a:latin typeface="Book Antiqua" panose="02040602050305030304" pitchFamily="18"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C2F4331-8018-BCA7-144A-5BBB0927A4D9}"/>
              </a:ext>
            </a:extLst>
          </p:cNvPr>
          <p:cNvSpPr>
            <a:spLocks noGrp="1"/>
          </p:cNvSpPr>
          <p:nvPr>
            <p:ph type="title"/>
          </p:nvPr>
        </p:nvSpPr>
        <p:spPr/>
        <p:txBody>
          <a:bodyPr/>
          <a:lstStyle/>
          <a:p>
            <a:pPr>
              <a:defRPr/>
            </a:pPr>
            <a:r>
              <a:rPr lang="en-GB" altLang="en-US" dirty="0">
                <a:solidFill>
                  <a:schemeClr val="tx1">
                    <a:lumMod val="75000"/>
                    <a:lumOff val="25000"/>
                  </a:schemeClr>
                </a:solidFill>
              </a:rPr>
              <a:t>Some things to remember!</a:t>
            </a:r>
          </a:p>
        </p:txBody>
      </p:sp>
      <p:sp>
        <p:nvSpPr>
          <p:cNvPr id="10243" name="Rectangle 3">
            <a:extLst>
              <a:ext uri="{FF2B5EF4-FFF2-40B4-BE49-F238E27FC236}">
                <a16:creationId xmlns:a16="http://schemas.microsoft.com/office/drawing/2014/main" id="{77FF974D-5DE0-1829-5AD1-390A89C59644}"/>
              </a:ext>
            </a:extLst>
          </p:cNvPr>
          <p:cNvSpPr>
            <a:spLocks noGrp="1"/>
          </p:cNvSpPr>
          <p:nvPr>
            <p:ph idx="1"/>
          </p:nvPr>
        </p:nvSpPr>
        <p:spPr/>
        <p:txBody>
          <a:bodyPr>
            <a:normAutofit/>
          </a:bodyPr>
          <a:lstStyle/>
          <a:p>
            <a:pPr eaLnBrk="1" hangingPunct="1"/>
            <a:r>
              <a:rPr lang="en-GB" altLang="en-US" sz="2800" b="1" dirty="0">
                <a:latin typeface="+mj-lt"/>
              </a:rPr>
              <a:t>Odds are that people will only remember three things from your presentation – what three things do you want them to remember?</a:t>
            </a:r>
          </a:p>
          <a:p>
            <a:pPr eaLnBrk="1" hangingPunct="1"/>
            <a:endParaRPr lang="en-GB" altLang="en-US" sz="2800" b="1" dirty="0">
              <a:latin typeface="+mj-lt"/>
            </a:endParaRPr>
          </a:p>
          <a:p>
            <a:pPr eaLnBrk="1" hangingPunct="1"/>
            <a:r>
              <a:rPr lang="en-GB" altLang="en-US" sz="2800" b="1" dirty="0">
                <a:latin typeface="+mj-lt"/>
              </a:rPr>
              <a:t>Make your presentation memorable!</a:t>
            </a:r>
          </a:p>
          <a:p>
            <a:pPr eaLnBrk="1" hangingPunct="1"/>
            <a:endParaRPr lang="en-GB" altLang="en-US" sz="2800" b="1" dirty="0">
              <a:latin typeface="+mj-lt"/>
            </a:endParaRPr>
          </a:p>
          <a:p>
            <a:pPr marL="0" indent="0" algn="ctr" eaLnBrk="1" hangingPunct="1">
              <a:buNone/>
            </a:pPr>
            <a:r>
              <a:rPr lang="en-GB" altLang="en-US" sz="2800" b="1" dirty="0">
                <a:latin typeface="+mj-lt"/>
              </a:rPr>
              <a:t>Good luck!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linds(horizontal)">
                                      <p:cBhvr>
                                        <p:cTn id="7" dur="500"/>
                                        <p:tgtEl>
                                          <p:spTgt spid="102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blinds(horizontal)">
                                      <p:cBhvr>
                                        <p:cTn id="12" dur="500"/>
                                        <p:tgtEl>
                                          <p:spTgt spid="1024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blinds(horizontal)">
                                      <p:cBhvr>
                                        <p:cTn id="17" dur="500"/>
                                        <p:tgtEl>
                                          <p:spTgt spid="102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0243">
                                            <p:txEl>
                                              <p:pRg st="4" end="4"/>
                                            </p:txEl>
                                          </p:spTgt>
                                        </p:tgtEl>
                                        <p:attrNameLst>
                                          <p:attrName>style.visibility</p:attrName>
                                        </p:attrNameLst>
                                      </p:cBhvr>
                                      <p:to>
                                        <p:strVal val="visible"/>
                                      </p:to>
                                    </p:set>
                                    <p:animEffect transition="in" filter="blinds(horizontal)">
                                      <p:cBhvr>
                                        <p:cTn id="22"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msfy08roadmap">
            <a:extLst>
              <a:ext uri="{FF2B5EF4-FFF2-40B4-BE49-F238E27FC236}">
                <a16:creationId xmlns:a16="http://schemas.microsoft.com/office/drawing/2014/main" id="{6E75E5E0-31DA-3F98-BC1A-7B157FFA6D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a:extLst>
              <a:ext uri="{FF2B5EF4-FFF2-40B4-BE49-F238E27FC236}">
                <a16:creationId xmlns:a16="http://schemas.microsoft.com/office/drawing/2014/main" id="{6B0E33B4-99CD-1A90-3929-01889FC3B0AA}"/>
              </a:ext>
            </a:extLst>
          </p:cNvPr>
          <p:cNvSpPr/>
          <p:nvPr/>
        </p:nvSpPr>
        <p:spPr>
          <a:xfrm>
            <a:off x="285226" y="192947"/>
            <a:ext cx="4244829" cy="18288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F2B2F62-3D66-538D-7EC8-41938FCEC395}"/>
              </a:ext>
            </a:extLst>
          </p:cNvPr>
          <p:cNvSpPr txBox="1"/>
          <p:nvPr/>
        </p:nvSpPr>
        <p:spPr>
          <a:xfrm>
            <a:off x="658536" y="456119"/>
            <a:ext cx="3187816" cy="923330"/>
          </a:xfrm>
          <a:prstGeom prst="rect">
            <a:avLst/>
          </a:prstGeom>
          <a:noFill/>
        </p:spPr>
        <p:txBody>
          <a:bodyPr wrap="square" rtlCol="0">
            <a:spAutoFit/>
          </a:bodyPr>
          <a:lstStyle/>
          <a:p>
            <a:r>
              <a:rPr lang="en-GB" b="1" u="sng" dirty="0">
                <a:solidFill>
                  <a:srgbClr val="FF0000"/>
                </a:solidFill>
              </a:rPr>
              <a:t>DO NOT </a:t>
            </a:r>
            <a:r>
              <a:rPr lang="en-GB" dirty="0"/>
              <a:t>OVERPOPULATE YOUR SLIDES WITH TOO MUCH TEXT LIKE THIS!!!</a:t>
            </a:r>
          </a:p>
        </p:txBody>
      </p:sp>
      <p:sp>
        <p:nvSpPr>
          <p:cNvPr id="6" name="Arrow: Right 5">
            <a:extLst>
              <a:ext uri="{FF2B5EF4-FFF2-40B4-BE49-F238E27FC236}">
                <a16:creationId xmlns:a16="http://schemas.microsoft.com/office/drawing/2014/main" id="{215280B9-A82B-41BF-86BB-CC0FCAEE10BC}"/>
              </a:ext>
            </a:extLst>
          </p:cNvPr>
          <p:cNvSpPr/>
          <p:nvPr/>
        </p:nvSpPr>
        <p:spPr>
          <a:xfrm>
            <a:off x="1665214" y="1449674"/>
            <a:ext cx="1484852" cy="38589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58065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a:extLst>
              <a:ext uri="{FF2B5EF4-FFF2-40B4-BE49-F238E27FC236}">
                <a16:creationId xmlns:a16="http://schemas.microsoft.com/office/drawing/2014/main" id="{0193C5E6-CE6F-FEC5-C4E8-5CEF2907C52D}"/>
              </a:ext>
            </a:extLst>
          </p:cNvPr>
          <p:cNvSpPr>
            <a:spLocks noGrp="1"/>
          </p:cNvSpPr>
          <p:nvPr>
            <p:ph type="title"/>
          </p:nvPr>
        </p:nvSpPr>
        <p:spPr/>
        <p:txBody>
          <a:bodyPr/>
          <a:lstStyle/>
          <a:p>
            <a:pPr>
              <a:defRPr/>
            </a:pPr>
            <a:r>
              <a:rPr lang="en-GB" altLang="en-US" sz="4000" dirty="0">
                <a:solidFill>
                  <a:schemeClr val="tx1">
                    <a:lumMod val="75000"/>
                    <a:lumOff val="25000"/>
                  </a:schemeClr>
                </a:solidFill>
              </a:rPr>
              <a:t>The effects of using visuals is staggering!</a:t>
            </a:r>
          </a:p>
        </p:txBody>
      </p:sp>
      <p:pic>
        <p:nvPicPr>
          <p:cNvPr id="19459" name="Picture 4" descr="Bar Chart  Bullet points 10% Visuals 55%">
            <a:extLst>
              <a:ext uri="{FF2B5EF4-FFF2-40B4-BE49-F238E27FC236}">
                <a16:creationId xmlns:a16="http://schemas.microsoft.com/office/drawing/2014/main" id="{A8369BA3-E19F-A498-569C-8A25272B7D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87713" y="1628775"/>
            <a:ext cx="5472112" cy="3455988"/>
          </a:xfrm>
          <a:noFill/>
        </p:spPr>
      </p:pic>
      <p:sp>
        <p:nvSpPr>
          <p:cNvPr id="19460" name="Text Box 5">
            <a:extLst>
              <a:ext uri="{FF2B5EF4-FFF2-40B4-BE49-F238E27FC236}">
                <a16:creationId xmlns:a16="http://schemas.microsoft.com/office/drawing/2014/main" id="{7911483C-D3FB-49FB-42DB-E718A6F491F2}"/>
              </a:ext>
            </a:extLst>
          </p:cNvPr>
          <p:cNvSpPr txBox="1">
            <a:spLocks noChangeArrowheads="1"/>
          </p:cNvSpPr>
          <p:nvPr/>
        </p:nvSpPr>
        <p:spPr bwMode="auto">
          <a:xfrm>
            <a:off x="2208214" y="5445125"/>
            <a:ext cx="81359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spcBef>
                <a:spcPct val="50000"/>
              </a:spcBef>
            </a:pPr>
            <a:r>
              <a:rPr lang="en-GB" altLang="en-US">
                <a:latin typeface="Arial" panose="020B0604020202020204" pitchFamily="34" charset="0"/>
                <a:ea typeface="MS PGothic" panose="020B0600070205080204" pitchFamily="34" charset="-128"/>
              </a:rPr>
              <a:t>Study at the Wharton research Centre showed the effects of visual slides on message retention</a:t>
            </a:r>
          </a:p>
        </p:txBody>
      </p:sp>
    </p:spTree>
    <p:extLst>
      <p:ext uri="{BB962C8B-B14F-4D97-AF65-F5344CB8AC3E}">
        <p14:creationId xmlns:p14="http://schemas.microsoft.com/office/powerpoint/2010/main" val="3379209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7D782DC-E130-A78F-E12E-988A9B00B8D5}"/>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a:t>
            </a:r>
          </a:p>
        </p:txBody>
      </p:sp>
      <p:sp>
        <p:nvSpPr>
          <p:cNvPr id="7171" name="Rectangle 3">
            <a:extLst>
              <a:ext uri="{FF2B5EF4-FFF2-40B4-BE49-F238E27FC236}">
                <a16:creationId xmlns:a16="http://schemas.microsoft.com/office/drawing/2014/main" id="{0B22EBA0-71EB-B61F-CEFF-C5253B1F3532}"/>
              </a:ext>
            </a:extLst>
          </p:cNvPr>
          <p:cNvSpPr>
            <a:spLocks noGrp="1" noChangeArrowheads="1"/>
          </p:cNvSpPr>
          <p:nvPr>
            <p:ph idx="1"/>
          </p:nvPr>
        </p:nvSpPr>
        <p:spPr/>
        <p:txBody>
          <a:bodyPr rtlCol="0">
            <a:normAutofit/>
          </a:bodyPr>
          <a:lstStyle/>
          <a:p>
            <a:pPr marL="91440" indent="-91440">
              <a:buClr>
                <a:schemeClr val="tx1">
                  <a:lumMod val="75000"/>
                  <a:lumOff val="25000"/>
                </a:schemeClr>
              </a:buClr>
              <a:buFont typeface="Wingdings 2" panose="05020102010507070707" pitchFamily="18" charset="2"/>
              <a:buChar char=""/>
              <a:defRPr/>
            </a:pPr>
            <a:r>
              <a:rPr lang="en-GB" altLang="en-US" b="1" dirty="0">
                <a:solidFill>
                  <a:srgbClr val="FF0000"/>
                </a:solidFill>
              </a:rPr>
              <a:t>DO</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CHECK YOUR POSITION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CHECK THE POSITION OF YOUR VISUAL AIDS</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ALWAYS INTRODUCE YOURSELF (AND YOUR GROUP)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ALWAYS INTRODUCE THE SUBJECT OF THE PRESENTATION</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PROVIDE YOUR AUDIENCE WITH BACKGROUND MATERIAL</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MAKE-EYE CONTACT WITH YOUR AUDIENCE </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USE VISUAL AIDS, GRAPHS, TABLES ETC. FOR COMPLEX INFORMATION</a:t>
            </a:r>
          </a:p>
          <a:p>
            <a:pPr marL="91440" indent="-91440">
              <a:buClr>
                <a:schemeClr val="tx1">
                  <a:lumMod val="75000"/>
                  <a:lumOff val="25000"/>
                </a:schemeClr>
              </a:buClr>
              <a:buFont typeface="Wingdings 2" panose="05020102010507070707" pitchFamily="18" charset="2"/>
              <a:buChar char=""/>
              <a:defRPr/>
            </a:pPr>
            <a:r>
              <a:rPr lang="en-GB" altLang="en-US" dirty="0">
                <a:solidFill>
                  <a:schemeClr val="tx1">
                    <a:lumMod val="75000"/>
                    <a:lumOff val="25000"/>
                  </a:schemeClr>
                </a:solidFill>
              </a:rPr>
              <a:t>ACT CONFIDENTLY</a:t>
            </a:r>
          </a:p>
        </p:txBody>
      </p:sp>
    </p:spTree>
    <p:extLst>
      <p:ext uri="{BB962C8B-B14F-4D97-AF65-F5344CB8AC3E}">
        <p14:creationId xmlns:p14="http://schemas.microsoft.com/office/powerpoint/2010/main" val="37240876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0-#ppt_w/2"/>
                                          </p:val>
                                        </p:tav>
                                        <p:tav tm="100000">
                                          <p:val>
                                            <p:strVal val="#ppt_x"/>
                                          </p:val>
                                        </p:tav>
                                      </p:tavLst>
                                    </p:anim>
                                    <p:anim calcmode="lin" valueType="num">
                                      <p:cBhvr additive="base">
                                        <p:cTn id="8" dur="5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7171">
                                            <p:txEl>
                                              <p:pRg st="1" end="1"/>
                                            </p:txEl>
                                          </p:spTgt>
                                        </p:tgtEl>
                                        <p:attrNameLst>
                                          <p:attrName>style.visibility</p:attrName>
                                        </p:attrNameLst>
                                      </p:cBhvr>
                                      <p:to>
                                        <p:strVal val="visible"/>
                                      </p:to>
                                    </p:set>
                                    <p:anim calcmode="lin" valueType="num">
                                      <p:cBhvr additive="base">
                                        <p:cTn id="19" dur="500" fill="hold"/>
                                        <p:tgtEl>
                                          <p:spTgt spid="717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7171">
                                            <p:txEl>
                                              <p:pRg st="2" end="2"/>
                                            </p:txEl>
                                          </p:spTgt>
                                        </p:tgtEl>
                                        <p:attrNameLst>
                                          <p:attrName>style.visibility</p:attrName>
                                        </p:attrNameLst>
                                      </p:cBhvr>
                                      <p:to>
                                        <p:strVal val="visible"/>
                                      </p:to>
                                    </p:set>
                                    <p:anim calcmode="lin" valueType="num">
                                      <p:cBhvr additive="base">
                                        <p:cTn id="25"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7171">
                                            <p:txEl>
                                              <p:pRg st="3" end="3"/>
                                            </p:txEl>
                                          </p:spTgt>
                                        </p:tgtEl>
                                        <p:attrNameLst>
                                          <p:attrName>style.visibility</p:attrName>
                                        </p:attrNameLst>
                                      </p:cBhvr>
                                      <p:to>
                                        <p:strVal val="visible"/>
                                      </p:to>
                                    </p:set>
                                    <p:anim calcmode="lin" valueType="num">
                                      <p:cBhvr additive="base">
                                        <p:cTn id="31" dur="500" fill="hold"/>
                                        <p:tgtEl>
                                          <p:spTgt spid="717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7171">
                                            <p:txEl>
                                              <p:pRg st="4" end="4"/>
                                            </p:txEl>
                                          </p:spTgt>
                                        </p:tgtEl>
                                        <p:attrNameLst>
                                          <p:attrName>style.visibility</p:attrName>
                                        </p:attrNameLst>
                                      </p:cBhvr>
                                      <p:to>
                                        <p:strVal val="visible"/>
                                      </p:to>
                                    </p:set>
                                    <p:anim calcmode="lin" valueType="num">
                                      <p:cBhvr additive="base">
                                        <p:cTn id="37"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7171">
                                            <p:txEl>
                                              <p:pRg st="5" end="5"/>
                                            </p:txEl>
                                          </p:spTgt>
                                        </p:tgtEl>
                                        <p:attrNameLst>
                                          <p:attrName>style.visibility</p:attrName>
                                        </p:attrNameLst>
                                      </p:cBhvr>
                                      <p:to>
                                        <p:strVal val="visible"/>
                                      </p:to>
                                    </p:set>
                                    <p:anim calcmode="lin" valueType="num">
                                      <p:cBhvr additive="base">
                                        <p:cTn id="43" dur="500" fill="hold"/>
                                        <p:tgtEl>
                                          <p:spTgt spid="717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7171">
                                            <p:txEl>
                                              <p:pRg st="6" end="6"/>
                                            </p:txEl>
                                          </p:spTgt>
                                        </p:tgtEl>
                                        <p:attrNameLst>
                                          <p:attrName>style.visibility</p:attrName>
                                        </p:attrNameLst>
                                      </p:cBhvr>
                                      <p:to>
                                        <p:strVal val="visible"/>
                                      </p:to>
                                    </p:set>
                                    <p:anim calcmode="lin" valueType="num">
                                      <p:cBhvr additive="base">
                                        <p:cTn id="49" dur="500" fill="hold"/>
                                        <p:tgtEl>
                                          <p:spTgt spid="717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1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7171">
                                            <p:txEl>
                                              <p:pRg st="7" end="7"/>
                                            </p:txEl>
                                          </p:spTgt>
                                        </p:tgtEl>
                                        <p:attrNameLst>
                                          <p:attrName>style.visibility</p:attrName>
                                        </p:attrNameLst>
                                      </p:cBhvr>
                                      <p:to>
                                        <p:strVal val="visible"/>
                                      </p:to>
                                    </p:set>
                                    <p:anim calcmode="lin" valueType="num">
                                      <p:cBhvr additive="base">
                                        <p:cTn id="55" dur="500" fill="hold"/>
                                        <p:tgtEl>
                                          <p:spTgt spid="7171">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71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7171">
                                            <p:txEl>
                                              <p:pRg st="8" end="8"/>
                                            </p:txEl>
                                          </p:spTgt>
                                        </p:tgtEl>
                                        <p:attrNameLst>
                                          <p:attrName>style.visibility</p:attrName>
                                        </p:attrNameLst>
                                      </p:cBhvr>
                                      <p:to>
                                        <p:strVal val="visible"/>
                                      </p:to>
                                    </p:set>
                                    <p:anim calcmode="lin" valueType="num">
                                      <p:cBhvr additive="base">
                                        <p:cTn id="61" dur="500" fill="hold"/>
                                        <p:tgtEl>
                                          <p:spTgt spid="7171">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717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autoUpdateAnimBg="0"/>
      <p:bldP spid="7171"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19911E1-5225-3A38-8B68-2FF29C55B418}"/>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 (cont)</a:t>
            </a:r>
          </a:p>
        </p:txBody>
      </p:sp>
      <p:sp>
        <p:nvSpPr>
          <p:cNvPr id="8195" name="Rectangle 3">
            <a:extLst>
              <a:ext uri="{FF2B5EF4-FFF2-40B4-BE49-F238E27FC236}">
                <a16:creationId xmlns:a16="http://schemas.microsoft.com/office/drawing/2014/main" id="{FA2D3893-2B5A-AE11-10DF-D9DB69DDCC22}"/>
              </a:ext>
            </a:extLst>
          </p:cNvPr>
          <p:cNvSpPr>
            <a:spLocks noGrp="1" noChangeArrowheads="1"/>
          </p:cNvSpPr>
          <p:nvPr>
            <p:ph idx="1"/>
          </p:nvPr>
        </p:nvSpPr>
        <p:spPr/>
        <p:txBody>
          <a:bodyPr/>
          <a:lstStyle/>
          <a:p>
            <a:pPr eaLnBrk="1" hangingPunct="1">
              <a:lnSpc>
                <a:spcPct val="60000"/>
              </a:lnSpc>
            </a:pPr>
            <a:r>
              <a:rPr lang="en-GB" altLang="en-US" sz="2800" b="1" dirty="0">
                <a:solidFill>
                  <a:srgbClr val="FF0000"/>
                </a:solidFill>
                <a:latin typeface="Book Antiqua" panose="02040602050305030304" pitchFamily="18" charset="0"/>
              </a:rPr>
              <a:t>DO</a:t>
            </a:r>
          </a:p>
          <a:p>
            <a:pPr eaLnBrk="1" hangingPunct="1">
              <a:lnSpc>
                <a:spcPct val="60000"/>
              </a:lnSpc>
            </a:pPr>
            <a:r>
              <a:rPr lang="en-GB" altLang="en-US" sz="1500" dirty="0">
                <a:latin typeface="Book Antiqua" panose="02040602050305030304" pitchFamily="18" charset="0"/>
              </a:rPr>
              <a:t>MAKE SURE YOUR VISUAL AIDS ARE CLEAR</a:t>
            </a:r>
          </a:p>
          <a:p>
            <a:pPr eaLnBrk="1" hangingPunct="1">
              <a:lnSpc>
                <a:spcPct val="60000"/>
              </a:lnSpc>
            </a:pPr>
            <a:r>
              <a:rPr lang="en-GB" altLang="en-US" sz="1500" dirty="0">
                <a:latin typeface="Book Antiqua" panose="02040602050305030304" pitchFamily="18" charset="0"/>
              </a:rPr>
              <a:t>KEEP TO YOUR ALLOCATED TIME</a:t>
            </a:r>
          </a:p>
          <a:p>
            <a:pPr eaLnBrk="1" hangingPunct="1">
              <a:lnSpc>
                <a:spcPct val="60000"/>
              </a:lnSpc>
            </a:pPr>
            <a:r>
              <a:rPr lang="en-GB" altLang="en-US" sz="1500" dirty="0">
                <a:latin typeface="Book Antiqua" panose="02040602050305030304" pitchFamily="18" charset="0"/>
              </a:rPr>
              <a:t>KEEP YOUR PRESENTATION FACTUAL</a:t>
            </a:r>
          </a:p>
          <a:p>
            <a:pPr eaLnBrk="1" hangingPunct="1">
              <a:lnSpc>
                <a:spcPct val="60000"/>
              </a:lnSpc>
            </a:pPr>
            <a:r>
              <a:rPr lang="en-GB" altLang="en-US" sz="1500" dirty="0">
                <a:latin typeface="Book Antiqua" panose="02040602050305030304" pitchFamily="18" charset="0"/>
              </a:rPr>
              <a:t>ALWAYS KNOW YOUR SUBJECT </a:t>
            </a:r>
          </a:p>
          <a:p>
            <a:pPr eaLnBrk="1" hangingPunct="1">
              <a:lnSpc>
                <a:spcPct val="60000"/>
              </a:lnSpc>
            </a:pPr>
            <a:r>
              <a:rPr lang="en-GB" altLang="en-US" sz="1500" dirty="0">
                <a:latin typeface="Book Antiqua" panose="02040602050305030304" pitchFamily="18" charset="0"/>
              </a:rPr>
              <a:t>BE PREPARED FOR QUESTIONS</a:t>
            </a:r>
          </a:p>
          <a:p>
            <a:pPr eaLnBrk="1" hangingPunct="1">
              <a:lnSpc>
                <a:spcPct val="60000"/>
              </a:lnSpc>
            </a:pPr>
            <a:r>
              <a:rPr lang="en-GB" altLang="en-US" sz="1500" dirty="0">
                <a:latin typeface="Book Antiqua" panose="02040602050305030304" pitchFamily="18" charset="0"/>
              </a:rPr>
              <a:t>APPOINT A LEADER IN GROUP PRESENTATIONS </a:t>
            </a:r>
          </a:p>
          <a:p>
            <a:pPr eaLnBrk="1" hangingPunct="1">
              <a:lnSpc>
                <a:spcPct val="60000"/>
              </a:lnSpc>
            </a:pPr>
            <a:r>
              <a:rPr lang="en-GB" altLang="en-US" sz="1500" dirty="0">
                <a:latin typeface="Book Antiqua" panose="02040602050305030304" pitchFamily="18" charset="0"/>
              </a:rPr>
              <a:t>ALWAYS THANK THE AUDIENCE FOR THEIR ATTENTION</a:t>
            </a:r>
          </a:p>
          <a:p>
            <a:pPr eaLnBrk="1" hangingPunct="1">
              <a:lnSpc>
                <a:spcPct val="60000"/>
              </a:lnSpc>
            </a:pPr>
            <a:r>
              <a:rPr lang="en-GB" altLang="en-US" sz="1500" dirty="0">
                <a:latin typeface="Book Antiqua" panose="02040602050305030304" pitchFamily="18" charset="0"/>
              </a:rPr>
              <a:t>KNOW YOUR AUDIENCE (IF POSSIBLE)</a:t>
            </a:r>
          </a:p>
          <a:p>
            <a:pPr eaLnBrk="1" hangingPunct="1">
              <a:lnSpc>
                <a:spcPct val="60000"/>
              </a:lnSpc>
            </a:pPr>
            <a:r>
              <a:rPr lang="en-GB" altLang="en-US" sz="1500" dirty="0">
                <a:latin typeface="Book Antiqua" panose="02040602050305030304" pitchFamily="18" charset="0"/>
              </a:rPr>
              <a:t>ASK ‘ARE THERE ANY QUESTIONS?’ AT THE END </a:t>
            </a:r>
          </a:p>
          <a:p>
            <a:pPr eaLnBrk="1" hangingPunct="1">
              <a:lnSpc>
                <a:spcPct val="60000"/>
              </a:lnSpc>
            </a:pPr>
            <a:endParaRPr lang="en-GB" altLang="en-US" sz="1500" dirty="0">
              <a:latin typeface="Book Antiqua" panose="02040602050305030304" pitchFamily="18" charset="0"/>
            </a:endParaRPr>
          </a:p>
        </p:txBody>
      </p:sp>
    </p:spTree>
    <p:extLst>
      <p:ext uri="{BB962C8B-B14F-4D97-AF65-F5344CB8AC3E}">
        <p14:creationId xmlns:p14="http://schemas.microsoft.com/office/powerpoint/2010/main" val="3417585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additive="base">
                                        <p:cTn id="7" dur="500" fill="hold"/>
                                        <p:tgtEl>
                                          <p:spTgt spid="8194"/>
                                        </p:tgtEl>
                                        <p:attrNameLst>
                                          <p:attrName>ppt_x</p:attrName>
                                        </p:attrNameLst>
                                      </p:cBhvr>
                                      <p:tavLst>
                                        <p:tav tm="0">
                                          <p:val>
                                            <p:strVal val="0-#ppt_w/2"/>
                                          </p:val>
                                        </p:tav>
                                        <p:tav tm="100000">
                                          <p:val>
                                            <p:strVal val="#ppt_x"/>
                                          </p:val>
                                        </p:tav>
                                      </p:tavLst>
                                    </p:anim>
                                    <p:anim calcmode="lin" valueType="num">
                                      <p:cBhvr additive="base">
                                        <p:cTn id="8" dur="500" fill="hold"/>
                                        <p:tgtEl>
                                          <p:spTgt spid="819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8195">
                                            <p:txEl>
                                              <p:pRg st="0" end="0"/>
                                            </p:txEl>
                                          </p:spTgt>
                                        </p:tgtEl>
                                        <p:attrNameLst>
                                          <p:attrName>style.visibility</p:attrName>
                                        </p:attrNameLst>
                                      </p:cBhvr>
                                      <p:to>
                                        <p:strVal val="visible"/>
                                      </p:to>
                                    </p:set>
                                    <p:anim calcmode="lin" valueType="num">
                                      <p:cBhvr additive="base">
                                        <p:cTn id="13" dur="5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1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8195">
                                            <p:txEl>
                                              <p:pRg st="1" end="1"/>
                                            </p:txEl>
                                          </p:spTgt>
                                        </p:tgtEl>
                                        <p:attrNameLst>
                                          <p:attrName>style.visibility</p:attrName>
                                        </p:attrNameLst>
                                      </p:cBhvr>
                                      <p:to>
                                        <p:strVal val="visible"/>
                                      </p:to>
                                    </p:set>
                                    <p:anim calcmode="lin" valueType="num">
                                      <p:cBhvr additive="base">
                                        <p:cTn id="19"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1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8195">
                                            <p:txEl>
                                              <p:pRg st="2" end="2"/>
                                            </p:txEl>
                                          </p:spTgt>
                                        </p:tgtEl>
                                        <p:attrNameLst>
                                          <p:attrName>style.visibility</p:attrName>
                                        </p:attrNameLst>
                                      </p:cBhvr>
                                      <p:to>
                                        <p:strVal val="visible"/>
                                      </p:to>
                                    </p:set>
                                    <p:anim calcmode="lin" valueType="num">
                                      <p:cBhvr additive="base">
                                        <p:cTn id="25"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8195">
                                            <p:txEl>
                                              <p:pRg st="3" end="3"/>
                                            </p:txEl>
                                          </p:spTgt>
                                        </p:tgtEl>
                                        <p:attrNameLst>
                                          <p:attrName>style.visibility</p:attrName>
                                        </p:attrNameLst>
                                      </p:cBhvr>
                                      <p:to>
                                        <p:strVal val="visible"/>
                                      </p:to>
                                    </p:set>
                                    <p:anim calcmode="lin" valueType="num">
                                      <p:cBhvr additive="base">
                                        <p:cTn id="31"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1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8195">
                                            <p:txEl>
                                              <p:pRg st="4" end="4"/>
                                            </p:txEl>
                                          </p:spTgt>
                                        </p:tgtEl>
                                        <p:attrNameLst>
                                          <p:attrName>style.visibility</p:attrName>
                                        </p:attrNameLst>
                                      </p:cBhvr>
                                      <p:to>
                                        <p:strVal val="visible"/>
                                      </p:to>
                                    </p:set>
                                    <p:anim calcmode="lin" valueType="num">
                                      <p:cBhvr additive="base">
                                        <p:cTn id="37" dur="500" fill="hold"/>
                                        <p:tgtEl>
                                          <p:spTgt spid="819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819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8195">
                                            <p:txEl>
                                              <p:pRg st="5" end="5"/>
                                            </p:txEl>
                                          </p:spTgt>
                                        </p:tgtEl>
                                        <p:attrNameLst>
                                          <p:attrName>style.visibility</p:attrName>
                                        </p:attrNameLst>
                                      </p:cBhvr>
                                      <p:to>
                                        <p:strVal val="visible"/>
                                      </p:to>
                                    </p:set>
                                    <p:anim calcmode="lin" valueType="num">
                                      <p:cBhvr additive="base">
                                        <p:cTn id="43" dur="500" fill="hold"/>
                                        <p:tgtEl>
                                          <p:spTgt spid="819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819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nodeType="clickEffect">
                                  <p:stCondLst>
                                    <p:cond delay="0"/>
                                  </p:stCondLst>
                                  <p:childTnLst>
                                    <p:set>
                                      <p:cBhvr>
                                        <p:cTn id="48" dur="1" fill="hold">
                                          <p:stCondLst>
                                            <p:cond delay="0"/>
                                          </p:stCondLst>
                                        </p:cTn>
                                        <p:tgtEl>
                                          <p:spTgt spid="8195">
                                            <p:txEl>
                                              <p:pRg st="6" end="6"/>
                                            </p:txEl>
                                          </p:spTgt>
                                        </p:tgtEl>
                                        <p:attrNameLst>
                                          <p:attrName>style.visibility</p:attrName>
                                        </p:attrNameLst>
                                      </p:cBhvr>
                                      <p:to>
                                        <p:strVal val="visible"/>
                                      </p:to>
                                    </p:set>
                                    <p:anim calcmode="lin" valueType="num">
                                      <p:cBhvr additive="base">
                                        <p:cTn id="49" dur="500" fill="hold"/>
                                        <p:tgtEl>
                                          <p:spTgt spid="819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819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nodeType="clickEffect">
                                  <p:stCondLst>
                                    <p:cond delay="0"/>
                                  </p:stCondLst>
                                  <p:childTnLst>
                                    <p:set>
                                      <p:cBhvr>
                                        <p:cTn id="54" dur="1" fill="hold">
                                          <p:stCondLst>
                                            <p:cond delay="0"/>
                                          </p:stCondLst>
                                        </p:cTn>
                                        <p:tgtEl>
                                          <p:spTgt spid="8195">
                                            <p:txEl>
                                              <p:pRg st="7" end="7"/>
                                            </p:txEl>
                                          </p:spTgt>
                                        </p:tgtEl>
                                        <p:attrNameLst>
                                          <p:attrName>style.visibility</p:attrName>
                                        </p:attrNameLst>
                                      </p:cBhvr>
                                      <p:to>
                                        <p:strVal val="visible"/>
                                      </p:to>
                                    </p:set>
                                    <p:anim calcmode="lin" valueType="num">
                                      <p:cBhvr additive="base">
                                        <p:cTn id="55" dur="500" fill="hold"/>
                                        <p:tgtEl>
                                          <p:spTgt spid="8195">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819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8" fill="hold" nodeType="clickEffect">
                                  <p:stCondLst>
                                    <p:cond delay="0"/>
                                  </p:stCondLst>
                                  <p:childTnLst>
                                    <p:set>
                                      <p:cBhvr>
                                        <p:cTn id="60" dur="1" fill="hold">
                                          <p:stCondLst>
                                            <p:cond delay="0"/>
                                          </p:stCondLst>
                                        </p:cTn>
                                        <p:tgtEl>
                                          <p:spTgt spid="8195">
                                            <p:txEl>
                                              <p:pRg st="8" end="8"/>
                                            </p:txEl>
                                          </p:spTgt>
                                        </p:tgtEl>
                                        <p:attrNameLst>
                                          <p:attrName>style.visibility</p:attrName>
                                        </p:attrNameLst>
                                      </p:cBhvr>
                                      <p:to>
                                        <p:strVal val="visible"/>
                                      </p:to>
                                    </p:set>
                                    <p:anim calcmode="lin" valueType="num">
                                      <p:cBhvr additive="base">
                                        <p:cTn id="61" dur="500" fill="hold"/>
                                        <p:tgtEl>
                                          <p:spTgt spid="8195">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819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8" fill="hold" nodeType="clickEffect">
                                  <p:stCondLst>
                                    <p:cond delay="0"/>
                                  </p:stCondLst>
                                  <p:childTnLst>
                                    <p:set>
                                      <p:cBhvr>
                                        <p:cTn id="66" dur="1" fill="hold">
                                          <p:stCondLst>
                                            <p:cond delay="0"/>
                                          </p:stCondLst>
                                        </p:cTn>
                                        <p:tgtEl>
                                          <p:spTgt spid="8195">
                                            <p:txEl>
                                              <p:pRg st="9" end="9"/>
                                            </p:txEl>
                                          </p:spTgt>
                                        </p:tgtEl>
                                        <p:attrNameLst>
                                          <p:attrName>style.visibility</p:attrName>
                                        </p:attrNameLst>
                                      </p:cBhvr>
                                      <p:to>
                                        <p:strVal val="visible"/>
                                      </p:to>
                                    </p:set>
                                    <p:anim calcmode="lin" valueType="num">
                                      <p:cBhvr additive="base">
                                        <p:cTn id="67" dur="500" fill="hold"/>
                                        <p:tgtEl>
                                          <p:spTgt spid="8195">
                                            <p:txEl>
                                              <p:pRg st="9" end="9"/>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819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autoUpdateAnimBg="0"/>
      <p:bldP spid="8195"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CC85207-0D10-1153-3465-F32ABEAB04EA}"/>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Presentation Rules (cont)</a:t>
            </a:r>
          </a:p>
        </p:txBody>
      </p:sp>
      <p:sp>
        <p:nvSpPr>
          <p:cNvPr id="9219" name="Rectangle 3">
            <a:extLst>
              <a:ext uri="{FF2B5EF4-FFF2-40B4-BE49-F238E27FC236}">
                <a16:creationId xmlns:a16="http://schemas.microsoft.com/office/drawing/2014/main" id="{8E190DB6-FC1C-0265-B50E-E52C43B46147}"/>
              </a:ext>
            </a:extLst>
          </p:cNvPr>
          <p:cNvSpPr>
            <a:spLocks noGrp="1"/>
          </p:cNvSpPr>
          <p:nvPr>
            <p:ph idx="1"/>
          </p:nvPr>
        </p:nvSpPr>
        <p:spPr/>
        <p:txBody>
          <a:bodyPr/>
          <a:lstStyle/>
          <a:p>
            <a:pPr eaLnBrk="1" hangingPunct="1"/>
            <a:r>
              <a:rPr lang="en-GB" altLang="en-US" sz="2800" b="1" dirty="0">
                <a:solidFill>
                  <a:srgbClr val="FF0000"/>
                </a:solidFill>
                <a:latin typeface="+mj-lt"/>
              </a:rPr>
              <a:t>DON’T</a:t>
            </a:r>
          </a:p>
          <a:p>
            <a:pPr eaLnBrk="1" hangingPunct="1"/>
            <a:r>
              <a:rPr lang="en-GB" altLang="en-US" sz="2800" dirty="0">
                <a:latin typeface="+mj-lt"/>
              </a:rPr>
              <a:t>CARRY ON A CONVERSATION WITH OTHER TEAM MEMBERS DURING A PRESENTATION</a:t>
            </a:r>
          </a:p>
          <a:p>
            <a:pPr eaLnBrk="1" hangingPunct="1"/>
            <a:r>
              <a:rPr lang="en-GB" altLang="en-US" sz="2800" dirty="0">
                <a:latin typeface="+mj-lt"/>
              </a:rPr>
              <a:t>LEAVE VISUAL AIDS ON WHEN NOT IN USE</a:t>
            </a:r>
          </a:p>
          <a:p>
            <a:pPr eaLnBrk="1" hangingPunct="1"/>
            <a:r>
              <a:rPr lang="en-GB" altLang="en-US" sz="2800" dirty="0">
                <a:latin typeface="+mj-lt"/>
              </a:rPr>
              <a:t>BE AGGRESSIVE</a:t>
            </a:r>
          </a:p>
          <a:p>
            <a:pPr eaLnBrk="1" hangingPunct="1"/>
            <a:r>
              <a:rPr lang="en-GB" altLang="en-US" sz="2800" dirty="0">
                <a:latin typeface="+mj-lt"/>
              </a:rPr>
              <a:t>WORRY ABOUT YOUR PRESENTATION (IT IS NOT LIFE OR DEATH)!</a:t>
            </a: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a:p>
            <a:pPr eaLnBrk="1" hangingPunct="1"/>
            <a:endParaRPr lang="en-GB" altLang="en-US" dirty="0">
              <a:latin typeface="Book Antiqua" panose="02040602050305030304" pitchFamily="18" charset="0"/>
            </a:endParaRPr>
          </a:p>
        </p:txBody>
      </p:sp>
    </p:spTree>
    <p:extLst>
      <p:ext uri="{BB962C8B-B14F-4D97-AF65-F5344CB8AC3E}">
        <p14:creationId xmlns:p14="http://schemas.microsoft.com/office/powerpoint/2010/main" val="32345715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5" presetClass="entr" presetSubtype="0" fill="hold"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p:cTn id="13" dur="1000" fill="hold"/>
                                        <p:tgtEl>
                                          <p:spTgt spid="9219">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9219">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9219">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9219">
                                            <p:txEl>
                                              <p:pRg st="0" end="0"/>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11"/>
                                            </p:cond>
                                          </p:stCondLst>
                                          <p:endCondLst>
                                            <p:cond evt="onStopAudio" delay="0">
                                              <p:tgtEl>
                                                <p:sldTgt/>
                                              </p:tgtEl>
                                            </p:cond>
                                          </p:endCondLst>
                                        </p:cTn>
                                        <p:tgtEl>
                                          <p:sndTgt r:embed="rId2" name="clap.wav"/>
                                        </p:tgtEl>
                                      </p:cMediaNode>
                                    </p:audio>
                                  </p:subTnLst>
                                </p:cTn>
                              </p:par>
                            </p:childTnLst>
                          </p:cTn>
                        </p:par>
                      </p:childTnLst>
                    </p:cTn>
                  </p:par>
                  <p:par>
                    <p:cTn id="17" fill="hold" nodeType="clickPar">
                      <p:stCondLst>
                        <p:cond delay="indefinite"/>
                      </p:stCondLst>
                      <p:childTnLst>
                        <p:par>
                          <p:cTn id="18" fill="hold" nodeType="withGroup">
                            <p:stCondLst>
                              <p:cond delay="0"/>
                            </p:stCondLst>
                            <p:childTnLst>
                              <p:par>
                                <p:cTn id="19" presetID="15" presetClass="entr" presetSubtype="0" fill="hold" nodeType="clickEffect">
                                  <p:stCondLst>
                                    <p:cond delay="0"/>
                                  </p:stCondLst>
                                  <p:childTnLst>
                                    <p:set>
                                      <p:cBhvr>
                                        <p:cTn id="20" dur="1" fill="hold">
                                          <p:stCondLst>
                                            <p:cond delay="0"/>
                                          </p:stCondLst>
                                        </p:cTn>
                                        <p:tgtEl>
                                          <p:spTgt spid="9219">
                                            <p:txEl>
                                              <p:pRg st="1" end="1"/>
                                            </p:txEl>
                                          </p:spTgt>
                                        </p:tgtEl>
                                        <p:attrNameLst>
                                          <p:attrName>style.visibility</p:attrName>
                                        </p:attrNameLst>
                                      </p:cBhvr>
                                      <p:to>
                                        <p:strVal val="visible"/>
                                      </p:to>
                                    </p:set>
                                    <p:anim calcmode="lin" valueType="num">
                                      <p:cBhvr>
                                        <p:cTn id="21" dur="1000" fill="hold"/>
                                        <p:tgtEl>
                                          <p:spTgt spid="9219">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9219">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9219">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9219">
                                            <p:txEl>
                                              <p:pRg st="1" end="1"/>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19"/>
                                            </p:cond>
                                          </p:stCondLst>
                                          <p:endCondLst>
                                            <p:cond evt="onStopAudio" delay="0">
                                              <p:tgtEl>
                                                <p:sldTgt/>
                                              </p:tgtEl>
                                            </p:cond>
                                          </p:endCondLst>
                                        </p:cTn>
                                        <p:tgtEl>
                                          <p:sndTgt r:embed="rId2" name="clap.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15" presetClass="entr" presetSubtype="0" fill="hold" nodeType="clickEffect">
                                  <p:stCondLst>
                                    <p:cond delay="0"/>
                                  </p:stCondLst>
                                  <p:childTnLst>
                                    <p:set>
                                      <p:cBhvr>
                                        <p:cTn id="28" dur="1" fill="hold">
                                          <p:stCondLst>
                                            <p:cond delay="0"/>
                                          </p:stCondLst>
                                        </p:cTn>
                                        <p:tgtEl>
                                          <p:spTgt spid="9219">
                                            <p:txEl>
                                              <p:pRg st="2" end="2"/>
                                            </p:txEl>
                                          </p:spTgt>
                                        </p:tgtEl>
                                        <p:attrNameLst>
                                          <p:attrName>style.visibility</p:attrName>
                                        </p:attrNameLst>
                                      </p:cBhvr>
                                      <p:to>
                                        <p:strVal val="visible"/>
                                      </p:to>
                                    </p:set>
                                    <p:anim calcmode="lin" valueType="num">
                                      <p:cBhvr>
                                        <p:cTn id="29" dur="1000" fill="hold"/>
                                        <p:tgtEl>
                                          <p:spTgt spid="9219">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9219">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9219">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9219">
                                            <p:txEl>
                                              <p:pRg st="2" end="2"/>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27"/>
                                            </p:cond>
                                          </p:stCondLst>
                                          <p:endCondLst>
                                            <p:cond evt="onStopAudio" delay="0">
                                              <p:tgtEl>
                                                <p:sldTgt/>
                                              </p:tgtEl>
                                            </p:cond>
                                          </p:endCondLst>
                                        </p:cTn>
                                        <p:tgtEl>
                                          <p:sndTgt r:embed="rId2" name="clap.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15" presetClass="entr" presetSubtype="0" fill="hold" nodeType="clickEffect">
                                  <p:stCondLst>
                                    <p:cond delay="0"/>
                                  </p:stCondLst>
                                  <p:childTnLst>
                                    <p:set>
                                      <p:cBhvr>
                                        <p:cTn id="36" dur="1" fill="hold">
                                          <p:stCondLst>
                                            <p:cond delay="0"/>
                                          </p:stCondLst>
                                        </p:cTn>
                                        <p:tgtEl>
                                          <p:spTgt spid="9219">
                                            <p:txEl>
                                              <p:pRg st="3" end="3"/>
                                            </p:txEl>
                                          </p:spTgt>
                                        </p:tgtEl>
                                        <p:attrNameLst>
                                          <p:attrName>style.visibility</p:attrName>
                                        </p:attrNameLst>
                                      </p:cBhvr>
                                      <p:to>
                                        <p:strVal val="visible"/>
                                      </p:to>
                                    </p:set>
                                    <p:anim calcmode="lin" valueType="num">
                                      <p:cBhvr>
                                        <p:cTn id="37" dur="1000" fill="hold"/>
                                        <p:tgtEl>
                                          <p:spTgt spid="9219">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9219">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9219">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9219">
                                            <p:txEl>
                                              <p:pRg st="3" end="3"/>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35"/>
                                            </p:cond>
                                          </p:stCondLst>
                                          <p:endCondLst>
                                            <p:cond evt="onStopAudio" delay="0">
                                              <p:tgtEl>
                                                <p:sldTgt/>
                                              </p:tgtEl>
                                            </p:cond>
                                          </p:endCondLst>
                                        </p:cTn>
                                        <p:tgtEl>
                                          <p:sndTgt r:embed="rId2" name="clap.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15" presetClass="entr" presetSubtype="0" fill="hold" nodeType="clickEffect">
                                  <p:stCondLst>
                                    <p:cond delay="0"/>
                                  </p:stCondLst>
                                  <p:childTnLst>
                                    <p:set>
                                      <p:cBhvr>
                                        <p:cTn id="44" dur="1" fill="hold">
                                          <p:stCondLst>
                                            <p:cond delay="0"/>
                                          </p:stCondLst>
                                        </p:cTn>
                                        <p:tgtEl>
                                          <p:spTgt spid="9219">
                                            <p:txEl>
                                              <p:pRg st="4" end="4"/>
                                            </p:txEl>
                                          </p:spTgt>
                                        </p:tgtEl>
                                        <p:attrNameLst>
                                          <p:attrName>style.visibility</p:attrName>
                                        </p:attrNameLst>
                                      </p:cBhvr>
                                      <p:to>
                                        <p:strVal val="visible"/>
                                      </p:to>
                                    </p:set>
                                    <p:anim calcmode="lin" valueType="num">
                                      <p:cBhvr>
                                        <p:cTn id="45" dur="1000" fill="hold"/>
                                        <p:tgtEl>
                                          <p:spTgt spid="9219">
                                            <p:txEl>
                                              <p:pRg st="4" end="4"/>
                                            </p:txEl>
                                          </p:spTgt>
                                        </p:tgtEl>
                                        <p:attrNameLst>
                                          <p:attrName>ppt_w</p:attrName>
                                        </p:attrNameLst>
                                      </p:cBhvr>
                                      <p:tavLst>
                                        <p:tav tm="0">
                                          <p:val>
                                            <p:fltVal val="0"/>
                                          </p:val>
                                        </p:tav>
                                        <p:tav tm="100000">
                                          <p:val>
                                            <p:strVal val="#ppt_w"/>
                                          </p:val>
                                        </p:tav>
                                      </p:tavLst>
                                    </p:anim>
                                    <p:anim calcmode="lin" valueType="num">
                                      <p:cBhvr>
                                        <p:cTn id="46" dur="1000" fill="hold"/>
                                        <p:tgtEl>
                                          <p:spTgt spid="9219">
                                            <p:txEl>
                                              <p:pRg st="4" end="4"/>
                                            </p:txEl>
                                          </p:spTgt>
                                        </p:tgtEl>
                                        <p:attrNameLst>
                                          <p:attrName>ppt_h</p:attrName>
                                        </p:attrNameLst>
                                      </p:cBhvr>
                                      <p:tavLst>
                                        <p:tav tm="0">
                                          <p:val>
                                            <p:fltVal val="0"/>
                                          </p:val>
                                        </p:tav>
                                        <p:tav tm="100000">
                                          <p:val>
                                            <p:strVal val="#ppt_h"/>
                                          </p:val>
                                        </p:tav>
                                      </p:tavLst>
                                    </p:anim>
                                    <p:anim calcmode="lin" valueType="num">
                                      <p:cBhvr>
                                        <p:cTn id="47" dur="1000" fill="hold"/>
                                        <p:tgtEl>
                                          <p:spTgt spid="9219">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9219">
                                            <p:txEl>
                                              <p:pRg st="4" end="4"/>
                                            </p:txEl>
                                          </p:spTgt>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43"/>
                                            </p:cond>
                                          </p:stCondLst>
                                          <p:endCondLst>
                                            <p:cond evt="onStopAudio" delay="0">
                                              <p:tgtEl>
                                                <p:sldTgt/>
                                              </p:tgtEl>
                                            </p:cond>
                                          </p:endCondLst>
                                        </p:cTn>
                                        <p:tgtEl>
                                          <p:sndTgt r:embed="rId2" name="clap.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autoUpdateAnimBg="0"/>
      <p:bldP spid="9219"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9BB4C913-2C8D-D65D-505E-FA0BCD0E5AF3}"/>
              </a:ext>
            </a:extLst>
          </p:cNvPr>
          <p:cNvSpPr>
            <a:spLocks noGrp="1"/>
          </p:cNvSpPr>
          <p:nvPr>
            <p:ph type="title"/>
          </p:nvPr>
        </p:nvSpPr>
        <p:spPr/>
        <p:txBody>
          <a:bodyPr/>
          <a:lstStyle/>
          <a:p>
            <a:pPr>
              <a:defRPr/>
            </a:pPr>
            <a:r>
              <a:rPr lang="en-GB" altLang="en-US">
                <a:solidFill>
                  <a:schemeClr val="tx1">
                    <a:lumMod val="75000"/>
                    <a:lumOff val="25000"/>
                  </a:schemeClr>
                </a:solidFill>
                <a:latin typeface="Book Antiqua" panose="02040602050305030304" pitchFamily="18" charset="0"/>
              </a:rPr>
              <a:t>Group Presentations</a:t>
            </a:r>
          </a:p>
        </p:txBody>
      </p:sp>
      <p:sp>
        <p:nvSpPr>
          <p:cNvPr id="24579" name="Content Placeholder 2">
            <a:extLst>
              <a:ext uri="{FF2B5EF4-FFF2-40B4-BE49-F238E27FC236}">
                <a16:creationId xmlns:a16="http://schemas.microsoft.com/office/drawing/2014/main" id="{B8D1027B-ADBF-12F4-B13D-050431BC87C3}"/>
              </a:ext>
            </a:extLst>
          </p:cNvPr>
          <p:cNvSpPr>
            <a:spLocks noGrp="1"/>
          </p:cNvSpPr>
          <p:nvPr>
            <p:ph idx="1"/>
          </p:nvPr>
        </p:nvSpPr>
        <p:spPr/>
        <p:txBody>
          <a:bodyPr/>
          <a:lstStyle/>
          <a:p>
            <a:pPr eaLnBrk="1" hangingPunct="1"/>
            <a:r>
              <a:rPr lang="en-GB" altLang="en-US" sz="2800" dirty="0">
                <a:latin typeface="+mj-lt"/>
              </a:rPr>
              <a:t>Your participation will have an impact on others in the group and may result in others under achieving.</a:t>
            </a:r>
          </a:p>
          <a:p>
            <a:pPr eaLnBrk="1" hangingPunct="1"/>
            <a:r>
              <a:rPr lang="en-GB" altLang="en-US" sz="2800" dirty="0">
                <a:latin typeface="+mj-lt"/>
              </a:rPr>
              <a:t>It is therefore important that all group members ‘pull their weight’, take part in all aspects (including planning) and TURN UP for the presentation</a:t>
            </a:r>
          </a:p>
          <a:p>
            <a:pPr eaLnBrk="1" hangingPunct="1"/>
            <a:r>
              <a:rPr lang="en-GB" altLang="en-US" sz="2800" dirty="0">
                <a:latin typeface="+mj-lt"/>
              </a:rPr>
              <a:t>A good presentation will NOT have gaps..    </a:t>
            </a:r>
          </a:p>
          <a:p>
            <a:pPr eaLnBrk="1" hangingPunct="1"/>
            <a:endParaRPr lang="en-GB" altLang="en-US" dirty="0">
              <a:latin typeface="Book Antiqua" panose="02040602050305030304" pitchFamily="18" charset="0"/>
            </a:endParaRPr>
          </a:p>
        </p:txBody>
      </p:sp>
    </p:spTree>
    <p:extLst>
      <p:ext uri="{BB962C8B-B14F-4D97-AF65-F5344CB8AC3E}">
        <p14:creationId xmlns:p14="http://schemas.microsoft.com/office/powerpoint/2010/main" val="42067333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C2F4331-8018-BCA7-144A-5BBB0927A4D9}"/>
              </a:ext>
            </a:extLst>
          </p:cNvPr>
          <p:cNvSpPr>
            <a:spLocks noGrp="1"/>
          </p:cNvSpPr>
          <p:nvPr>
            <p:ph type="title"/>
          </p:nvPr>
        </p:nvSpPr>
        <p:spPr/>
        <p:txBody>
          <a:bodyPr/>
          <a:lstStyle/>
          <a:p>
            <a:pPr>
              <a:defRPr/>
            </a:pPr>
            <a:r>
              <a:rPr lang="en-GB" altLang="en-US" dirty="0">
                <a:solidFill>
                  <a:schemeClr val="tx1">
                    <a:lumMod val="75000"/>
                    <a:lumOff val="25000"/>
                  </a:schemeClr>
                </a:solidFill>
              </a:rPr>
              <a:t>Some things to remember!</a:t>
            </a:r>
          </a:p>
        </p:txBody>
      </p:sp>
      <p:sp>
        <p:nvSpPr>
          <p:cNvPr id="10243" name="Rectangle 3">
            <a:extLst>
              <a:ext uri="{FF2B5EF4-FFF2-40B4-BE49-F238E27FC236}">
                <a16:creationId xmlns:a16="http://schemas.microsoft.com/office/drawing/2014/main" id="{77FF974D-5DE0-1829-5AD1-390A89C59644}"/>
              </a:ext>
            </a:extLst>
          </p:cNvPr>
          <p:cNvSpPr>
            <a:spLocks noGrp="1"/>
          </p:cNvSpPr>
          <p:nvPr>
            <p:ph idx="1"/>
          </p:nvPr>
        </p:nvSpPr>
        <p:spPr/>
        <p:txBody>
          <a:bodyPr>
            <a:normAutofit/>
          </a:bodyPr>
          <a:lstStyle/>
          <a:p>
            <a:pPr eaLnBrk="1" hangingPunct="1"/>
            <a:r>
              <a:rPr lang="en-GB" altLang="en-US" sz="2800" b="1" dirty="0">
                <a:latin typeface="+mj-lt"/>
              </a:rPr>
              <a:t>Odds are that people will only remember three things from your presentation – what three things do you want them to remember?</a:t>
            </a:r>
          </a:p>
          <a:p>
            <a:pPr eaLnBrk="1" hangingPunct="1"/>
            <a:endParaRPr lang="en-GB" altLang="en-US" sz="2800" b="1" dirty="0">
              <a:latin typeface="+mj-lt"/>
            </a:endParaRPr>
          </a:p>
          <a:p>
            <a:pPr eaLnBrk="1" hangingPunct="1"/>
            <a:r>
              <a:rPr lang="en-GB" altLang="en-US" sz="2800" b="1" dirty="0">
                <a:latin typeface="+mj-lt"/>
              </a:rPr>
              <a:t>Make your presentation memorable!</a:t>
            </a:r>
          </a:p>
          <a:p>
            <a:pPr eaLnBrk="1" hangingPunct="1"/>
            <a:endParaRPr lang="en-GB" altLang="en-US" sz="2800" b="1" dirty="0">
              <a:latin typeface="+mj-lt"/>
            </a:endParaRPr>
          </a:p>
          <a:p>
            <a:pPr marL="0" indent="0" algn="ctr" eaLnBrk="1" hangingPunct="1">
              <a:buNone/>
            </a:pPr>
            <a:r>
              <a:rPr lang="en-GB" altLang="en-US" sz="2800" b="1" dirty="0">
                <a:latin typeface="+mj-lt"/>
              </a:rPr>
              <a:t>Good luck! </a:t>
            </a:r>
          </a:p>
        </p:txBody>
      </p:sp>
    </p:spTree>
    <p:extLst>
      <p:ext uri="{BB962C8B-B14F-4D97-AF65-F5344CB8AC3E}">
        <p14:creationId xmlns:p14="http://schemas.microsoft.com/office/powerpoint/2010/main" val="32722730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linds(horizontal)">
                                      <p:cBhvr>
                                        <p:cTn id="7" dur="500"/>
                                        <p:tgtEl>
                                          <p:spTgt spid="102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blinds(horizontal)">
                                      <p:cBhvr>
                                        <p:cTn id="12" dur="500"/>
                                        <p:tgtEl>
                                          <p:spTgt spid="1024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blinds(horizontal)">
                                      <p:cBhvr>
                                        <p:cTn id="17" dur="500"/>
                                        <p:tgtEl>
                                          <p:spTgt spid="102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0243">
                                            <p:txEl>
                                              <p:pRg st="4" end="4"/>
                                            </p:txEl>
                                          </p:spTgt>
                                        </p:tgtEl>
                                        <p:attrNameLst>
                                          <p:attrName>style.visibility</p:attrName>
                                        </p:attrNameLst>
                                      </p:cBhvr>
                                      <p:to>
                                        <p:strVal val="visible"/>
                                      </p:to>
                                    </p:set>
                                    <p:animEffect transition="in" filter="blinds(horizontal)">
                                      <p:cBhvr>
                                        <p:cTn id="22"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Magnifying glass on clear background">
            <a:extLst>
              <a:ext uri="{FF2B5EF4-FFF2-40B4-BE49-F238E27FC236}">
                <a16:creationId xmlns:a16="http://schemas.microsoft.com/office/drawing/2014/main" id="{84CBC6AB-40CB-DAFA-BFF9-1C543AF4A955}"/>
              </a:ext>
            </a:extLst>
          </p:cNvPr>
          <p:cNvPicPr>
            <a:picLocks noChangeAspect="1"/>
          </p:cNvPicPr>
          <p:nvPr/>
        </p:nvPicPr>
        <p:blipFill rotWithShape="1">
          <a:blip r:embed="rId2"/>
          <a:srcRect l="22894" r="3" b="3"/>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E637CC1-FB22-95A6-11AB-B26817EB9311}"/>
              </a:ext>
            </a:extLst>
          </p:cNvPr>
          <p:cNvSpPr>
            <a:spLocks noGrp="1"/>
          </p:cNvSpPr>
          <p:nvPr>
            <p:ph type="title"/>
          </p:nvPr>
        </p:nvSpPr>
        <p:spPr>
          <a:xfrm>
            <a:off x="677333" y="609600"/>
            <a:ext cx="3851123" cy="1320800"/>
          </a:xfrm>
        </p:spPr>
        <p:txBody>
          <a:bodyPr>
            <a:normAutofit/>
          </a:bodyPr>
          <a:lstStyle/>
          <a:p>
            <a:r>
              <a:rPr lang="en-GB" dirty="0"/>
              <a:t>To conclude</a:t>
            </a:r>
          </a:p>
        </p:txBody>
      </p:sp>
      <p:sp>
        <p:nvSpPr>
          <p:cNvPr id="3" name="Content Placeholder 2">
            <a:extLst>
              <a:ext uri="{FF2B5EF4-FFF2-40B4-BE49-F238E27FC236}">
                <a16:creationId xmlns:a16="http://schemas.microsoft.com/office/drawing/2014/main" id="{B07DA6F7-60F4-B423-219D-338E88882A31}"/>
              </a:ext>
            </a:extLst>
          </p:cNvPr>
          <p:cNvSpPr>
            <a:spLocks noGrp="1"/>
          </p:cNvSpPr>
          <p:nvPr>
            <p:ph idx="1"/>
          </p:nvPr>
        </p:nvSpPr>
        <p:spPr>
          <a:xfrm>
            <a:off x="677334" y="2160589"/>
            <a:ext cx="3851122" cy="3880773"/>
          </a:xfrm>
        </p:spPr>
        <p:txBody>
          <a:bodyPr vert="horz" lIns="91440" tIns="45720" rIns="91440" bIns="45720" rtlCol="0" anchor="t">
            <a:normAutofit/>
          </a:bodyPr>
          <a:lstStyle/>
          <a:p>
            <a:r>
              <a:rPr lang="en-GB" dirty="0"/>
              <a:t>Other-ism's</a:t>
            </a:r>
            <a:endParaRPr lang="en-US" dirty="0"/>
          </a:p>
          <a:p>
            <a:r>
              <a:rPr lang="en-GB" dirty="0"/>
              <a:t>Impact of extreme views within society</a:t>
            </a:r>
          </a:p>
          <a:p>
            <a:r>
              <a:rPr lang="en-GB" dirty="0"/>
              <a:t>Challenges to policing extreme views within society</a:t>
            </a:r>
          </a:p>
          <a:p>
            <a:endParaRPr lang="en-GB" dirty="0"/>
          </a:p>
          <a:p>
            <a:r>
              <a:rPr lang="en-GB" dirty="0"/>
              <a:t>Top tips on presenting </a:t>
            </a:r>
          </a:p>
          <a:p>
            <a:endParaRPr lang="en-GB" dirty="0"/>
          </a:p>
          <a:p>
            <a:endParaRPr lang="en-GB" dirty="0"/>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B201876D-E645-ED67-2A49-59CA4DE8E411}"/>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a:solidFill>
                  <a:srgbClr val="FFFFFF"/>
                </a:solidFill>
              </a:rPr>
              <a:pPr>
                <a:spcAft>
                  <a:spcPts val="600"/>
                </a:spcAft>
              </a:pPr>
              <a:t>36</a:t>
            </a:fld>
            <a:endParaRPr lang="en-GB">
              <a:solidFill>
                <a:srgbClr val="FFFFFF"/>
              </a:solidFill>
            </a:endParaRPr>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25623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D9E2F3"/>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4629</Words>
  <Application>Microsoft Office PowerPoint</Application>
  <PresentationFormat>Widescreen</PresentationFormat>
  <Paragraphs>592</Paragraphs>
  <Slides>37</Slides>
  <Notes>6</Notes>
  <HiddenSlides>0</HiddenSlides>
  <MMClips>1</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Facet</vt:lpstr>
      <vt:lpstr>Week 8- Establishing values within society</vt:lpstr>
      <vt:lpstr>Before we start……</vt:lpstr>
      <vt:lpstr>Recap</vt:lpstr>
      <vt:lpstr>Assignment 2- Due 11th December on TII, Presenting on 12th December 2023</vt:lpstr>
      <vt:lpstr>Presentations- 12th December 2023 ROOM ASG05</vt:lpstr>
      <vt:lpstr>Other – ISM’s</vt:lpstr>
      <vt:lpstr>PowerPoint Presentation</vt:lpstr>
      <vt:lpstr>Face-ism</vt:lpstr>
      <vt:lpstr>Gender-ism</vt:lpstr>
      <vt:lpstr>Reggie Yates’ Extreme UK: Men at War </vt:lpstr>
      <vt:lpstr>Gender-ism</vt:lpstr>
      <vt:lpstr>Task....scenario's</vt:lpstr>
      <vt:lpstr>Protests</vt:lpstr>
      <vt:lpstr>Assignment 2</vt:lpstr>
      <vt:lpstr>There are 3 parts to a presentation</vt:lpstr>
      <vt:lpstr>Make sure you plan and rehearse</vt:lpstr>
      <vt:lpstr>Rehearse, Rehearse, Rehearse </vt:lpstr>
      <vt:lpstr>How do we take things in? </vt:lpstr>
      <vt:lpstr>Visual Aids</vt:lpstr>
      <vt:lpstr>Visual Aids</vt:lpstr>
      <vt:lpstr>PowerPoint Presentation</vt:lpstr>
      <vt:lpstr>PowerPoint Presentation</vt:lpstr>
      <vt:lpstr>The effects of using visuals is staggering!</vt:lpstr>
      <vt:lpstr>Presentation Rules</vt:lpstr>
      <vt:lpstr>Presentation Rules (cont)</vt:lpstr>
      <vt:lpstr>Presentation Rules (cont)</vt:lpstr>
      <vt:lpstr>Group Presentations</vt:lpstr>
      <vt:lpstr>Some things to remember!</vt:lpstr>
      <vt:lpstr>PowerPoint Presentation</vt:lpstr>
      <vt:lpstr>The effects of using visuals is staggering!</vt:lpstr>
      <vt:lpstr>Presentation Rules</vt:lpstr>
      <vt:lpstr>Presentation Rules (cont)</vt:lpstr>
      <vt:lpstr>Presentation Rules (cont)</vt:lpstr>
      <vt:lpstr>Group Presentations</vt:lpstr>
      <vt:lpstr>Some things to remember!</vt:lpstr>
      <vt:lpstr>To conclude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Criminology: Deprivation, Fairness and Social Inclusion</dc:title>
  <dc:creator>Cairn F Newton-Evans</dc:creator>
  <cp:lastModifiedBy>Sadie France</cp:lastModifiedBy>
  <cp:revision>119</cp:revision>
  <dcterms:created xsi:type="dcterms:W3CDTF">2019-02-07T10:35:36Z</dcterms:created>
  <dcterms:modified xsi:type="dcterms:W3CDTF">2023-11-21T11:10:35Z</dcterms:modified>
</cp:coreProperties>
</file>