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75" r:id="rId26"/>
    <p:sldId id="760" r:id="rId27"/>
    <p:sldId id="787" r:id="rId28"/>
    <p:sldId id="761" r:id="rId29"/>
    <p:sldId id="762" r:id="rId30"/>
    <p:sldId id="780" r:id="rId31"/>
    <p:sldId id="781" r:id="rId32"/>
    <p:sldId id="782" r:id="rId33"/>
    <p:sldId id="783" r:id="rId34"/>
    <p:sldId id="784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DF33CF-3913-438F-B9DD-E70DBB5B2A6A}" v="17" dt="2023-11-24T00:58:18.7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0DF33CF-3913-438F-B9DD-E70DBB5B2A6A}"/>
    <pc:docChg chg="undo custSel addSld delSld modSld">
      <pc:chgData name="Jenifer Prince Devaraj" userId="c3fb109c-09d1-42a6-93f4-69472d709861" providerId="ADAL" clId="{40DF33CF-3913-438F-B9DD-E70DBB5B2A6A}" dt="2023-11-24T00:58:35.121" v="305" actId="478"/>
      <pc:docMkLst>
        <pc:docMk/>
      </pc:docMkLst>
      <pc:sldChg chg="modSp mod">
        <pc:chgData name="Jenifer Prince Devaraj" userId="c3fb109c-09d1-42a6-93f4-69472d709861" providerId="ADAL" clId="{40DF33CF-3913-438F-B9DD-E70DBB5B2A6A}" dt="2023-11-23T22:01:00.324" v="1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0DF33CF-3913-438F-B9DD-E70DBB5B2A6A}" dt="2023-11-23T22:01:00.324" v="13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40DF33CF-3913-438F-B9DD-E70DBB5B2A6A}" dt="2023-11-23T22:02:22.498" v="30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40DF33CF-3913-438F-B9DD-E70DBB5B2A6A}" dt="2023-11-23T22:01:27.156" v="15" actId="1076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3T22:02:22.498" v="30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40DF33CF-3913-438F-B9DD-E70DBB5B2A6A}" dt="2023-11-24T00:57:31.770" v="291" actId="478"/>
        <pc:sldMkLst>
          <pc:docMk/>
          <pc:sldMk cId="34574601" sldId="760"/>
        </pc:sldMkLst>
        <pc:spChg chg="del">
          <ac:chgData name="Jenifer Prince Devaraj" userId="c3fb109c-09d1-42a6-93f4-69472d709861" providerId="ADAL" clId="{40DF33CF-3913-438F-B9DD-E70DBB5B2A6A}" dt="2023-11-24T00:56:23.568" v="272" actId="478"/>
          <ac:spMkLst>
            <pc:docMk/>
            <pc:sldMk cId="34574601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56:20.184" v="271" actId="1076"/>
          <ac:spMkLst>
            <pc:docMk/>
            <pc:sldMk cId="34574601" sldId="760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40DF33CF-3913-438F-B9DD-E70DBB5B2A6A}" dt="2023-11-24T00:57:31.770" v="291" actId="478"/>
          <ac:spMkLst>
            <pc:docMk/>
            <pc:sldMk cId="34574601" sldId="760"/>
            <ac:spMk id="9" creationId="{706BE4AD-352C-AA0A-FB34-5AF9C39C6812}"/>
          </ac:spMkLst>
        </pc:spChg>
        <pc:spChg chg="add mod">
          <ac:chgData name="Jenifer Prince Devaraj" userId="c3fb109c-09d1-42a6-93f4-69472d709861" providerId="ADAL" clId="{40DF33CF-3913-438F-B9DD-E70DBB5B2A6A}" dt="2023-11-24T00:56:24.597" v="273"/>
          <ac:spMkLst>
            <pc:docMk/>
            <pc:sldMk cId="34574601" sldId="760"/>
            <ac:spMk id="10" creationId="{A1CBAE25-3D59-8BD3-18B5-84B6E3766EC7}"/>
          </ac:spMkLst>
        </pc:spChg>
      </pc:sldChg>
      <pc:sldChg chg="addSp delSp modSp mod">
        <pc:chgData name="Jenifer Prince Devaraj" userId="c3fb109c-09d1-42a6-93f4-69472d709861" providerId="ADAL" clId="{40DF33CF-3913-438F-B9DD-E70DBB5B2A6A}" dt="2023-11-24T00:57:40.737" v="293" actId="478"/>
        <pc:sldMkLst>
          <pc:docMk/>
          <pc:sldMk cId="777801352" sldId="761"/>
        </pc:sldMkLst>
        <pc:spChg chg="del">
          <ac:chgData name="Jenifer Prince Devaraj" userId="c3fb109c-09d1-42a6-93f4-69472d709861" providerId="ADAL" clId="{40DF33CF-3913-438F-B9DD-E70DBB5B2A6A}" dt="2023-11-24T00:56:35.302" v="276" actId="478"/>
          <ac:spMkLst>
            <pc:docMk/>
            <pc:sldMk cId="777801352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3:23.389" v="128" actId="20577"/>
          <ac:spMkLst>
            <pc:docMk/>
            <pc:sldMk cId="777801352" sldId="761"/>
            <ac:spMk id="9" creationId="{DECB50D3-4A71-1832-16E3-9E0C7226FEAE}"/>
          </ac:spMkLst>
        </pc:spChg>
        <pc:spChg chg="add del mod">
          <ac:chgData name="Jenifer Prince Devaraj" userId="c3fb109c-09d1-42a6-93f4-69472d709861" providerId="ADAL" clId="{40DF33CF-3913-438F-B9DD-E70DBB5B2A6A}" dt="2023-11-24T00:57:40.737" v="293" actId="478"/>
          <ac:spMkLst>
            <pc:docMk/>
            <pc:sldMk cId="777801352" sldId="761"/>
            <ac:spMk id="17" creationId="{BE92F227-B957-0EC2-DE60-DC2E95ABAA9E}"/>
          </ac:spMkLst>
        </pc:spChg>
        <pc:spChg chg="add mod">
          <ac:chgData name="Jenifer Prince Devaraj" userId="c3fb109c-09d1-42a6-93f4-69472d709861" providerId="ADAL" clId="{40DF33CF-3913-438F-B9DD-E70DBB5B2A6A}" dt="2023-11-24T00:56:36.153" v="277"/>
          <ac:spMkLst>
            <pc:docMk/>
            <pc:sldMk cId="777801352" sldId="761"/>
            <ac:spMk id="18" creationId="{380BE789-54E6-3192-1D97-6DF15DCC5B11}"/>
          </ac:spMkLst>
        </pc:spChg>
        <pc:picChg chg="del">
          <ac:chgData name="Jenifer Prince Devaraj" userId="c3fb109c-09d1-42a6-93f4-69472d709861" providerId="ADAL" clId="{40DF33CF-3913-438F-B9DD-E70DBB5B2A6A}" dt="2023-11-24T00:42:13.644" v="62" actId="478"/>
          <ac:picMkLst>
            <pc:docMk/>
            <pc:sldMk cId="777801352" sldId="761"/>
            <ac:picMk id="8" creationId="{DA079F8E-6C5D-E428-DAC1-EBC5053EF7E8}"/>
          </ac:picMkLst>
        </pc:picChg>
        <pc:picChg chg="add mod">
          <ac:chgData name="Jenifer Prince Devaraj" userId="c3fb109c-09d1-42a6-93f4-69472d709861" providerId="ADAL" clId="{40DF33CF-3913-438F-B9DD-E70DBB5B2A6A}" dt="2023-11-24T00:42:18.488" v="64" actId="1076"/>
          <ac:picMkLst>
            <pc:docMk/>
            <pc:sldMk cId="777801352" sldId="761"/>
            <ac:picMk id="15" creationId="{16DBAC7E-0364-C98B-3A18-89482780F1EC}"/>
          </ac:picMkLst>
        </pc:picChg>
      </pc:sldChg>
      <pc:sldChg chg="addSp delSp modSp mod">
        <pc:chgData name="Jenifer Prince Devaraj" userId="c3fb109c-09d1-42a6-93f4-69472d709861" providerId="ADAL" clId="{40DF33CF-3913-438F-B9DD-E70DBB5B2A6A}" dt="2023-11-24T00:57:44.783" v="294" actId="478"/>
        <pc:sldMkLst>
          <pc:docMk/>
          <pc:sldMk cId="597180771" sldId="762"/>
        </pc:sldMkLst>
        <pc:spChg chg="del">
          <ac:chgData name="Jenifer Prince Devaraj" userId="c3fb109c-09d1-42a6-93f4-69472d709861" providerId="ADAL" clId="{40DF33CF-3913-438F-B9DD-E70DBB5B2A6A}" dt="2023-11-24T00:56:40.701" v="278" actId="478"/>
          <ac:spMkLst>
            <pc:docMk/>
            <pc:sldMk cId="597180771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5:58.947" v="225" actId="20577"/>
          <ac:spMkLst>
            <pc:docMk/>
            <pc:sldMk cId="597180771" sldId="762"/>
            <ac:spMk id="6" creationId="{F8786BAD-055B-38E9-EC08-3B03BEB46516}"/>
          </ac:spMkLst>
        </pc:spChg>
        <pc:spChg chg="add del mod">
          <ac:chgData name="Jenifer Prince Devaraj" userId="c3fb109c-09d1-42a6-93f4-69472d709861" providerId="ADAL" clId="{40DF33CF-3913-438F-B9DD-E70DBB5B2A6A}" dt="2023-11-24T00:57:44.783" v="294" actId="478"/>
          <ac:spMkLst>
            <pc:docMk/>
            <pc:sldMk cId="597180771" sldId="762"/>
            <ac:spMk id="13" creationId="{C808E21D-3761-B1F6-62B1-1BEA0A71C850}"/>
          </ac:spMkLst>
        </pc:spChg>
        <pc:spChg chg="add mod">
          <ac:chgData name="Jenifer Prince Devaraj" userId="c3fb109c-09d1-42a6-93f4-69472d709861" providerId="ADAL" clId="{40DF33CF-3913-438F-B9DD-E70DBB5B2A6A}" dt="2023-11-24T00:56:41.535" v="279"/>
          <ac:spMkLst>
            <pc:docMk/>
            <pc:sldMk cId="597180771" sldId="762"/>
            <ac:spMk id="14" creationId="{B0058A21-C224-F967-6501-3341E9EDD79F}"/>
          </ac:spMkLst>
        </pc:spChg>
        <pc:picChg chg="del">
          <ac:chgData name="Jenifer Prince Devaraj" userId="c3fb109c-09d1-42a6-93f4-69472d709861" providerId="ADAL" clId="{40DF33CF-3913-438F-B9DD-E70DBB5B2A6A}" dt="2023-11-24T00:43:58.952" v="129" actId="478"/>
          <ac:picMkLst>
            <pc:docMk/>
            <pc:sldMk cId="597180771" sldId="762"/>
            <ac:picMk id="9" creationId="{44A5AB6B-097C-360A-8EC3-4A80D8DA0249}"/>
          </ac:picMkLst>
        </pc:picChg>
        <pc:picChg chg="add mod">
          <ac:chgData name="Jenifer Prince Devaraj" userId="c3fb109c-09d1-42a6-93f4-69472d709861" providerId="ADAL" clId="{40DF33CF-3913-438F-B9DD-E70DBB5B2A6A}" dt="2023-11-24T00:45:05.754" v="145" actId="1076"/>
          <ac:picMkLst>
            <pc:docMk/>
            <pc:sldMk cId="597180771" sldId="762"/>
            <ac:picMk id="11" creationId="{21D43536-63CB-A98E-A3F9-A3B32259D55D}"/>
          </ac:picMkLst>
        </pc:picChg>
      </pc:sldChg>
      <pc:sldChg chg="addSp delSp modSp mod">
        <pc:chgData name="Jenifer Prince Devaraj" userId="c3fb109c-09d1-42a6-93f4-69472d709861" providerId="ADAL" clId="{40DF33CF-3913-438F-B9DD-E70DBB5B2A6A}" dt="2023-11-24T00:57:27.709" v="290" actId="478"/>
        <pc:sldMkLst>
          <pc:docMk/>
          <pc:sldMk cId="516702989" sldId="775"/>
        </pc:sldMkLst>
        <pc:spChg chg="del">
          <ac:chgData name="Jenifer Prince Devaraj" userId="c3fb109c-09d1-42a6-93f4-69472d709861" providerId="ADAL" clId="{40DF33CF-3913-438F-B9DD-E70DBB5B2A6A}" dt="2023-11-24T00:56:14.335" v="269" actId="478"/>
          <ac:spMkLst>
            <pc:docMk/>
            <pc:sldMk cId="516702989" sldId="775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40DF33CF-3913-438F-B9DD-E70DBB5B2A6A}" dt="2023-11-24T00:57:27.709" v="290" actId="478"/>
          <ac:spMkLst>
            <pc:docMk/>
            <pc:sldMk cId="516702989" sldId="775"/>
            <ac:spMk id="7" creationId="{D9E0F1DE-A9A2-28E0-7FB5-07C1A0C83D5D}"/>
          </ac:spMkLst>
        </pc:spChg>
        <pc:spChg chg="add mod">
          <ac:chgData name="Jenifer Prince Devaraj" userId="c3fb109c-09d1-42a6-93f4-69472d709861" providerId="ADAL" clId="{40DF33CF-3913-438F-B9DD-E70DBB5B2A6A}" dt="2023-11-24T00:56:15.376" v="270"/>
          <ac:spMkLst>
            <pc:docMk/>
            <pc:sldMk cId="516702989" sldId="775"/>
            <ac:spMk id="8" creationId="{A78FB234-273E-7327-0684-3D7760E10178}"/>
          </ac:spMkLst>
        </pc:spChg>
      </pc:sldChg>
      <pc:sldChg chg="addSp delSp modSp mod">
        <pc:chgData name="Jenifer Prince Devaraj" userId="c3fb109c-09d1-42a6-93f4-69472d709861" providerId="ADAL" clId="{40DF33CF-3913-438F-B9DD-E70DBB5B2A6A}" dt="2023-11-24T00:57:54.857" v="295" actId="478"/>
        <pc:sldMkLst>
          <pc:docMk/>
          <pc:sldMk cId="3303267734" sldId="780"/>
        </pc:sldMkLst>
        <pc:spChg chg="del">
          <ac:chgData name="Jenifer Prince Devaraj" userId="c3fb109c-09d1-42a6-93f4-69472d709861" providerId="ADAL" clId="{40DF33CF-3913-438F-B9DD-E70DBB5B2A6A}" dt="2023-11-24T00:56:45.807" v="280" actId="478"/>
          <ac:spMkLst>
            <pc:docMk/>
            <pc:sldMk cId="3303267734" sldId="78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6:19.318" v="229" actId="1076"/>
          <ac:spMkLst>
            <pc:docMk/>
            <pc:sldMk cId="3303267734" sldId="780"/>
            <ac:spMk id="6" creationId="{F8786BAD-055B-38E9-EC08-3B03BEB46516}"/>
          </ac:spMkLst>
        </pc:spChg>
        <pc:spChg chg="add del mod">
          <ac:chgData name="Jenifer Prince Devaraj" userId="c3fb109c-09d1-42a6-93f4-69472d709861" providerId="ADAL" clId="{40DF33CF-3913-438F-B9DD-E70DBB5B2A6A}" dt="2023-11-24T00:57:54.857" v="295" actId="478"/>
          <ac:spMkLst>
            <pc:docMk/>
            <pc:sldMk cId="3303267734" sldId="780"/>
            <ac:spMk id="13" creationId="{6A9DD2D1-90C4-AC2D-EF27-C3395EFF578A}"/>
          </ac:spMkLst>
        </pc:spChg>
        <pc:spChg chg="add mod">
          <ac:chgData name="Jenifer Prince Devaraj" userId="c3fb109c-09d1-42a6-93f4-69472d709861" providerId="ADAL" clId="{40DF33CF-3913-438F-B9DD-E70DBB5B2A6A}" dt="2023-11-24T00:56:46.686" v="281"/>
          <ac:spMkLst>
            <pc:docMk/>
            <pc:sldMk cId="3303267734" sldId="780"/>
            <ac:spMk id="14" creationId="{C8FA28CA-4486-ABD2-3071-8FC26C688A04}"/>
          </ac:spMkLst>
        </pc:spChg>
        <pc:picChg chg="del">
          <ac:chgData name="Jenifer Prince Devaraj" userId="c3fb109c-09d1-42a6-93f4-69472d709861" providerId="ADAL" clId="{40DF33CF-3913-438F-B9DD-E70DBB5B2A6A}" dt="2023-11-24T00:46:04.808" v="226" actId="478"/>
          <ac:picMkLst>
            <pc:docMk/>
            <pc:sldMk cId="3303267734" sldId="780"/>
            <ac:picMk id="8" creationId="{8BB35794-88E3-8ECA-85CD-EAEE71F0082E}"/>
          </ac:picMkLst>
        </pc:picChg>
        <pc:picChg chg="add mod">
          <ac:chgData name="Jenifer Prince Devaraj" userId="c3fb109c-09d1-42a6-93f4-69472d709861" providerId="ADAL" clId="{40DF33CF-3913-438F-B9DD-E70DBB5B2A6A}" dt="2023-11-24T00:46:35.462" v="231" actId="1076"/>
          <ac:picMkLst>
            <pc:docMk/>
            <pc:sldMk cId="3303267734" sldId="780"/>
            <ac:picMk id="11" creationId="{DE97F901-D52B-95A9-0483-8DCF8452294F}"/>
          </ac:picMkLst>
        </pc:picChg>
      </pc:sldChg>
      <pc:sldChg chg="addSp delSp modSp mod">
        <pc:chgData name="Jenifer Prince Devaraj" userId="c3fb109c-09d1-42a6-93f4-69472d709861" providerId="ADAL" clId="{40DF33CF-3913-438F-B9DD-E70DBB5B2A6A}" dt="2023-11-24T00:58:18.772" v="302"/>
        <pc:sldMkLst>
          <pc:docMk/>
          <pc:sldMk cId="26688939" sldId="781"/>
        </pc:sldMkLst>
        <pc:spChg chg="del">
          <ac:chgData name="Jenifer Prince Devaraj" userId="c3fb109c-09d1-42a6-93f4-69472d709861" providerId="ADAL" clId="{40DF33CF-3913-438F-B9DD-E70DBB5B2A6A}" dt="2023-11-24T00:56:51.656" v="282" actId="478"/>
          <ac:spMkLst>
            <pc:docMk/>
            <pc:sldMk cId="26688939" sldId="78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7:07.568" v="235" actId="20577"/>
          <ac:spMkLst>
            <pc:docMk/>
            <pc:sldMk cId="26688939" sldId="781"/>
            <ac:spMk id="6" creationId="{F8786BAD-055B-38E9-EC08-3B03BEB46516}"/>
          </ac:spMkLst>
        </pc:spChg>
        <pc:spChg chg="add del mod">
          <ac:chgData name="Jenifer Prince Devaraj" userId="c3fb109c-09d1-42a6-93f4-69472d709861" providerId="ADAL" clId="{40DF33CF-3913-438F-B9DD-E70DBB5B2A6A}" dt="2023-11-24T00:58:03.333" v="298" actId="478"/>
          <ac:spMkLst>
            <pc:docMk/>
            <pc:sldMk cId="26688939" sldId="781"/>
            <ac:spMk id="13" creationId="{4D3D1AF0-D217-B03E-677D-526751CEAD6F}"/>
          </ac:spMkLst>
        </pc:spChg>
        <pc:spChg chg="add del mod">
          <ac:chgData name="Jenifer Prince Devaraj" userId="c3fb109c-09d1-42a6-93f4-69472d709861" providerId="ADAL" clId="{40DF33CF-3913-438F-B9DD-E70DBB5B2A6A}" dt="2023-11-24T00:57:59.436" v="296" actId="478"/>
          <ac:spMkLst>
            <pc:docMk/>
            <pc:sldMk cId="26688939" sldId="781"/>
            <ac:spMk id="14" creationId="{53915488-20BB-87BF-5DE3-9C4A47A9399E}"/>
          </ac:spMkLst>
        </pc:spChg>
        <pc:spChg chg="add mod">
          <ac:chgData name="Jenifer Prince Devaraj" userId="c3fb109c-09d1-42a6-93f4-69472d709861" providerId="ADAL" clId="{40DF33CF-3913-438F-B9DD-E70DBB5B2A6A}" dt="2023-11-24T00:58:18.772" v="302"/>
          <ac:spMkLst>
            <pc:docMk/>
            <pc:sldMk cId="26688939" sldId="781"/>
            <ac:spMk id="15" creationId="{5CC193C7-0529-A42B-3B6A-FE17A786F002}"/>
          </ac:spMkLst>
        </pc:spChg>
        <pc:picChg chg="del">
          <ac:chgData name="Jenifer Prince Devaraj" userId="c3fb109c-09d1-42a6-93f4-69472d709861" providerId="ADAL" clId="{40DF33CF-3913-438F-B9DD-E70DBB5B2A6A}" dt="2023-11-24T00:46:40.668" v="232" actId="478"/>
          <ac:picMkLst>
            <pc:docMk/>
            <pc:sldMk cId="26688939" sldId="781"/>
            <ac:picMk id="9" creationId="{550316B9-93A3-BAB2-8B90-08516ACA2D62}"/>
          </ac:picMkLst>
        </pc:picChg>
        <pc:picChg chg="add mod">
          <ac:chgData name="Jenifer Prince Devaraj" userId="c3fb109c-09d1-42a6-93f4-69472d709861" providerId="ADAL" clId="{40DF33CF-3913-438F-B9DD-E70DBB5B2A6A}" dt="2023-11-24T00:47:20.514" v="240" actId="1076"/>
          <ac:picMkLst>
            <pc:docMk/>
            <pc:sldMk cId="26688939" sldId="781"/>
            <ac:picMk id="11" creationId="{B551B980-EEF1-AA26-17D2-AB310B8C644C}"/>
          </ac:picMkLst>
        </pc:picChg>
      </pc:sldChg>
      <pc:sldChg chg="addSp delSp modSp add del mod">
        <pc:chgData name="Jenifer Prince Devaraj" userId="c3fb109c-09d1-42a6-93f4-69472d709861" providerId="ADAL" clId="{40DF33CF-3913-438F-B9DD-E70DBB5B2A6A}" dt="2023-11-24T00:58:10.746" v="301" actId="478"/>
        <pc:sldMkLst>
          <pc:docMk/>
          <pc:sldMk cId="1043953624" sldId="782"/>
        </pc:sldMkLst>
        <pc:spChg chg="del">
          <ac:chgData name="Jenifer Prince Devaraj" userId="c3fb109c-09d1-42a6-93f4-69472d709861" providerId="ADAL" clId="{40DF33CF-3913-438F-B9DD-E70DBB5B2A6A}" dt="2023-11-24T00:56:57.632" v="284" actId="478"/>
          <ac:spMkLst>
            <pc:docMk/>
            <pc:sldMk cId="1043953624" sldId="78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7:44.859" v="246" actId="1076"/>
          <ac:spMkLst>
            <pc:docMk/>
            <pc:sldMk cId="1043953624" sldId="782"/>
            <ac:spMk id="6" creationId="{F8786BAD-055B-38E9-EC08-3B03BEB46516}"/>
          </ac:spMkLst>
        </pc:spChg>
        <pc:spChg chg="add del mod">
          <ac:chgData name="Jenifer Prince Devaraj" userId="c3fb109c-09d1-42a6-93f4-69472d709861" providerId="ADAL" clId="{40DF33CF-3913-438F-B9DD-E70DBB5B2A6A}" dt="2023-11-24T00:58:10.746" v="301" actId="478"/>
          <ac:spMkLst>
            <pc:docMk/>
            <pc:sldMk cId="1043953624" sldId="782"/>
            <ac:spMk id="13" creationId="{D1F40EED-B770-6290-1A01-DA6D0BE0E725}"/>
          </ac:spMkLst>
        </pc:spChg>
        <pc:spChg chg="add mod">
          <ac:chgData name="Jenifer Prince Devaraj" userId="c3fb109c-09d1-42a6-93f4-69472d709861" providerId="ADAL" clId="{40DF33CF-3913-438F-B9DD-E70DBB5B2A6A}" dt="2023-11-24T00:58:07.146" v="299" actId="1076"/>
          <ac:spMkLst>
            <pc:docMk/>
            <pc:sldMk cId="1043953624" sldId="782"/>
            <ac:spMk id="14" creationId="{D7C441EA-51BD-3ECE-50EA-30AF6FE0B221}"/>
          </ac:spMkLst>
        </pc:spChg>
        <pc:picChg chg="del">
          <ac:chgData name="Jenifer Prince Devaraj" userId="c3fb109c-09d1-42a6-93f4-69472d709861" providerId="ADAL" clId="{40DF33CF-3913-438F-B9DD-E70DBB5B2A6A}" dt="2023-11-24T00:47:34.041" v="243" actId="478"/>
          <ac:picMkLst>
            <pc:docMk/>
            <pc:sldMk cId="1043953624" sldId="782"/>
            <ac:picMk id="8" creationId="{B2F9C494-547D-DA5F-2BA1-35DCD4A913FE}"/>
          </ac:picMkLst>
        </pc:picChg>
        <pc:picChg chg="add mod">
          <ac:chgData name="Jenifer Prince Devaraj" userId="c3fb109c-09d1-42a6-93f4-69472d709861" providerId="ADAL" clId="{40DF33CF-3913-438F-B9DD-E70DBB5B2A6A}" dt="2023-11-24T00:48:40.304" v="250" actId="1076"/>
          <ac:picMkLst>
            <pc:docMk/>
            <pc:sldMk cId="1043953624" sldId="782"/>
            <ac:picMk id="11" creationId="{8CC63EA6-2AE0-89B4-7776-DE03824B02C0}"/>
          </ac:picMkLst>
        </pc:picChg>
      </pc:sldChg>
      <pc:sldChg chg="addSp delSp modSp mod">
        <pc:chgData name="Jenifer Prince Devaraj" userId="c3fb109c-09d1-42a6-93f4-69472d709861" providerId="ADAL" clId="{40DF33CF-3913-438F-B9DD-E70DBB5B2A6A}" dt="2023-11-24T00:58:30.801" v="303" actId="478"/>
        <pc:sldMkLst>
          <pc:docMk/>
          <pc:sldMk cId="3583799862" sldId="783"/>
        </pc:sldMkLst>
        <pc:spChg chg="del">
          <ac:chgData name="Jenifer Prince Devaraj" userId="c3fb109c-09d1-42a6-93f4-69472d709861" providerId="ADAL" clId="{40DF33CF-3913-438F-B9DD-E70DBB5B2A6A}" dt="2023-11-24T00:57:05.405" v="286" actId="478"/>
          <ac:spMkLst>
            <pc:docMk/>
            <pc:sldMk cId="3583799862" sldId="78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0DF33CF-3913-438F-B9DD-E70DBB5B2A6A}" dt="2023-11-24T00:49:42.331" v="255" actId="1076"/>
          <ac:spMkLst>
            <pc:docMk/>
            <pc:sldMk cId="3583799862" sldId="78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0DF33CF-3913-438F-B9DD-E70DBB5B2A6A}" dt="2023-11-24T00:49:36.689" v="254" actId="20577"/>
          <ac:spMkLst>
            <pc:docMk/>
            <pc:sldMk cId="3583799862" sldId="783"/>
            <ac:spMk id="6" creationId="{F8786BAD-055B-38E9-EC08-3B03BEB46516}"/>
          </ac:spMkLst>
        </pc:spChg>
        <pc:spChg chg="add del mod">
          <ac:chgData name="Jenifer Prince Devaraj" userId="c3fb109c-09d1-42a6-93f4-69472d709861" providerId="ADAL" clId="{40DF33CF-3913-438F-B9DD-E70DBB5B2A6A}" dt="2023-11-24T00:58:30.801" v="303" actId="478"/>
          <ac:spMkLst>
            <pc:docMk/>
            <pc:sldMk cId="3583799862" sldId="783"/>
            <ac:spMk id="13" creationId="{0C2CBD14-CD0A-B619-85AD-21AFAAF40360}"/>
          </ac:spMkLst>
        </pc:spChg>
        <pc:spChg chg="add mod">
          <ac:chgData name="Jenifer Prince Devaraj" userId="c3fb109c-09d1-42a6-93f4-69472d709861" providerId="ADAL" clId="{40DF33CF-3913-438F-B9DD-E70DBB5B2A6A}" dt="2023-11-24T00:57:06.200" v="287"/>
          <ac:spMkLst>
            <pc:docMk/>
            <pc:sldMk cId="3583799862" sldId="783"/>
            <ac:spMk id="14" creationId="{2C4E6746-2EA0-3C29-B4EB-E67E3A907CB2}"/>
          </ac:spMkLst>
        </pc:spChg>
        <pc:picChg chg="del">
          <ac:chgData name="Jenifer Prince Devaraj" userId="c3fb109c-09d1-42a6-93f4-69472d709861" providerId="ADAL" clId="{40DF33CF-3913-438F-B9DD-E70DBB5B2A6A}" dt="2023-11-24T00:48:47.554" v="251" actId="478"/>
          <ac:picMkLst>
            <pc:docMk/>
            <pc:sldMk cId="3583799862" sldId="783"/>
            <ac:picMk id="9" creationId="{663F4522-E0BF-D2D5-48D3-058E9D291C34}"/>
          </ac:picMkLst>
        </pc:picChg>
        <pc:picChg chg="add mod">
          <ac:chgData name="Jenifer Prince Devaraj" userId="c3fb109c-09d1-42a6-93f4-69472d709861" providerId="ADAL" clId="{40DF33CF-3913-438F-B9DD-E70DBB5B2A6A}" dt="2023-11-24T00:49:51.725" v="258" actId="1076"/>
          <ac:picMkLst>
            <pc:docMk/>
            <pc:sldMk cId="3583799862" sldId="783"/>
            <ac:picMk id="11" creationId="{68034143-B178-8EC6-F888-3C70AB3719EA}"/>
          </ac:picMkLst>
        </pc:picChg>
      </pc:sldChg>
      <pc:sldChg chg="addSp delSp modSp mod delAnim modAnim">
        <pc:chgData name="Jenifer Prince Devaraj" userId="c3fb109c-09d1-42a6-93f4-69472d709861" providerId="ADAL" clId="{40DF33CF-3913-438F-B9DD-E70DBB5B2A6A}" dt="2023-11-24T00:58:35.121" v="305" actId="478"/>
        <pc:sldMkLst>
          <pc:docMk/>
          <pc:sldMk cId="1863589383" sldId="784"/>
        </pc:sldMkLst>
        <pc:spChg chg="del">
          <ac:chgData name="Jenifer Prince Devaraj" userId="c3fb109c-09d1-42a6-93f4-69472d709861" providerId="ADAL" clId="{40DF33CF-3913-438F-B9DD-E70DBB5B2A6A}" dt="2023-11-24T00:57:11.456" v="288" actId="478"/>
          <ac:spMkLst>
            <pc:docMk/>
            <pc:sldMk cId="1863589383" sldId="784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40DF33CF-3913-438F-B9DD-E70DBB5B2A6A}" dt="2023-11-24T00:58:35.121" v="305" actId="478"/>
          <ac:spMkLst>
            <pc:docMk/>
            <pc:sldMk cId="1863589383" sldId="784"/>
            <ac:spMk id="13" creationId="{23709128-E31E-74EB-6615-8D8BB976DD13}"/>
          </ac:spMkLst>
        </pc:spChg>
        <pc:spChg chg="add mod">
          <ac:chgData name="Jenifer Prince Devaraj" userId="c3fb109c-09d1-42a6-93f4-69472d709861" providerId="ADAL" clId="{40DF33CF-3913-438F-B9DD-E70DBB5B2A6A}" dt="2023-11-24T00:57:12.300" v="289"/>
          <ac:spMkLst>
            <pc:docMk/>
            <pc:sldMk cId="1863589383" sldId="784"/>
            <ac:spMk id="14" creationId="{7C2C8A8A-46DE-5615-D9A2-CC706C2C2498}"/>
          </ac:spMkLst>
        </pc:spChg>
        <pc:picChg chg="del">
          <ac:chgData name="Jenifer Prince Devaraj" userId="c3fb109c-09d1-42a6-93f4-69472d709861" providerId="ADAL" clId="{40DF33CF-3913-438F-B9DD-E70DBB5B2A6A}" dt="2023-11-24T00:51:02.738" v="259" actId="478"/>
          <ac:picMkLst>
            <pc:docMk/>
            <pc:sldMk cId="1863589383" sldId="784"/>
            <ac:picMk id="7" creationId="{73BE046D-1A72-1A98-4ED9-A1133DEECB54}"/>
          </ac:picMkLst>
        </pc:picChg>
        <pc:picChg chg="add del mod">
          <ac:chgData name="Jenifer Prince Devaraj" userId="c3fb109c-09d1-42a6-93f4-69472d709861" providerId="ADAL" clId="{40DF33CF-3913-438F-B9DD-E70DBB5B2A6A}" dt="2023-11-24T00:53:18.975" v="264" actId="478"/>
          <ac:picMkLst>
            <pc:docMk/>
            <pc:sldMk cId="1863589383" sldId="784"/>
            <ac:picMk id="8" creationId="{3F5635E8-1634-FDCC-713D-91FEC9D082D9}"/>
          </ac:picMkLst>
        </pc:picChg>
        <pc:picChg chg="add del mod">
          <ac:chgData name="Jenifer Prince Devaraj" userId="c3fb109c-09d1-42a6-93f4-69472d709861" providerId="ADAL" clId="{40DF33CF-3913-438F-B9DD-E70DBB5B2A6A}" dt="2023-11-24T00:53:57.119" v="266" actId="478"/>
          <ac:picMkLst>
            <pc:docMk/>
            <pc:sldMk cId="1863589383" sldId="784"/>
            <ac:picMk id="10" creationId="{36DE22EE-0417-0D56-F75C-07BFB27A3C27}"/>
          </ac:picMkLst>
        </pc:picChg>
        <pc:picChg chg="add mod">
          <ac:chgData name="Jenifer Prince Devaraj" userId="c3fb109c-09d1-42a6-93f4-69472d709861" providerId="ADAL" clId="{40DF33CF-3913-438F-B9DD-E70DBB5B2A6A}" dt="2023-11-24T00:54:51.612" v="268" actId="1076"/>
          <ac:picMkLst>
            <pc:docMk/>
            <pc:sldMk cId="1863589383" sldId="784"/>
            <ac:picMk id="11" creationId="{A17682DE-4E37-1BCE-9F2E-FEB2F1D057BC}"/>
          </ac:picMkLst>
        </pc:picChg>
      </pc:sldChg>
      <pc:sldChg chg="del">
        <pc:chgData name="Jenifer Prince Devaraj" userId="c3fb109c-09d1-42a6-93f4-69472d709861" providerId="ADAL" clId="{40DF33CF-3913-438F-B9DD-E70DBB5B2A6A}" dt="2023-11-24T00:51:10.578" v="261" actId="47"/>
        <pc:sldMkLst>
          <pc:docMk/>
          <pc:sldMk cId="160350275" sldId="785"/>
        </pc:sldMkLst>
      </pc:sldChg>
      <pc:sldChg chg="del">
        <pc:chgData name="Jenifer Prince Devaraj" userId="c3fb109c-09d1-42a6-93f4-69472d709861" providerId="ADAL" clId="{40DF33CF-3913-438F-B9DD-E70DBB5B2A6A}" dt="2023-11-24T00:51:06.317" v="260" actId="47"/>
        <pc:sldMkLst>
          <pc:docMk/>
          <pc:sldMk cId="806278037" sldId="786"/>
        </pc:sldMkLst>
      </pc:sldChg>
      <pc:sldChg chg="addSp delSp modSp add mod">
        <pc:chgData name="Jenifer Prince Devaraj" userId="c3fb109c-09d1-42a6-93f4-69472d709861" providerId="ADAL" clId="{40DF33CF-3913-438F-B9DD-E70DBB5B2A6A}" dt="2023-11-24T00:57:36.901" v="292" actId="478"/>
        <pc:sldMkLst>
          <pc:docMk/>
          <pc:sldMk cId="1551871415" sldId="787"/>
        </pc:sldMkLst>
        <pc:spChg chg="del">
          <ac:chgData name="Jenifer Prince Devaraj" userId="c3fb109c-09d1-42a6-93f4-69472d709861" providerId="ADAL" clId="{40DF33CF-3913-438F-B9DD-E70DBB5B2A6A}" dt="2023-11-24T00:56:29.637" v="274" actId="478"/>
          <ac:spMkLst>
            <pc:docMk/>
            <pc:sldMk cId="1551871415" sldId="787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40DF33CF-3913-438F-B9DD-E70DBB5B2A6A}" dt="2023-11-24T00:41:56.901" v="61" actId="14100"/>
          <ac:spMkLst>
            <pc:docMk/>
            <pc:sldMk cId="1551871415" sldId="787"/>
            <ac:spMk id="6" creationId="{CC9EC73A-4BD5-5B99-9B98-05D3458F6079}"/>
          </ac:spMkLst>
        </pc:spChg>
        <pc:spChg chg="add del mod">
          <ac:chgData name="Jenifer Prince Devaraj" userId="c3fb109c-09d1-42a6-93f4-69472d709861" providerId="ADAL" clId="{40DF33CF-3913-438F-B9DD-E70DBB5B2A6A}" dt="2023-11-24T00:57:36.901" v="292" actId="478"/>
          <ac:spMkLst>
            <pc:docMk/>
            <pc:sldMk cId="1551871415" sldId="787"/>
            <ac:spMk id="11" creationId="{61A07DED-1150-4BDC-90B4-0A52D2BCA4E2}"/>
          </ac:spMkLst>
        </pc:spChg>
        <pc:spChg chg="mod">
          <ac:chgData name="Jenifer Prince Devaraj" userId="c3fb109c-09d1-42a6-93f4-69472d709861" providerId="ADAL" clId="{40DF33CF-3913-438F-B9DD-E70DBB5B2A6A}" dt="2023-11-24T00:40:20.474" v="51" actId="20577"/>
          <ac:spMkLst>
            <pc:docMk/>
            <pc:sldMk cId="1551871415" sldId="787"/>
            <ac:spMk id="12" creationId="{5EAFCC6E-2423-E6BA-EFDA-B62FDFBF5A3B}"/>
          </ac:spMkLst>
        </pc:spChg>
        <pc:spChg chg="del mod">
          <ac:chgData name="Jenifer Prince Devaraj" userId="c3fb109c-09d1-42a6-93f4-69472d709861" providerId="ADAL" clId="{40DF33CF-3913-438F-B9DD-E70DBB5B2A6A}" dt="2023-11-24T00:41:07.406" v="54" actId="478"/>
          <ac:spMkLst>
            <pc:docMk/>
            <pc:sldMk cId="1551871415" sldId="787"/>
            <ac:spMk id="13" creationId="{259753DC-1B20-4671-E3BE-BE1D67C10966}"/>
          </ac:spMkLst>
        </pc:spChg>
        <pc:spChg chg="add mod">
          <ac:chgData name="Jenifer Prince Devaraj" userId="c3fb109c-09d1-42a6-93f4-69472d709861" providerId="ADAL" clId="{40DF33CF-3913-438F-B9DD-E70DBB5B2A6A}" dt="2023-11-24T00:56:30.566" v="275"/>
          <ac:spMkLst>
            <pc:docMk/>
            <pc:sldMk cId="1551871415" sldId="787"/>
            <ac:spMk id="14" creationId="{9CE83461-4B22-F9EA-BED6-F6730B48012E}"/>
          </ac:spMkLst>
        </pc:spChg>
        <pc:picChg chg="del">
          <ac:chgData name="Jenifer Prince Devaraj" userId="c3fb109c-09d1-42a6-93f4-69472d709861" providerId="ADAL" clId="{40DF33CF-3913-438F-B9DD-E70DBB5B2A6A}" dt="2023-11-24T00:40:22.465" v="52" actId="478"/>
          <ac:picMkLst>
            <pc:docMk/>
            <pc:sldMk cId="1551871415" sldId="787"/>
            <ac:picMk id="7" creationId="{946C5A8B-5EDC-F27D-A31C-12BF7C6C5729}"/>
          </ac:picMkLst>
        </pc:picChg>
        <pc:picChg chg="add mod">
          <ac:chgData name="Jenifer Prince Devaraj" userId="c3fb109c-09d1-42a6-93f4-69472d709861" providerId="ADAL" clId="{40DF33CF-3913-438F-B9DD-E70DBB5B2A6A}" dt="2023-11-24T00:41:53.985" v="60" actId="14100"/>
          <ac:picMkLst>
            <pc:docMk/>
            <pc:sldMk cId="1551871415" sldId="787"/>
            <ac:picMk id="9" creationId="{00D8797D-55FA-A9DF-2C13-3AD4CF09C21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 Sequencer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- A Practical Example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requirements outlined in the assignment brief related to microcontroller-based circuit design.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78FB234-273E-7327-0684-3D7760E10178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0856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6C5A8B-5EDC-F27D-A31C-12BF7C6C5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2517902"/>
            <a:ext cx="11473699" cy="72158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1CBAE25-3D59-8BD3-18B5-84B6E3766EC7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Single bit variables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9EC73A-4BD5-5B99-9B98-05D3458F6079}"/>
              </a:ext>
            </a:extLst>
          </p:cNvPr>
          <p:cNvSpPr txBox="1"/>
          <p:nvPr/>
        </p:nvSpPr>
        <p:spPr>
          <a:xfrm>
            <a:off x="6304280" y="2740104"/>
            <a:ext cx="5364480" cy="2934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 err="1"/>
              <a:t>sbit</a:t>
            </a:r>
            <a:r>
              <a:rPr lang="en-GB" sz="2600" b="1" dirty="0"/>
              <a:t> :</a:t>
            </a:r>
            <a:r>
              <a:rPr lang="en-GB" sz="2600" dirty="0"/>
              <a:t>used to declare a single bit 	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 err="1"/>
              <a:t>LED_Red</a:t>
            </a:r>
            <a:r>
              <a:rPr lang="en-GB" sz="2600" b="1" dirty="0"/>
              <a:t> :</a:t>
            </a:r>
            <a:r>
              <a:rPr lang="en-GB" sz="2600" dirty="0"/>
              <a:t>name given to the single bit 	          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RB0_bit : </a:t>
            </a:r>
            <a:r>
              <a:rPr lang="en-GB" sz="2600" dirty="0"/>
              <a:t>the port and bit position to   	        which the variable is assigned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D8797D-55FA-A9DF-2C13-3AD4CF09C2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42" y="2985135"/>
            <a:ext cx="5846714" cy="2364106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9CE83461-4B22-F9EA-BED6-F6730B48012E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1871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3860800" y="2699749"/>
            <a:ext cx="7525122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TRISB,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,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PORTB,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value. PORTB is used to assign Traffic Light Modules.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6DBAC7E-0364-C98B-3A18-89482780F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737" y="2443480"/>
            <a:ext cx="2371725" cy="28956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380BE789-54E6-3192-1D97-6DF15DCC5B11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721360" y="1714725"/>
            <a:ext cx="10488088" cy="2907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 Also, it specifies the traffic Light sequence and the pedestrian LED. status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D43536-63CB-A98E-A3F9-A3B32259D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040" y="4252500"/>
            <a:ext cx="9230360" cy="236514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B0058A21-C224-F967-6501-3341E9EDD79F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21111" y="1705735"/>
            <a:ext cx="11549808" cy="2399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E97F901-D52B-95A9-0483-8DCF845229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081" y="4103049"/>
            <a:ext cx="10991850" cy="2514600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C8FA28CA-4486-ABD2-3071-8FC26C688A04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86592" y="1675255"/>
            <a:ext cx="10676048" cy="2399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51B980-EEF1-AA26-17D2-AB310B8C6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53" y="4074694"/>
            <a:ext cx="10305208" cy="258963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5CC193C7-0529-A42B-3B6A-FE17A786F002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</a:p>
        </p:txBody>
      </p:sp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91672" y="1680335"/>
            <a:ext cx="11204368" cy="2399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C63EA6-2AE0-89B4-7776-DE03824B0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439" y="4046178"/>
            <a:ext cx="9577705" cy="2605067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7C441EA-51BD-3ECE-50EA-30AF6FE0B221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</a:p>
        </p:txBody>
      </p:sp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341" y="1044417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536860"/>
            <a:ext cx="11224688" cy="2399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8034143-B178-8EC6-F888-3C70AB371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120" y="3826142"/>
            <a:ext cx="8910320" cy="2989996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C4E6746-2EA0-3C29-B4EB-E67E3A907CB2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Screen Recording 10">
            <a:hlinkClick r:id="" action="ppaction://media"/>
            <a:extLst>
              <a:ext uri="{FF2B5EF4-FFF2-40B4-BE49-F238E27FC236}">
                <a16:creationId xmlns:a16="http://schemas.microsoft.com/office/drawing/2014/main" id="{A17682DE-4E37-1BCE-9F2E-FEB2F1D057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21318" y="1238250"/>
            <a:ext cx="8543925" cy="5143500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7C2C8A8A-46DE-5615-D9A2-CC706C2C2498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Sequencer 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03"/>
    </mc:Choice>
    <mc:Fallback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769</Words>
  <Application>Microsoft Office PowerPoint</Application>
  <PresentationFormat>Widescreen</PresentationFormat>
  <Paragraphs>103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Sequencer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2023-11-24T00:58:36Z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