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7" autoAdjust="0"/>
    <p:restoredTop sz="94660"/>
  </p:normalViewPr>
  <p:slideViewPr>
    <p:cSldViewPr snapToGrid="0">
      <p:cViewPr varScale="1">
        <p:scale>
          <a:sx n="55" d="100"/>
          <a:sy n="55" d="100"/>
        </p:scale>
        <p:origin x="96" y="13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29FB5-8397-4264-A316-96B3B4D05BFB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1A92-83DE-4F0C-A240-8B1064CDF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977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29FB5-8397-4264-A316-96B3B4D05BFB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1A92-83DE-4F0C-A240-8B1064CDF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232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29FB5-8397-4264-A316-96B3B4D05BFB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1A92-83DE-4F0C-A240-8B1064CDF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906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29FB5-8397-4264-A316-96B3B4D05BFB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1A92-83DE-4F0C-A240-8B1064CDF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242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29FB5-8397-4264-A316-96B3B4D05BFB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1A92-83DE-4F0C-A240-8B1064CDF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206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29FB5-8397-4264-A316-96B3B4D05BFB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1A92-83DE-4F0C-A240-8B1064CDF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947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29FB5-8397-4264-A316-96B3B4D05BFB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1A92-83DE-4F0C-A240-8B1064CDF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894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29FB5-8397-4264-A316-96B3B4D05BFB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1A92-83DE-4F0C-A240-8B1064CDF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92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29FB5-8397-4264-A316-96B3B4D05BFB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1A92-83DE-4F0C-A240-8B1064CDF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405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29FB5-8397-4264-A316-96B3B4D05BFB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1A92-83DE-4F0C-A240-8B1064CDF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672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29FB5-8397-4264-A316-96B3B4D05BFB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1A92-83DE-4F0C-A240-8B1064CDF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886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D29FB5-8397-4264-A316-96B3B4D05BFB}" type="datetimeFigureOut">
              <a:rPr lang="en-GB" smtClean="0"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6F1A92-83DE-4F0C-A240-8B1064CDF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129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Prescriptivism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2968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Prescriptivism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Moral imperatives, such as you ought to do x, express our will or desires.</a:t>
            </a:r>
          </a:p>
          <a:p>
            <a:endParaRPr lang="en-GB" dirty="0"/>
          </a:p>
          <a:p>
            <a:r>
              <a:rPr lang="en-GB" dirty="0" smtClean="0"/>
              <a:t>They do not relate to an external moral reality.</a:t>
            </a:r>
          </a:p>
          <a:p>
            <a:endParaRPr lang="en-GB" dirty="0"/>
          </a:p>
          <a:p>
            <a:r>
              <a:rPr lang="en-GB" dirty="0" smtClean="0"/>
              <a:t>They are </a:t>
            </a:r>
            <a:r>
              <a:rPr lang="en-GB" dirty="0" err="1" smtClean="0"/>
              <a:t>universalisable</a:t>
            </a:r>
            <a:r>
              <a:rPr lang="en-GB" dirty="0" smtClean="0"/>
              <a:t>. </a:t>
            </a:r>
          </a:p>
          <a:p>
            <a:endParaRPr lang="en-GB" dirty="0"/>
          </a:p>
          <a:p>
            <a:r>
              <a:rPr lang="en-GB" dirty="0" smtClean="0"/>
              <a:t>Moral judgement are imperatives, rather </a:t>
            </a:r>
            <a:r>
              <a:rPr lang="en-GB" smtClean="0"/>
              <a:t>than </a:t>
            </a:r>
            <a:r>
              <a:rPr lang="en-GB" smtClean="0"/>
              <a:t>exclamations </a:t>
            </a:r>
            <a:r>
              <a:rPr lang="en-GB" dirty="0" smtClean="0"/>
              <a:t>of emotional states.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65613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R.M. Hare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735595" cy="4351338"/>
          </a:xfrm>
        </p:spPr>
        <p:txBody>
          <a:bodyPr/>
          <a:lstStyle/>
          <a:p>
            <a:r>
              <a:rPr lang="en-GB" dirty="0" smtClean="0"/>
              <a:t>Freedom requires that I form my own moral beliefs.</a:t>
            </a:r>
          </a:p>
          <a:p>
            <a:pPr lvl="1"/>
            <a:r>
              <a:rPr lang="en-GB" dirty="0" smtClean="0"/>
              <a:t>Free from impositions of culture</a:t>
            </a:r>
            <a:endParaRPr lang="en-GB" dirty="0"/>
          </a:p>
          <a:p>
            <a:r>
              <a:rPr lang="en-GB" dirty="0" smtClean="0"/>
              <a:t>Moral beliefs should be rational and not arbitrary. </a:t>
            </a:r>
          </a:p>
          <a:p>
            <a:r>
              <a:rPr lang="en-GB" dirty="0" smtClean="0"/>
              <a:t>Ought judgements are </a:t>
            </a:r>
            <a:r>
              <a:rPr lang="en-GB" dirty="0" err="1" smtClean="0"/>
              <a:t>universalisable</a:t>
            </a:r>
            <a:r>
              <a:rPr lang="en-GB" dirty="0" smtClean="0"/>
              <a:t> prescriptions.</a:t>
            </a:r>
          </a:p>
          <a:p>
            <a:r>
              <a:rPr lang="en-GB" dirty="0" smtClean="0"/>
              <a:t>A judgement indicates that you and everyone else should follow that judgment.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545859" y="5025081"/>
            <a:ext cx="2924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1919-2002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6420" y="1544723"/>
            <a:ext cx="2472639" cy="3301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9446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Freedom and Reason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are free to form our judgements as they are based on our own desires.</a:t>
            </a:r>
          </a:p>
          <a:p>
            <a:endParaRPr lang="en-GB" dirty="0"/>
          </a:p>
          <a:p>
            <a:r>
              <a:rPr lang="en-GB" dirty="0" smtClean="0"/>
              <a:t>Our judgements are rational as they need to be </a:t>
            </a:r>
            <a:r>
              <a:rPr lang="en-GB" dirty="0" err="1" smtClean="0"/>
              <a:t>universalisable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112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Moral judgements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order to be consistent, we must make similar judgements in similar cases. </a:t>
            </a:r>
          </a:p>
          <a:p>
            <a:endParaRPr lang="en-GB" dirty="0"/>
          </a:p>
          <a:p>
            <a:r>
              <a:rPr lang="en-GB" dirty="0" smtClean="0"/>
              <a:t>In order to be consistent, we must act in accordance with our judgments and want others to do the same.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5259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Golden Rule – Consistency Condition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I believe that x ought to be y in situation c</a:t>
            </a:r>
          </a:p>
          <a:p>
            <a:endParaRPr lang="en-GB" dirty="0"/>
          </a:p>
          <a:p>
            <a:r>
              <a:rPr lang="en-GB" dirty="0" smtClean="0"/>
              <a:t>I should desire that x is done to me if I am in situation 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21854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193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Prescriptivism </vt:lpstr>
      <vt:lpstr>Prescriptivism </vt:lpstr>
      <vt:lpstr>R.M. Hare</vt:lpstr>
      <vt:lpstr>Freedom and Reason</vt:lpstr>
      <vt:lpstr>Moral judgements </vt:lpstr>
      <vt:lpstr>Golden Rule – Consistency Condition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Prescriptivism</dc:title>
  <dc:creator>Tristan Nash</dc:creator>
  <cp:lastModifiedBy>Tristan Nash</cp:lastModifiedBy>
  <cp:revision>5</cp:revision>
  <dcterms:created xsi:type="dcterms:W3CDTF">2017-11-12T20:31:59Z</dcterms:created>
  <dcterms:modified xsi:type="dcterms:W3CDTF">2017-11-13T08:24:30Z</dcterms:modified>
</cp:coreProperties>
</file>