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4" r:id="rId1"/>
  </p:sldMasterIdLst>
  <p:sldIdLst>
    <p:sldId id="256" r:id="rId2"/>
    <p:sldId id="257" r:id="rId3"/>
    <p:sldId id="258" r:id="rId4"/>
    <p:sldId id="263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FE8A48-1FCF-49F1-A5AF-AF7FB38D9295}" v="387" dt="2022-12-15T12:56:27.786"/>
    <p1510:client id="{81ABD1F4-C480-8D4E-AB76-D573E16D5C23}" v="49" dt="2022-12-16T12:20:37.219"/>
    <p1510:client id="{C75B76B9-06BF-4412-AF3D-C2CA5AB6DEAD}" v="17" dt="2022-12-16T10:07:51.320"/>
    <p1510:client id="{E0E02C9A-8243-46C5-82EA-23EF4059321A}" v="86" dt="2022-12-16T12:38:51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avery" userId="7ceca9646f130c36" providerId="Windows Live" clId="Web-{74374E2C-5951-4E70-ADB8-E701997202BF}"/>
    <pc:docChg chg="addSld delSld modSld addMainMaster delMainMaster">
      <pc:chgData name="samantha avery" userId="7ceca9646f130c36" providerId="Windows Live" clId="Web-{74374E2C-5951-4E70-ADB8-E701997202BF}" dt="2022-12-15T11:48:07.550" v="1894" actId="20577"/>
      <pc:docMkLst>
        <pc:docMk/>
      </pc:docMkLst>
      <pc:sldChg chg="addSp delSp modSp mod setBg modClrScheme delDesignElem chgLayout">
        <pc:chgData name="samantha avery" userId="7ceca9646f130c36" providerId="Windows Live" clId="Web-{74374E2C-5951-4E70-ADB8-E701997202BF}" dt="2022-12-12T23:25:37.511" v="168" actId="20577"/>
        <pc:sldMkLst>
          <pc:docMk/>
          <pc:sldMk cId="109857222" sldId="256"/>
        </pc:sldMkLst>
        <pc:spChg chg="mod ord">
          <ac:chgData name="samantha avery" userId="7ceca9646f130c36" providerId="Windows Live" clId="Web-{74374E2C-5951-4E70-ADB8-E701997202BF}" dt="2022-12-12T23:25:37.511" v="16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antha avery" userId="7ceca9646f130c36" providerId="Windows Live" clId="Web-{74374E2C-5951-4E70-ADB8-E701997202BF}" dt="2022-12-11T04:23:46.748" v="7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mantha avery" userId="7ceca9646f130c36" providerId="Windows Live" clId="Web-{74374E2C-5951-4E70-ADB8-E701997202BF}" dt="2022-12-11T04:20:39.039" v="54"/>
          <ac:spMkLst>
            <pc:docMk/>
            <pc:sldMk cId="109857222" sldId="256"/>
            <ac:spMk id="6" creationId="{7B0B6F20-ACBD-46C3-BF1C-B0DA01E00200}"/>
          </ac:spMkLst>
        </pc:spChg>
        <pc:spChg chg="add del">
          <ac:chgData name="samantha avery" userId="7ceca9646f130c36" providerId="Windows Live" clId="Web-{74374E2C-5951-4E70-ADB8-E701997202BF}" dt="2022-12-11T04:20:39.039" v="54"/>
          <ac:spMkLst>
            <pc:docMk/>
            <pc:sldMk cId="109857222" sldId="256"/>
            <ac:spMk id="8" creationId="{6136405D-91C1-4AC4-A1DA-AADA5236EACE}"/>
          </ac:spMkLst>
        </pc:spChg>
        <pc:spChg chg="add del">
          <ac:chgData name="samantha avery" userId="7ceca9646f130c36" providerId="Windows Live" clId="Web-{74374E2C-5951-4E70-ADB8-E701997202BF}" dt="2022-12-11T03:59:56.048" v="1"/>
          <ac:spMkLst>
            <pc:docMk/>
            <pc:sldMk cId="109857222" sldId="256"/>
            <ac:spMk id="9" creationId="{6DA65B90-7B06-4499-91BA-CDDD36132481}"/>
          </ac:spMkLst>
        </pc:spChg>
        <pc:spChg chg="add del">
          <ac:chgData name="samantha avery" userId="7ceca9646f130c36" providerId="Windows Live" clId="Web-{74374E2C-5951-4E70-ADB8-E701997202BF}" dt="2022-12-11T03:59:56.048" v="1"/>
          <ac:spMkLst>
            <pc:docMk/>
            <pc:sldMk cId="109857222" sldId="256"/>
            <ac:spMk id="11" creationId="{9502469D-C562-48E3-ABA2-3CFA55C52684}"/>
          </ac:spMkLst>
        </pc:spChg>
        <pc:spChg chg="add del">
          <ac:chgData name="samantha avery" userId="7ceca9646f130c36" providerId="Windows Live" clId="Web-{74374E2C-5951-4E70-ADB8-E701997202BF}" dt="2022-12-11T04:20:39.039" v="54"/>
          <ac:spMkLst>
            <pc:docMk/>
            <pc:sldMk cId="109857222" sldId="256"/>
            <ac:spMk id="12" creationId="{B5B11595-9562-42F8-B810-2A20A7840F97}"/>
          </ac:spMkLst>
        </pc:spChg>
        <pc:spChg chg="add del">
          <ac:chgData name="samantha avery" userId="7ceca9646f130c36" providerId="Windows Live" clId="Web-{74374E2C-5951-4E70-ADB8-E701997202BF}" dt="2022-12-11T04:23:13.636" v="73"/>
          <ac:spMkLst>
            <pc:docMk/>
            <pc:sldMk cId="109857222" sldId="256"/>
            <ac:spMk id="25" creationId="{180B7F73-54BE-43C6-9B0D-0D21A4F0ECB1}"/>
          </ac:spMkLst>
        </pc:spChg>
        <pc:spChg chg="add del">
          <ac:chgData name="samantha avery" userId="7ceca9646f130c36" providerId="Windows Live" clId="Web-{74374E2C-5951-4E70-ADB8-E701997202BF}" dt="2022-12-11T04:23:46.748" v="75"/>
          <ac:spMkLst>
            <pc:docMk/>
            <pc:sldMk cId="109857222" sldId="256"/>
            <ac:spMk id="35" creationId="{CE596792-7FDC-4EAE-BE21-518BFFD7A984}"/>
          </ac:spMkLst>
        </pc:spChg>
        <pc:grpChg chg="add del">
          <ac:chgData name="samantha avery" userId="7ceca9646f130c36" providerId="Windows Live" clId="Web-{74374E2C-5951-4E70-ADB8-E701997202BF}" dt="2022-12-11T04:23:13.636" v="73"/>
          <ac:grpSpMkLst>
            <pc:docMk/>
            <pc:sldMk cId="109857222" sldId="256"/>
            <ac:grpSpMk id="18" creationId="{7014CE53-0DF4-4BC4-9F3E-D9EFF522DD88}"/>
          </ac:grpSpMkLst>
        </pc:grpChg>
        <pc:grpChg chg="add del">
          <ac:chgData name="samantha avery" userId="7ceca9646f130c36" providerId="Windows Live" clId="Web-{74374E2C-5951-4E70-ADB8-E701997202BF}" dt="2022-12-11T04:23:46.748" v="75"/>
          <ac:grpSpMkLst>
            <pc:docMk/>
            <pc:sldMk cId="109857222" sldId="256"/>
            <ac:grpSpMk id="33" creationId="{4D951037-58D6-4786-A066-EE7777B653AC}"/>
          </ac:grpSpMkLst>
        </pc:grpChg>
        <pc:picChg chg="add mod ord">
          <ac:chgData name="samantha avery" userId="7ceca9646f130c36" providerId="Windows Live" clId="Web-{74374E2C-5951-4E70-ADB8-E701997202BF}" dt="2022-12-11T04:23:13.682" v="74"/>
          <ac:picMkLst>
            <pc:docMk/>
            <pc:sldMk cId="109857222" sldId="256"/>
            <ac:picMk id="4" creationId="{549F7CB6-AB86-E574-CDC4-0D06E28F7530}"/>
          </ac:picMkLst>
        </pc:picChg>
        <pc:picChg chg="add mod">
          <ac:chgData name="samantha avery" userId="7ceca9646f130c36" providerId="Windows Live" clId="Web-{74374E2C-5951-4E70-ADB8-E701997202BF}" dt="2022-12-11T04:28:11.784" v="78" actId="14100"/>
          <ac:picMkLst>
            <pc:docMk/>
            <pc:sldMk cId="109857222" sldId="256"/>
            <ac:picMk id="5" creationId="{2AB7EA3F-3AA5-4220-D490-E2BFB59AE1C3}"/>
          </ac:picMkLst>
        </pc:picChg>
        <pc:picChg chg="add del">
          <ac:chgData name="samantha avery" userId="7ceca9646f130c36" providerId="Windows Live" clId="Web-{74374E2C-5951-4E70-ADB8-E701997202BF}" dt="2022-12-11T04:20:39.039" v="54"/>
          <ac:picMkLst>
            <pc:docMk/>
            <pc:sldMk cId="109857222" sldId="256"/>
            <ac:picMk id="7" creationId="{9873E22E-6D95-4919-9786-9CE22CFB2F22}"/>
          </ac:picMkLst>
        </pc:picChg>
        <pc:picChg chg="add del">
          <ac:chgData name="samantha avery" userId="7ceca9646f130c36" providerId="Windows Live" clId="Web-{74374E2C-5951-4E70-ADB8-E701997202BF}" dt="2022-12-11T04:20:39.039" v="54"/>
          <ac:picMkLst>
            <pc:docMk/>
            <pc:sldMk cId="109857222" sldId="256"/>
            <ac:picMk id="10" creationId="{92197BAB-F32A-48E3-8888-C2431E9F6197}"/>
          </ac:picMkLst>
        </pc:picChg>
        <pc:picChg chg="add mod ord">
          <ac:chgData name="samantha avery" userId="7ceca9646f130c36" providerId="Windows Live" clId="Web-{74374E2C-5951-4E70-ADB8-E701997202BF}" dt="2022-12-11T04:28:38.034" v="82" actId="14100"/>
          <ac:picMkLst>
            <pc:docMk/>
            <pc:sldMk cId="109857222" sldId="256"/>
            <ac:picMk id="14" creationId="{2A518EB3-D16F-C782-E020-0EE9933F8E59}"/>
          </ac:picMkLst>
        </pc:picChg>
        <pc:picChg chg="add mod ord">
          <ac:chgData name="samantha avery" userId="7ceca9646f130c36" providerId="Windows Live" clId="Web-{74374E2C-5951-4E70-ADB8-E701997202BF}" dt="2022-12-11T04:28:46.175" v="84" actId="14100"/>
          <ac:picMkLst>
            <pc:docMk/>
            <pc:sldMk cId="109857222" sldId="256"/>
            <ac:picMk id="16" creationId="{47D0D20E-6827-FE68-F072-07F755797239}"/>
          </ac:picMkLst>
        </pc:picChg>
        <pc:picChg chg="add mod">
          <ac:chgData name="samantha avery" userId="7ceca9646f130c36" providerId="Windows Live" clId="Web-{74374E2C-5951-4E70-ADB8-E701997202BF}" dt="2022-12-11T04:28:26.690" v="81" actId="14100"/>
          <ac:picMkLst>
            <pc:docMk/>
            <pc:sldMk cId="109857222" sldId="256"/>
            <ac:picMk id="20" creationId="{DD9AEE98-49CE-E5C7-730E-B83C9373FB0A}"/>
          </ac:picMkLst>
        </pc:picChg>
        <pc:picChg chg="add del">
          <ac:chgData name="samantha avery" userId="7ceca9646f130c36" providerId="Windows Live" clId="Web-{74374E2C-5951-4E70-ADB8-E701997202BF}" dt="2022-12-11T04:20:39.039" v="54"/>
          <ac:picMkLst>
            <pc:docMk/>
            <pc:sldMk cId="109857222" sldId="256"/>
            <ac:picMk id="21" creationId="{C4F8C38E-73AE-4CE8-872C-42AFC04095B9}"/>
          </ac:picMkLst>
        </pc:picChg>
        <pc:cxnChg chg="add del">
          <ac:chgData name="samantha avery" userId="7ceca9646f130c36" providerId="Windows Live" clId="Web-{74374E2C-5951-4E70-ADB8-E701997202BF}" dt="2022-12-11T03:59:56.048" v="1"/>
          <ac:cxnSpMkLst>
            <pc:docMk/>
            <pc:sldMk cId="109857222" sldId="256"/>
            <ac:cxnSpMk id="13" creationId="{6D4C177C-581F-4CC8-A686-0B6D25DC6A70}"/>
          </ac:cxnSpMkLst>
        </pc:cxnChg>
        <pc:cxnChg chg="add del">
          <ac:chgData name="samantha avery" userId="7ceca9646f130c36" providerId="Windows Live" clId="Web-{74374E2C-5951-4E70-ADB8-E701997202BF}" dt="2022-12-11T03:59:56.048" v="1"/>
          <ac:cxnSpMkLst>
            <pc:docMk/>
            <pc:sldMk cId="109857222" sldId="256"/>
            <ac:cxnSpMk id="15" creationId="{F3C8C2E5-55C2-48F4-A36A-473F2254C302}"/>
          </ac:cxnSpMkLst>
        </pc:cxnChg>
        <pc:cxnChg chg="add del">
          <ac:chgData name="samantha avery" userId="7ceca9646f130c36" providerId="Windows Live" clId="Web-{74374E2C-5951-4E70-ADB8-E701997202BF}" dt="2022-12-11T03:59:56.048" v="1"/>
          <ac:cxnSpMkLst>
            <pc:docMk/>
            <pc:sldMk cId="109857222" sldId="256"/>
            <ac:cxnSpMk id="17" creationId="{05B8EA5E-9C54-40D2-A319-5533E7D50E3C}"/>
          </ac:cxnSpMkLst>
        </pc:cxnChg>
        <pc:cxnChg chg="add del">
          <ac:chgData name="samantha avery" userId="7ceca9646f130c36" providerId="Windows Live" clId="Web-{74374E2C-5951-4E70-ADB8-E701997202BF}" dt="2022-12-11T04:20:39.039" v="54"/>
          <ac:cxnSpMkLst>
            <pc:docMk/>
            <pc:sldMk cId="109857222" sldId="256"/>
            <ac:cxnSpMk id="19" creationId="{3C6B113E-084C-4375-B4FB-70E276EC9421}"/>
          </ac:cxnSpMkLst>
        </pc:cxnChg>
        <pc:cxnChg chg="add del">
          <ac:chgData name="samantha avery" userId="7ceca9646f130c36" providerId="Windows Live" clId="Web-{74374E2C-5951-4E70-ADB8-E701997202BF}" dt="2022-12-11T04:23:13.636" v="73"/>
          <ac:cxnSpMkLst>
            <pc:docMk/>
            <pc:sldMk cId="109857222" sldId="256"/>
            <ac:cxnSpMk id="27" creationId="{E38D285E-6046-4BD8-B8C5-1219CAB9836F}"/>
          </ac:cxnSpMkLst>
        </pc:cxnChg>
        <pc:cxnChg chg="add del">
          <ac:chgData name="samantha avery" userId="7ceca9646f130c36" providerId="Windows Live" clId="Web-{74374E2C-5951-4E70-ADB8-E701997202BF}" dt="2022-12-11T04:23:13.636" v="73"/>
          <ac:cxnSpMkLst>
            <pc:docMk/>
            <pc:sldMk cId="109857222" sldId="256"/>
            <ac:cxnSpMk id="29" creationId="{CF4283B1-43A9-48D9-9E36-85AAAC3E2917}"/>
          </ac:cxnSpMkLst>
        </pc:cxnChg>
        <pc:cxnChg chg="add del">
          <ac:chgData name="samantha avery" userId="7ceca9646f130c36" providerId="Windows Live" clId="Web-{74374E2C-5951-4E70-ADB8-E701997202BF}" dt="2022-12-11T04:23:13.636" v="73"/>
          <ac:cxnSpMkLst>
            <pc:docMk/>
            <pc:sldMk cId="109857222" sldId="256"/>
            <ac:cxnSpMk id="31" creationId="{476434B4-9F24-4972-B3AC-47CEBB41730E}"/>
          </ac:cxnSpMkLst>
        </pc:cxnChg>
        <pc:cxnChg chg="add del">
          <ac:chgData name="samantha avery" userId="7ceca9646f130c36" providerId="Windows Live" clId="Web-{74374E2C-5951-4E70-ADB8-E701997202BF}" dt="2022-12-11T04:23:46.748" v="75"/>
          <ac:cxnSpMkLst>
            <pc:docMk/>
            <pc:sldMk cId="109857222" sldId="256"/>
            <ac:cxnSpMk id="34" creationId="{B82F7A33-18C1-45A4-9F84-AD6111BED26E}"/>
          </ac:cxnSpMkLst>
        </pc:cxnChg>
      </pc:sldChg>
      <pc:sldChg chg="addSp delSp modSp new">
        <pc:chgData name="samantha avery" userId="7ceca9646f130c36" providerId="Windows Live" clId="Web-{74374E2C-5951-4E70-ADB8-E701997202BF}" dt="2022-12-15T11:35:36.589" v="1800" actId="1076"/>
        <pc:sldMkLst>
          <pc:docMk/>
          <pc:sldMk cId="1028383021" sldId="257"/>
        </pc:sldMkLst>
        <pc:spChg chg="mod">
          <ac:chgData name="samantha avery" userId="7ceca9646f130c36" providerId="Windows Live" clId="Web-{74374E2C-5951-4E70-ADB8-E701997202BF}" dt="2022-12-12T23:40:29.195" v="365" actId="20577"/>
          <ac:spMkLst>
            <pc:docMk/>
            <pc:sldMk cId="1028383021" sldId="257"/>
            <ac:spMk id="2" creationId="{4C38A2DA-0779-02B5-4749-C2B5CC3ADEDC}"/>
          </ac:spMkLst>
        </pc:spChg>
        <pc:spChg chg="mod">
          <ac:chgData name="samantha avery" userId="7ceca9646f130c36" providerId="Windows Live" clId="Web-{74374E2C-5951-4E70-ADB8-E701997202BF}" dt="2022-12-12T23:39:50.491" v="363" actId="20577"/>
          <ac:spMkLst>
            <pc:docMk/>
            <pc:sldMk cId="1028383021" sldId="257"/>
            <ac:spMk id="3" creationId="{E7D531A9-1CCA-F610-7B40-324CAE974C2F}"/>
          </ac:spMkLst>
        </pc:spChg>
        <pc:spChg chg="add del mod">
          <ac:chgData name="samantha avery" userId="7ceca9646f130c36" providerId="Windows Live" clId="Web-{74374E2C-5951-4E70-ADB8-E701997202BF}" dt="2022-12-15T11:33:55.195" v="1779"/>
          <ac:spMkLst>
            <pc:docMk/>
            <pc:sldMk cId="1028383021" sldId="257"/>
            <ac:spMk id="4" creationId="{E0B260F4-B10C-E326-BE39-721516ADF3AB}"/>
          </ac:spMkLst>
        </pc:spChg>
        <pc:spChg chg="add mod">
          <ac:chgData name="samantha avery" userId="7ceca9646f130c36" providerId="Windows Live" clId="Web-{74374E2C-5951-4E70-ADB8-E701997202BF}" dt="2022-12-15T11:35:36.589" v="1800" actId="1076"/>
          <ac:spMkLst>
            <pc:docMk/>
            <pc:sldMk cId="1028383021" sldId="257"/>
            <ac:spMk id="5" creationId="{0B9B4684-D6F5-F49A-3FD8-DA142E636C3A}"/>
          </ac:spMkLst>
        </pc:spChg>
      </pc:sldChg>
      <pc:sldChg chg="addSp modSp new">
        <pc:chgData name="samantha avery" userId="7ceca9646f130c36" providerId="Windows Live" clId="Web-{74374E2C-5951-4E70-ADB8-E701997202BF}" dt="2022-12-15T11:38:13.375" v="1835" actId="14100"/>
        <pc:sldMkLst>
          <pc:docMk/>
          <pc:sldMk cId="1120599982" sldId="258"/>
        </pc:sldMkLst>
        <pc:spChg chg="mod">
          <ac:chgData name="samantha avery" userId="7ceca9646f130c36" providerId="Windows Live" clId="Web-{74374E2C-5951-4E70-ADB8-E701997202BF}" dt="2022-12-12T23:53:47.923" v="367" actId="1076"/>
          <ac:spMkLst>
            <pc:docMk/>
            <pc:sldMk cId="1120599982" sldId="258"/>
            <ac:spMk id="2" creationId="{7C7738A0-49F9-1806-2045-55FC3B7EA267}"/>
          </ac:spMkLst>
        </pc:spChg>
        <pc:spChg chg="mod">
          <ac:chgData name="samantha avery" userId="7ceca9646f130c36" providerId="Windows Live" clId="Web-{74374E2C-5951-4E70-ADB8-E701997202BF}" dt="2022-12-13T01:01:06.232" v="559" actId="14100"/>
          <ac:spMkLst>
            <pc:docMk/>
            <pc:sldMk cId="1120599982" sldId="258"/>
            <ac:spMk id="3" creationId="{FEB0E407-4951-C2D5-CE34-A327A758A65F}"/>
          </ac:spMkLst>
        </pc:spChg>
        <pc:spChg chg="add mod">
          <ac:chgData name="samantha avery" userId="7ceca9646f130c36" providerId="Windows Live" clId="Web-{74374E2C-5951-4E70-ADB8-E701997202BF}" dt="2022-12-13T01:09:13.753" v="644" actId="1076"/>
          <ac:spMkLst>
            <pc:docMk/>
            <pc:sldMk cId="1120599982" sldId="258"/>
            <ac:spMk id="7" creationId="{B77FA44C-0948-9583-74A6-2FE3F89F818F}"/>
          </ac:spMkLst>
        </pc:spChg>
        <pc:spChg chg="add mod">
          <ac:chgData name="samantha avery" userId="7ceca9646f130c36" providerId="Windows Live" clId="Web-{74374E2C-5951-4E70-ADB8-E701997202BF}" dt="2022-12-15T11:38:13.375" v="1835" actId="14100"/>
          <ac:spMkLst>
            <pc:docMk/>
            <pc:sldMk cId="1120599982" sldId="258"/>
            <ac:spMk id="10" creationId="{266077D7-28FB-7D90-2C5F-0CD0671727A5}"/>
          </ac:spMkLst>
        </pc:spChg>
        <pc:picChg chg="add mod">
          <ac:chgData name="samantha avery" userId="7ceca9646f130c36" providerId="Windows Live" clId="Web-{74374E2C-5951-4E70-ADB8-E701997202BF}" dt="2022-12-13T00:58:54.587" v="552" actId="1076"/>
          <ac:picMkLst>
            <pc:docMk/>
            <pc:sldMk cId="1120599982" sldId="258"/>
            <ac:picMk id="4" creationId="{961AB948-E00C-012D-21AD-B39E1ACC7F50}"/>
          </ac:picMkLst>
        </pc:picChg>
        <pc:picChg chg="add mod">
          <ac:chgData name="samantha avery" userId="7ceca9646f130c36" providerId="Windows Live" clId="Web-{74374E2C-5951-4E70-ADB8-E701997202BF}" dt="2022-12-13T01:00:12.839" v="556" actId="1076"/>
          <ac:picMkLst>
            <pc:docMk/>
            <pc:sldMk cId="1120599982" sldId="258"/>
            <ac:picMk id="5" creationId="{95D25771-FACD-A79D-2E3C-FDDDA9699D85}"/>
          </ac:picMkLst>
        </pc:picChg>
        <pc:picChg chg="add mod">
          <ac:chgData name="samantha avery" userId="7ceca9646f130c36" providerId="Windows Live" clId="Web-{74374E2C-5951-4E70-ADB8-E701997202BF}" dt="2022-12-13T01:00:31.465" v="558" actId="1076"/>
          <ac:picMkLst>
            <pc:docMk/>
            <pc:sldMk cId="1120599982" sldId="258"/>
            <ac:picMk id="6" creationId="{9B795CA1-FB53-9CBE-4DBE-4D3A7934E89E}"/>
          </ac:picMkLst>
        </pc:picChg>
        <pc:picChg chg="add mod">
          <ac:chgData name="samantha avery" userId="7ceca9646f130c36" providerId="Windows Live" clId="Web-{74374E2C-5951-4E70-ADB8-E701997202BF}" dt="2022-12-13T01:09:19.097" v="645" actId="1076"/>
          <ac:picMkLst>
            <pc:docMk/>
            <pc:sldMk cId="1120599982" sldId="258"/>
            <ac:picMk id="8" creationId="{F005F523-0D20-7E30-A09B-6E18E6CA1401}"/>
          </ac:picMkLst>
        </pc:picChg>
        <pc:picChg chg="add mod">
          <ac:chgData name="samantha avery" userId="7ceca9646f130c36" providerId="Windows Live" clId="Web-{74374E2C-5951-4E70-ADB8-E701997202BF}" dt="2022-12-13T01:09:28.472" v="648" actId="14100"/>
          <ac:picMkLst>
            <pc:docMk/>
            <pc:sldMk cId="1120599982" sldId="258"/>
            <ac:picMk id="9" creationId="{A30437C9-3326-49CC-BEC1-41B23097611A}"/>
          </ac:picMkLst>
        </pc:picChg>
      </pc:sldChg>
      <pc:sldChg chg="addSp modSp new">
        <pc:chgData name="samantha avery" userId="7ceca9646f130c36" providerId="Windows Live" clId="Web-{74374E2C-5951-4E70-ADB8-E701997202BF}" dt="2022-12-15T11:47:39.314" v="1886" actId="20577"/>
        <pc:sldMkLst>
          <pc:docMk/>
          <pc:sldMk cId="1047360316" sldId="259"/>
        </pc:sldMkLst>
        <pc:spChg chg="mod">
          <ac:chgData name="samantha avery" userId="7ceca9646f130c36" providerId="Windows Live" clId="Web-{74374E2C-5951-4E70-ADB8-E701997202BF}" dt="2022-12-13T01:12:46.165" v="716" actId="1076"/>
          <ac:spMkLst>
            <pc:docMk/>
            <pc:sldMk cId="1047360316" sldId="259"/>
            <ac:spMk id="2" creationId="{3E8C1B2F-D3AD-C152-7425-0635481DC9FE}"/>
          </ac:spMkLst>
        </pc:spChg>
        <pc:spChg chg="mod">
          <ac:chgData name="samantha avery" userId="7ceca9646f130c36" providerId="Windows Live" clId="Web-{74374E2C-5951-4E70-ADB8-E701997202BF}" dt="2022-12-15T11:47:39.314" v="1886" actId="20577"/>
          <ac:spMkLst>
            <pc:docMk/>
            <pc:sldMk cId="1047360316" sldId="259"/>
            <ac:spMk id="3" creationId="{82E5B892-DF3F-F596-E8E6-23F947F5D32A}"/>
          </ac:spMkLst>
        </pc:spChg>
        <pc:spChg chg="add">
          <ac:chgData name="samantha avery" userId="7ceca9646f130c36" providerId="Windows Live" clId="Web-{74374E2C-5951-4E70-ADB8-E701997202BF}" dt="2022-12-15T11:30:35.768" v="1768"/>
          <ac:spMkLst>
            <pc:docMk/>
            <pc:sldMk cId="1047360316" sldId="259"/>
            <ac:spMk id="7" creationId="{E4D876BC-7C7F-8462-A96D-2DB2A340A7FA}"/>
          </ac:spMkLst>
        </pc:spChg>
        <pc:spChg chg="add mod">
          <ac:chgData name="samantha avery" userId="7ceca9646f130c36" providerId="Windows Live" clId="Web-{74374E2C-5951-4E70-ADB8-E701997202BF}" dt="2022-12-15T11:42:44.087" v="1876" actId="20577"/>
          <ac:spMkLst>
            <pc:docMk/>
            <pc:sldMk cId="1047360316" sldId="259"/>
            <ac:spMk id="8" creationId="{7C4897FC-06CB-7FE1-5158-9DD71F773391}"/>
          </ac:spMkLst>
        </pc:spChg>
        <pc:picChg chg="add mod">
          <ac:chgData name="samantha avery" userId="7ceca9646f130c36" providerId="Windows Live" clId="Web-{74374E2C-5951-4E70-ADB8-E701997202BF}" dt="2022-12-14T03:11:50.856" v="1307" actId="1076"/>
          <ac:picMkLst>
            <pc:docMk/>
            <pc:sldMk cId="1047360316" sldId="259"/>
            <ac:picMk id="4" creationId="{34445D75-5F38-F237-A0BD-7D3F4F927C78}"/>
          </ac:picMkLst>
        </pc:picChg>
        <pc:picChg chg="add mod">
          <ac:chgData name="samantha avery" userId="7ceca9646f130c36" providerId="Windows Live" clId="Web-{74374E2C-5951-4E70-ADB8-E701997202BF}" dt="2022-12-14T03:11:55.012" v="1308" actId="1076"/>
          <ac:picMkLst>
            <pc:docMk/>
            <pc:sldMk cId="1047360316" sldId="259"/>
            <ac:picMk id="5" creationId="{97D3FECF-1186-23DF-C913-EE536155A383}"/>
          </ac:picMkLst>
        </pc:picChg>
        <pc:picChg chg="add mod">
          <ac:chgData name="samantha avery" userId="7ceca9646f130c36" providerId="Windows Live" clId="Web-{74374E2C-5951-4E70-ADB8-E701997202BF}" dt="2022-12-14T03:12:00.465" v="1309" actId="14100"/>
          <ac:picMkLst>
            <pc:docMk/>
            <pc:sldMk cId="1047360316" sldId="259"/>
            <ac:picMk id="6" creationId="{CE3AADBB-1961-5AB4-61A6-DAAB19A0A74D}"/>
          </ac:picMkLst>
        </pc:picChg>
      </pc:sldChg>
      <pc:sldChg chg="addSp modSp new">
        <pc:chgData name="samantha avery" userId="7ceca9646f130c36" providerId="Windows Live" clId="Web-{74374E2C-5951-4E70-ADB8-E701997202BF}" dt="2022-12-15T11:48:07.550" v="1894" actId="20577"/>
        <pc:sldMkLst>
          <pc:docMk/>
          <pc:sldMk cId="39103072" sldId="260"/>
        </pc:sldMkLst>
        <pc:spChg chg="mod">
          <ac:chgData name="samantha avery" userId="7ceca9646f130c36" providerId="Windows Live" clId="Web-{74374E2C-5951-4E70-ADB8-E701997202BF}" dt="2022-12-14T03:19:48.861" v="1405" actId="1076"/>
          <ac:spMkLst>
            <pc:docMk/>
            <pc:sldMk cId="39103072" sldId="260"/>
            <ac:spMk id="2" creationId="{CBB01E01-1762-B7D6-5C02-66749C45CDF8}"/>
          </ac:spMkLst>
        </pc:spChg>
        <pc:spChg chg="mod">
          <ac:chgData name="samantha avery" userId="7ceca9646f130c36" providerId="Windows Live" clId="Web-{74374E2C-5951-4E70-ADB8-E701997202BF}" dt="2022-12-14T03:19:35.814" v="1404" actId="20577"/>
          <ac:spMkLst>
            <pc:docMk/>
            <pc:sldMk cId="39103072" sldId="260"/>
            <ac:spMk id="3" creationId="{BB814101-74F2-D4FD-D217-9EF0A62D03C2}"/>
          </ac:spMkLst>
        </pc:spChg>
        <pc:spChg chg="add mod">
          <ac:chgData name="samantha avery" userId="7ceca9646f130c36" providerId="Windows Live" clId="Web-{74374E2C-5951-4E70-ADB8-E701997202BF}" dt="2022-12-15T11:47:54.705" v="1888" actId="20577"/>
          <ac:spMkLst>
            <pc:docMk/>
            <pc:sldMk cId="39103072" sldId="260"/>
            <ac:spMk id="4" creationId="{FD7434BE-318C-B568-BCAA-988F0C332EA1}"/>
          </ac:spMkLst>
        </pc:spChg>
        <pc:spChg chg="add mod">
          <ac:chgData name="samantha avery" userId="7ceca9646f130c36" providerId="Windows Live" clId="Web-{74374E2C-5951-4E70-ADB8-E701997202BF}" dt="2022-12-15T11:48:07.550" v="1894" actId="20577"/>
          <ac:spMkLst>
            <pc:docMk/>
            <pc:sldMk cId="39103072" sldId="260"/>
            <ac:spMk id="5" creationId="{47341802-0169-279C-DDE5-78DD29E7BCCF}"/>
          </ac:spMkLst>
        </pc:spChg>
        <pc:spChg chg="add">
          <ac:chgData name="samantha avery" userId="7ceca9646f130c36" providerId="Windows Live" clId="Web-{74374E2C-5951-4E70-ADB8-E701997202BF}" dt="2022-12-15T11:41:56.788" v="1869"/>
          <ac:spMkLst>
            <pc:docMk/>
            <pc:sldMk cId="39103072" sldId="260"/>
            <ac:spMk id="6" creationId="{19E97D3A-D37B-3341-73D9-0464AABDC166}"/>
          </ac:spMkLst>
        </pc:spChg>
        <pc:spChg chg="add">
          <ac:chgData name="samantha avery" userId="7ceca9646f130c36" providerId="Windows Live" clId="Web-{74374E2C-5951-4E70-ADB8-E701997202BF}" dt="2022-12-15T11:42:59.540" v="1877"/>
          <ac:spMkLst>
            <pc:docMk/>
            <pc:sldMk cId="39103072" sldId="260"/>
            <ac:spMk id="7" creationId="{53A23196-3856-6857-EBD0-547D48A668B9}"/>
          </ac:spMkLst>
        </pc:spChg>
      </pc:sldChg>
      <pc:sldChg chg="modSp new">
        <pc:chgData name="samantha avery" userId="7ceca9646f130c36" providerId="Windows Live" clId="Web-{74374E2C-5951-4E70-ADB8-E701997202BF}" dt="2022-12-15T11:03:03.251" v="1669" actId="20577"/>
        <pc:sldMkLst>
          <pc:docMk/>
          <pc:sldMk cId="2644978078" sldId="261"/>
        </pc:sldMkLst>
        <pc:spChg chg="mod">
          <ac:chgData name="samantha avery" userId="7ceca9646f130c36" providerId="Windows Live" clId="Web-{74374E2C-5951-4E70-ADB8-E701997202BF}" dt="2022-12-12T18:41:30.445" v="157" actId="20577"/>
          <ac:spMkLst>
            <pc:docMk/>
            <pc:sldMk cId="2644978078" sldId="261"/>
            <ac:spMk id="2" creationId="{0C704F58-0EE1-E7B8-ECDA-F48C3AAA80C5}"/>
          </ac:spMkLst>
        </pc:spChg>
        <pc:spChg chg="mod">
          <ac:chgData name="samantha avery" userId="7ceca9646f130c36" providerId="Windows Live" clId="Web-{74374E2C-5951-4E70-ADB8-E701997202BF}" dt="2022-12-15T11:03:03.251" v="1669" actId="20577"/>
          <ac:spMkLst>
            <pc:docMk/>
            <pc:sldMk cId="2644978078" sldId="261"/>
            <ac:spMk id="3" creationId="{387762EA-7EF1-3702-4242-C942E2894123}"/>
          </ac:spMkLst>
        </pc:spChg>
      </pc:sldChg>
      <pc:sldChg chg="modSp new">
        <pc:chgData name="samantha avery" userId="7ceca9646f130c36" providerId="Windows Live" clId="Web-{74374E2C-5951-4E70-ADB8-E701997202BF}" dt="2022-12-15T11:39:36.393" v="1838" actId="20577"/>
        <pc:sldMkLst>
          <pc:docMk/>
          <pc:sldMk cId="973703739" sldId="262"/>
        </pc:sldMkLst>
        <pc:spChg chg="mod">
          <ac:chgData name="samantha avery" userId="7ceca9646f130c36" providerId="Windows Live" clId="Web-{74374E2C-5951-4E70-ADB8-E701997202BF}" dt="2022-12-15T11:16:10.444" v="1728" actId="1076"/>
          <ac:spMkLst>
            <pc:docMk/>
            <pc:sldMk cId="973703739" sldId="262"/>
            <ac:spMk id="2" creationId="{614624D6-146A-E996-A42D-543902B3838B}"/>
          </ac:spMkLst>
        </pc:spChg>
        <pc:spChg chg="mod">
          <ac:chgData name="samantha avery" userId="7ceca9646f130c36" providerId="Windows Live" clId="Web-{74374E2C-5951-4E70-ADB8-E701997202BF}" dt="2022-12-15T11:39:36.393" v="1838" actId="20577"/>
          <ac:spMkLst>
            <pc:docMk/>
            <pc:sldMk cId="973703739" sldId="262"/>
            <ac:spMk id="3" creationId="{816588A8-A92D-B737-4ADB-C892574F6D41}"/>
          </ac:spMkLst>
        </pc:spChg>
      </pc:sldChg>
      <pc:sldChg chg="addSp modSp new">
        <pc:chgData name="samantha avery" userId="7ceca9646f130c36" providerId="Windows Live" clId="Web-{74374E2C-5951-4E70-ADB8-E701997202BF}" dt="2022-12-15T11:40:04.425" v="1845" actId="20577"/>
        <pc:sldMkLst>
          <pc:docMk/>
          <pc:sldMk cId="4129857343" sldId="263"/>
        </pc:sldMkLst>
        <pc:spChg chg="mod">
          <ac:chgData name="samantha avery" userId="7ceca9646f130c36" providerId="Windows Live" clId="Web-{74374E2C-5951-4E70-ADB8-E701997202BF}" dt="2022-12-13T01:31:51.450" v="1116" actId="1076"/>
          <ac:spMkLst>
            <pc:docMk/>
            <pc:sldMk cId="4129857343" sldId="263"/>
            <ac:spMk id="2" creationId="{156E7ACE-8272-86C6-6E85-EF0BD1298616}"/>
          </ac:spMkLst>
        </pc:spChg>
        <pc:spChg chg="mod">
          <ac:chgData name="samantha avery" userId="7ceca9646f130c36" providerId="Windows Live" clId="Web-{74374E2C-5951-4E70-ADB8-E701997202BF}" dt="2022-12-13T01:43:54.566" v="1260" actId="20577"/>
          <ac:spMkLst>
            <pc:docMk/>
            <pc:sldMk cId="4129857343" sldId="263"/>
            <ac:spMk id="3" creationId="{11664FEA-F131-E5A8-AEFE-06E21391E228}"/>
          </ac:spMkLst>
        </pc:spChg>
        <pc:spChg chg="add mod">
          <ac:chgData name="samantha avery" userId="7ceca9646f130c36" providerId="Windows Live" clId="Web-{74374E2C-5951-4E70-ADB8-E701997202BF}" dt="2022-12-15T11:40:04.425" v="1845" actId="20577"/>
          <ac:spMkLst>
            <pc:docMk/>
            <pc:sldMk cId="4129857343" sldId="263"/>
            <ac:spMk id="4" creationId="{120446C0-D169-CE89-81F8-9AB44CA13F8D}"/>
          </ac:spMkLst>
        </pc:spChg>
      </pc:sldChg>
      <pc:sldChg chg="new del">
        <pc:chgData name="samantha avery" userId="7ceca9646f130c36" providerId="Windows Live" clId="Web-{74374E2C-5951-4E70-ADB8-E701997202BF}" dt="2022-12-13T01:10:23.677" v="650"/>
        <pc:sldMkLst>
          <pc:docMk/>
          <pc:sldMk cId="495832912" sldId="264"/>
        </pc:sldMkLst>
      </pc:sldChg>
      <pc:sldChg chg="addSp delSp modSp new del">
        <pc:chgData name="samantha avery" userId="7ceca9646f130c36" providerId="Windows Live" clId="Web-{74374E2C-5951-4E70-ADB8-E701997202BF}" dt="2022-12-14T03:07:45.664" v="1294"/>
        <pc:sldMkLst>
          <pc:docMk/>
          <pc:sldMk cId="2480766560" sldId="264"/>
        </pc:sldMkLst>
        <pc:spChg chg="del">
          <ac:chgData name="samantha avery" userId="7ceca9646f130c36" providerId="Windows Live" clId="Web-{74374E2C-5951-4E70-ADB8-E701997202BF}" dt="2022-12-14T03:07:12.273" v="1289"/>
          <ac:spMkLst>
            <pc:docMk/>
            <pc:sldMk cId="2480766560" sldId="264"/>
            <ac:spMk id="3" creationId="{0E9062AF-3837-2D26-F441-29A1E428071C}"/>
          </ac:spMkLst>
        </pc:spChg>
        <pc:spChg chg="add mod">
          <ac:chgData name="samantha avery" userId="7ceca9646f130c36" providerId="Windows Live" clId="Web-{74374E2C-5951-4E70-ADB8-E701997202BF}" dt="2022-12-14T03:07:37.930" v="1293"/>
          <ac:spMkLst>
            <pc:docMk/>
            <pc:sldMk cId="2480766560" sldId="264"/>
            <ac:spMk id="6" creationId="{1915FAB1-9A06-E1B4-022A-3BD1E297E0FF}"/>
          </ac:spMkLst>
        </pc:spChg>
        <pc:picChg chg="add del mod ord">
          <ac:chgData name="samantha avery" userId="7ceca9646f130c36" providerId="Windows Live" clId="Web-{74374E2C-5951-4E70-ADB8-E701997202BF}" dt="2022-12-14T03:07:37.930" v="1293"/>
          <ac:picMkLst>
            <pc:docMk/>
            <pc:sldMk cId="2480766560" sldId="264"/>
            <ac:picMk id="4" creationId="{8CC8D3AC-3D2B-BD8E-E430-6AEB647CE731}"/>
          </ac:picMkLst>
        </pc:picChg>
      </pc:sldChg>
      <pc:sldMasterChg chg="del delSldLayout">
        <pc:chgData name="samantha avery" userId="7ceca9646f130c36" providerId="Windows Live" clId="Web-{74374E2C-5951-4E70-ADB8-E701997202BF}" dt="2022-12-11T03:59:31.188" v="0"/>
        <pc:sldMasterMkLst>
          <pc:docMk/>
          <pc:sldMasterMk cId="2460954070" sldId="2147483660"/>
        </pc:sldMasterMkLst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antha avery" userId="7ceca9646f130c36" providerId="Windows Live" clId="Web-{74374E2C-5951-4E70-ADB8-E701997202BF}" dt="2022-12-11T03:59:31.188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samantha avery" userId="7ceca9646f130c36" providerId="Windows Live" clId="Web-{74374E2C-5951-4E70-ADB8-E701997202BF}" dt="2022-12-11T03:59:56.048" v="1"/>
        <pc:sldMasterMkLst>
          <pc:docMk/>
          <pc:sldMasterMk cId="3025348182" sldId="2147483711"/>
        </pc:sldMasterMkLst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2579240852" sldId="2147483700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74897310" sldId="2147483701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32738523" sldId="2147483702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716293638" sldId="2147483703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3528874623" sldId="2147483704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504566156" sldId="2147483705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2347266914" sldId="2147483706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275923649" sldId="2147483707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2668277343" sldId="2147483708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3242281628" sldId="2147483709"/>
          </pc:sldLayoutMkLst>
        </pc:sldLayoutChg>
        <pc:sldLayoutChg chg="add del">
          <pc:chgData name="samantha avery" userId="7ceca9646f130c36" providerId="Windows Live" clId="Web-{74374E2C-5951-4E70-ADB8-E701997202BF}" dt="2022-12-11T03:59:56.048" v="1"/>
          <pc:sldLayoutMkLst>
            <pc:docMk/>
            <pc:sldMasterMk cId="3025348182" sldId="2147483711"/>
            <pc:sldLayoutMk cId="2956431590" sldId="2147483710"/>
          </pc:sldLayoutMkLst>
        </pc:sldLayoutChg>
      </pc:sldMasterChg>
      <pc:sldMasterChg chg="add del addSldLayout delSldLayout modSldLayout">
        <pc:chgData name="samantha avery" userId="7ceca9646f130c36" providerId="Windows Live" clId="Web-{74374E2C-5951-4E70-ADB8-E701997202BF}" dt="2022-12-11T04:20:39.039" v="54"/>
        <pc:sldMasterMkLst>
          <pc:docMk/>
          <pc:sldMasterMk cId="3230102341" sldId="2147483712"/>
        </pc:sldMasterMkLst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2672764422" sldId="2147483713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2797342642" sldId="2147483714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2417049932" sldId="2147483715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024074784" sldId="2147483716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498042062" sldId="2147483717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392375273" sldId="2147483718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486550388" sldId="2147483719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2319941830" sldId="2147483720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736315954" sldId="2147483721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3701643299" sldId="2147483722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543157465" sldId="2147483723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982509863" sldId="2147483724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3212754741" sldId="2147483725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3069287163" sldId="2147483726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815564216" sldId="2147483727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1047174737" sldId="2147483728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39.039" v="54"/>
          <pc:sldLayoutMkLst>
            <pc:docMk/>
            <pc:sldMasterMk cId="3230102341" sldId="2147483712"/>
            <pc:sldLayoutMk cId="2766381574" sldId="2147483729"/>
          </pc:sldLayoutMkLst>
        </pc:sldLayoutChg>
      </pc:sldMasterChg>
      <pc:sldMasterChg chg="add del addSldLayout delSldLayout modSldLayout">
        <pc:chgData name="samantha avery" userId="7ceca9646f130c36" providerId="Windows Live" clId="Web-{74374E2C-5951-4E70-ADB8-E701997202BF}" dt="2022-12-11T04:20:56.102" v="55"/>
        <pc:sldMasterMkLst>
          <pc:docMk/>
          <pc:sldMasterMk cId="578335945" sldId="2147483730"/>
        </pc:sldMasterMkLst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3139969067" sldId="2147483731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4216606619" sldId="2147483732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632115728" sldId="2147483733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994321619" sldId="2147483734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1596064928" sldId="2147483735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593826220" sldId="2147483736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621443735" sldId="2147483737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3498601897" sldId="2147483738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4204366164" sldId="2147483739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1716159253" sldId="2147483740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117995389" sldId="2147483741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3431194639" sldId="2147483742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145304224" sldId="2147483743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815486911" sldId="2147483744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1303430070" sldId="2147483745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939399448" sldId="2147483746"/>
          </pc:sldLayoutMkLst>
        </pc:sldLayoutChg>
        <pc:sldLayoutChg chg="add del mod replId">
          <pc:chgData name="samantha avery" userId="7ceca9646f130c36" providerId="Windows Live" clId="Web-{74374E2C-5951-4E70-ADB8-E701997202BF}" dt="2022-12-11T04:20:56.102" v="55"/>
          <pc:sldLayoutMkLst>
            <pc:docMk/>
            <pc:sldMasterMk cId="578335945" sldId="2147483730"/>
            <pc:sldLayoutMk cId="2188589034" sldId="2147483747"/>
          </pc:sldLayoutMkLst>
        </pc:sldLayoutChg>
      </pc:sldMasterChg>
      <pc:sldMasterChg chg="add del addSldLayout delSldLayout modSldLayout">
        <pc:chgData name="samantha avery" userId="7ceca9646f130c36" providerId="Windows Live" clId="Web-{74374E2C-5951-4E70-ADB8-E701997202BF}" dt="2022-12-11T04:21:02.134" v="56"/>
        <pc:sldMasterMkLst>
          <pc:docMk/>
          <pc:sldMasterMk cId="378517423" sldId="2147483748"/>
        </pc:sldMasterMkLst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1137249685" sldId="2147483749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4170434261" sldId="2147483750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3678267623" sldId="2147483751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1638481153" sldId="2147483752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180086014" sldId="2147483753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2235854990" sldId="2147483754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2546741305" sldId="2147483755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3177118877" sldId="2147483756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4190575026" sldId="2147483757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2211978558" sldId="2147483758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374769092" sldId="2147483759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4000101361" sldId="2147483760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2766081799" sldId="2147483761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4231285477" sldId="2147483762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1506551432" sldId="2147483763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26368465" sldId="2147483764"/>
          </pc:sldLayoutMkLst>
        </pc:sldLayoutChg>
        <pc:sldLayoutChg chg="add del mod replId">
          <pc:chgData name="samantha avery" userId="7ceca9646f130c36" providerId="Windows Live" clId="Web-{74374E2C-5951-4E70-ADB8-E701997202BF}" dt="2022-12-11T04:21:02.134" v="56"/>
          <pc:sldLayoutMkLst>
            <pc:docMk/>
            <pc:sldMasterMk cId="378517423" sldId="2147483748"/>
            <pc:sldLayoutMk cId="1967188837" sldId="2147483765"/>
          </pc:sldLayoutMkLst>
        </pc:sldLayoutChg>
      </pc:sldMasterChg>
      <pc:sldMasterChg chg="add del addSldLayout delSldLayout modSldLayout">
        <pc:chgData name="samantha avery" userId="7ceca9646f130c36" providerId="Windows Live" clId="Web-{74374E2C-5951-4E70-ADB8-E701997202BF}" dt="2022-12-11T04:23:46.748" v="75"/>
        <pc:sldMasterMkLst>
          <pc:docMk/>
          <pc:sldMasterMk cId="818354730" sldId="2147483766"/>
        </pc:sldMasterMkLst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751456155" sldId="2147483767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4200678265" sldId="2147483768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035321065" sldId="2147483769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488298537" sldId="2147483770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031606842" sldId="2147483771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2974829345" sldId="2147483772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118749917" sldId="2147483773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2599853749" sldId="2147483774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204350556" sldId="2147483775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849477524" sldId="2147483776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2139740238" sldId="2147483777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508960345" sldId="2147483778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817272987" sldId="2147483779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072018872" sldId="2147483780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2595375002" sldId="2147483781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3555140619" sldId="2147483782"/>
          </pc:sldLayoutMkLst>
        </pc:sldLayoutChg>
        <pc:sldLayoutChg chg="add del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818354730" sldId="2147483766"/>
            <pc:sldLayoutMk cId="1262444893" sldId="2147483783"/>
          </pc:sldLayoutMkLst>
        </pc:sldLayoutChg>
      </pc:sldMasterChg>
      <pc:sldMasterChg chg="add addSldLayout modSldLayout">
        <pc:chgData name="samantha avery" userId="7ceca9646f130c36" providerId="Windows Live" clId="Web-{74374E2C-5951-4E70-ADB8-E701997202BF}" dt="2022-12-11T04:23:46.748" v="75"/>
        <pc:sldMasterMkLst>
          <pc:docMk/>
          <pc:sldMasterMk cId="734051883" sldId="2147483784"/>
        </pc:sldMasterMkLst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829590340" sldId="2147483785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2159349671" sldId="2147483786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640377261" sldId="2147483787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901303869" sldId="2147483788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1698159580" sldId="2147483789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1177606234" sldId="2147483790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2842882678" sldId="2147483791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210031365" sldId="2147483792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957907257" sldId="2147483793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1266802916" sldId="2147483794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083399017" sldId="2147483795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4046988336" sldId="2147483796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945352948" sldId="2147483797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673562394" sldId="2147483798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345123420" sldId="2147483799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2250467979" sldId="2147483800"/>
          </pc:sldLayoutMkLst>
        </pc:sldLayoutChg>
        <pc:sldLayoutChg chg="add mod replId">
          <pc:chgData name="samantha avery" userId="7ceca9646f130c36" providerId="Windows Live" clId="Web-{74374E2C-5951-4E70-ADB8-E701997202BF}" dt="2022-12-11T04:23:46.748" v="75"/>
          <pc:sldLayoutMkLst>
            <pc:docMk/>
            <pc:sldMasterMk cId="734051883" sldId="2147483784"/>
            <pc:sldLayoutMk cId="1183018280" sldId="2147483801"/>
          </pc:sldLayoutMkLst>
        </pc:sldLayoutChg>
      </pc:sldMasterChg>
    </pc:docChg>
  </pc:docChgLst>
  <pc:docChgLst>
    <pc:chgData name="samantha avery" userId="7ceca9646f130c36" providerId="Windows Live" clId="Web-{E0E02C9A-8243-46C5-82EA-23EF4059321A}"/>
    <pc:docChg chg="modSld">
      <pc:chgData name="samantha avery" userId="7ceca9646f130c36" providerId="Windows Live" clId="Web-{E0E02C9A-8243-46C5-82EA-23EF4059321A}" dt="2022-12-16T12:38:51.317" v="82" actId="14100"/>
      <pc:docMkLst>
        <pc:docMk/>
      </pc:docMkLst>
      <pc:sldChg chg="delSp modSp delAnim">
        <pc:chgData name="samantha avery" userId="7ceca9646f130c36" providerId="Windows Live" clId="Web-{E0E02C9A-8243-46C5-82EA-23EF4059321A}" dt="2022-12-16T12:24:09.352" v="9" actId="20577"/>
        <pc:sldMkLst>
          <pc:docMk/>
          <pc:sldMk cId="1028383021" sldId="257"/>
        </pc:sldMkLst>
        <pc:spChg chg="mod">
          <ac:chgData name="samantha avery" userId="7ceca9646f130c36" providerId="Windows Live" clId="Web-{E0E02C9A-8243-46C5-82EA-23EF4059321A}" dt="2022-12-16T12:24:09.352" v="9" actId="20577"/>
          <ac:spMkLst>
            <pc:docMk/>
            <pc:sldMk cId="1028383021" sldId="257"/>
            <ac:spMk id="3" creationId="{E7D531A9-1CCA-F610-7B40-324CAE974C2F}"/>
          </ac:spMkLst>
        </pc:spChg>
        <pc:picChg chg="del">
          <ac:chgData name="samantha avery" userId="7ceca9646f130c36" providerId="Windows Live" clId="Web-{E0E02C9A-8243-46C5-82EA-23EF4059321A}" dt="2022-12-16T12:23:17.835" v="6"/>
          <ac:picMkLst>
            <pc:docMk/>
            <pc:sldMk cId="1028383021" sldId="257"/>
            <ac:picMk id="4" creationId="{0356C0A7-7981-07B8-393A-BAEF36408F08}"/>
          </ac:picMkLst>
        </pc:picChg>
        <pc:picChg chg="mod">
          <ac:chgData name="samantha avery" userId="7ceca9646f130c36" providerId="Windows Live" clId="Web-{E0E02C9A-8243-46C5-82EA-23EF4059321A}" dt="2022-12-16T11:50:17.731" v="3" actId="688"/>
          <ac:picMkLst>
            <pc:docMk/>
            <pc:sldMk cId="1028383021" sldId="257"/>
            <ac:picMk id="6" creationId="{1F19B802-0B02-7E22-FFED-DD1CE171E1E2}"/>
          </ac:picMkLst>
        </pc:picChg>
        <pc:picChg chg="mod">
          <ac:chgData name="samantha avery" userId="7ceca9646f130c36" providerId="Windows Live" clId="Web-{E0E02C9A-8243-46C5-82EA-23EF4059321A}" dt="2022-12-16T11:54:15.593" v="5" actId="14100"/>
          <ac:picMkLst>
            <pc:docMk/>
            <pc:sldMk cId="1028383021" sldId="257"/>
            <ac:picMk id="7" creationId="{B9810E36-DF13-647D-7EB6-BA1CA714942B}"/>
          </ac:picMkLst>
        </pc:picChg>
      </pc:sldChg>
      <pc:sldChg chg="modSp">
        <pc:chgData name="samantha avery" userId="7ceca9646f130c36" providerId="Windows Live" clId="Web-{E0E02C9A-8243-46C5-82EA-23EF4059321A}" dt="2022-12-16T12:25:23.214" v="16" actId="1076"/>
        <pc:sldMkLst>
          <pc:docMk/>
          <pc:sldMk cId="1120599982" sldId="258"/>
        </pc:sldMkLst>
        <pc:picChg chg="mod">
          <ac:chgData name="samantha avery" userId="7ceca9646f130c36" providerId="Windows Live" clId="Web-{E0E02C9A-8243-46C5-82EA-23EF4059321A}" dt="2022-12-16T12:24:49.884" v="12" actId="14100"/>
          <ac:picMkLst>
            <pc:docMk/>
            <pc:sldMk cId="1120599982" sldId="258"/>
            <ac:picMk id="11" creationId="{B0FC09E1-6A5C-8E25-7E0C-548E91B1D069}"/>
          </ac:picMkLst>
        </pc:picChg>
        <pc:picChg chg="mod">
          <ac:chgData name="samantha avery" userId="7ceca9646f130c36" providerId="Windows Live" clId="Web-{E0E02C9A-8243-46C5-82EA-23EF4059321A}" dt="2022-12-16T12:25:10.135" v="14" actId="14100"/>
          <ac:picMkLst>
            <pc:docMk/>
            <pc:sldMk cId="1120599982" sldId="258"/>
            <ac:picMk id="12" creationId="{CCC47D2A-171F-7589-C10A-0FDC19ACB64E}"/>
          </ac:picMkLst>
        </pc:picChg>
        <pc:picChg chg="mod">
          <ac:chgData name="samantha avery" userId="7ceca9646f130c36" providerId="Windows Live" clId="Web-{E0E02C9A-8243-46C5-82EA-23EF4059321A}" dt="2022-12-16T12:25:23.214" v="16" actId="1076"/>
          <ac:picMkLst>
            <pc:docMk/>
            <pc:sldMk cId="1120599982" sldId="258"/>
            <ac:picMk id="13" creationId="{57BCDDD4-0C6A-F04F-6C7E-F067404B142C}"/>
          </ac:picMkLst>
        </pc:picChg>
        <pc:picChg chg="mod">
          <ac:chgData name="samantha avery" userId="7ceca9646f130c36" providerId="Windows Live" clId="Web-{E0E02C9A-8243-46C5-82EA-23EF4059321A}" dt="2022-12-16T12:25:18.339" v="15" actId="1076"/>
          <ac:picMkLst>
            <pc:docMk/>
            <pc:sldMk cId="1120599982" sldId="258"/>
            <ac:picMk id="14" creationId="{0C7EFAD3-6571-A352-4289-CB20E8A160AD}"/>
          </ac:picMkLst>
        </pc:picChg>
      </pc:sldChg>
      <pc:sldChg chg="modSp">
        <pc:chgData name="samantha avery" userId="7ceca9646f130c36" providerId="Windows Live" clId="Web-{E0E02C9A-8243-46C5-82EA-23EF4059321A}" dt="2022-12-16T12:36:53.766" v="80" actId="14100"/>
        <pc:sldMkLst>
          <pc:docMk/>
          <pc:sldMk cId="1047360316" sldId="259"/>
        </pc:sldMkLst>
        <pc:picChg chg="mod">
          <ac:chgData name="samantha avery" userId="7ceca9646f130c36" providerId="Windows Live" clId="Web-{E0E02C9A-8243-46C5-82EA-23EF4059321A}" dt="2022-12-16T12:35:18.498" v="79" actId="14100"/>
          <ac:picMkLst>
            <pc:docMk/>
            <pc:sldMk cId="1047360316" sldId="259"/>
            <ac:picMk id="9" creationId="{BCCFEFC6-7FC1-F455-C356-175A0C957181}"/>
          </ac:picMkLst>
        </pc:picChg>
        <pc:picChg chg="mod">
          <ac:chgData name="samantha avery" userId="7ceca9646f130c36" providerId="Windows Live" clId="Web-{E0E02C9A-8243-46C5-82EA-23EF4059321A}" dt="2022-12-16T12:36:53.766" v="80" actId="14100"/>
          <ac:picMkLst>
            <pc:docMk/>
            <pc:sldMk cId="1047360316" sldId="259"/>
            <ac:picMk id="10" creationId="{264A7B2C-0AE4-58FE-FAC2-4F88ADE98D99}"/>
          </ac:picMkLst>
        </pc:picChg>
      </pc:sldChg>
      <pc:sldChg chg="modSp">
        <pc:chgData name="samantha avery" userId="7ceca9646f130c36" providerId="Windows Live" clId="Web-{E0E02C9A-8243-46C5-82EA-23EF4059321A}" dt="2022-12-16T12:38:51.317" v="82" actId="14100"/>
        <pc:sldMkLst>
          <pc:docMk/>
          <pc:sldMk cId="2644978078" sldId="261"/>
        </pc:sldMkLst>
        <pc:picChg chg="mod">
          <ac:chgData name="samantha avery" userId="7ceca9646f130c36" providerId="Windows Live" clId="Web-{E0E02C9A-8243-46C5-82EA-23EF4059321A}" dt="2022-12-16T12:38:51.317" v="82" actId="14100"/>
          <ac:picMkLst>
            <pc:docMk/>
            <pc:sldMk cId="2644978078" sldId="261"/>
            <ac:picMk id="4" creationId="{706F697B-0F4E-7E67-4C65-122515C54307}"/>
          </ac:picMkLst>
        </pc:picChg>
      </pc:sldChg>
      <pc:sldChg chg="modSp">
        <pc:chgData name="samantha avery" userId="7ceca9646f130c36" providerId="Windows Live" clId="Web-{E0E02C9A-8243-46C5-82EA-23EF4059321A}" dt="2022-12-16T12:34:14.183" v="72" actId="20577"/>
        <pc:sldMkLst>
          <pc:docMk/>
          <pc:sldMk cId="4129857343" sldId="263"/>
        </pc:sldMkLst>
        <pc:spChg chg="mod">
          <ac:chgData name="samantha avery" userId="7ceca9646f130c36" providerId="Windows Live" clId="Web-{E0E02C9A-8243-46C5-82EA-23EF4059321A}" dt="2022-12-16T12:34:14.183" v="72" actId="20577"/>
          <ac:spMkLst>
            <pc:docMk/>
            <pc:sldMk cId="4129857343" sldId="263"/>
            <ac:spMk id="3" creationId="{11664FEA-F131-E5A8-AEFE-06E21391E228}"/>
          </ac:spMkLst>
        </pc:spChg>
        <pc:picChg chg="mod">
          <ac:chgData name="samantha avery" userId="7ceca9646f130c36" providerId="Windows Live" clId="Web-{E0E02C9A-8243-46C5-82EA-23EF4059321A}" dt="2022-12-16T12:32:27.149" v="18" actId="14100"/>
          <ac:picMkLst>
            <pc:docMk/>
            <pc:sldMk cId="4129857343" sldId="263"/>
            <ac:picMk id="5" creationId="{3DEF4FCD-26A2-599B-FFDC-7EF590B59CE2}"/>
          </ac:picMkLst>
        </pc:picChg>
      </pc:sldChg>
    </pc:docChg>
  </pc:docChgLst>
  <pc:docChgLst>
    <pc:chgData name="samantha avery" userId="7ceca9646f130c36" providerId="Windows Live" clId="Web-{C75B76B9-06BF-4412-AF3D-C2CA5AB6DEAD}"/>
    <pc:docChg chg="modSld">
      <pc:chgData name="samantha avery" userId="7ceca9646f130c36" providerId="Windows Live" clId="Web-{C75B76B9-06BF-4412-AF3D-C2CA5AB6DEAD}" dt="2022-12-16T10:07:51.320" v="8"/>
      <pc:docMkLst>
        <pc:docMk/>
      </pc:docMkLst>
      <pc:sldChg chg="modTransition">
        <pc:chgData name="samantha avery" userId="7ceca9646f130c36" providerId="Windows Live" clId="Web-{C75B76B9-06BF-4412-AF3D-C2CA5AB6DEAD}" dt="2022-12-16T10:07:51.320" v="8"/>
        <pc:sldMkLst>
          <pc:docMk/>
          <pc:sldMk cId="109857222" sldId="256"/>
        </pc:sldMkLst>
      </pc:sldChg>
      <pc:sldChg chg="modSp">
        <pc:chgData name="samantha avery" userId="7ceca9646f130c36" providerId="Windows Live" clId="Web-{C75B76B9-06BF-4412-AF3D-C2CA5AB6DEAD}" dt="2022-12-16T09:51:39.980" v="7" actId="20577"/>
        <pc:sldMkLst>
          <pc:docMk/>
          <pc:sldMk cId="1047360316" sldId="259"/>
        </pc:sldMkLst>
        <pc:spChg chg="mod">
          <ac:chgData name="samantha avery" userId="7ceca9646f130c36" providerId="Windows Live" clId="Web-{C75B76B9-06BF-4412-AF3D-C2CA5AB6DEAD}" dt="2022-12-16T09:51:39.980" v="7" actId="20577"/>
          <ac:spMkLst>
            <pc:docMk/>
            <pc:sldMk cId="1047360316" sldId="259"/>
            <ac:spMk id="8" creationId="{7C4897FC-06CB-7FE1-5158-9DD71F773391}"/>
          </ac:spMkLst>
        </pc:spChg>
      </pc:sldChg>
    </pc:docChg>
  </pc:docChgLst>
  <pc:docChgLst>
    <pc:chgData name="samantha avery" userId="7ceca9646f130c36" providerId="LiveId" clId="{81ABD1F4-C480-8D4E-AB76-D573E16D5C23}"/>
    <pc:docChg chg="custSel modSld">
      <pc:chgData name="samantha avery" userId="7ceca9646f130c36" providerId="LiveId" clId="{81ABD1F4-C480-8D4E-AB76-D573E16D5C23}" dt="2022-12-16T12:20:37.219" v="48"/>
      <pc:docMkLst>
        <pc:docMk/>
      </pc:docMkLst>
      <pc:sldChg chg="addSp modSp addAnim">
        <pc:chgData name="samantha avery" userId="7ceca9646f130c36" providerId="LiveId" clId="{81ABD1F4-C480-8D4E-AB76-D573E16D5C23}" dt="2022-12-16T11:04:39.053" v="10" actId="14100"/>
        <pc:sldMkLst>
          <pc:docMk/>
          <pc:sldMk cId="109857222" sldId="256"/>
        </pc:sldMkLst>
        <pc:picChg chg="add mod">
          <ac:chgData name="samantha avery" userId="7ceca9646f130c36" providerId="LiveId" clId="{81ABD1F4-C480-8D4E-AB76-D573E16D5C23}" dt="2022-12-16T11:04:39.053" v="10" actId="14100"/>
          <ac:picMkLst>
            <pc:docMk/>
            <pc:sldMk cId="109857222" sldId="256"/>
            <ac:picMk id="6" creationId="{6D53A389-F678-71A7-ABFA-0263A8163F2D}"/>
          </ac:picMkLst>
        </pc:picChg>
      </pc:sldChg>
      <pc:sldChg chg="addSp delSp modSp addAnim delAnim">
        <pc:chgData name="samantha avery" userId="7ceca9646f130c36" providerId="LiveId" clId="{81ABD1F4-C480-8D4E-AB76-D573E16D5C23}" dt="2022-12-16T11:53:38.123" v="35"/>
        <pc:sldMkLst>
          <pc:docMk/>
          <pc:sldMk cId="1028383021" sldId="257"/>
        </pc:sldMkLst>
        <pc:spChg chg="mod">
          <ac:chgData name="samantha avery" userId="7ceca9646f130c36" providerId="LiveId" clId="{81ABD1F4-C480-8D4E-AB76-D573E16D5C23}" dt="2022-12-16T11:40:12.696" v="20" actId="1076"/>
          <ac:spMkLst>
            <pc:docMk/>
            <pc:sldMk cId="1028383021" sldId="257"/>
            <ac:spMk id="3" creationId="{E7D531A9-1CCA-F610-7B40-324CAE974C2F}"/>
          </ac:spMkLst>
        </pc:spChg>
        <pc:picChg chg="add mod">
          <ac:chgData name="samantha avery" userId="7ceca9646f130c36" providerId="LiveId" clId="{81ABD1F4-C480-8D4E-AB76-D573E16D5C23}" dt="2022-12-16T11:36:29.800" v="15" actId="688"/>
          <ac:picMkLst>
            <pc:docMk/>
            <pc:sldMk cId="1028383021" sldId="257"/>
            <ac:picMk id="4" creationId="{0356C0A7-7981-07B8-393A-BAEF36408F08}"/>
          </ac:picMkLst>
        </pc:picChg>
        <pc:picChg chg="add del mod">
          <ac:chgData name="samantha avery" userId="7ceca9646f130c36" providerId="LiveId" clId="{81ABD1F4-C480-8D4E-AB76-D573E16D5C23}" dt="2022-12-16T11:52:21.351" v="34" actId="478"/>
          <ac:picMkLst>
            <pc:docMk/>
            <pc:sldMk cId="1028383021" sldId="257"/>
            <ac:picMk id="6" creationId="{1F19B802-0B02-7E22-FFED-DD1CE171E1E2}"/>
          </ac:picMkLst>
        </pc:picChg>
        <pc:picChg chg="add mod">
          <ac:chgData name="samantha avery" userId="7ceca9646f130c36" providerId="LiveId" clId="{81ABD1F4-C480-8D4E-AB76-D573E16D5C23}" dt="2022-12-16T11:53:38.123" v="35"/>
          <ac:picMkLst>
            <pc:docMk/>
            <pc:sldMk cId="1028383021" sldId="257"/>
            <ac:picMk id="7" creationId="{B9810E36-DF13-647D-7EB6-BA1CA714942B}"/>
          </ac:picMkLst>
        </pc:picChg>
      </pc:sldChg>
      <pc:sldChg chg="addSp modSp addAnim">
        <pc:chgData name="samantha avery" userId="7ceca9646f130c36" providerId="LiveId" clId="{81ABD1F4-C480-8D4E-AB76-D573E16D5C23}" dt="2022-12-16T12:07:42.861" v="43"/>
        <pc:sldMkLst>
          <pc:docMk/>
          <pc:sldMk cId="1120599982" sldId="258"/>
        </pc:sldMkLst>
        <pc:picChg chg="add mod">
          <ac:chgData name="samantha avery" userId="7ceca9646f130c36" providerId="LiveId" clId="{81ABD1F4-C480-8D4E-AB76-D573E16D5C23}" dt="2022-12-16T12:01:04.406" v="39" actId="1076"/>
          <ac:picMkLst>
            <pc:docMk/>
            <pc:sldMk cId="1120599982" sldId="258"/>
            <ac:picMk id="11" creationId="{B0FC09E1-6A5C-8E25-7E0C-548E91B1D069}"/>
          </ac:picMkLst>
        </pc:picChg>
        <pc:picChg chg="add mod">
          <ac:chgData name="samantha avery" userId="7ceca9646f130c36" providerId="LiveId" clId="{81ABD1F4-C480-8D4E-AB76-D573E16D5C23}" dt="2022-12-16T12:03:55.202" v="41" actId="14100"/>
          <ac:picMkLst>
            <pc:docMk/>
            <pc:sldMk cId="1120599982" sldId="258"/>
            <ac:picMk id="12" creationId="{CCC47D2A-171F-7589-C10A-0FDC19ACB64E}"/>
          </ac:picMkLst>
        </pc:picChg>
        <pc:picChg chg="add mod">
          <ac:chgData name="samantha avery" userId="7ceca9646f130c36" providerId="LiveId" clId="{81ABD1F4-C480-8D4E-AB76-D573E16D5C23}" dt="2022-12-16T12:05:24.891" v="42"/>
          <ac:picMkLst>
            <pc:docMk/>
            <pc:sldMk cId="1120599982" sldId="258"/>
            <ac:picMk id="13" creationId="{57BCDDD4-0C6A-F04F-6C7E-F067404B142C}"/>
          </ac:picMkLst>
        </pc:picChg>
        <pc:picChg chg="add mod">
          <ac:chgData name="samantha avery" userId="7ceca9646f130c36" providerId="LiveId" clId="{81ABD1F4-C480-8D4E-AB76-D573E16D5C23}" dt="2022-12-16T12:07:42.861" v="43"/>
          <ac:picMkLst>
            <pc:docMk/>
            <pc:sldMk cId="1120599982" sldId="258"/>
            <ac:picMk id="14" creationId="{0C7EFAD3-6571-A352-4289-CB20E8A160AD}"/>
          </ac:picMkLst>
        </pc:picChg>
      </pc:sldChg>
      <pc:sldChg chg="addSp modSp addAnim">
        <pc:chgData name="samantha avery" userId="7ceca9646f130c36" providerId="LiveId" clId="{81ABD1F4-C480-8D4E-AB76-D573E16D5C23}" dt="2022-12-16T12:15:20.527" v="46"/>
        <pc:sldMkLst>
          <pc:docMk/>
          <pc:sldMk cId="1047360316" sldId="259"/>
        </pc:sldMkLst>
        <pc:picChg chg="add mod">
          <ac:chgData name="samantha avery" userId="7ceca9646f130c36" providerId="LiveId" clId="{81ABD1F4-C480-8D4E-AB76-D573E16D5C23}" dt="2022-12-16T12:11:44.099" v="45"/>
          <ac:picMkLst>
            <pc:docMk/>
            <pc:sldMk cId="1047360316" sldId="259"/>
            <ac:picMk id="9" creationId="{BCCFEFC6-7FC1-F455-C356-175A0C957181}"/>
          </ac:picMkLst>
        </pc:picChg>
        <pc:picChg chg="add mod">
          <ac:chgData name="samantha avery" userId="7ceca9646f130c36" providerId="LiveId" clId="{81ABD1F4-C480-8D4E-AB76-D573E16D5C23}" dt="2022-12-16T12:15:20.527" v="46"/>
          <ac:picMkLst>
            <pc:docMk/>
            <pc:sldMk cId="1047360316" sldId="259"/>
            <ac:picMk id="10" creationId="{264A7B2C-0AE4-58FE-FAC2-4F88ADE98D99}"/>
          </ac:picMkLst>
        </pc:picChg>
      </pc:sldChg>
      <pc:sldChg chg="addSp modSp addAnim">
        <pc:chgData name="samantha avery" userId="7ceca9646f130c36" providerId="LiveId" clId="{81ABD1F4-C480-8D4E-AB76-D573E16D5C23}" dt="2022-12-16T12:19:28.788" v="47"/>
        <pc:sldMkLst>
          <pc:docMk/>
          <pc:sldMk cId="39103072" sldId="260"/>
        </pc:sldMkLst>
        <pc:picChg chg="add mod">
          <ac:chgData name="samantha avery" userId="7ceca9646f130c36" providerId="LiveId" clId="{81ABD1F4-C480-8D4E-AB76-D573E16D5C23}" dt="2022-12-16T12:19:28.788" v="47"/>
          <ac:picMkLst>
            <pc:docMk/>
            <pc:sldMk cId="39103072" sldId="260"/>
            <ac:picMk id="8" creationId="{3475032B-B1BA-A2CB-6E6D-0AE7CDE48668}"/>
          </ac:picMkLst>
        </pc:picChg>
      </pc:sldChg>
      <pc:sldChg chg="addSp modSp addAnim">
        <pc:chgData name="samantha avery" userId="7ceca9646f130c36" providerId="LiveId" clId="{81ABD1F4-C480-8D4E-AB76-D573E16D5C23}" dt="2022-12-16T12:20:37.219" v="48"/>
        <pc:sldMkLst>
          <pc:docMk/>
          <pc:sldMk cId="2644978078" sldId="261"/>
        </pc:sldMkLst>
        <pc:picChg chg="add mod">
          <ac:chgData name="samantha avery" userId="7ceca9646f130c36" providerId="LiveId" clId="{81ABD1F4-C480-8D4E-AB76-D573E16D5C23}" dt="2022-12-16T12:20:37.219" v="48"/>
          <ac:picMkLst>
            <pc:docMk/>
            <pc:sldMk cId="2644978078" sldId="261"/>
            <ac:picMk id="4" creationId="{706F697B-0F4E-7E67-4C65-122515C54307}"/>
          </ac:picMkLst>
        </pc:picChg>
      </pc:sldChg>
      <pc:sldChg chg="addSp modSp addAnim">
        <pc:chgData name="samantha avery" userId="7ceca9646f130c36" providerId="LiveId" clId="{81ABD1F4-C480-8D4E-AB76-D573E16D5C23}" dt="2022-12-16T12:09:35.969" v="44"/>
        <pc:sldMkLst>
          <pc:docMk/>
          <pc:sldMk cId="4129857343" sldId="263"/>
        </pc:sldMkLst>
        <pc:picChg chg="add mod">
          <ac:chgData name="samantha avery" userId="7ceca9646f130c36" providerId="LiveId" clId="{81ABD1F4-C480-8D4E-AB76-D573E16D5C23}" dt="2022-12-16T12:09:35.969" v="44"/>
          <ac:picMkLst>
            <pc:docMk/>
            <pc:sldMk cId="4129857343" sldId="263"/>
            <ac:picMk id="5" creationId="{3DEF4FCD-26A2-599B-FFDC-7EF590B59CE2}"/>
          </ac:picMkLst>
        </pc:picChg>
      </pc:sldChg>
    </pc:docChg>
  </pc:docChgLst>
  <pc:docChgLst>
    <pc:chgData clId="Web-{74374E2C-5951-4E70-ADB8-E701997202BF}"/>
    <pc:docChg chg="modSld">
      <pc:chgData name="" userId="" providerId="" clId="Web-{74374E2C-5951-4E70-ADB8-E701997202BF}" dt="2022-12-13T00:55:08.330" v="0" actId="20577"/>
      <pc:docMkLst>
        <pc:docMk/>
      </pc:docMkLst>
      <pc:sldChg chg="modSp">
        <pc:chgData name="" userId="" providerId="" clId="Web-{74374E2C-5951-4E70-ADB8-E701997202BF}" dt="2022-12-13T00:55:08.330" v="0" actId="20577"/>
        <pc:sldMkLst>
          <pc:docMk/>
          <pc:sldMk cId="1120599982" sldId="258"/>
        </pc:sldMkLst>
        <pc:spChg chg="mod">
          <ac:chgData name="" userId="" providerId="" clId="Web-{74374E2C-5951-4E70-ADB8-E701997202BF}" dt="2022-12-13T00:55:08.330" v="0" actId="20577"/>
          <ac:spMkLst>
            <pc:docMk/>
            <pc:sldMk cId="1120599982" sldId="258"/>
            <ac:spMk id="3" creationId="{FEB0E407-4951-C2D5-CE34-A327A758A65F}"/>
          </ac:spMkLst>
        </pc:spChg>
      </pc:sldChg>
    </pc:docChg>
  </pc:docChgLst>
  <pc:docChgLst>
    <pc:chgData name="samantha avery" userId="7ceca9646f130c36" providerId="Windows Live" clId="Web-{5AFE8A48-1FCF-49F1-A5AF-AF7FB38D9295}"/>
    <pc:docChg chg="modSld">
      <pc:chgData name="samantha avery" userId="7ceca9646f130c36" providerId="Windows Live" clId="Web-{5AFE8A48-1FCF-49F1-A5AF-AF7FB38D9295}" dt="2022-12-15T12:56:27.786" v="287" actId="20577"/>
      <pc:docMkLst>
        <pc:docMk/>
      </pc:docMkLst>
      <pc:sldChg chg="modSp">
        <pc:chgData name="samantha avery" userId="7ceca9646f130c36" providerId="Windows Live" clId="Web-{5AFE8A48-1FCF-49F1-A5AF-AF7FB38D9295}" dt="2022-12-15T11:51:55.893" v="22" actId="20577"/>
        <pc:sldMkLst>
          <pc:docMk/>
          <pc:sldMk cId="1028383021" sldId="257"/>
        </pc:sldMkLst>
        <pc:spChg chg="mod">
          <ac:chgData name="samantha avery" userId="7ceca9646f130c36" providerId="Windows Live" clId="Web-{5AFE8A48-1FCF-49F1-A5AF-AF7FB38D9295}" dt="2022-12-15T11:51:55.893" v="22" actId="20577"/>
          <ac:spMkLst>
            <pc:docMk/>
            <pc:sldMk cId="1028383021" sldId="257"/>
            <ac:spMk id="2" creationId="{4C38A2DA-0779-02B5-4749-C2B5CC3ADEDC}"/>
          </ac:spMkLst>
        </pc:spChg>
        <pc:spChg chg="mod">
          <ac:chgData name="samantha avery" userId="7ceca9646f130c36" providerId="Windows Live" clId="Web-{5AFE8A48-1FCF-49F1-A5AF-AF7FB38D9295}" dt="2022-12-15T11:50:37.735" v="10" actId="20577"/>
          <ac:spMkLst>
            <pc:docMk/>
            <pc:sldMk cId="1028383021" sldId="257"/>
            <ac:spMk id="3" creationId="{E7D531A9-1CCA-F610-7B40-324CAE974C2F}"/>
          </ac:spMkLst>
        </pc:spChg>
      </pc:sldChg>
      <pc:sldChg chg="modSp">
        <pc:chgData name="samantha avery" userId="7ceca9646f130c36" providerId="Windows Live" clId="Web-{5AFE8A48-1FCF-49F1-A5AF-AF7FB38D9295}" dt="2022-12-15T12:53:58.166" v="216" actId="20577"/>
        <pc:sldMkLst>
          <pc:docMk/>
          <pc:sldMk cId="1120599982" sldId="258"/>
        </pc:sldMkLst>
        <pc:spChg chg="mod">
          <ac:chgData name="samantha avery" userId="7ceca9646f130c36" providerId="Windows Live" clId="Web-{5AFE8A48-1FCF-49F1-A5AF-AF7FB38D9295}" dt="2022-12-15T12:53:58.166" v="216" actId="20577"/>
          <ac:spMkLst>
            <pc:docMk/>
            <pc:sldMk cId="1120599982" sldId="258"/>
            <ac:spMk id="10" creationId="{266077D7-28FB-7D90-2C5F-0CD0671727A5}"/>
          </ac:spMkLst>
        </pc:spChg>
      </pc:sldChg>
      <pc:sldChg chg="modSp">
        <pc:chgData name="samantha avery" userId="7ceca9646f130c36" providerId="Windows Live" clId="Web-{5AFE8A48-1FCF-49F1-A5AF-AF7FB38D9295}" dt="2022-12-15T11:51:26.908" v="18" actId="20577"/>
        <pc:sldMkLst>
          <pc:docMk/>
          <pc:sldMk cId="1047360316" sldId="259"/>
        </pc:sldMkLst>
        <pc:spChg chg="mod">
          <ac:chgData name="samantha avery" userId="7ceca9646f130c36" providerId="Windows Live" clId="Web-{5AFE8A48-1FCF-49F1-A5AF-AF7FB38D9295}" dt="2022-12-15T11:51:26.908" v="18" actId="20577"/>
          <ac:spMkLst>
            <pc:docMk/>
            <pc:sldMk cId="1047360316" sldId="259"/>
            <ac:spMk id="2" creationId="{3E8C1B2F-D3AD-C152-7425-0635481DC9FE}"/>
          </ac:spMkLst>
        </pc:spChg>
        <pc:spChg chg="mod">
          <ac:chgData name="samantha avery" userId="7ceca9646f130c36" providerId="Windows Live" clId="Web-{5AFE8A48-1FCF-49F1-A5AF-AF7FB38D9295}" dt="2022-12-15T11:50:47.314" v="15" actId="20577"/>
          <ac:spMkLst>
            <pc:docMk/>
            <pc:sldMk cId="1047360316" sldId="259"/>
            <ac:spMk id="3" creationId="{82E5B892-DF3F-F596-E8E6-23F947F5D32A}"/>
          </ac:spMkLst>
        </pc:spChg>
      </pc:sldChg>
      <pc:sldChg chg="modSp">
        <pc:chgData name="samantha avery" userId="7ceca9646f130c36" providerId="Windows Live" clId="Web-{5AFE8A48-1FCF-49F1-A5AF-AF7FB38D9295}" dt="2022-12-15T12:00:47.325" v="110" actId="20577"/>
        <pc:sldMkLst>
          <pc:docMk/>
          <pc:sldMk cId="39103072" sldId="260"/>
        </pc:sldMkLst>
        <pc:spChg chg="mod">
          <ac:chgData name="samantha avery" userId="7ceca9646f130c36" providerId="Windows Live" clId="Web-{5AFE8A48-1FCF-49F1-A5AF-AF7FB38D9295}" dt="2022-12-15T11:59:41.620" v="96" actId="20577"/>
          <ac:spMkLst>
            <pc:docMk/>
            <pc:sldMk cId="39103072" sldId="260"/>
            <ac:spMk id="5" creationId="{47341802-0169-279C-DDE5-78DD29E7BCCF}"/>
          </ac:spMkLst>
        </pc:spChg>
        <pc:spChg chg="mod">
          <ac:chgData name="samantha avery" userId="7ceca9646f130c36" providerId="Windows Live" clId="Web-{5AFE8A48-1FCF-49F1-A5AF-AF7FB38D9295}" dt="2022-12-15T12:00:47.325" v="110" actId="20577"/>
          <ac:spMkLst>
            <pc:docMk/>
            <pc:sldMk cId="39103072" sldId="260"/>
            <ac:spMk id="6" creationId="{19E97D3A-D37B-3341-73D9-0464AABDC166}"/>
          </ac:spMkLst>
        </pc:spChg>
      </pc:sldChg>
      <pc:sldChg chg="modSp">
        <pc:chgData name="samantha avery" userId="7ceca9646f130c36" providerId="Windows Live" clId="Web-{5AFE8A48-1FCF-49F1-A5AF-AF7FB38D9295}" dt="2022-12-15T12:56:27.786" v="287" actId="20577"/>
        <pc:sldMkLst>
          <pc:docMk/>
          <pc:sldMk cId="973703739" sldId="262"/>
        </pc:sldMkLst>
        <pc:spChg chg="mod">
          <ac:chgData name="samantha avery" userId="7ceca9646f130c36" providerId="Windows Live" clId="Web-{5AFE8A48-1FCF-49F1-A5AF-AF7FB38D9295}" dt="2022-12-15T12:56:27.786" v="287" actId="20577"/>
          <ac:spMkLst>
            <pc:docMk/>
            <pc:sldMk cId="973703739" sldId="262"/>
            <ac:spMk id="3" creationId="{816588A8-A92D-B737-4ADB-C892574F6D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9590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349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37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303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81595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7606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8826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0031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07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802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3399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69883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529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35623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1234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0467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3018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051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5" r:id="rId1"/>
    <p:sldLayoutId id="2147483786" r:id="rId2"/>
    <p:sldLayoutId id="2147483787" r:id="rId3"/>
    <p:sldLayoutId id="2147483788" r:id="rId4"/>
    <p:sldLayoutId id="2147483789" r:id="rId5"/>
    <p:sldLayoutId id="2147483790" r:id="rId6"/>
    <p:sldLayoutId id="2147483791" r:id="rId7"/>
    <p:sldLayoutId id="2147483792" r:id="rId8"/>
    <p:sldLayoutId id="2147483793" r:id="rId9"/>
    <p:sldLayoutId id="2147483794" r:id="rId10"/>
    <p:sldLayoutId id="2147483795" r:id="rId11"/>
    <p:sldLayoutId id="2147483796" r:id="rId12"/>
    <p:sldLayoutId id="2147483797" r:id="rId13"/>
    <p:sldLayoutId id="2147483798" r:id="rId14"/>
    <p:sldLayoutId id="2147483799" r:id="rId15"/>
    <p:sldLayoutId id="2147483800" r:id="rId16"/>
    <p:sldLayoutId id="214748380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8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audio" Target="../media/media6.m4a"/><Relationship Id="rId13" Type="http://schemas.openxmlformats.org/officeDocument/2006/relationships/image" Target="../media/image15.jpeg"/><Relationship Id="rId3" Type="http://schemas.microsoft.com/office/2007/relationships/media" Target="../media/media4.m4a"/><Relationship Id="rId7" Type="http://schemas.microsoft.com/office/2007/relationships/media" Target="../media/media6.m4a"/><Relationship Id="rId12" Type="http://schemas.openxmlformats.org/officeDocument/2006/relationships/image" Target="../media/image14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audio" Target="../media/media5.m4a"/><Relationship Id="rId11" Type="http://schemas.openxmlformats.org/officeDocument/2006/relationships/image" Target="../media/image13.jpeg"/><Relationship Id="rId5" Type="http://schemas.microsoft.com/office/2007/relationships/media" Target="../media/media5.m4a"/><Relationship Id="rId15" Type="http://schemas.openxmlformats.org/officeDocument/2006/relationships/image" Target="../media/image11.png"/><Relationship Id="rId10" Type="http://schemas.openxmlformats.org/officeDocument/2006/relationships/image" Target="../media/image12.jpeg"/><Relationship Id="rId4" Type="http://schemas.openxmlformats.org/officeDocument/2006/relationships/audio" Target="../media/media4.m4a"/><Relationship Id="rId9" Type="http://schemas.openxmlformats.org/officeDocument/2006/relationships/slideLayout" Target="../slideLayouts/slideLayout2.xml"/><Relationship Id="rId1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media" Target="../media/media9.m4a"/><Relationship Id="rId7" Type="http://schemas.openxmlformats.org/officeDocument/2006/relationships/image" Target="../media/image6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7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9.m4a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tsduk.or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3849" y="1041401"/>
            <a:ext cx="4624276" cy="2345264"/>
          </a:xfrm>
        </p:spPr>
        <p:txBody>
          <a:bodyPr>
            <a:normAutofit/>
          </a:bodyPr>
          <a:lstStyle/>
          <a:p>
            <a:r>
              <a:rPr lang="en-GB" sz="4800" err="1"/>
              <a:t>Post Traumatic</a:t>
            </a:r>
            <a:r>
              <a:rPr lang="en-GB" sz="4800"/>
              <a:t> Stress Disorder</a:t>
            </a:r>
            <a:r>
              <a:rPr lang="en-GB" sz="4400"/>
              <a:t>: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1623" y="3657597"/>
            <a:ext cx="4628728" cy="2079174"/>
          </a:xfrm>
        </p:spPr>
        <p:txBody>
          <a:bodyPr>
            <a:normAutofit/>
          </a:bodyPr>
          <a:lstStyle/>
          <a:p>
            <a:r>
              <a:rPr lang="en-GB" sz="2000" b="1"/>
              <a:t>From Past to Present</a:t>
            </a:r>
          </a:p>
          <a:p>
            <a:r>
              <a:rPr lang="en-GB" sz="2000" b="1"/>
              <a:t>By Samantha Avery</a:t>
            </a:r>
          </a:p>
        </p:txBody>
      </p:sp>
      <p:pic>
        <p:nvPicPr>
          <p:cNvPr id="16" name="Picture 17">
            <a:extLst>
              <a:ext uri="{FF2B5EF4-FFF2-40B4-BE49-F238E27FC236}">
                <a16:creationId xmlns:a16="http://schemas.microsoft.com/office/drawing/2014/main" id="{47D0D20E-6827-FE68-F072-07F75579723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2719" r="-4" b="-4"/>
          <a:stretch/>
        </p:blipFill>
        <p:spPr>
          <a:xfrm>
            <a:off x="6249817" y="1245296"/>
            <a:ext cx="2426745" cy="1892794"/>
          </a:xfrm>
          <a:prstGeom prst="rect">
            <a:avLst/>
          </a:prstGeom>
        </p:spPr>
      </p:pic>
      <p:pic>
        <p:nvPicPr>
          <p:cNvPr id="14" name="Picture 15">
            <a:extLst>
              <a:ext uri="{FF2B5EF4-FFF2-40B4-BE49-F238E27FC236}">
                <a16:creationId xmlns:a16="http://schemas.microsoft.com/office/drawing/2014/main" id="{2A518EB3-D16F-C782-E020-0EE9933F8E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603" r="22101" b="-2"/>
          <a:stretch/>
        </p:blipFill>
        <p:spPr>
          <a:xfrm>
            <a:off x="6249816" y="3132475"/>
            <a:ext cx="2426745" cy="243999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49F7CB6-AB86-E574-CDC4-0D06E28F753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716" r="14051" b="-3"/>
          <a:stretch/>
        </p:blipFill>
        <p:spPr>
          <a:xfrm>
            <a:off x="8659947" y="1256501"/>
            <a:ext cx="2253309" cy="2476869"/>
          </a:xfrm>
          <a:prstGeom prst="rect">
            <a:avLst/>
          </a:prstGeom>
        </p:spPr>
      </p:pic>
      <p:pic>
        <p:nvPicPr>
          <p:cNvPr id="5" name="Picture 13" descr="Text&#10;&#10;Description automatically generated">
            <a:extLst>
              <a:ext uri="{FF2B5EF4-FFF2-40B4-BE49-F238E27FC236}">
                <a16:creationId xmlns:a16="http://schemas.microsoft.com/office/drawing/2014/main" id="{2AB7EA3F-3AA5-4220-D490-E2BFB59AE1C3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5417" r="10362" b="-1"/>
          <a:stretch/>
        </p:blipFill>
        <p:spPr>
          <a:xfrm>
            <a:off x="8661347" y="3420055"/>
            <a:ext cx="2251908" cy="2141209"/>
          </a:xfrm>
          <a:prstGeom prst="rect">
            <a:avLst/>
          </a:prstGeom>
        </p:spPr>
      </p:pic>
      <p:pic>
        <p:nvPicPr>
          <p:cNvPr id="20" name="Picture 23" descr="A picture containing text, black, silhouette&#10;&#10;Description automatically generated">
            <a:extLst>
              <a:ext uri="{FF2B5EF4-FFF2-40B4-BE49-F238E27FC236}">
                <a16:creationId xmlns:a16="http://schemas.microsoft.com/office/drawing/2014/main" id="{DD9AEE98-49CE-E5C7-730E-B83C9373FB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489576" y="1249456"/>
            <a:ext cx="2429436" cy="2129117"/>
          </a:xfrm>
          <a:prstGeom prst="rect">
            <a:avLst/>
          </a:prstGeom>
        </p:spPr>
      </p:pic>
      <p:pic>
        <p:nvPicPr>
          <p:cNvPr id="6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6D53A389-F678-71A7-ABFA-0263A8163F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 flipH="1" flipV="1">
            <a:off x="5426635" y="4556204"/>
            <a:ext cx="515549" cy="515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8A2DA-0779-02B5-4749-C2B5CC3A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91143" y="338885"/>
            <a:ext cx="9601196" cy="1303867"/>
          </a:xfrm>
        </p:spPr>
        <p:txBody>
          <a:bodyPr/>
          <a:lstStyle/>
          <a:p>
            <a:r>
              <a:rPr lang="en-GB" b="1" u="sng"/>
              <a:t>What is PTSD?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D531A9-1CCA-F610-7B40-324CAE974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8623" y="1434195"/>
            <a:ext cx="10214754" cy="4367923"/>
          </a:xfrm>
        </p:spPr>
        <p:txBody>
          <a:bodyPr/>
          <a:lstStyle/>
          <a:p>
            <a:r>
              <a:rPr lang="en-GB" b="1">
                <a:ea typeface="+mn-lt"/>
                <a:cs typeface="+mn-lt"/>
              </a:rPr>
              <a:t>an acute stress reaction that develops following exposure to either an isolated horrific or threatening event to a series of events. </a:t>
            </a:r>
            <a:endParaRPr lang="en-US" b="1">
              <a:ea typeface="+mn-lt"/>
              <a:cs typeface="+mn-lt"/>
            </a:endParaRPr>
          </a:p>
          <a:p>
            <a:pPr>
              <a:buSzPct val="114999"/>
            </a:pPr>
            <a:r>
              <a:rPr lang="en-GB" b="1"/>
              <a:t>Symptoms include vivid flashbacks, nightmares, intrusive thoughts, trouble sleeping, heightened anxiety and depression.</a:t>
            </a:r>
          </a:p>
          <a:p>
            <a:pPr>
              <a:buSzPct val="114999"/>
            </a:pPr>
            <a:r>
              <a:rPr lang="en-GB" b="1"/>
              <a:t>Caused by any trauma that can be unique to the individual.</a:t>
            </a:r>
          </a:p>
          <a:p>
            <a:pPr>
              <a:buSzPct val="114999"/>
            </a:pPr>
            <a:r>
              <a:rPr lang="en-GB" b="1"/>
              <a:t>Feelings of detachment, isolation and being estranged from other people.</a:t>
            </a:r>
          </a:p>
          <a:p>
            <a:pPr>
              <a:buSzPct val="114999"/>
            </a:pPr>
            <a:r>
              <a:rPr lang="en-GB" b="1"/>
              <a:t>Can be the cause of angry outbursts and self-destructive behaviour. </a:t>
            </a:r>
          </a:p>
          <a:p>
            <a:pPr>
              <a:buSzPct val="114999"/>
            </a:pPr>
            <a:r>
              <a:rPr lang="en-GB" b="1"/>
              <a:t>Can cause physical symptoms such as tremors, tics, heart palpitations, pain, sweating and nausea.</a:t>
            </a:r>
          </a:p>
          <a:p>
            <a:pPr>
              <a:buSzPct val="114999"/>
            </a:pPr>
            <a:endParaRPr lang="en-GB"/>
          </a:p>
          <a:p>
            <a:pPr marL="0" indent="0">
              <a:buSzPct val="114999"/>
              <a:buNone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B4684-D6F5-F49A-3FD8-DA142E636C3A}"/>
              </a:ext>
            </a:extLst>
          </p:cNvPr>
          <p:cNvSpPr txBox="1"/>
          <p:nvPr/>
        </p:nvSpPr>
        <p:spPr>
          <a:xfrm>
            <a:off x="1071253" y="5972299"/>
            <a:ext cx="33873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(Pierce,2018)(Who,2022)</a:t>
            </a:r>
          </a:p>
        </p:txBody>
      </p:sp>
      <p:pic>
        <p:nvPicPr>
          <p:cNvPr id="7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B9810E36-DF13-647D-7EB6-BA1CA71494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38275" y="5029016"/>
            <a:ext cx="748516" cy="76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38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738A0-49F9-1806-2045-55FC3B7EA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52598" y="319093"/>
            <a:ext cx="9601196" cy="1303867"/>
          </a:xfrm>
        </p:spPr>
        <p:txBody>
          <a:bodyPr/>
          <a:lstStyle/>
          <a:p>
            <a:r>
              <a:rPr lang="en-GB"/>
              <a:t>PTSD over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0E407-4951-C2D5-CE34-A327A758A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154" y="1500087"/>
            <a:ext cx="5973402" cy="4454950"/>
          </a:xfrm>
        </p:spPr>
        <p:txBody>
          <a:bodyPr>
            <a:normAutofit/>
          </a:bodyPr>
          <a:lstStyle/>
          <a:p>
            <a:r>
              <a:rPr lang="en-GB"/>
              <a:t>Ancient Greece</a:t>
            </a:r>
          </a:p>
          <a:p>
            <a:pPr marL="0" indent="0">
              <a:buSzPct val="114999"/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>
              <a:buSzPct val="114999"/>
            </a:pPr>
            <a:r>
              <a:rPr lang="en-GB"/>
              <a:t>WW1</a:t>
            </a:r>
          </a:p>
          <a:p>
            <a:pPr>
              <a:buSzPct val="114999"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pic>
        <p:nvPicPr>
          <p:cNvPr id="4" name="Picture 4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961AB948-E00C-012D-21AD-B39E1ACC7F5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77989" y="1371970"/>
            <a:ext cx="3124200" cy="1648765"/>
          </a:xfrm>
          <a:prstGeom prst="rect">
            <a:avLst/>
          </a:prstGeom>
        </p:spPr>
      </p:pic>
      <p:pic>
        <p:nvPicPr>
          <p:cNvPr id="5" name="Picture 5" descr="A picture containing text, ground, outdoor, building&#10;&#10;Description automatically generated">
            <a:extLst>
              <a:ext uri="{FF2B5EF4-FFF2-40B4-BE49-F238E27FC236}">
                <a16:creationId xmlns:a16="http://schemas.microsoft.com/office/drawing/2014/main" id="{95D25771-FACD-A79D-2E3C-FDDDA9699D8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89056" y="3434322"/>
            <a:ext cx="1895475" cy="2409825"/>
          </a:xfrm>
          <a:prstGeom prst="rect">
            <a:avLst/>
          </a:prstGeom>
        </p:spPr>
      </p:pic>
      <p:pic>
        <p:nvPicPr>
          <p:cNvPr id="6" name="Picture 6" descr="A picture containing text, person, outdoor, old&#10;&#10;Description automatically generated">
            <a:extLst>
              <a:ext uri="{FF2B5EF4-FFF2-40B4-BE49-F238E27FC236}">
                <a16:creationId xmlns:a16="http://schemas.microsoft.com/office/drawing/2014/main" id="{9B795CA1-FB53-9CBE-4DBE-4D3A7934E89E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131049" y="3960159"/>
            <a:ext cx="2495550" cy="1828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77FA44C-0948-9583-74A6-2FE3F89F818F}"/>
              </a:ext>
            </a:extLst>
          </p:cNvPr>
          <p:cNvSpPr txBox="1"/>
          <p:nvPr/>
        </p:nvSpPr>
        <p:spPr>
          <a:xfrm>
            <a:off x="6956051" y="425823"/>
            <a:ext cx="4495239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/>
              <a:t>Mass Disease, Plague, Polio.</a:t>
            </a:r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r>
              <a:rPr lang="en-GB" sz="2400"/>
              <a:t>Slavery</a:t>
            </a:r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pPr marL="285750" indent="-285750">
              <a:buFont typeface="Arial"/>
              <a:buChar char="•"/>
            </a:pPr>
            <a:endParaRPr lang="en-GB" sz="2400"/>
          </a:p>
          <a:p>
            <a:endParaRPr lang="en-GB" sz="240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F005F523-0D20-7E30-A09B-6E18E6CA1401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7830" y="969590"/>
            <a:ext cx="3344955" cy="2319057"/>
          </a:xfrm>
          <a:prstGeom prst="rect">
            <a:avLst/>
          </a:prstGeom>
        </p:spPr>
      </p:pic>
      <p:pic>
        <p:nvPicPr>
          <p:cNvPr id="9" name="Picture 9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A30437C9-3326-49CC-BEC1-41B23097611A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7245723" y="3783387"/>
            <a:ext cx="3796552" cy="208149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66077D7-28FB-7D90-2C5F-0CD0671727A5}"/>
              </a:ext>
            </a:extLst>
          </p:cNvPr>
          <p:cNvSpPr txBox="1"/>
          <p:nvPr/>
        </p:nvSpPr>
        <p:spPr>
          <a:xfrm>
            <a:off x="1237013" y="6222175"/>
            <a:ext cx="8741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(Militaryhistorynow,2022) (TheTelegraph,2006)(Nationalarchives,2022)(PTSS,2005)</a:t>
            </a:r>
          </a:p>
        </p:txBody>
      </p:sp>
      <p:pic>
        <p:nvPicPr>
          <p:cNvPr id="11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B0FC09E1-6A5C-8E25-7E0C-548E91B1D0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 flipH="1">
            <a:off x="2177142" y="1891718"/>
            <a:ext cx="555976" cy="605457"/>
          </a:xfrm>
          <a:prstGeom prst="rect">
            <a:avLst/>
          </a:prstGeom>
        </p:spPr>
      </p:pic>
      <p:pic>
        <p:nvPicPr>
          <p:cNvPr id="12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CCC47D2A-171F-7589-C10A-0FDC19ACB64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5"/>
          <a:stretch>
            <a:fillRect/>
          </a:stretch>
        </p:blipFill>
        <p:spPr>
          <a:xfrm flipH="1">
            <a:off x="1154767" y="4267015"/>
            <a:ext cx="653067" cy="712443"/>
          </a:xfrm>
          <a:prstGeom prst="rect">
            <a:avLst/>
          </a:prstGeom>
        </p:spPr>
      </p:pic>
      <p:pic>
        <p:nvPicPr>
          <p:cNvPr id="13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57BCDDD4-0C6A-F04F-6C7E-F067404B142C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0852872" y="1070573"/>
            <a:ext cx="600075" cy="600075"/>
          </a:xfrm>
          <a:prstGeom prst="rect">
            <a:avLst/>
          </a:prstGeom>
        </p:spPr>
      </p:pic>
      <p:pic>
        <p:nvPicPr>
          <p:cNvPr id="14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0C7EFAD3-6571-A352-4289-CB20E8A160AD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080482" y="4455041"/>
            <a:ext cx="600075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59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  <p:audio>
              <p:cMediaNode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  <p:audio>
              <p:cMediaNode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E7ACE-8272-86C6-6E85-EF0BD1298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217" y="216931"/>
            <a:ext cx="7909108" cy="1203014"/>
          </a:xfrm>
        </p:spPr>
        <p:txBody>
          <a:bodyPr/>
          <a:lstStyle/>
          <a:p>
            <a:r>
              <a:rPr lang="en-GB"/>
              <a:t>How Legislation Has Evolved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64FEA-F131-E5A8-AEFE-06E21391E2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666" y="1425138"/>
            <a:ext cx="10239931" cy="4887759"/>
          </a:xfrm>
        </p:spPr>
        <p:txBody>
          <a:bodyPr>
            <a:normAutofit lnSpcReduction="10000"/>
          </a:bodyPr>
          <a:lstStyle/>
          <a:p>
            <a:r>
              <a:rPr lang="en-GB">
                <a:ea typeface="+mn-lt"/>
                <a:cs typeface="+mn-lt"/>
              </a:rPr>
              <a:t>1952 edition of DSM-1 states "gross stress reaction" which shows many similarities to the term used today. </a:t>
            </a: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1955 to 1975 – Vietnam War creates terms such as "shell shock" into existence.</a:t>
            </a:r>
            <a:endParaRPr lang="en-US">
              <a:ea typeface="+mn-lt"/>
              <a:cs typeface="+mn-lt"/>
            </a:endParaRPr>
          </a:p>
          <a:p>
            <a:pPr>
              <a:buSzPct val="114999"/>
            </a:pPr>
            <a:r>
              <a:rPr lang="en-GB">
                <a:ea typeface="+mn-lt"/>
                <a:cs typeface="+mn-lt"/>
              </a:rPr>
              <a:t>1980 - DSM-111 recognises the condition as Post Traumatic Stress Disorder.</a:t>
            </a:r>
          </a:p>
          <a:p>
            <a:pPr>
              <a:buSzPct val="114999"/>
            </a:pPr>
            <a:r>
              <a:rPr lang="en-GB"/>
              <a:t>The Equality Act (2010) legally recognises PTSD as a disability. As long as criteria meets that of a mental health illness.</a:t>
            </a:r>
          </a:p>
          <a:p>
            <a:pPr>
              <a:buSzPct val="114999"/>
            </a:pPr>
            <a:r>
              <a:rPr lang="en-GB"/>
              <a:t>Workers Compensation Act Amended to presume PTSD is resulted from work trauma rather than requiring workers to prove. </a:t>
            </a:r>
          </a:p>
          <a:p>
            <a:pPr>
              <a:buSzPct val="114999"/>
            </a:pPr>
            <a:r>
              <a:rPr lang="en-GB"/>
              <a:t>ICD 10 in 1992 –</a:t>
            </a:r>
            <a:r>
              <a:rPr lang="en-GB">
                <a:ea typeface="+mn-lt"/>
                <a:cs typeface="+mn-lt"/>
              </a:rPr>
              <a:t>Classifies PTSD as disorder within the spectrum of trauma and stress related disorders. </a:t>
            </a:r>
          </a:p>
          <a:p>
            <a:pPr>
              <a:buSzPct val="114999"/>
            </a:pPr>
            <a:r>
              <a:rPr lang="en-GB"/>
              <a:t>ICD 11 - 2022. Sees steps towards dimensionality. </a:t>
            </a:r>
          </a:p>
          <a:p>
            <a:pPr>
              <a:buSzPct val="114999"/>
            </a:pPr>
            <a:endParaRPr lang="en-GB"/>
          </a:p>
          <a:p>
            <a:pPr marL="0" indent="0">
              <a:buSzPct val="114999"/>
              <a:buNone/>
            </a:pPr>
            <a:endParaRPr lang="en-GB"/>
          </a:p>
          <a:p>
            <a:pPr>
              <a:buSzPct val="114999"/>
            </a:pP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0446C0-D169-CE89-81F8-9AB44CA13F8D}"/>
              </a:ext>
            </a:extLst>
          </p:cNvPr>
          <p:cNvSpPr txBox="1"/>
          <p:nvPr/>
        </p:nvSpPr>
        <p:spPr>
          <a:xfrm>
            <a:off x="8060377" y="5893129"/>
            <a:ext cx="33675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(FHEHealth,2022)(Gov,2022)</a:t>
            </a:r>
          </a:p>
        </p:txBody>
      </p:sp>
      <p:pic>
        <p:nvPicPr>
          <p:cNvPr id="5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3DEF4FCD-26A2-599B-FFDC-7EF590B59C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189833" y="1575275"/>
            <a:ext cx="847477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857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C1B2F-D3AD-C152-7425-0635481DC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23241" y="113895"/>
            <a:ext cx="9601196" cy="1303867"/>
          </a:xfrm>
        </p:spPr>
        <p:txBody>
          <a:bodyPr>
            <a:normAutofit/>
          </a:bodyPr>
          <a:lstStyle/>
          <a:p>
            <a:r>
              <a:rPr lang="en-GB" sz="3000" b="1" u="sng"/>
              <a:t>Challenges of PTSD IN 2022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5B892-DF3F-F596-E8E6-23F947F5D3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8225" y="1234639"/>
            <a:ext cx="6859683" cy="4641229"/>
          </a:xfrm>
        </p:spPr>
        <p:txBody>
          <a:bodyPr>
            <a:normAutofit/>
          </a:bodyPr>
          <a:lstStyle/>
          <a:p>
            <a:r>
              <a:rPr lang="en-GB" b="1"/>
              <a:t>Terrorism Attacks – Civilians witness death, near death trauma. Armed forces/ police/ Emergency services under strain, also witness trauma.</a:t>
            </a:r>
          </a:p>
          <a:p>
            <a:pPr marL="0" indent="0">
              <a:buSzPct val="114999"/>
              <a:buNone/>
            </a:pPr>
            <a:endParaRPr lang="en-GB" b="1"/>
          </a:p>
          <a:p>
            <a:pPr>
              <a:buSzPct val="114999"/>
            </a:pPr>
            <a:r>
              <a:rPr lang="en-GB" b="1"/>
              <a:t>Pandemic – Covid 19 Death of a loved one. Sudden loss. Serious health implications. Duty of care. Pressurised Environments.</a:t>
            </a:r>
          </a:p>
          <a:p>
            <a:pPr>
              <a:buSzPct val="114999"/>
            </a:pPr>
            <a:endParaRPr lang="en-GB" b="1"/>
          </a:p>
          <a:p>
            <a:pPr>
              <a:buSzPct val="114999"/>
            </a:pPr>
            <a:r>
              <a:rPr lang="en-GB" b="1"/>
              <a:t>Abuse &amp; Assault. Childhood Trauma. Rape, sexual, domestic, </a:t>
            </a:r>
            <a:r>
              <a:rPr lang="en-GB" b="1" err="1"/>
              <a:t>emotional,physical</a:t>
            </a:r>
            <a:r>
              <a:rPr lang="en-GB" b="1"/>
              <a:t> abuse.</a:t>
            </a:r>
          </a:p>
        </p:txBody>
      </p:sp>
      <p:pic>
        <p:nvPicPr>
          <p:cNvPr id="4" name="Picture 4" descr="A picture containing person, person, close&#10;&#10;Description automatically generated">
            <a:extLst>
              <a:ext uri="{FF2B5EF4-FFF2-40B4-BE49-F238E27FC236}">
                <a16:creationId xmlns:a16="http://schemas.microsoft.com/office/drawing/2014/main" id="{34445D75-5F38-F237-A0BD-7D3F4F927C7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83605" y="765796"/>
            <a:ext cx="3068171" cy="170690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7D3FECF-1186-23DF-C913-EE536155A3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6725" y="2658316"/>
            <a:ext cx="2899522" cy="1911163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CE3AADBB-1961-5AB4-61A6-DAAB19A0A74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50841" y="4655551"/>
            <a:ext cx="2911288" cy="161463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4D876BC-7C7F-8462-A96D-2DB2A340A7FA}"/>
              </a:ext>
            </a:extLst>
          </p:cNvPr>
          <p:cNvSpPr txBox="1"/>
          <p:nvPr/>
        </p:nvSpPr>
        <p:spPr>
          <a:xfrm>
            <a:off x="1459675" y="6345876"/>
            <a:ext cx="180974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C4897FC-06CB-7FE1-5158-9DD71F773391}"/>
              </a:ext>
            </a:extLst>
          </p:cNvPr>
          <p:cNvSpPr txBox="1"/>
          <p:nvPr/>
        </p:nvSpPr>
        <p:spPr>
          <a:xfrm>
            <a:off x="1105890" y="6093526"/>
            <a:ext cx="648479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(PTSDUK,2022)(EverydayHealth,2018)(RCOS,2021)(NIH,2022)</a:t>
            </a:r>
          </a:p>
        </p:txBody>
      </p:sp>
      <p:pic>
        <p:nvPicPr>
          <p:cNvPr id="9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BCCFEFC6-7FC1-F455-C356-175A0C9571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557963" y="2357067"/>
            <a:ext cx="837581" cy="689139"/>
          </a:xfrm>
          <a:prstGeom prst="rect">
            <a:avLst/>
          </a:prstGeom>
        </p:spPr>
      </p:pic>
      <p:pic>
        <p:nvPicPr>
          <p:cNvPr id="10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264A7B2C-0AE4-58FE-FAC2-4F88ADE98D99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755884" y="5167562"/>
            <a:ext cx="847478" cy="797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736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01E01-1762-B7D6-5C02-66749C45C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196" y="332191"/>
            <a:ext cx="9601196" cy="1303867"/>
          </a:xfrm>
        </p:spPr>
        <p:txBody>
          <a:bodyPr/>
          <a:lstStyle/>
          <a:p>
            <a:r>
              <a:rPr lang="en-GB"/>
              <a:t>How have attitudes and policies evolved?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814101-74F2-D4FD-D217-9EF0A62D0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166" y="2119903"/>
            <a:ext cx="4905931" cy="3038788"/>
          </a:xfrm>
        </p:spPr>
        <p:txBody>
          <a:bodyPr>
            <a:normAutofit fontScale="77500" lnSpcReduction="20000"/>
          </a:bodyPr>
          <a:lstStyle/>
          <a:p>
            <a:r>
              <a:rPr lang="en-GB" b="1"/>
              <a:t>DANGEROUS                     </a:t>
            </a:r>
            <a:endParaRPr lang="en-US" b="1"/>
          </a:p>
          <a:p>
            <a:pPr>
              <a:buSzPct val="114999"/>
            </a:pPr>
            <a:r>
              <a:rPr lang="en-GB" b="1"/>
              <a:t>CRAZY             </a:t>
            </a:r>
            <a:endParaRPr lang="en-US" b="1"/>
          </a:p>
          <a:p>
            <a:pPr>
              <a:buSzPct val="114999"/>
            </a:pPr>
            <a:r>
              <a:rPr lang="en-GB" b="1"/>
              <a:t>UNPREDICTABLE       </a:t>
            </a:r>
          </a:p>
          <a:p>
            <a:pPr>
              <a:buSzPct val="114999"/>
            </a:pPr>
            <a:r>
              <a:rPr lang="en-GB" b="1"/>
              <a:t>COWARDS             </a:t>
            </a:r>
          </a:p>
          <a:p>
            <a:pPr>
              <a:buSzPct val="114999"/>
            </a:pPr>
            <a:r>
              <a:rPr lang="en-GB" b="1"/>
              <a:t> DESERTER</a:t>
            </a:r>
            <a:endParaRPr lang="en-GB"/>
          </a:p>
          <a:p>
            <a:pPr>
              <a:buSzPct val="114999"/>
            </a:pPr>
            <a:r>
              <a:rPr lang="en-GB" b="1"/>
              <a:t>UNHINGED         </a:t>
            </a:r>
          </a:p>
          <a:p>
            <a:pPr>
              <a:buSzPct val="114999"/>
            </a:pPr>
            <a:r>
              <a:rPr lang="en-GB" b="1"/>
              <a:t>DRAMATIC</a:t>
            </a:r>
          </a:p>
          <a:p>
            <a:pPr>
              <a:buSzPct val="114999"/>
            </a:pPr>
            <a:r>
              <a:rPr lang="en-GB" b="1"/>
              <a:t>WEAK</a:t>
            </a:r>
          </a:p>
          <a:p>
            <a:pPr>
              <a:buSzPct val="114999"/>
            </a:pPr>
            <a:endParaRPr lang="en-GB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7434BE-318C-B568-BCAA-988F0C332EA1}"/>
              </a:ext>
            </a:extLst>
          </p:cNvPr>
          <p:cNvSpPr txBox="1"/>
          <p:nvPr/>
        </p:nvSpPr>
        <p:spPr>
          <a:xfrm flipH="1">
            <a:off x="7632887" y="2115111"/>
            <a:ext cx="2945465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400" b="1"/>
              <a:t>EMDR</a:t>
            </a:r>
            <a:r>
              <a:rPr lang="en-GB" sz="2400"/>
              <a:t> -</a:t>
            </a:r>
            <a:r>
              <a:rPr lang="en-GB" sz="2400">
                <a:ea typeface="+mn-lt"/>
                <a:cs typeface="+mn-lt"/>
              </a:rPr>
              <a:t> </a:t>
            </a:r>
            <a:r>
              <a:rPr lang="en-GB" sz="2400" b="1">
                <a:ea typeface="+mn-lt"/>
                <a:cs typeface="+mn-lt"/>
              </a:rPr>
              <a:t>Eye-movement desensitization and reprocessing.</a:t>
            </a:r>
            <a:endParaRPr lang="en-GB" sz="2400" b="1"/>
          </a:p>
          <a:p>
            <a:pPr marL="342900" indent="-342900">
              <a:buFont typeface="Arial"/>
              <a:buChar char="•"/>
            </a:pPr>
            <a:endParaRPr lang="en-GB" sz="2400" b="1"/>
          </a:p>
          <a:p>
            <a:pPr marL="342900" indent="-342900">
              <a:buFont typeface="Arial"/>
              <a:buChar char="•"/>
            </a:pPr>
            <a:r>
              <a:rPr lang="en-GB" sz="2400" b="1"/>
              <a:t>Medication</a:t>
            </a:r>
          </a:p>
          <a:p>
            <a:pPr marL="342900" indent="-342900">
              <a:buFont typeface="Arial"/>
              <a:buChar char="•"/>
            </a:pPr>
            <a:endParaRPr lang="en-GB" sz="2400" b="1"/>
          </a:p>
          <a:p>
            <a:pPr marL="342900" indent="-342900">
              <a:buFont typeface="Arial"/>
              <a:buChar char="•"/>
            </a:pPr>
            <a:r>
              <a:rPr lang="en-GB" sz="2400" b="1"/>
              <a:t>Group Therapy</a:t>
            </a:r>
          </a:p>
          <a:p>
            <a:endParaRPr lang="en-GB" sz="2400" b="1"/>
          </a:p>
          <a:p>
            <a:pPr marL="342900" indent="-342900">
              <a:buFont typeface="Arial"/>
              <a:buChar char="•"/>
            </a:pPr>
            <a:r>
              <a:rPr lang="en-GB" sz="2400" b="1"/>
              <a:t>CBT</a:t>
            </a:r>
          </a:p>
          <a:p>
            <a:pPr marL="342900" indent="-342900">
              <a:buFont typeface="Arial"/>
              <a:buChar char="•"/>
            </a:pPr>
            <a:endParaRPr lang="en-GB" sz="2400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endParaRPr lang="en-GB" sz="2000" b="1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341802-0169-279C-DDE5-78DD29E7BCCF}"/>
              </a:ext>
            </a:extLst>
          </p:cNvPr>
          <p:cNvSpPr txBox="1"/>
          <p:nvPr/>
        </p:nvSpPr>
        <p:spPr>
          <a:xfrm>
            <a:off x="4252851" y="2016331"/>
            <a:ext cx="2773752" cy="59400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GB" sz="2000" b="1"/>
              <a:t>Electric Shock Therapy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Insulin Therapy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Sedatives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Sodium Pentothal, the truth serum.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r>
              <a:rPr lang="en-GB" sz="2000" b="1"/>
              <a:t>Deconditioning. </a:t>
            </a:r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endParaRPr lang="en-GB" sz="2000" b="1"/>
          </a:p>
          <a:p>
            <a:pPr marL="342900" indent="-342900">
              <a:buFont typeface="Arial"/>
              <a:buChar char="•"/>
            </a:pPr>
            <a:endParaRPr lang="en-GB" sz="2000" b="1"/>
          </a:p>
          <a:p>
            <a:pPr marL="285750" indent="-285750">
              <a:buFont typeface="Arial"/>
              <a:buChar char="•"/>
            </a:pPr>
            <a:endParaRPr lang="en-GB" sz="2000" b="1"/>
          </a:p>
          <a:p>
            <a:pPr marL="285750" indent="-285750">
              <a:buFont typeface="Arial"/>
              <a:buChar char="•"/>
            </a:pPr>
            <a:endParaRPr lang="en-GB" sz="2000" b="1"/>
          </a:p>
          <a:p>
            <a:pPr marL="285750" indent="-285750">
              <a:buFont typeface="Arial"/>
              <a:buChar char="•"/>
            </a:pPr>
            <a:endParaRPr lang="en-GB" sz="2000" b="1"/>
          </a:p>
          <a:p>
            <a:pPr marL="285750" indent="-285750">
              <a:buFont typeface="Arial"/>
              <a:buChar char="•"/>
            </a:pPr>
            <a:endParaRPr lang="en-GB" sz="2000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E97D3A-D37B-3341-73D9-0464AABDC166}"/>
              </a:ext>
            </a:extLst>
          </p:cNvPr>
          <p:cNvSpPr txBox="1"/>
          <p:nvPr/>
        </p:nvSpPr>
        <p:spPr>
          <a:xfrm>
            <a:off x="1150422" y="6135584"/>
            <a:ext cx="53764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(Patient,2021) (Forbes et al,2020)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A23196-3856-6857-EBD0-547D48A668B9}"/>
              </a:ext>
            </a:extLst>
          </p:cNvPr>
          <p:cNvSpPr txBox="1"/>
          <p:nvPr/>
        </p:nvSpPr>
        <p:spPr>
          <a:xfrm>
            <a:off x="1645227" y="6209805"/>
            <a:ext cx="180974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pic>
        <p:nvPicPr>
          <p:cNvPr id="8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3475032B-B1BA-A2CB-6E6D-0AE7CDE486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5963" y="3128963"/>
            <a:ext cx="600075" cy="600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0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04F58-0EE1-E7B8-ECDA-F48C3AAA80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have we learned to conclude?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762EA-7EF1-3702-4242-C942E28941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/>
              <a:t>Affects people beyond war veterans. </a:t>
            </a:r>
          </a:p>
          <a:p>
            <a:pPr>
              <a:buSzPct val="114999"/>
            </a:pPr>
            <a:r>
              <a:rPr lang="en-GB" b="1"/>
              <a:t>Levels of trauma vary from person to person.</a:t>
            </a:r>
          </a:p>
          <a:p>
            <a:pPr>
              <a:buSzPct val="114999"/>
            </a:pPr>
            <a:r>
              <a:rPr lang="en-GB" b="1"/>
              <a:t>Practicing the coping skills such as CBT are highly effective methods to help live with the condition.</a:t>
            </a:r>
          </a:p>
          <a:p>
            <a:pPr>
              <a:buSzPct val="114999"/>
            </a:pPr>
            <a:r>
              <a:rPr lang="en-GB" b="1">
                <a:ea typeface="+mn-lt"/>
                <a:cs typeface="+mn-lt"/>
              </a:rPr>
              <a:t>What constitutes an official diagnosis of “PTSD” has been expanded.</a:t>
            </a:r>
          </a:p>
          <a:p>
            <a:pPr>
              <a:buSzPct val="114999"/>
            </a:pPr>
            <a:r>
              <a:rPr lang="en-GB" b="1"/>
              <a:t>There is hope. </a:t>
            </a:r>
          </a:p>
        </p:txBody>
      </p:sp>
      <p:pic>
        <p:nvPicPr>
          <p:cNvPr id="4" name="tmpAudioRecording.m4a">
            <a:hlinkClick r:id="" action="ppaction://media"/>
            <a:extLst>
              <a:ext uri="{FF2B5EF4-FFF2-40B4-BE49-F238E27FC236}">
                <a16:creationId xmlns:a16="http://schemas.microsoft.com/office/drawing/2014/main" id="{706F697B-0F4E-7E67-4C65-122515C543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55444" y="2594574"/>
            <a:ext cx="847477" cy="768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978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624D6-146A-E996-A42D-543902B38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573974" y="-314257"/>
            <a:ext cx="9601196" cy="1056465"/>
          </a:xfrm>
        </p:spPr>
        <p:txBody>
          <a:bodyPr/>
          <a:lstStyle/>
          <a:p>
            <a:r>
              <a:rPr lang="en-GB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6588A8-A92D-B737-4ADB-C892574F6D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882" y="914179"/>
            <a:ext cx="10917377" cy="5278363"/>
          </a:xfrm>
        </p:spPr>
        <p:txBody>
          <a:bodyPr>
            <a:normAutofit fontScale="92500"/>
          </a:bodyPr>
          <a:lstStyle/>
          <a:p>
            <a:r>
              <a:rPr lang="en-GB" sz="1300">
                <a:ea typeface="+mn-lt"/>
                <a:cs typeface="+mn-lt"/>
              </a:rPr>
              <a:t>Everyday Health (2018) </a:t>
            </a:r>
            <a:r>
              <a:rPr lang="en-GB" sz="1300" i="1">
                <a:ea typeface="+mn-lt"/>
                <a:cs typeface="+mn-lt"/>
              </a:rPr>
              <a:t>Understanding the Stigma Around PTSD and How to Overcome Barriers to Care.</a:t>
            </a:r>
            <a:r>
              <a:rPr lang="en-GB" sz="1300">
                <a:ea typeface="+mn-lt"/>
                <a:cs typeface="+mn-lt"/>
              </a:rPr>
              <a:t> Accessed on 1</a:t>
            </a:r>
            <a:r>
              <a:rPr lang="en-GB" sz="1300" baseline="30000">
                <a:ea typeface="+mn-lt"/>
                <a:cs typeface="+mn-lt"/>
              </a:rPr>
              <a:t>st</a:t>
            </a:r>
            <a:r>
              <a:rPr lang="en-GB" sz="1300">
                <a:ea typeface="+mn-lt"/>
                <a:cs typeface="+mn-lt"/>
              </a:rPr>
              <a:t> dec 2022. Available at </a:t>
            </a:r>
            <a:r>
              <a:rPr lang="en-GB" sz="1300">
                <a:solidFill>
                  <a:schemeClr val="tx1">
                    <a:lumMod val="95000"/>
                    <a:lumOff val="5000"/>
                  </a:schemeClr>
                </a:solidFill>
                <a:ea typeface="+mn-lt"/>
                <a:cs typeface="+mn-lt"/>
              </a:rPr>
              <a:t>www.everydayhealth.com. </a:t>
            </a:r>
          </a:p>
          <a:p>
            <a:pPr>
              <a:buSzPct val="114999"/>
            </a:pPr>
            <a:r>
              <a:rPr lang="en-GB" sz="1300" err="1">
                <a:ea typeface="+mn-lt"/>
                <a:cs typeface="+mn-lt"/>
              </a:rPr>
              <a:t>FHEHealth</a:t>
            </a:r>
            <a:r>
              <a:rPr lang="en-GB" sz="1300">
                <a:ea typeface="+mn-lt"/>
                <a:cs typeface="+mn-lt"/>
              </a:rPr>
              <a:t> (2020)</a:t>
            </a:r>
            <a:r>
              <a:rPr lang="en-GB" sz="1300" i="1">
                <a:ea typeface="+mn-lt"/>
                <a:cs typeface="+mn-lt"/>
              </a:rPr>
              <a:t> A Brief History of PTSD and How it was Discovered</a:t>
            </a:r>
            <a:r>
              <a:rPr lang="en-GB" sz="1300">
                <a:ea typeface="+mn-lt"/>
                <a:cs typeface="+mn-lt"/>
              </a:rPr>
              <a:t>. Roy, C. Accessed on 2</a:t>
            </a:r>
            <a:r>
              <a:rPr lang="en-GB" sz="1300" baseline="30000">
                <a:ea typeface="+mn-lt"/>
                <a:cs typeface="+mn-lt"/>
              </a:rPr>
              <a:t>nd</a:t>
            </a:r>
            <a:r>
              <a:rPr lang="en-GB" sz="1300">
                <a:ea typeface="+mn-lt"/>
                <a:cs typeface="+mn-lt"/>
              </a:rPr>
              <a:t> dec 2022. Available at www.fherehab.com 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Forbes, D., Monson, C, M., Bisson, J., Berliner, L. (2020) </a:t>
            </a:r>
            <a:r>
              <a:rPr lang="en-GB" sz="1300" i="1">
                <a:ea typeface="+mn-lt"/>
                <a:cs typeface="+mn-lt"/>
              </a:rPr>
              <a:t>Effective Treatments for PTSD: Practice Guidelines from the International Society for Traumatic Stress Studies.</a:t>
            </a:r>
            <a:r>
              <a:rPr lang="en-GB" sz="1300">
                <a:ea typeface="+mn-lt"/>
                <a:cs typeface="+mn-lt"/>
              </a:rPr>
              <a:t> Guildford Publications.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Goulston, M. (2007) </a:t>
            </a:r>
            <a:r>
              <a:rPr lang="en-GB" sz="1300" i="1">
                <a:ea typeface="+mn-lt"/>
                <a:cs typeface="+mn-lt"/>
              </a:rPr>
              <a:t>Post Traumatic Stress Disorder for Dummies. </a:t>
            </a:r>
            <a:r>
              <a:rPr lang="en-GB" sz="1300">
                <a:ea typeface="+mn-lt"/>
                <a:cs typeface="+mn-lt"/>
              </a:rPr>
              <a:t>Wiley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Goodwin, J. (2022) </a:t>
            </a:r>
            <a:r>
              <a:rPr lang="en-GB" sz="1300" i="1">
                <a:ea typeface="+mn-lt"/>
                <a:cs typeface="+mn-lt"/>
              </a:rPr>
              <a:t>A History of Modern Psychology. </a:t>
            </a:r>
            <a:r>
              <a:rPr lang="en-GB" sz="1300">
                <a:ea typeface="+mn-lt"/>
                <a:cs typeface="+mn-lt"/>
              </a:rPr>
              <a:t>Wiley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International Classification of Diseases (ICD-11, 2022) World Health Organisation: </a:t>
            </a:r>
            <a:r>
              <a:rPr lang="en-GB" sz="1300" i="1">
                <a:ea typeface="+mn-lt"/>
                <a:cs typeface="+mn-lt"/>
              </a:rPr>
              <a:t>6b40 Post traumatic stress disorder</a:t>
            </a:r>
            <a:r>
              <a:rPr lang="en-GB" sz="1300">
                <a:ea typeface="+mn-lt"/>
                <a:cs typeface="+mn-lt"/>
              </a:rPr>
              <a:t>. Accessed on 1</a:t>
            </a:r>
            <a:r>
              <a:rPr lang="en-GB" sz="1300" baseline="30000">
                <a:ea typeface="+mn-lt"/>
                <a:cs typeface="+mn-lt"/>
              </a:rPr>
              <a:t>st</a:t>
            </a:r>
            <a:r>
              <a:rPr lang="en-GB" sz="1300">
                <a:ea typeface="+mn-lt"/>
                <a:cs typeface="+mn-lt"/>
              </a:rPr>
              <a:t> dec 2022. Available at www.icd.who.int 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Military History now (2022)</a:t>
            </a:r>
            <a:r>
              <a:rPr lang="en-GB" sz="1300" i="1">
                <a:ea typeface="+mn-lt"/>
                <a:cs typeface="+mn-lt"/>
              </a:rPr>
              <a:t> A Brief History of Wartime PTSD – From Ancient Greece To Afghanistan. </a:t>
            </a:r>
            <a:r>
              <a:rPr lang="en-GB" sz="1300">
                <a:ea typeface="+mn-lt"/>
                <a:cs typeface="+mn-lt"/>
              </a:rPr>
              <a:t>Accessed on 2nd dec 2022. Available at A Brief History of Wartime PTSD - From Ancient Greece to Afghanistan - MilitaryHistoryNow.com 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National Archives (2022) </a:t>
            </a:r>
            <a:r>
              <a:rPr lang="en-GB" sz="1300" i="1">
                <a:ea typeface="+mn-lt"/>
                <a:cs typeface="+mn-lt"/>
              </a:rPr>
              <a:t>War Office report on ‘shell shock’ </a:t>
            </a:r>
            <a:r>
              <a:rPr lang="en-GB" sz="1300">
                <a:ea typeface="+mn-lt"/>
                <a:cs typeface="+mn-lt"/>
              </a:rPr>
              <a:t>Accessed on 3</a:t>
            </a:r>
            <a:r>
              <a:rPr lang="en-GB" sz="1300" baseline="30000">
                <a:ea typeface="+mn-lt"/>
                <a:cs typeface="+mn-lt"/>
              </a:rPr>
              <a:t>rd</a:t>
            </a:r>
            <a:r>
              <a:rPr lang="en-GB" sz="1300">
                <a:ea typeface="+mn-lt"/>
                <a:cs typeface="+mn-lt"/>
              </a:rPr>
              <a:t> dec 2022. Available at www.nationalarchives.gov.uk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Nevid, J, S. (2012) </a:t>
            </a:r>
            <a:r>
              <a:rPr lang="en-GB" sz="1300" i="1">
                <a:ea typeface="+mn-lt"/>
                <a:cs typeface="+mn-lt"/>
              </a:rPr>
              <a:t>Psychology: Concepts and Applications. Fourth Edition</a:t>
            </a:r>
            <a:r>
              <a:rPr lang="en-GB" sz="1300">
                <a:ea typeface="+mn-lt"/>
                <a:cs typeface="+mn-lt"/>
              </a:rPr>
              <a:t>. Cengage Learning.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PTSD UK (2022) </a:t>
            </a:r>
            <a:r>
              <a:rPr lang="en-GB" sz="1300" i="1">
                <a:ea typeface="+mn-lt"/>
                <a:cs typeface="+mn-lt"/>
              </a:rPr>
              <a:t>Post Traumatic Stress Disorder stats and figures. </a:t>
            </a:r>
            <a:r>
              <a:rPr lang="en-GB" sz="1300">
                <a:ea typeface="+mn-lt"/>
                <a:cs typeface="+mn-lt"/>
              </a:rPr>
              <a:t>Accessed on 3</a:t>
            </a:r>
            <a:r>
              <a:rPr lang="en-GB" sz="1300" baseline="30000">
                <a:ea typeface="+mn-lt"/>
                <a:cs typeface="+mn-lt"/>
              </a:rPr>
              <a:t>rd</a:t>
            </a:r>
            <a:r>
              <a:rPr lang="en-GB" sz="1300">
                <a:ea typeface="+mn-lt"/>
                <a:cs typeface="+mn-lt"/>
              </a:rPr>
              <a:t> dec 2022. Available at </a:t>
            </a:r>
            <a:r>
              <a:rPr lang="en-GB" sz="1300">
                <a:ea typeface="+mn-lt"/>
                <a:cs typeface="+mn-lt"/>
                <a:hlinkClick r:id="rId2"/>
              </a:rPr>
              <a:t>www.ptsduk.org</a:t>
            </a:r>
            <a:r>
              <a:rPr lang="en-GB" sz="1300">
                <a:ea typeface="+mn-lt"/>
                <a:cs typeface="+mn-lt"/>
              </a:rPr>
              <a:t>.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PTSS (2005) Dr, Degruy, J. Post Traumatic Slave Syndrome. Up Tone Press. 2005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Pierce, S. (2018) </a:t>
            </a:r>
            <a:r>
              <a:rPr lang="en-GB" sz="1300" i="1">
                <a:ea typeface="+mn-lt"/>
                <a:cs typeface="+mn-lt"/>
              </a:rPr>
              <a:t>PTSD Causes and Care</a:t>
            </a:r>
            <a:r>
              <a:rPr lang="en-GB" sz="1300">
                <a:ea typeface="+mn-lt"/>
                <a:cs typeface="+mn-lt"/>
              </a:rPr>
              <a:t>. Greenhaven Publishing LLC.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Patient (2021) </a:t>
            </a:r>
            <a:r>
              <a:rPr lang="en-GB" sz="1300" i="1">
                <a:ea typeface="+mn-lt"/>
                <a:cs typeface="+mn-lt"/>
              </a:rPr>
              <a:t>What Therapies can treat PTSD?</a:t>
            </a:r>
            <a:r>
              <a:rPr lang="en-GB" sz="1300">
                <a:ea typeface="+mn-lt"/>
                <a:cs typeface="+mn-lt"/>
              </a:rPr>
              <a:t> Accessed on 3</a:t>
            </a:r>
            <a:r>
              <a:rPr lang="en-GB" sz="1300" baseline="30000">
                <a:ea typeface="+mn-lt"/>
                <a:cs typeface="+mn-lt"/>
              </a:rPr>
              <a:t>rd</a:t>
            </a:r>
            <a:r>
              <a:rPr lang="en-GB" sz="1300">
                <a:ea typeface="+mn-lt"/>
                <a:cs typeface="+mn-lt"/>
              </a:rPr>
              <a:t> dec 2022. Available at www.patient.info.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Royal College of Psychiatrists (2021): </a:t>
            </a:r>
            <a:r>
              <a:rPr lang="en-GB" sz="1300" i="1">
                <a:ea typeface="+mn-lt"/>
                <a:cs typeface="+mn-lt"/>
              </a:rPr>
              <a:t>230,000 new PTSD referrals forecast as a result of the pandemic. </a:t>
            </a:r>
            <a:r>
              <a:rPr lang="en-GB" sz="1300">
                <a:ea typeface="+mn-lt"/>
                <a:cs typeface="+mn-lt"/>
              </a:rPr>
              <a:t> Accessed on 5</a:t>
            </a:r>
            <a:r>
              <a:rPr lang="en-GB" sz="1300" baseline="30000">
                <a:ea typeface="+mn-lt"/>
                <a:cs typeface="+mn-lt"/>
              </a:rPr>
              <a:t>th</a:t>
            </a:r>
            <a:r>
              <a:rPr lang="en-GB" sz="1300">
                <a:ea typeface="+mn-lt"/>
                <a:cs typeface="+mn-lt"/>
              </a:rPr>
              <a:t> dec 2022. Available at </a:t>
            </a:r>
            <a:r>
              <a:rPr lang="en-GB" sz="1300" u="sng">
                <a:ea typeface="+mn-lt"/>
                <a:cs typeface="+mn-lt"/>
              </a:rPr>
              <a:t>www.rcpsych.ac.uk</a:t>
            </a:r>
            <a:r>
              <a:rPr lang="en-GB" sz="1300">
                <a:ea typeface="+mn-lt"/>
                <a:cs typeface="+mn-lt"/>
              </a:rPr>
              <a:t>. 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The Telegraph (2006) Fenton, B.  </a:t>
            </a:r>
            <a:r>
              <a:rPr lang="en-GB" sz="1300" i="1">
                <a:ea typeface="+mn-lt"/>
                <a:cs typeface="+mn-lt"/>
              </a:rPr>
              <a:t>Pardoned: the 306 soldiers shot at dawn for ‘cowardice’</a:t>
            </a:r>
            <a:r>
              <a:rPr lang="en-GB" sz="1300">
                <a:ea typeface="+mn-lt"/>
                <a:cs typeface="+mn-lt"/>
              </a:rPr>
              <a:t>. Accessed on 1</a:t>
            </a:r>
            <a:r>
              <a:rPr lang="en-GB" sz="1300" baseline="30000">
                <a:ea typeface="+mn-lt"/>
                <a:cs typeface="+mn-lt"/>
              </a:rPr>
              <a:t>st</a:t>
            </a:r>
            <a:r>
              <a:rPr lang="en-GB" sz="1300">
                <a:ea typeface="+mn-lt"/>
                <a:cs typeface="+mn-lt"/>
              </a:rPr>
              <a:t> dec 2022. Available at www.thetelegraph.co.uk</a:t>
            </a:r>
          </a:p>
          <a:p>
            <a:pPr>
              <a:buSzPct val="114999"/>
            </a:pPr>
            <a:r>
              <a:rPr lang="en-GB" sz="1300">
                <a:ea typeface="+mn-lt"/>
                <a:cs typeface="+mn-lt"/>
              </a:rPr>
              <a:t>The Equality Act 2010: Guidance. Accessed on 2</a:t>
            </a:r>
            <a:r>
              <a:rPr lang="en-GB" sz="1300" baseline="30000">
                <a:ea typeface="+mn-lt"/>
                <a:cs typeface="+mn-lt"/>
              </a:rPr>
              <a:t>nd</a:t>
            </a:r>
            <a:r>
              <a:rPr lang="en-GB" sz="1300">
                <a:ea typeface="+mn-lt"/>
                <a:cs typeface="+mn-lt"/>
              </a:rPr>
              <a:t> dec 2022. Available at www.gov.uk/equality.</a:t>
            </a:r>
          </a:p>
          <a:p>
            <a:pPr>
              <a:buSzPct val="114999"/>
            </a:pPr>
            <a:endParaRPr lang="en-GB" sz="1300">
              <a:ea typeface="+mn-lt"/>
              <a:cs typeface="+mn-lt"/>
            </a:endParaRPr>
          </a:p>
          <a:p>
            <a:pPr>
              <a:buSzPct val="114999"/>
            </a:pPr>
            <a:endParaRPr lang="en-GB" sz="1300">
              <a:ea typeface="+mn-lt"/>
              <a:cs typeface="+mn-lt"/>
            </a:endParaRPr>
          </a:p>
          <a:p>
            <a:pPr>
              <a:buSzPct val="114999"/>
            </a:pPr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737037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Organic</vt:lpstr>
      <vt:lpstr>Post Traumatic Stress Disorder:</vt:lpstr>
      <vt:lpstr>What is PTSD?</vt:lpstr>
      <vt:lpstr>PTSD over History</vt:lpstr>
      <vt:lpstr>How Legislation Has Evolved</vt:lpstr>
      <vt:lpstr>Challenges of PTSD IN 2022</vt:lpstr>
      <vt:lpstr>How have attitudes and policies evolved?</vt:lpstr>
      <vt:lpstr>What have we learned to conclude?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2022-12-11T03:57:01Z</dcterms:created>
  <dcterms:modified xsi:type="dcterms:W3CDTF">2022-12-16T12:39:34Z</dcterms:modified>
</cp:coreProperties>
</file>