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6" autoAdjust="0"/>
    <p:restoredTop sz="94660"/>
  </p:normalViewPr>
  <p:slideViewPr>
    <p:cSldViewPr snapToGrid="0">
      <p:cViewPr>
        <p:scale>
          <a:sx n="44" d="100"/>
          <a:sy n="44" d="100"/>
        </p:scale>
        <p:origin x="208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rin Evans-Thomas" userId="13e576be-d146-4be5-ac26-48b9eaa7fcfa" providerId="ADAL" clId="{FDA752EB-BCB2-46B2-8B47-330811E06CDF}"/>
    <pc:docChg chg="custSel addSld modSld">
      <pc:chgData name="Catrin Evans-Thomas" userId="13e576be-d146-4be5-ac26-48b9eaa7fcfa" providerId="ADAL" clId="{FDA752EB-BCB2-46B2-8B47-330811E06CDF}" dt="2026-10-21T19:49:23.276" v="6" actId="478"/>
      <pc:docMkLst>
        <pc:docMk/>
      </pc:docMkLst>
      <pc:sldChg chg="addSp modSp new mod setBg">
        <pc:chgData name="Catrin Evans-Thomas" userId="13e576be-d146-4be5-ac26-48b9eaa7fcfa" providerId="ADAL" clId="{FDA752EB-BCB2-46B2-8B47-330811E06CDF}" dt="2026-10-21T19:49:14.782" v="4" actId="1076"/>
        <pc:sldMkLst>
          <pc:docMk/>
          <pc:sldMk cId="2035058731" sldId="257"/>
        </pc:sldMkLst>
        <pc:picChg chg="add mod">
          <ac:chgData name="Catrin Evans-Thomas" userId="13e576be-d146-4be5-ac26-48b9eaa7fcfa" providerId="ADAL" clId="{FDA752EB-BCB2-46B2-8B47-330811E06CDF}" dt="2026-10-21T19:49:14.782" v="4" actId="1076"/>
          <ac:picMkLst>
            <pc:docMk/>
            <pc:sldMk cId="2035058731" sldId="257"/>
            <ac:picMk id="3" creationId="{756ED852-577B-AE70-4615-5E1EFD8B71AE}"/>
          </ac:picMkLst>
        </pc:picChg>
      </pc:sldChg>
      <pc:sldChg chg="delSp new mod">
        <pc:chgData name="Catrin Evans-Thomas" userId="13e576be-d146-4be5-ac26-48b9eaa7fcfa" providerId="ADAL" clId="{FDA752EB-BCB2-46B2-8B47-330811E06CDF}" dt="2026-10-21T19:49:23.276" v="6" actId="478"/>
        <pc:sldMkLst>
          <pc:docMk/>
          <pc:sldMk cId="2713126991" sldId="258"/>
        </pc:sldMkLst>
        <pc:spChg chg="del">
          <ac:chgData name="Catrin Evans-Thomas" userId="13e576be-d146-4be5-ac26-48b9eaa7fcfa" providerId="ADAL" clId="{FDA752EB-BCB2-46B2-8B47-330811E06CDF}" dt="2026-10-21T19:49:23.276" v="6" actId="478"/>
          <ac:spMkLst>
            <pc:docMk/>
            <pc:sldMk cId="2713126991" sldId="258"/>
            <ac:spMk id="2" creationId="{75AEECE3-85D8-1E48-B4A7-82BE28E74BA3}"/>
          </ac:spMkLst>
        </pc:spChg>
        <pc:spChg chg="del">
          <ac:chgData name="Catrin Evans-Thomas" userId="13e576be-d146-4be5-ac26-48b9eaa7fcfa" providerId="ADAL" clId="{FDA752EB-BCB2-46B2-8B47-330811E06CDF}" dt="2026-10-21T19:49:23.276" v="6" actId="478"/>
          <ac:spMkLst>
            <pc:docMk/>
            <pc:sldMk cId="2713126991" sldId="258"/>
            <ac:spMk id="3" creationId="{93F6C5CD-3F2E-907E-AFCD-3BBD6407DAE1}"/>
          </ac:spMkLst>
        </pc:spChg>
        <pc:spChg chg="del">
          <ac:chgData name="Catrin Evans-Thomas" userId="13e576be-d146-4be5-ac26-48b9eaa7fcfa" providerId="ADAL" clId="{FDA752EB-BCB2-46B2-8B47-330811E06CDF}" dt="2026-10-21T19:49:23.276" v="6" actId="478"/>
          <ac:spMkLst>
            <pc:docMk/>
            <pc:sldMk cId="2713126991" sldId="258"/>
            <ac:spMk id="4" creationId="{7BE87D2A-4DA6-5284-DFB4-429585C0B5E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518D603-6135-38CA-9AC2-D7D8DD8AE8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803096A9-3FF0-5172-A622-392D6347EC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CF78D885-CEF7-A738-DFC7-C0112A929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07F9BE4B-8D0B-0611-A243-7F326D791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8AEFD87F-5B4A-87BA-4023-D814DE737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0239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55AF785-1906-6C31-5F0E-4E3D7BBA7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5F655AA-E17D-D975-02BE-FB0C64443B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0303BC6-64CA-8081-5623-3C38A4136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AF9F0266-5195-2516-DA65-A91C9B72F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785A22C-4952-5EB8-083F-9FE51C93C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65173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2B2D2B9-A4D8-8315-3A07-0DABC6889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8D1205DC-8FCC-B956-09C5-0D120BCDE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E702708-C935-6F1D-2D75-6283FA88E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630E1B2D-228C-CE3A-CBB3-4AD4E5E63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BEF0984-A09B-C0AA-ABF1-8DDC704DE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4074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2336973-E796-46F3-C599-7AE17B66C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937E546-CC52-33D9-F717-AC5F633BF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B2667F9F-7D1D-BA55-1E76-F987DF24B1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0883483A-7590-4891-F5B8-D3E5AE7FC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C36FA8C1-1E77-F4CD-6F86-A0BCD6706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C4B2693B-F9E0-8C3F-22B7-A806F48D7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43537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B0661B5-8B0B-E2E4-4A0A-21F0F7371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C025E3C0-2276-1639-A84E-313E62A0CA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653447AA-14FD-B23D-76AA-5484CB3C2F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F4675BC4-1A14-001E-F3AA-2210A0D1C7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F2BF5AEB-BAFD-AB91-0928-B8E311C9AE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CAA138D4-8A14-12E4-4EBA-A68F99C6A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2C986D67-C917-6596-46A9-AFA32F0A6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9F2DCA30-C063-A5C9-52C9-97546398C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8666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25D0A1D-C218-BCC4-E1E9-A48AD7180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AF5ED33D-0657-9453-92D6-45F82C3A8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8E56751D-9378-7137-54D1-ED20BD964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35E42C3-BDC6-FBF0-796D-1B707DEAC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12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198EE4A2-FAFA-BFEB-427C-9189C593D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240979C2-5F50-18C7-6E34-1A0EDF85F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B1349940-53C3-268A-7C5E-73FA985ED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82960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BEA1765-FBC5-B139-93F0-191523B20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D153E7F-964E-69B1-D138-09BA899B1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0CA85F59-0CF5-BE0E-C0E7-D8142371FC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DDE3417-D29B-729A-061E-3D9B686B4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952C4716-AAA9-6585-36C4-8E749DAE0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EA75E3A9-3949-74A4-3D40-0A6947E2E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272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1D535AE-2DFC-E694-19F7-2A1FB8969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EAED1B64-803A-342C-85DC-F42CE58B458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ACB88DD0-5FA9-4AC0-F9E2-3DCFB4927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0C95A766-B94F-0D2C-F139-438849837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51D8E942-95D8-20FE-71E8-F10D57F3D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4F051416-86FA-4721-8051-D1BBB52E3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012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53D4455-2689-3D18-D50A-46B5F68B6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D7FBD6D2-0F4F-5B85-51DD-DE23E6C10B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6896A5D-9888-94E4-046D-42D70AA7E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8E47A0E-E65B-1CE4-43FA-66ED86A84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F2F82C8-30B9-C69A-92CE-784331B1A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1984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909BBEB9-2871-9A9F-9248-AEAFAFDBFE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34E8DFCB-9469-19AD-E852-EFD7632091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2D892C5-D7C1-FE62-F2C9-2EB6798CD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DFF12EAB-21C2-CF81-CD1C-01D620F2C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8DA6FCF-E804-6DD3-EA6B-BAE432D0C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9848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A5BDD4BA-0CB6-2B9C-20D7-DFC15780F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721D82E0-59E9-07CA-30F8-A87CFA635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49D51D3-F2E9-7845-00B2-5309BA0C33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B1EA39-205D-4AFE-AA19-31DE13035D7E}" type="datetimeFigureOut">
              <a:rPr lang="cy-GB" smtClean="0"/>
              <a:t>21/10/2026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AD1F9180-EE33-2BAF-2740-D6CB7DF934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22621B39-D681-6D67-FCEE-CFFB7BDDF2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09D944-3436-4F20-8017-6AE2E63920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47052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Diagram&#10;&#10;Description automatically generated">
            <a:extLst>
              <a:ext uri="{FF2B5EF4-FFF2-40B4-BE49-F238E27FC236}">
                <a16:creationId xmlns:a16="http://schemas.microsoft.com/office/drawing/2014/main" id="{42AB5FD5-1EDF-3038-AB07-7FF1D5EE6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00" y="0"/>
            <a:ext cx="9855200" cy="680708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68358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56ED852-577B-AE70-4615-5E1EFD8B71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7" t="1097" r="1217" b="940"/>
          <a:stretch/>
        </p:blipFill>
        <p:spPr>
          <a:xfrm>
            <a:off x="3830635" y="-51858"/>
            <a:ext cx="4863422" cy="6909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058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3126991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Sgrin Lydan</PresentationFormat>
  <Paragraphs>0</Paragraphs>
  <Slides>3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Thema Office</vt:lpstr>
      <vt:lpstr>Cyflwyniad PowerPoint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2026-10-21T19:31:40Z</dcterms:created>
  <dcterms:modified xsi:type="dcterms:W3CDTF">2026-10-21T19:49:32Z</dcterms:modified>
</cp:coreProperties>
</file>