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4"/>
  </p:notesMasterIdLst>
  <p:handoutMasterIdLst>
    <p:handoutMasterId r:id="rId5"/>
  </p:handoutMasterIdLst>
  <p:sldIdLst>
    <p:sldId id="258" r:id="rId3"/>
  </p:sldIdLst>
  <p:sldSz cx="43891200" cy="21945600"/>
  <p:notesSz cx="6858000" cy="9144000"/>
  <p:defaultTextStyle>
    <a:defPPr>
      <a:defRPr lang="en-US"/>
    </a:defPPr>
    <a:lvl1pPr marL="0" algn="l" defTabSz="3761486" rtl="0" eaLnBrk="1" latinLnBrk="0" hangingPunct="1">
      <a:defRPr sz="7370" kern="1200">
        <a:solidFill>
          <a:schemeClr val="tx1"/>
        </a:solidFill>
        <a:latin typeface="+mn-lt"/>
        <a:ea typeface="+mn-ea"/>
        <a:cs typeface="+mn-cs"/>
      </a:defRPr>
    </a:lvl1pPr>
    <a:lvl2pPr marL="1880744" algn="l" defTabSz="3761486" rtl="0" eaLnBrk="1" latinLnBrk="0" hangingPunct="1">
      <a:defRPr sz="7370" kern="1200">
        <a:solidFill>
          <a:schemeClr val="tx1"/>
        </a:solidFill>
        <a:latin typeface="+mn-lt"/>
        <a:ea typeface="+mn-ea"/>
        <a:cs typeface="+mn-cs"/>
      </a:defRPr>
    </a:lvl2pPr>
    <a:lvl3pPr marL="3761486" algn="l" defTabSz="3761486" rtl="0" eaLnBrk="1" latinLnBrk="0" hangingPunct="1">
      <a:defRPr sz="7370" kern="1200">
        <a:solidFill>
          <a:schemeClr val="tx1"/>
        </a:solidFill>
        <a:latin typeface="+mn-lt"/>
        <a:ea typeface="+mn-ea"/>
        <a:cs typeface="+mn-cs"/>
      </a:defRPr>
    </a:lvl3pPr>
    <a:lvl4pPr marL="5642230" algn="l" defTabSz="3761486" rtl="0" eaLnBrk="1" latinLnBrk="0" hangingPunct="1">
      <a:defRPr sz="7370" kern="1200">
        <a:solidFill>
          <a:schemeClr val="tx1"/>
        </a:solidFill>
        <a:latin typeface="+mn-lt"/>
        <a:ea typeface="+mn-ea"/>
        <a:cs typeface="+mn-cs"/>
      </a:defRPr>
    </a:lvl4pPr>
    <a:lvl5pPr marL="7522972" algn="l" defTabSz="3761486" rtl="0" eaLnBrk="1" latinLnBrk="0" hangingPunct="1">
      <a:defRPr sz="7370" kern="1200">
        <a:solidFill>
          <a:schemeClr val="tx1"/>
        </a:solidFill>
        <a:latin typeface="+mn-lt"/>
        <a:ea typeface="+mn-ea"/>
        <a:cs typeface="+mn-cs"/>
      </a:defRPr>
    </a:lvl5pPr>
    <a:lvl6pPr marL="9403717" algn="l" defTabSz="3761486" rtl="0" eaLnBrk="1" latinLnBrk="0" hangingPunct="1">
      <a:defRPr sz="7370" kern="1200">
        <a:solidFill>
          <a:schemeClr val="tx1"/>
        </a:solidFill>
        <a:latin typeface="+mn-lt"/>
        <a:ea typeface="+mn-ea"/>
        <a:cs typeface="+mn-cs"/>
      </a:defRPr>
    </a:lvl6pPr>
    <a:lvl7pPr marL="11284461" algn="l" defTabSz="3761486" rtl="0" eaLnBrk="1" latinLnBrk="0" hangingPunct="1">
      <a:defRPr sz="7370" kern="1200">
        <a:solidFill>
          <a:schemeClr val="tx1"/>
        </a:solidFill>
        <a:latin typeface="+mn-lt"/>
        <a:ea typeface="+mn-ea"/>
        <a:cs typeface="+mn-cs"/>
      </a:defRPr>
    </a:lvl7pPr>
    <a:lvl8pPr marL="13165203" algn="l" defTabSz="3761486" rtl="0" eaLnBrk="1" latinLnBrk="0" hangingPunct="1">
      <a:defRPr sz="7370" kern="1200">
        <a:solidFill>
          <a:schemeClr val="tx1"/>
        </a:solidFill>
        <a:latin typeface="+mn-lt"/>
        <a:ea typeface="+mn-ea"/>
        <a:cs typeface="+mn-cs"/>
      </a:defRPr>
    </a:lvl8pPr>
    <a:lvl9pPr marL="15045947" algn="l" defTabSz="3761486" rtl="0" eaLnBrk="1" latinLnBrk="0" hangingPunct="1">
      <a:defRPr sz="737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F8FC"/>
    <a:srgbClr val="C7D5ED"/>
    <a:srgbClr val="545554"/>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A3F6C4-2CB7-445D-9768-43E288279D1F}" v="8" dt="2026-03-03T20:14:29.8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056" autoAdjust="0"/>
    <p:restoredTop sz="94632" autoAdjust="0"/>
  </p:normalViewPr>
  <p:slideViewPr>
    <p:cSldViewPr snapToGrid="0" snapToObjects="1" showGuides="1">
      <p:cViewPr varScale="1">
        <p:scale>
          <a:sx n="26" d="100"/>
          <a:sy n="26" d="100"/>
        </p:scale>
        <p:origin x="605" y="14"/>
      </p:cViewPr>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11" Type="http://schemas.microsoft.com/office/2016/11/relationships/changesInfo" Target="changesInfos/changesInfo1.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aph Chahouta (2515294)" userId="f34a10d4-c285-43d8-832e-b3c9231c3e51" providerId="ADAL" clId="{64D3A400-DF7C-3905-A722-29883E6985E4}"/>
    <pc:docChg chg="undo custSel addSld delSld modSld">
      <pc:chgData name="Elaph Chahouta (2515294)" userId="f34a10d4-c285-43d8-832e-b3c9231c3e51" providerId="ADAL" clId="{64D3A400-DF7C-3905-A722-29883E6985E4}" dt="2026-03-03T10:00:51.453" v="53" actId="14100"/>
      <pc:docMkLst>
        <pc:docMk/>
      </pc:docMkLst>
      <pc:sldChg chg="addSp delSp modSp mod modClrScheme chgLayout">
        <pc:chgData name="Elaph Chahouta (2515294)" userId="f34a10d4-c285-43d8-832e-b3c9231c3e51" providerId="ADAL" clId="{64D3A400-DF7C-3905-A722-29883E6985E4}" dt="2026-03-03T09:58:39.192" v="46" actId="20577"/>
        <pc:sldMkLst>
          <pc:docMk/>
          <pc:sldMk cId="3458814878" sldId="258"/>
        </pc:sldMkLst>
        <pc:spChg chg="mod ord">
          <ac:chgData name="Elaph Chahouta (2515294)" userId="f34a10d4-c285-43d8-832e-b3c9231c3e51" providerId="ADAL" clId="{64D3A400-DF7C-3905-A722-29883E6985E4}" dt="2026-02-25T10:45:51.563" v="11" actId="700"/>
          <ac:spMkLst>
            <pc:docMk/>
            <pc:sldMk cId="3458814878" sldId="258"/>
            <ac:spMk id="2" creationId="{9DE4979E-0EBF-4D4B-B06C-38B9AD574026}"/>
          </ac:spMkLst>
        </pc:spChg>
        <pc:spChg chg="mod ord">
          <ac:chgData name="Elaph Chahouta (2515294)" userId="f34a10d4-c285-43d8-832e-b3c9231c3e51" providerId="ADAL" clId="{64D3A400-DF7C-3905-A722-29883E6985E4}" dt="2026-03-03T09:57:32.248" v="41" actId="1076"/>
          <ac:spMkLst>
            <pc:docMk/>
            <pc:sldMk cId="3458814878" sldId="258"/>
            <ac:spMk id="4" creationId="{569E0C72-B0F7-63E9-021D-055707010659}"/>
          </ac:spMkLst>
        </pc:spChg>
        <pc:spChg chg="mod">
          <ac:chgData name="Elaph Chahouta (2515294)" userId="f34a10d4-c285-43d8-832e-b3c9231c3e51" providerId="ADAL" clId="{64D3A400-DF7C-3905-A722-29883E6985E4}" dt="2026-02-25T10:51:08.302" v="39" actId="688"/>
          <ac:spMkLst>
            <pc:docMk/>
            <pc:sldMk cId="3458814878" sldId="258"/>
            <ac:spMk id="6" creationId="{62DCE4B7-6141-59A6-A753-0C8A38A54B87}"/>
          </ac:spMkLst>
        </pc:spChg>
        <pc:spChg chg="mod">
          <ac:chgData name="Elaph Chahouta (2515294)" userId="f34a10d4-c285-43d8-832e-b3c9231c3e51" providerId="ADAL" clId="{64D3A400-DF7C-3905-A722-29883E6985E4}" dt="2026-03-03T09:58:39.192" v="46" actId="20577"/>
          <ac:spMkLst>
            <pc:docMk/>
            <pc:sldMk cId="3458814878" sldId="258"/>
            <ac:spMk id="7" creationId="{06E1B600-F510-5713-5E01-483ED02BE84A}"/>
          </ac:spMkLst>
        </pc:spChg>
        <pc:spChg chg="mod ord">
          <ac:chgData name="Elaph Chahouta (2515294)" userId="f34a10d4-c285-43d8-832e-b3c9231c3e51" providerId="ADAL" clId="{64D3A400-DF7C-3905-A722-29883E6985E4}" dt="2026-02-25T10:45:51.563" v="11" actId="700"/>
          <ac:spMkLst>
            <pc:docMk/>
            <pc:sldMk cId="3458814878" sldId="258"/>
            <ac:spMk id="8" creationId="{3E61ED84-2EDF-2C46-8245-AC58E5C4D32F}"/>
          </ac:spMkLst>
        </pc:spChg>
        <pc:spChg chg="mod ord">
          <ac:chgData name="Elaph Chahouta (2515294)" userId="f34a10d4-c285-43d8-832e-b3c9231c3e51" providerId="ADAL" clId="{64D3A400-DF7C-3905-A722-29883E6985E4}" dt="2026-02-25T10:45:51.563" v="11" actId="700"/>
          <ac:spMkLst>
            <pc:docMk/>
            <pc:sldMk cId="3458814878" sldId="258"/>
            <ac:spMk id="10" creationId="{B5FABD60-850C-774E-9FCF-E2A3E80D3778}"/>
          </ac:spMkLst>
        </pc:spChg>
        <pc:spChg chg="mod ord">
          <ac:chgData name="Elaph Chahouta (2515294)" userId="f34a10d4-c285-43d8-832e-b3c9231c3e51" providerId="ADAL" clId="{64D3A400-DF7C-3905-A722-29883E6985E4}" dt="2026-02-25T10:45:51.563" v="11" actId="700"/>
          <ac:spMkLst>
            <pc:docMk/>
            <pc:sldMk cId="3458814878" sldId="258"/>
            <ac:spMk id="13" creationId="{0BAAD497-C459-A845-864D-5301363BE5F4}"/>
          </ac:spMkLst>
        </pc:spChg>
        <pc:spChg chg="mod ord">
          <ac:chgData name="Elaph Chahouta (2515294)" userId="f34a10d4-c285-43d8-832e-b3c9231c3e51" providerId="ADAL" clId="{64D3A400-DF7C-3905-A722-29883E6985E4}" dt="2026-02-25T10:50:54.994" v="37" actId="14100"/>
          <ac:spMkLst>
            <pc:docMk/>
            <pc:sldMk cId="3458814878" sldId="258"/>
            <ac:spMk id="14" creationId="{74E6D7D5-B25B-1140-BA40-5EBAC6FEDA41}"/>
          </ac:spMkLst>
        </pc:spChg>
        <pc:spChg chg="mod">
          <ac:chgData name="Elaph Chahouta (2515294)" userId="f34a10d4-c285-43d8-832e-b3c9231c3e51" providerId="ADAL" clId="{64D3A400-DF7C-3905-A722-29883E6985E4}" dt="2026-02-23T16:08:50.068" v="3" actId="1076"/>
          <ac:spMkLst>
            <pc:docMk/>
            <pc:sldMk cId="3458814878" sldId="258"/>
            <ac:spMk id="15" creationId="{BE044DB8-9EDB-052D-500B-A74CC0E52F11}"/>
          </ac:spMkLst>
        </pc:spChg>
        <pc:spChg chg="mod ord">
          <ac:chgData name="Elaph Chahouta (2515294)" userId="f34a10d4-c285-43d8-832e-b3c9231c3e51" providerId="ADAL" clId="{64D3A400-DF7C-3905-A722-29883E6985E4}" dt="2026-02-25T10:45:51.563" v="11" actId="700"/>
          <ac:spMkLst>
            <pc:docMk/>
            <pc:sldMk cId="3458814878" sldId="258"/>
            <ac:spMk id="16" creationId="{82AA0FCF-63ED-6042-B2E6-0A40375769AC}"/>
          </ac:spMkLst>
        </pc:spChg>
        <pc:spChg chg="mod ord">
          <ac:chgData name="Elaph Chahouta (2515294)" userId="f34a10d4-c285-43d8-832e-b3c9231c3e51" providerId="ADAL" clId="{64D3A400-DF7C-3905-A722-29883E6985E4}" dt="2026-02-25T10:45:51.563" v="11" actId="700"/>
          <ac:spMkLst>
            <pc:docMk/>
            <pc:sldMk cId="3458814878" sldId="258"/>
            <ac:spMk id="17" creationId="{13FD735A-68EB-6542-9A47-4489BD5504C5}"/>
          </ac:spMkLst>
        </pc:spChg>
        <pc:spChg chg="mod ord">
          <ac:chgData name="Elaph Chahouta (2515294)" userId="f34a10d4-c285-43d8-832e-b3c9231c3e51" providerId="ADAL" clId="{64D3A400-DF7C-3905-A722-29883E6985E4}" dt="2026-02-25T10:45:51.563" v="11" actId="700"/>
          <ac:spMkLst>
            <pc:docMk/>
            <pc:sldMk cId="3458814878" sldId="258"/>
            <ac:spMk id="19" creationId="{18B4EF66-1377-2D40-AEFE-E5CD871963F5}"/>
          </ac:spMkLst>
        </pc:spChg>
      </pc:sldChg>
      <pc:sldChg chg="addSp delSp modSp new mod setBg modClrScheme chgLayout">
        <pc:chgData name="Elaph Chahouta (2515294)" userId="f34a10d4-c285-43d8-832e-b3c9231c3e51" providerId="ADAL" clId="{64D3A400-DF7C-3905-A722-29883E6985E4}" dt="2026-03-03T10:00:51.453" v="53" actId="14100"/>
        <pc:sldMkLst>
          <pc:docMk/>
          <pc:sldMk cId="178634515" sldId="259"/>
        </pc:sldMkLst>
        <pc:spChg chg="add mod">
          <ac:chgData name="Elaph Chahouta (2515294)" userId="f34a10d4-c285-43d8-832e-b3c9231c3e51" providerId="ADAL" clId="{64D3A400-DF7C-3905-A722-29883E6985E4}" dt="2026-03-03T10:00:06.138" v="51" actId="14100"/>
          <ac:spMkLst>
            <pc:docMk/>
            <pc:sldMk cId="178634515" sldId="259"/>
            <ac:spMk id="3" creationId="{AAD62EBD-F836-7537-62B7-8CC63A44C949}"/>
          </ac:spMkLst>
        </pc:spChg>
        <pc:spChg chg="add mod">
          <ac:chgData name="Elaph Chahouta (2515294)" userId="f34a10d4-c285-43d8-832e-b3c9231c3e51" providerId="ADAL" clId="{64D3A400-DF7C-3905-A722-29883E6985E4}" dt="2026-03-03T10:00:51.453" v="53" actId="14100"/>
          <ac:spMkLst>
            <pc:docMk/>
            <pc:sldMk cId="178634515" sldId="259"/>
            <ac:spMk id="22" creationId="{5AB21D24-81CC-BA15-7849-D7DE701A7FA5}"/>
          </ac:spMkLst>
        </pc:spChg>
      </pc:sldChg>
    </pc:docChg>
  </pc:docChgLst>
  <pc:docChgLst>
    <pc:chgData name="Elaph Chahouta (2515294)" userId="f34a10d4-c285-43d8-832e-b3c9231c3e51" providerId="ADAL" clId="{BCD5A270-4697-473E-9AA4-2FAC63CF02BD}"/>
    <pc:docChg chg="custSel delSld modSld">
      <pc:chgData name="Elaph Chahouta (2515294)" userId="f34a10d4-c285-43d8-832e-b3c9231c3e51" providerId="ADAL" clId="{BCD5A270-4697-473E-9AA4-2FAC63CF02BD}" dt="2026-03-03T20:49:02.326" v="103" actId="2696"/>
      <pc:docMkLst>
        <pc:docMk/>
      </pc:docMkLst>
      <pc:sldChg chg="addSp delSp modSp mod">
        <pc:chgData name="Elaph Chahouta (2515294)" userId="f34a10d4-c285-43d8-832e-b3c9231c3e51" providerId="ADAL" clId="{BCD5A270-4697-473E-9AA4-2FAC63CF02BD}" dt="2026-03-03T20:47:52.744" v="102" actId="1076"/>
        <pc:sldMkLst>
          <pc:docMk/>
          <pc:sldMk cId="3458814878" sldId="258"/>
        </pc:sldMkLst>
        <pc:spChg chg="mod">
          <ac:chgData name="Elaph Chahouta (2515294)" userId="f34a10d4-c285-43d8-832e-b3c9231c3e51" providerId="ADAL" clId="{BCD5A270-4697-473E-9AA4-2FAC63CF02BD}" dt="2026-02-25T12:10:52.959" v="28" actId="14100"/>
          <ac:spMkLst>
            <pc:docMk/>
            <pc:sldMk cId="3458814878" sldId="258"/>
            <ac:spMk id="2" creationId="{9DE4979E-0EBF-4D4B-B06C-38B9AD574026}"/>
          </ac:spMkLst>
        </pc:spChg>
        <pc:spChg chg="mod">
          <ac:chgData name="Elaph Chahouta (2515294)" userId="f34a10d4-c285-43d8-832e-b3c9231c3e51" providerId="ADAL" clId="{BCD5A270-4697-473E-9AA4-2FAC63CF02BD}" dt="2026-03-03T20:28:39.883" v="94" actId="20577"/>
          <ac:spMkLst>
            <pc:docMk/>
            <pc:sldMk cId="3458814878" sldId="258"/>
            <ac:spMk id="7" creationId="{06E1B600-F510-5713-5E01-483ED02BE84A}"/>
          </ac:spMkLst>
        </pc:spChg>
        <pc:spChg chg="mod">
          <ac:chgData name="Elaph Chahouta (2515294)" userId="f34a10d4-c285-43d8-832e-b3c9231c3e51" providerId="ADAL" clId="{BCD5A270-4697-473E-9AA4-2FAC63CF02BD}" dt="2026-03-03T20:47:52.744" v="102" actId="1076"/>
          <ac:spMkLst>
            <pc:docMk/>
            <pc:sldMk cId="3458814878" sldId="258"/>
            <ac:spMk id="9" creationId="{928B1D3A-2E21-905E-E75B-AF851C9AA295}"/>
          </ac:spMkLst>
        </pc:spChg>
        <pc:spChg chg="add mod">
          <ac:chgData name="Elaph Chahouta (2515294)" userId="f34a10d4-c285-43d8-832e-b3c9231c3e51" providerId="ADAL" clId="{BCD5A270-4697-473E-9AA4-2FAC63CF02BD}" dt="2026-02-25T12:26:20.334" v="53" actId="14100"/>
          <ac:spMkLst>
            <pc:docMk/>
            <pc:sldMk cId="3458814878" sldId="258"/>
            <ac:spMk id="11" creationId="{6F237F7A-E3E5-6F19-64DB-36290993BB20}"/>
          </ac:spMkLst>
        </pc:spChg>
        <pc:spChg chg="mod">
          <ac:chgData name="Elaph Chahouta (2515294)" userId="f34a10d4-c285-43d8-832e-b3c9231c3e51" providerId="ADAL" clId="{BCD5A270-4697-473E-9AA4-2FAC63CF02BD}" dt="2026-03-03T20:46:20.763" v="95" actId="1076"/>
          <ac:spMkLst>
            <pc:docMk/>
            <pc:sldMk cId="3458814878" sldId="258"/>
            <ac:spMk id="15" creationId="{BE044DB8-9EDB-052D-500B-A74CC0E52F11}"/>
          </ac:spMkLst>
        </pc:spChg>
        <pc:spChg chg="mod">
          <ac:chgData name="Elaph Chahouta (2515294)" userId="f34a10d4-c285-43d8-832e-b3c9231c3e51" providerId="ADAL" clId="{BCD5A270-4697-473E-9AA4-2FAC63CF02BD}" dt="2026-03-03T20:28:26.461" v="89" actId="20577"/>
          <ac:spMkLst>
            <pc:docMk/>
            <pc:sldMk cId="3458814878" sldId="258"/>
            <ac:spMk id="16" creationId="{82AA0FCF-63ED-6042-B2E6-0A40375769AC}"/>
          </ac:spMkLst>
        </pc:spChg>
        <pc:spChg chg="mod">
          <ac:chgData name="Elaph Chahouta (2515294)" userId="f34a10d4-c285-43d8-832e-b3c9231c3e51" providerId="ADAL" clId="{BCD5A270-4697-473E-9AA4-2FAC63CF02BD}" dt="2026-03-03T20:46:25.257" v="96" actId="1076"/>
          <ac:spMkLst>
            <pc:docMk/>
            <pc:sldMk cId="3458814878" sldId="258"/>
            <ac:spMk id="21" creationId="{95671013-4FFB-77F3-BCE8-B35A28520C31}"/>
          </ac:spMkLst>
        </pc:spChg>
        <pc:spChg chg="mod">
          <ac:chgData name="Elaph Chahouta (2515294)" userId="f34a10d4-c285-43d8-832e-b3c9231c3e51" providerId="ADAL" clId="{BCD5A270-4697-473E-9AA4-2FAC63CF02BD}" dt="2026-03-03T20:47:42.985" v="101" actId="1076"/>
          <ac:spMkLst>
            <pc:docMk/>
            <pc:sldMk cId="3458814878" sldId="258"/>
            <ac:spMk id="24" creationId="{0C6841CF-7DAF-05DF-22DF-E3AF4A66EACE}"/>
          </ac:spMkLst>
        </pc:spChg>
        <pc:spChg chg="mod">
          <ac:chgData name="Elaph Chahouta (2515294)" userId="f34a10d4-c285-43d8-832e-b3c9231c3e51" providerId="ADAL" clId="{BCD5A270-4697-473E-9AA4-2FAC63CF02BD}" dt="2026-03-03T20:46:32.681" v="97" actId="1076"/>
          <ac:spMkLst>
            <pc:docMk/>
            <pc:sldMk cId="3458814878" sldId="258"/>
            <ac:spMk id="25" creationId="{CC303104-BE9C-C8DC-1E95-7A455E4D8EAC}"/>
          </ac:spMkLst>
        </pc:spChg>
        <pc:picChg chg="add mod">
          <ac:chgData name="Elaph Chahouta (2515294)" userId="f34a10d4-c285-43d8-832e-b3c9231c3e51" providerId="ADAL" clId="{BCD5A270-4697-473E-9AA4-2FAC63CF02BD}" dt="2026-02-25T12:15:51.690" v="41" actId="1076"/>
          <ac:picMkLst>
            <pc:docMk/>
            <pc:sldMk cId="3458814878" sldId="258"/>
            <ac:picMk id="1026" creationId="{1764E910-AAE6-5140-CF67-07E64A294149}"/>
          </ac:picMkLst>
        </pc:picChg>
      </pc:sldChg>
      <pc:sldChg chg="addSp delSp modSp del mod chgLayout">
        <pc:chgData name="Elaph Chahouta (2515294)" userId="f34a10d4-c285-43d8-832e-b3c9231c3e51" providerId="ADAL" clId="{BCD5A270-4697-473E-9AA4-2FAC63CF02BD}" dt="2026-03-03T20:49:02.326" v="103" actId="2696"/>
        <pc:sldMkLst>
          <pc:docMk/>
          <pc:sldMk cId="178634515" sldId="259"/>
        </pc:sldMkLst>
        <pc:spChg chg="mod">
          <ac:chgData name="Elaph Chahouta (2515294)" userId="f34a10d4-c285-43d8-832e-b3c9231c3e51" providerId="ADAL" clId="{BCD5A270-4697-473E-9AA4-2FAC63CF02BD}" dt="2026-03-03T20:18:02.795" v="86" actId="255"/>
          <ac:spMkLst>
            <pc:docMk/>
            <pc:sldMk cId="178634515" sldId="259"/>
            <ac:spMk id="3" creationId="{AAD62EBD-F836-7537-62B7-8CC63A44C949}"/>
          </ac:spMkLst>
        </pc:spChg>
        <pc:spChg chg="add mod">
          <ac:chgData name="Elaph Chahouta (2515294)" userId="f34a10d4-c285-43d8-832e-b3c9231c3e51" providerId="ADAL" clId="{BCD5A270-4697-473E-9AA4-2FAC63CF02BD}" dt="2026-03-03T20:03:52.433" v="57" actId="1076"/>
          <ac:spMkLst>
            <pc:docMk/>
            <pc:sldMk cId="178634515" sldId="259"/>
            <ac:spMk id="4" creationId="{146BF52F-BAD7-6605-2DFB-66CA522F8F97}"/>
          </ac:spMkLst>
        </pc:spChg>
        <pc:spChg chg="add del mod">
          <ac:chgData name="Elaph Chahouta (2515294)" userId="f34a10d4-c285-43d8-832e-b3c9231c3e51" providerId="ADAL" clId="{BCD5A270-4697-473E-9AA4-2FAC63CF02BD}" dt="2026-03-03T20:09:56.243" v="65" actId="21"/>
          <ac:spMkLst>
            <pc:docMk/>
            <pc:sldMk cId="178634515" sldId="259"/>
            <ac:spMk id="5" creationId="{4BD98562-A60B-311F-8470-3BE6315E0E1F}"/>
          </ac:spMkLst>
        </pc:spChg>
        <pc:spChg chg="add del mod">
          <ac:chgData name="Elaph Chahouta (2515294)" userId="f34a10d4-c285-43d8-832e-b3c9231c3e51" providerId="ADAL" clId="{BCD5A270-4697-473E-9AA4-2FAC63CF02BD}" dt="2026-03-03T20:09:56.243" v="65" actId="21"/>
          <ac:spMkLst>
            <pc:docMk/>
            <pc:sldMk cId="178634515" sldId="259"/>
            <ac:spMk id="6" creationId="{7AFA15C3-6C96-44CD-9EC3-1DF1A3D75EDD}"/>
          </ac:spMkLst>
        </pc:spChg>
        <pc:spChg chg="add del mod">
          <ac:chgData name="Elaph Chahouta (2515294)" userId="f34a10d4-c285-43d8-832e-b3c9231c3e51" providerId="ADAL" clId="{BCD5A270-4697-473E-9AA4-2FAC63CF02BD}" dt="2026-03-03T20:09:56.243" v="65" actId="21"/>
          <ac:spMkLst>
            <pc:docMk/>
            <pc:sldMk cId="178634515" sldId="259"/>
            <ac:spMk id="7" creationId="{2076C863-ADFB-5EC7-3528-1D2FF29EB70D}"/>
          </ac:spMkLst>
        </pc:spChg>
        <pc:spChg chg="del mod">
          <ac:chgData name="Elaph Chahouta (2515294)" userId="f34a10d4-c285-43d8-832e-b3c9231c3e51" providerId="ADAL" clId="{BCD5A270-4697-473E-9AA4-2FAC63CF02BD}" dt="2026-03-03T20:06:02.352" v="59" actId="21"/>
          <ac:spMkLst>
            <pc:docMk/>
            <pc:sldMk cId="178634515" sldId="259"/>
            <ac:spMk id="22" creationId="{5AB21D24-81CC-BA15-7849-D7DE701A7FA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3/3/2026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3/3/2026</a:t>
            </a:fld>
            <a:endParaRPr lang="en-US" dirty="0"/>
          </a:p>
        </p:txBody>
      </p:sp>
      <p:sp>
        <p:nvSpPr>
          <p:cNvPr id="4" name="Slide Image Placeholder 3"/>
          <p:cNvSpPr>
            <a:spLocks noGrp="1" noRot="1" noChangeAspect="1"/>
          </p:cNvSpPr>
          <p:nvPr>
            <p:ph type="sldImg" idx="2"/>
          </p:nvPr>
        </p:nvSpPr>
        <p:spPr>
          <a:xfrm>
            <a:off x="0" y="685800"/>
            <a:ext cx="6858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3761486" rtl="0" eaLnBrk="1" latinLnBrk="0" hangingPunct="1">
      <a:defRPr sz="4971" kern="1200">
        <a:solidFill>
          <a:schemeClr val="tx1"/>
        </a:solidFill>
        <a:latin typeface="+mn-lt"/>
        <a:ea typeface="+mn-ea"/>
        <a:cs typeface="+mn-cs"/>
      </a:defRPr>
    </a:lvl1pPr>
    <a:lvl2pPr marL="1880744" algn="l" defTabSz="3761486" rtl="0" eaLnBrk="1" latinLnBrk="0" hangingPunct="1">
      <a:defRPr sz="4971" kern="1200">
        <a:solidFill>
          <a:schemeClr val="tx1"/>
        </a:solidFill>
        <a:latin typeface="+mn-lt"/>
        <a:ea typeface="+mn-ea"/>
        <a:cs typeface="+mn-cs"/>
      </a:defRPr>
    </a:lvl2pPr>
    <a:lvl3pPr marL="3761486" algn="l" defTabSz="3761486" rtl="0" eaLnBrk="1" latinLnBrk="0" hangingPunct="1">
      <a:defRPr sz="4971" kern="1200">
        <a:solidFill>
          <a:schemeClr val="tx1"/>
        </a:solidFill>
        <a:latin typeface="+mn-lt"/>
        <a:ea typeface="+mn-ea"/>
        <a:cs typeface="+mn-cs"/>
      </a:defRPr>
    </a:lvl3pPr>
    <a:lvl4pPr marL="5642230" algn="l" defTabSz="3761486" rtl="0" eaLnBrk="1" latinLnBrk="0" hangingPunct="1">
      <a:defRPr sz="4971" kern="1200">
        <a:solidFill>
          <a:schemeClr val="tx1"/>
        </a:solidFill>
        <a:latin typeface="+mn-lt"/>
        <a:ea typeface="+mn-ea"/>
        <a:cs typeface="+mn-cs"/>
      </a:defRPr>
    </a:lvl4pPr>
    <a:lvl5pPr marL="7522972" algn="l" defTabSz="3761486" rtl="0" eaLnBrk="1" latinLnBrk="0" hangingPunct="1">
      <a:defRPr sz="4971" kern="1200">
        <a:solidFill>
          <a:schemeClr val="tx1"/>
        </a:solidFill>
        <a:latin typeface="+mn-lt"/>
        <a:ea typeface="+mn-ea"/>
        <a:cs typeface="+mn-cs"/>
      </a:defRPr>
    </a:lvl5pPr>
    <a:lvl6pPr marL="9403717" algn="l" defTabSz="3761486" rtl="0" eaLnBrk="1" latinLnBrk="0" hangingPunct="1">
      <a:defRPr sz="4971" kern="1200">
        <a:solidFill>
          <a:schemeClr val="tx1"/>
        </a:solidFill>
        <a:latin typeface="+mn-lt"/>
        <a:ea typeface="+mn-ea"/>
        <a:cs typeface="+mn-cs"/>
      </a:defRPr>
    </a:lvl6pPr>
    <a:lvl7pPr marL="11284461" algn="l" defTabSz="3761486" rtl="0" eaLnBrk="1" latinLnBrk="0" hangingPunct="1">
      <a:defRPr sz="4971" kern="1200">
        <a:solidFill>
          <a:schemeClr val="tx1"/>
        </a:solidFill>
        <a:latin typeface="+mn-lt"/>
        <a:ea typeface="+mn-ea"/>
        <a:cs typeface="+mn-cs"/>
      </a:defRPr>
    </a:lvl7pPr>
    <a:lvl8pPr marL="13165203" algn="l" defTabSz="3761486" rtl="0" eaLnBrk="1" latinLnBrk="0" hangingPunct="1">
      <a:defRPr sz="4971" kern="1200">
        <a:solidFill>
          <a:schemeClr val="tx1"/>
        </a:solidFill>
        <a:latin typeface="+mn-lt"/>
        <a:ea typeface="+mn-ea"/>
        <a:cs typeface="+mn-cs"/>
      </a:defRPr>
    </a:lvl8pPr>
    <a:lvl9pPr marL="15045947" algn="l" defTabSz="3761486" rtl="0" eaLnBrk="1" latinLnBrk="0" hangingPunct="1">
      <a:defRPr sz="4971"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ADADD297-FE83-D242-8646-E0FBED21E5A3}"/>
              </a:ext>
            </a:extLst>
          </p:cNvPr>
          <p:cNvSpPr>
            <a:spLocks noGrp="1"/>
          </p:cNvSpPr>
          <p:nvPr>
            <p:ph type="body" sz="quarter" idx="12" hasCustomPrompt="1"/>
          </p:nvPr>
        </p:nvSpPr>
        <p:spPr>
          <a:xfrm>
            <a:off x="9001125" y="331481"/>
            <a:ext cx="25888950" cy="830997"/>
          </a:xfrm>
          <a:prstGeom prst="rect">
            <a:avLst/>
          </a:prstGeom>
        </p:spPr>
        <p:txBody>
          <a:bodyPr wrap="square">
            <a:spAutoFit/>
          </a:bodyPr>
          <a:lstStyle>
            <a:lvl1pPr marL="0" indent="0" algn="ctr">
              <a:buNone/>
              <a:defRPr sz="48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Poster presentation title</a:t>
            </a:r>
          </a:p>
        </p:txBody>
      </p:sp>
      <p:sp>
        <p:nvSpPr>
          <p:cNvPr id="3" name="Text Placeholder 17">
            <a:extLst>
              <a:ext uri="{FF2B5EF4-FFF2-40B4-BE49-F238E27FC236}">
                <a16:creationId xmlns:a16="http://schemas.microsoft.com/office/drawing/2014/main" id="{1455FB10-ED84-6B45-B598-90DB2A21EE32}"/>
              </a:ext>
            </a:extLst>
          </p:cNvPr>
          <p:cNvSpPr>
            <a:spLocks noGrp="1"/>
          </p:cNvSpPr>
          <p:nvPr>
            <p:ph type="body" sz="quarter" idx="11" hasCustomPrompt="1"/>
          </p:nvPr>
        </p:nvSpPr>
        <p:spPr>
          <a:xfrm>
            <a:off x="9001125" y="1362504"/>
            <a:ext cx="25888950" cy="646331"/>
          </a:xfrm>
          <a:prstGeom prst="rect">
            <a:avLst/>
          </a:prstGeom>
        </p:spPr>
        <p:txBody>
          <a:bodyPr wrap="square">
            <a:spAutoFit/>
          </a:bodyPr>
          <a:lstStyle>
            <a:lvl1pPr marL="0" indent="0" algn="ctr">
              <a:buNone/>
              <a:defRPr sz="36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Authors and co-Authors / collaborators</a:t>
            </a:r>
          </a:p>
        </p:txBody>
      </p:sp>
      <p:sp>
        <p:nvSpPr>
          <p:cNvPr id="4" name="Text Placeholder 17">
            <a:extLst>
              <a:ext uri="{FF2B5EF4-FFF2-40B4-BE49-F238E27FC236}">
                <a16:creationId xmlns:a16="http://schemas.microsoft.com/office/drawing/2014/main" id="{953DA586-846E-9645-93C3-FF0ECF684783}"/>
              </a:ext>
            </a:extLst>
          </p:cNvPr>
          <p:cNvSpPr>
            <a:spLocks noGrp="1"/>
          </p:cNvSpPr>
          <p:nvPr>
            <p:ph type="body" sz="quarter" idx="10" hasCustomPrompt="1"/>
          </p:nvPr>
        </p:nvSpPr>
        <p:spPr>
          <a:xfrm>
            <a:off x="9001125" y="2208860"/>
            <a:ext cx="25888950" cy="584775"/>
          </a:xfrm>
          <a:prstGeom prst="rect">
            <a:avLst/>
          </a:prstGeom>
        </p:spPr>
        <p:txBody>
          <a:bodyPr wrap="square">
            <a:spAutoFit/>
          </a:bodyPr>
          <a:lstStyle>
            <a:lvl1pPr marL="0" indent="0" algn="ctr">
              <a:buNone/>
              <a:defRPr sz="32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affiliated programs, institutions, organizations, schools, etc.</a:t>
            </a:r>
          </a:p>
        </p:txBody>
      </p:sp>
      <p:sp>
        <p:nvSpPr>
          <p:cNvPr id="5" name="Text Placeholder 9">
            <a:extLst>
              <a:ext uri="{FF2B5EF4-FFF2-40B4-BE49-F238E27FC236}">
                <a16:creationId xmlns:a16="http://schemas.microsoft.com/office/drawing/2014/main" id="{C9CF2BFF-3A35-EE4F-A081-729F9ADE820E}"/>
              </a:ext>
            </a:extLst>
          </p:cNvPr>
          <p:cNvSpPr>
            <a:spLocks noGrp="1"/>
          </p:cNvSpPr>
          <p:nvPr>
            <p:ph type="body" sz="quarter" idx="15" hasCustomPrompt="1"/>
          </p:nvPr>
        </p:nvSpPr>
        <p:spPr>
          <a:xfrm>
            <a:off x="304800" y="3842853"/>
            <a:ext cx="8467725"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INTRODUCTION or ABSTRACT</a:t>
            </a:r>
          </a:p>
        </p:txBody>
      </p:sp>
      <p:sp>
        <p:nvSpPr>
          <p:cNvPr id="6" name="Text Placeholder 9">
            <a:extLst>
              <a:ext uri="{FF2B5EF4-FFF2-40B4-BE49-F238E27FC236}">
                <a16:creationId xmlns:a16="http://schemas.microsoft.com/office/drawing/2014/main" id="{55770211-E200-F64C-85FC-367A25F1C2B6}"/>
              </a:ext>
            </a:extLst>
          </p:cNvPr>
          <p:cNvSpPr>
            <a:spLocks noGrp="1"/>
          </p:cNvSpPr>
          <p:nvPr>
            <p:ph type="body" sz="quarter" idx="17" hasCustomPrompt="1"/>
          </p:nvPr>
        </p:nvSpPr>
        <p:spPr>
          <a:xfrm>
            <a:off x="304799" y="10259200"/>
            <a:ext cx="8467725"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OBJECTIVES</a:t>
            </a:r>
          </a:p>
        </p:txBody>
      </p:sp>
      <p:sp>
        <p:nvSpPr>
          <p:cNvPr id="7" name="Text Placeholder 9">
            <a:extLst>
              <a:ext uri="{FF2B5EF4-FFF2-40B4-BE49-F238E27FC236}">
                <a16:creationId xmlns:a16="http://schemas.microsoft.com/office/drawing/2014/main" id="{8117EC9E-3A72-D043-936E-E3DBF8CD586B}"/>
              </a:ext>
            </a:extLst>
          </p:cNvPr>
          <p:cNvSpPr>
            <a:spLocks noGrp="1"/>
          </p:cNvSpPr>
          <p:nvPr>
            <p:ph type="body" sz="quarter" idx="18" hasCustomPrompt="1"/>
          </p:nvPr>
        </p:nvSpPr>
        <p:spPr>
          <a:xfrm>
            <a:off x="9001125" y="3807331"/>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MATERIALS &amp; METHODS</a:t>
            </a:r>
          </a:p>
        </p:txBody>
      </p:sp>
      <p:sp>
        <p:nvSpPr>
          <p:cNvPr id="8" name="Text Placeholder 9">
            <a:extLst>
              <a:ext uri="{FF2B5EF4-FFF2-40B4-BE49-F238E27FC236}">
                <a16:creationId xmlns:a16="http://schemas.microsoft.com/office/drawing/2014/main" id="{9C20A944-6F30-D64E-9031-D49D45A3AA54}"/>
              </a:ext>
            </a:extLst>
          </p:cNvPr>
          <p:cNvSpPr>
            <a:spLocks noGrp="1"/>
          </p:cNvSpPr>
          <p:nvPr>
            <p:ph type="body" sz="quarter" idx="19" hasCustomPrompt="1"/>
          </p:nvPr>
        </p:nvSpPr>
        <p:spPr>
          <a:xfrm>
            <a:off x="17716500" y="3842822"/>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RESULTS</a:t>
            </a:r>
          </a:p>
        </p:txBody>
      </p:sp>
      <p:sp>
        <p:nvSpPr>
          <p:cNvPr id="9" name="Text Placeholder 9">
            <a:extLst>
              <a:ext uri="{FF2B5EF4-FFF2-40B4-BE49-F238E27FC236}">
                <a16:creationId xmlns:a16="http://schemas.microsoft.com/office/drawing/2014/main" id="{F46554E1-E4E3-EE4E-9DF6-8D1B63BE4849}"/>
              </a:ext>
            </a:extLst>
          </p:cNvPr>
          <p:cNvSpPr>
            <a:spLocks noGrp="1"/>
          </p:cNvSpPr>
          <p:nvPr>
            <p:ph type="body" sz="quarter" idx="20" hasCustomPrompt="1"/>
          </p:nvPr>
        </p:nvSpPr>
        <p:spPr>
          <a:xfrm>
            <a:off x="35109151" y="3807331"/>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CONCLUSIONS</a:t>
            </a:r>
          </a:p>
        </p:txBody>
      </p:sp>
      <p:sp>
        <p:nvSpPr>
          <p:cNvPr id="10" name="Text Placeholder 9">
            <a:extLst>
              <a:ext uri="{FF2B5EF4-FFF2-40B4-BE49-F238E27FC236}">
                <a16:creationId xmlns:a16="http://schemas.microsoft.com/office/drawing/2014/main" id="{7E3532DD-53B8-2745-A8D3-D0E0621F4D56}"/>
              </a:ext>
            </a:extLst>
          </p:cNvPr>
          <p:cNvSpPr>
            <a:spLocks noGrp="1"/>
          </p:cNvSpPr>
          <p:nvPr>
            <p:ph type="body" sz="quarter" idx="21" hasCustomPrompt="1"/>
          </p:nvPr>
        </p:nvSpPr>
        <p:spPr>
          <a:xfrm>
            <a:off x="26431875" y="3821194"/>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RESULTS</a:t>
            </a:r>
          </a:p>
        </p:txBody>
      </p:sp>
      <p:sp>
        <p:nvSpPr>
          <p:cNvPr id="11" name="Text Placeholder 9">
            <a:extLst>
              <a:ext uri="{FF2B5EF4-FFF2-40B4-BE49-F238E27FC236}">
                <a16:creationId xmlns:a16="http://schemas.microsoft.com/office/drawing/2014/main" id="{19345576-4766-4642-9022-C5F9E3C00EB9}"/>
              </a:ext>
            </a:extLst>
          </p:cNvPr>
          <p:cNvSpPr>
            <a:spLocks noGrp="1"/>
          </p:cNvSpPr>
          <p:nvPr>
            <p:ph type="body" sz="quarter" idx="22" hasCustomPrompt="1"/>
          </p:nvPr>
        </p:nvSpPr>
        <p:spPr>
          <a:xfrm>
            <a:off x="35128199" y="12449906"/>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REFERENCES</a:t>
            </a:r>
          </a:p>
        </p:txBody>
      </p:sp>
      <p:sp>
        <p:nvSpPr>
          <p:cNvPr id="12" name="Text Placeholder 9">
            <a:extLst>
              <a:ext uri="{FF2B5EF4-FFF2-40B4-BE49-F238E27FC236}">
                <a16:creationId xmlns:a16="http://schemas.microsoft.com/office/drawing/2014/main" id="{3E3DEF36-01D1-C047-A55D-EAA3720C9524}"/>
              </a:ext>
            </a:extLst>
          </p:cNvPr>
          <p:cNvSpPr>
            <a:spLocks noGrp="1"/>
          </p:cNvSpPr>
          <p:nvPr>
            <p:ph type="body" sz="quarter" idx="23" hasCustomPrompt="1"/>
          </p:nvPr>
        </p:nvSpPr>
        <p:spPr>
          <a:xfrm>
            <a:off x="35152013" y="18850477"/>
            <a:ext cx="8467723"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ACKNOWLEDGEMENTS or  CONTACT</a:t>
            </a:r>
          </a:p>
        </p:txBody>
      </p:sp>
      <p:sp>
        <p:nvSpPr>
          <p:cNvPr id="13" name="Text Placeholder 13">
            <a:extLst>
              <a:ext uri="{FF2B5EF4-FFF2-40B4-BE49-F238E27FC236}">
                <a16:creationId xmlns:a16="http://schemas.microsoft.com/office/drawing/2014/main" id="{121431B4-478B-EA4B-B694-FDF84187751C}"/>
              </a:ext>
            </a:extLst>
          </p:cNvPr>
          <p:cNvSpPr>
            <a:spLocks noGrp="1"/>
          </p:cNvSpPr>
          <p:nvPr>
            <p:ph type="body" sz="quarter" idx="34" hasCustomPrompt="1"/>
          </p:nvPr>
        </p:nvSpPr>
        <p:spPr>
          <a:xfrm>
            <a:off x="304803"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3">
            <a:extLst>
              <a:ext uri="{FF2B5EF4-FFF2-40B4-BE49-F238E27FC236}">
                <a16:creationId xmlns:a16="http://schemas.microsoft.com/office/drawing/2014/main" id="{92E95DE9-2619-7E43-A330-A3A50866501C}"/>
              </a:ext>
            </a:extLst>
          </p:cNvPr>
          <p:cNvSpPr>
            <a:spLocks noGrp="1"/>
          </p:cNvSpPr>
          <p:nvPr>
            <p:ph type="body" sz="quarter" idx="33" hasCustomPrompt="1"/>
          </p:nvPr>
        </p:nvSpPr>
        <p:spPr>
          <a:xfrm>
            <a:off x="304803" y="10764676"/>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Text Placeholder 13">
            <a:extLst>
              <a:ext uri="{FF2B5EF4-FFF2-40B4-BE49-F238E27FC236}">
                <a16:creationId xmlns:a16="http://schemas.microsoft.com/office/drawing/2014/main" id="{9153C067-9D47-EC40-9244-1054555612DD}"/>
              </a:ext>
            </a:extLst>
          </p:cNvPr>
          <p:cNvSpPr>
            <a:spLocks noGrp="1"/>
          </p:cNvSpPr>
          <p:nvPr>
            <p:ph type="body" sz="quarter" idx="35" hasCustomPrompt="1"/>
          </p:nvPr>
        </p:nvSpPr>
        <p:spPr>
          <a:xfrm>
            <a:off x="9001127"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Text Placeholder 13">
            <a:extLst>
              <a:ext uri="{FF2B5EF4-FFF2-40B4-BE49-F238E27FC236}">
                <a16:creationId xmlns:a16="http://schemas.microsoft.com/office/drawing/2014/main" id="{441C9C29-ED21-A743-9FC9-5E878BDC4379}"/>
              </a:ext>
            </a:extLst>
          </p:cNvPr>
          <p:cNvSpPr>
            <a:spLocks noGrp="1"/>
          </p:cNvSpPr>
          <p:nvPr>
            <p:ph type="body" sz="quarter" idx="36" hasCustomPrompt="1"/>
          </p:nvPr>
        </p:nvSpPr>
        <p:spPr>
          <a:xfrm>
            <a:off x="17735553"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Text Placeholder 13">
            <a:extLst>
              <a:ext uri="{FF2B5EF4-FFF2-40B4-BE49-F238E27FC236}">
                <a16:creationId xmlns:a16="http://schemas.microsoft.com/office/drawing/2014/main" id="{78709FFA-2CB5-AA45-888E-20D59F5621B9}"/>
              </a:ext>
            </a:extLst>
          </p:cNvPr>
          <p:cNvSpPr>
            <a:spLocks noGrp="1"/>
          </p:cNvSpPr>
          <p:nvPr>
            <p:ph type="body" sz="quarter" idx="37" hasCustomPrompt="1"/>
          </p:nvPr>
        </p:nvSpPr>
        <p:spPr>
          <a:xfrm>
            <a:off x="26431877"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Text Placeholder 13">
            <a:extLst>
              <a:ext uri="{FF2B5EF4-FFF2-40B4-BE49-F238E27FC236}">
                <a16:creationId xmlns:a16="http://schemas.microsoft.com/office/drawing/2014/main" id="{C470B429-923F-6346-892B-1A1ADBEF9E52}"/>
              </a:ext>
            </a:extLst>
          </p:cNvPr>
          <p:cNvSpPr>
            <a:spLocks noGrp="1"/>
          </p:cNvSpPr>
          <p:nvPr>
            <p:ph type="body" sz="quarter" idx="38" hasCustomPrompt="1"/>
          </p:nvPr>
        </p:nvSpPr>
        <p:spPr>
          <a:xfrm>
            <a:off x="35128199" y="4316553"/>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Text Placeholder 13">
            <a:extLst>
              <a:ext uri="{FF2B5EF4-FFF2-40B4-BE49-F238E27FC236}">
                <a16:creationId xmlns:a16="http://schemas.microsoft.com/office/drawing/2014/main" id="{0E8C8969-FF9B-0B43-B8B7-059C5B8267AE}"/>
              </a:ext>
            </a:extLst>
          </p:cNvPr>
          <p:cNvSpPr>
            <a:spLocks noGrp="1"/>
          </p:cNvSpPr>
          <p:nvPr>
            <p:ph type="body" sz="quarter" idx="39" hasCustomPrompt="1"/>
          </p:nvPr>
        </p:nvSpPr>
        <p:spPr>
          <a:xfrm>
            <a:off x="35128199" y="12850016"/>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Text Placeholder 13">
            <a:extLst>
              <a:ext uri="{FF2B5EF4-FFF2-40B4-BE49-F238E27FC236}">
                <a16:creationId xmlns:a16="http://schemas.microsoft.com/office/drawing/2014/main" id="{7DAE2197-DA95-D243-BD62-1C61EAA2D1FA}"/>
              </a:ext>
            </a:extLst>
          </p:cNvPr>
          <p:cNvSpPr>
            <a:spLocks noGrp="1"/>
          </p:cNvSpPr>
          <p:nvPr>
            <p:ph type="body" sz="quarter" idx="40" hasCustomPrompt="1"/>
          </p:nvPr>
        </p:nvSpPr>
        <p:spPr>
          <a:xfrm>
            <a:off x="35152013" y="19386419"/>
            <a:ext cx="842486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extLst>
    <p:ext uri="{DCECCB84-F9BA-43D5-87BE-67443E8EF086}">
      <p15:sldGuideLst xmlns:p15="http://schemas.microsoft.com/office/powerpoint/2012/main">
        <p15:guide id="1" orient="horz" pos="2256" userDrawn="1">
          <p15:clr>
            <a:srgbClr val="FBAE40"/>
          </p15:clr>
        </p15:guide>
        <p15:guide id="2" pos="192" userDrawn="1">
          <p15:clr>
            <a:srgbClr val="FBAE40"/>
          </p15:clr>
        </p15:guide>
        <p15:guide id="3" pos="5526" userDrawn="1">
          <p15:clr>
            <a:srgbClr val="FBAE40"/>
          </p15:clr>
        </p15:guide>
        <p15:guide id="4" pos="5670" userDrawn="1">
          <p15:clr>
            <a:srgbClr val="FBAE40"/>
          </p15:clr>
        </p15:guide>
        <p15:guide id="5" pos="11016" userDrawn="1">
          <p15:clr>
            <a:srgbClr val="FBAE40"/>
          </p15:clr>
        </p15:guide>
        <p15:guide id="6" pos="11160" userDrawn="1">
          <p15:clr>
            <a:srgbClr val="FBAE40"/>
          </p15:clr>
        </p15:guide>
        <p15:guide id="7" pos="16488" userDrawn="1">
          <p15:clr>
            <a:srgbClr val="FBAE40"/>
          </p15:clr>
        </p15:guide>
        <p15:guide id="8" pos="16632" userDrawn="1">
          <p15:clr>
            <a:srgbClr val="FBAE40"/>
          </p15:clr>
        </p15:guide>
        <p15:guide id="9" pos="21978" userDrawn="1">
          <p15:clr>
            <a:srgbClr val="FBAE40"/>
          </p15:clr>
        </p15:guide>
        <p15:guide id="10" pos="22122" userDrawn="1">
          <p15:clr>
            <a:srgbClr val="FBAE40"/>
          </p15:clr>
        </p15:guide>
        <p15:guide id="11" pos="27450" userDrawn="1">
          <p15:clr>
            <a:srgbClr val="FBAE40"/>
          </p15:clr>
        </p15:guide>
        <p15:guide id="12" orient="horz" pos="1348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921157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3891200" cy="3200400"/>
          </a:xfrm>
          <a:prstGeom prst="rect">
            <a:avLst/>
          </a:prstGeom>
          <a:solidFill>
            <a:schemeClr val="accent1"/>
          </a:solidFill>
          <a:ln w="9525">
            <a:noFill/>
            <a:miter lim="800000"/>
            <a:headEnd/>
            <a:tailEnd/>
          </a:ln>
          <a:effectLst/>
        </p:spPr>
        <p:txBody>
          <a:bodyPr wrap="none" lIns="60957" tIns="30479" rIns="60957" bIns="30479" anchor="ctr"/>
          <a:lstStyle/>
          <a:p>
            <a:pPr>
              <a:defRPr/>
            </a:pPr>
            <a:endParaRPr lang="en-US" sz="3276"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94464" y="21509388"/>
            <a:ext cx="2095500" cy="246348"/>
          </a:xfrm>
          <a:prstGeom prst="rect">
            <a:avLst/>
          </a:prstGeom>
          <a:noFill/>
          <a:ln w="9525">
            <a:noFill/>
            <a:miter lim="800000"/>
            <a:headEnd/>
            <a:tailEnd/>
          </a:ln>
          <a:effectLst/>
        </p:spPr>
        <p:txBody>
          <a:bodyPr wrap="square" lIns="60843" tIns="30416" rIns="60843" bIns="30416">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8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30480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770888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641092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511296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900684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3209799"/>
            <a:ext cx="438912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2925860" rtl="0" eaLnBrk="1" latinLnBrk="0" hangingPunct="1">
        <a:spcBef>
          <a:spcPct val="0"/>
        </a:spcBef>
        <a:buNone/>
        <a:defRPr sz="5867" kern="1200">
          <a:solidFill>
            <a:schemeClr val="bg1"/>
          </a:solidFill>
          <a:latin typeface="Trebuchet MS" pitchFamily="34" charset="0"/>
          <a:ea typeface="+mj-ea"/>
          <a:cs typeface="+mj-cs"/>
        </a:defRPr>
      </a:lvl1pPr>
    </p:titleStyle>
    <p:body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5860" rtl="0" eaLnBrk="1" latinLnBrk="0" hangingPunct="1">
        <a:defRPr sz="5733" kern="1200">
          <a:solidFill>
            <a:schemeClr val="tx1"/>
          </a:solidFill>
          <a:latin typeface="+mn-lt"/>
          <a:ea typeface="+mn-ea"/>
          <a:cs typeface="+mn-cs"/>
        </a:defRPr>
      </a:lvl1pPr>
      <a:lvl2pPr marL="1462931" algn="l" defTabSz="2925860" rtl="0" eaLnBrk="1" latinLnBrk="0" hangingPunct="1">
        <a:defRPr sz="5733" kern="1200">
          <a:solidFill>
            <a:schemeClr val="tx1"/>
          </a:solidFill>
          <a:latin typeface="+mn-lt"/>
          <a:ea typeface="+mn-ea"/>
          <a:cs typeface="+mn-cs"/>
        </a:defRPr>
      </a:lvl2pPr>
      <a:lvl3pPr marL="2925860" algn="l" defTabSz="2925860" rtl="0" eaLnBrk="1" latinLnBrk="0" hangingPunct="1">
        <a:defRPr sz="5733" kern="1200">
          <a:solidFill>
            <a:schemeClr val="tx1"/>
          </a:solidFill>
          <a:latin typeface="+mn-lt"/>
          <a:ea typeface="+mn-ea"/>
          <a:cs typeface="+mn-cs"/>
        </a:defRPr>
      </a:lvl3pPr>
      <a:lvl4pPr marL="4388792" algn="l" defTabSz="2925860" rtl="0" eaLnBrk="1" latinLnBrk="0" hangingPunct="1">
        <a:defRPr sz="5733" kern="1200">
          <a:solidFill>
            <a:schemeClr val="tx1"/>
          </a:solidFill>
          <a:latin typeface="+mn-lt"/>
          <a:ea typeface="+mn-ea"/>
          <a:cs typeface="+mn-cs"/>
        </a:defRPr>
      </a:lvl4pPr>
      <a:lvl5pPr marL="5851722" algn="l" defTabSz="2925860" rtl="0" eaLnBrk="1" latinLnBrk="0" hangingPunct="1">
        <a:defRPr sz="5733" kern="1200">
          <a:solidFill>
            <a:schemeClr val="tx1"/>
          </a:solidFill>
          <a:latin typeface="+mn-lt"/>
          <a:ea typeface="+mn-ea"/>
          <a:cs typeface="+mn-cs"/>
        </a:defRPr>
      </a:lvl5pPr>
      <a:lvl6pPr marL="7314652" algn="l" defTabSz="2925860" rtl="0" eaLnBrk="1" latinLnBrk="0" hangingPunct="1">
        <a:defRPr sz="5733" kern="1200">
          <a:solidFill>
            <a:schemeClr val="tx1"/>
          </a:solidFill>
          <a:latin typeface="+mn-lt"/>
          <a:ea typeface="+mn-ea"/>
          <a:cs typeface="+mn-cs"/>
        </a:defRPr>
      </a:lvl6pPr>
      <a:lvl7pPr marL="8777583" algn="l" defTabSz="2925860" rtl="0" eaLnBrk="1" latinLnBrk="0" hangingPunct="1">
        <a:defRPr sz="5733" kern="1200">
          <a:solidFill>
            <a:schemeClr val="tx1"/>
          </a:solidFill>
          <a:latin typeface="+mn-lt"/>
          <a:ea typeface="+mn-ea"/>
          <a:cs typeface="+mn-cs"/>
        </a:defRPr>
      </a:lvl7pPr>
      <a:lvl8pPr marL="10240512" algn="l" defTabSz="2925860" rtl="0" eaLnBrk="1" latinLnBrk="0" hangingPunct="1">
        <a:defRPr sz="5733" kern="1200">
          <a:solidFill>
            <a:schemeClr val="tx1"/>
          </a:solidFill>
          <a:latin typeface="+mn-lt"/>
          <a:ea typeface="+mn-ea"/>
          <a:cs typeface="+mn-cs"/>
        </a:defRPr>
      </a:lvl8pPr>
      <a:lvl9pPr marL="11703443" algn="l" defTabSz="2925860" rtl="0" eaLnBrk="1" latinLnBrk="0" hangingPunct="1">
        <a:defRPr sz="573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3891200" cy="3200400"/>
          </a:xfrm>
          <a:prstGeom prst="rect">
            <a:avLst/>
          </a:prstGeom>
          <a:solidFill>
            <a:schemeClr val="accent1"/>
          </a:solidFill>
          <a:ln w="9525">
            <a:noFill/>
            <a:miter lim="800000"/>
            <a:headEnd/>
            <a:tailEnd/>
          </a:ln>
          <a:effectLst/>
        </p:spPr>
        <p:txBody>
          <a:bodyPr wrap="none" lIns="60957" tIns="30479" rIns="60957" bIns="30479" anchor="ctr"/>
          <a:lstStyle/>
          <a:p>
            <a:pPr>
              <a:defRPr/>
            </a:pPr>
            <a:endParaRPr lang="en-US" sz="3276"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94464" y="21509388"/>
            <a:ext cx="2095500" cy="246348"/>
          </a:xfrm>
          <a:prstGeom prst="rect">
            <a:avLst/>
          </a:prstGeom>
          <a:noFill/>
          <a:ln w="9525">
            <a:noFill/>
            <a:miter lim="800000"/>
            <a:headEnd/>
            <a:tailEnd/>
          </a:ln>
          <a:effectLst/>
        </p:spPr>
        <p:txBody>
          <a:bodyPr wrap="square" lIns="60843" tIns="30416" rIns="60843" bIns="30416">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8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30480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770888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641092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511296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900684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3209799"/>
            <a:ext cx="438912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2359196"/>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2925860" rtl="0" eaLnBrk="1" latinLnBrk="0" hangingPunct="1">
        <a:spcBef>
          <a:spcPct val="0"/>
        </a:spcBef>
        <a:buNone/>
        <a:defRPr sz="5867" kern="1200">
          <a:solidFill>
            <a:schemeClr val="bg1"/>
          </a:solidFill>
          <a:latin typeface="Trebuchet MS" pitchFamily="34" charset="0"/>
          <a:ea typeface="+mj-ea"/>
          <a:cs typeface="+mj-cs"/>
        </a:defRPr>
      </a:lvl1pPr>
    </p:titleStyle>
    <p:body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5860" rtl="0" eaLnBrk="1" latinLnBrk="0" hangingPunct="1">
        <a:defRPr sz="5733" kern="1200">
          <a:solidFill>
            <a:schemeClr val="tx1"/>
          </a:solidFill>
          <a:latin typeface="+mn-lt"/>
          <a:ea typeface="+mn-ea"/>
          <a:cs typeface="+mn-cs"/>
        </a:defRPr>
      </a:lvl1pPr>
      <a:lvl2pPr marL="1462931" algn="l" defTabSz="2925860" rtl="0" eaLnBrk="1" latinLnBrk="0" hangingPunct="1">
        <a:defRPr sz="5733" kern="1200">
          <a:solidFill>
            <a:schemeClr val="tx1"/>
          </a:solidFill>
          <a:latin typeface="+mn-lt"/>
          <a:ea typeface="+mn-ea"/>
          <a:cs typeface="+mn-cs"/>
        </a:defRPr>
      </a:lvl2pPr>
      <a:lvl3pPr marL="2925860" algn="l" defTabSz="2925860" rtl="0" eaLnBrk="1" latinLnBrk="0" hangingPunct="1">
        <a:defRPr sz="5733" kern="1200">
          <a:solidFill>
            <a:schemeClr val="tx1"/>
          </a:solidFill>
          <a:latin typeface="+mn-lt"/>
          <a:ea typeface="+mn-ea"/>
          <a:cs typeface="+mn-cs"/>
        </a:defRPr>
      </a:lvl3pPr>
      <a:lvl4pPr marL="4388792" algn="l" defTabSz="2925860" rtl="0" eaLnBrk="1" latinLnBrk="0" hangingPunct="1">
        <a:defRPr sz="5733" kern="1200">
          <a:solidFill>
            <a:schemeClr val="tx1"/>
          </a:solidFill>
          <a:latin typeface="+mn-lt"/>
          <a:ea typeface="+mn-ea"/>
          <a:cs typeface="+mn-cs"/>
        </a:defRPr>
      </a:lvl4pPr>
      <a:lvl5pPr marL="5851722" algn="l" defTabSz="2925860" rtl="0" eaLnBrk="1" latinLnBrk="0" hangingPunct="1">
        <a:defRPr sz="5733" kern="1200">
          <a:solidFill>
            <a:schemeClr val="tx1"/>
          </a:solidFill>
          <a:latin typeface="+mn-lt"/>
          <a:ea typeface="+mn-ea"/>
          <a:cs typeface="+mn-cs"/>
        </a:defRPr>
      </a:lvl5pPr>
      <a:lvl6pPr marL="7314652" algn="l" defTabSz="2925860" rtl="0" eaLnBrk="1" latinLnBrk="0" hangingPunct="1">
        <a:defRPr sz="5733" kern="1200">
          <a:solidFill>
            <a:schemeClr val="tx1"/>
          </a:solidFill>
          <a:latin typeface="+mn-lt"/>
          <a:ea typeface="+mn-ea"/>
          <a:cs typeface="+mn-cs"/>
        </a:defRPr>
      </a:lvl6pPr>
      <a:lvl7pPr marL="8777583" algn="l" defTabSz="2925860" rtl="0" eaLnBrk="1" latinLnBrk="0" hangingPunct="1">
        <a:defRPr sz="5733" kern="1200">
          <a:solidFill>
            <a:schemeClr val="tx1"/>
          </a:solidFill>
          <a:latin typeface="+mn-lt"/>
          <a:ea typeface="+mn-ea"/>
          <a:cs typeface="+mn-cs"/>
        </a:defRPr>
      </a:lvl7pPr>
      <a:lvl8pPr marL="10240512" algn="l" defTabSz="2925860" rtl="0" eaLnBrk="1" latinLnBrk="0" hangingPunct="1">
        <a:defRPr sz="5733" kern="1200">
          <a:solidFill>
            <a:schemeClr val="tx1"/>
          </a:solidFill>
          <a:latin typeface="+mn-lt"/>
          <a:ea typeface="+mn-ea"/>
          <a:cs typeface="+mn-cs"/>
        </a:defRPr>
      </a:lvl8pPr>
      <a:lvl9pPr marL="11703443" algn="l" defTabSz="2925860" rtl="0" eaLnBrk="1" latinLnBrk="0" hangingPunct="1">
        <a:defRPr sz="573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DE4979E-0EBF-4D4B-B06C-38B9AD574026}"/>
              </a:ext>
            </a:extLst>
          </p:cNvPr>
          <p:cNvSpPr>
            <a:spLocks noGrp="1"/>
          </p:cNvSpPr>
          <p:nvPr>
            <p:ph type="body" sz="quarter" idx="12"/>
          </p:nvPr>
        </p:nvSpPr>
        <p:spPr>
          <a:xfrm>
            <a:off x="9001124" y="331480"/>
            <a:ext cx="28253301" cy="2230331"/>
          </a:xfrm>
        </p:spPr>
        <p:txBody>
          <a:bodyPr/>
          <a:lstStyle/>
          <a:p>
            <a:r>
              <a:rPr lang="en-GB" sz="5400" dirty="0"/>
              <a:t>Welsh Culture, Language and Identity in the Context of Health and Social Care in Wales </a:t>
            </a:r>
            <a:endParaRPr lang="en-US" sz="5400" dirty="0"/>
          </a:p>
        </p:txBody>
      </p:sp>
      <p:sp>
        <p:nvSpPr>
          <p:cNvPr id="13" name="Text Placeholder 12">
            <a:extLst>
              <a:ext uri="{FF2B5EF4-FFF2-40B4-BE49-F238E27FC236}">
                <a16:creationId xmlns:a16="http://schemas.microsoft.com/office/drawing/2014/main" id="{0BAAD497-C459-A845-864D-5301363BE5F4}"/>
              </a:ext>
            </a:extLst>
          </p:cNvPr>
          <p:cNvSpPr>
            <a:spLocks noGrp="1"/>
          </p:cNvSpPr>
          <p:nvPr>
            <p:ph type="body" sz="quarter" idx="34"/>
          </p:nvPr>
        </p:nvSpPr>
        <p:spPr>
          <a:xfrm>
            <a:off x="304803" y="3438430"/>
            <a:ext cx="8467721" cy="7534370"/>
          </a:xfrm>
        </p:spPr>
        <p:txBody>
          <a:bodyPr/>
          <a:lstStyle/>
          <a:p>
            <a:r>
              <a:rPr lang="en-US" sz="2800" b="1" u="sng" dirty="0">
                <a:solidFill>
                  <a:srgbClr val="222050"/>
                </a:solidFill>
                <a:latin typeface="Londrina Solid Heavy"/>
                <a:ea typeface="Londrina Solid Heavy"/>
                <a:cs typeface="Londrina Solid Heavy"/>
                <a:sym typeface="Londrina Solid Heavy"/>
              </a:rPr>
              <a:t>Introduction</a:t>
            </a:r>
            <a:endParaRPr lang="en-GB" sz="2800" b="1" u="sng" dirty="0">
              <a:solidFill>
                <a:srgbClr val="222050"/>
              </a:solidFill>
              <a:latin typeface="Londrina Solid Heavy"/>
              <a:ea typeface="Londrina Solid Heavy"/>
              <a:cs typeface="Londrina Solid Heavy"/>
              <a:sym typeface="Londrina Solid Heavy"/>
            </a:endParaRPr>
          </a:p>
          <a:p>
            <a:r>
              <a:rPr lang="en-GB" sz="2400" b="1" kern="150" dirty="0">
                <a:effectLst/>
                <a:latin typeface="Aptos" panose="020B0004020202020204" pitchFamily="34" charset="0"/>
                <a:ea typeface="Aptos" panose="020B0004020202020204" pitchFamily="34" charset="0"/>
                <a:cs typeface="Times New Roman" panose="02020603050405020304" pitchFamily="18" charset="0"/>
              </a:rPr>
              <a:t> Wales is a distinct nation within the United Kingdom, characterised by a strong cultural heritage, a unique language, and a clearly defined national identity. Welsh culture, shaped by Celtic history, community values, and linguistic traditions, plays a significant role in shaping social structures and public services. In the context of health and social care, understanding cultural identity is essential to delivering effective, person-centred care.</a:t>
            </a:r>
          </a:p>
          <a:p>
            <a:r>
              <a:rPr lang="en-GB" sz="2400" b="1" kern="150" dirty="0">
                <a:effectLst/>
                <a:latin typeface="Aptos" panose="020B0004020202020204" pitchFamily="34" charset="0"/>
                <a:ea typeface="Aptos" panose="020B0004020202020204" pitchFamily="34" charset="0"/>
                <a:cs typeface="Times New Roman" panose="02020603050405020304" pitchFamily="18" charset="0"/>
              </a:rPr>
              <a:t>Health and social care in Wales are delivered through devolved systems, primarily NHS Wales (GIG Cymru), which allows the Welsh Government to develop policies that reflect the specific cultural, linguistic, and social needs of the Welsh population. This poster explores the role of Welsh culture, language, and identity in modern-day health and social care, with particular attention to service delivery, population needs, and current legislation and policy.</a:t>
            </a:r>
          </a:p>
        </p:txBody>
      </p:sp>
      <p:sp>
        <p:nvSpPr>
          <p:cNvPr id="10" name="Text Placeholder 9">
            <a:extLst>
              <a:ext uri="{FF2B5EF4-FFF2-40B4-BE49-F238E27FC236}">
                <a16:creationId xmlns:a16="http://schemas.microsoft.com/office/drawing/2014/main" id="{B5FABD60-850C-774E-9FCF-E2A3E80D3778}"/>
              </a:ext>
            </a:extLst>
          </p:cNvPr>
          <p:cNvSpPr>
            <a:spLocks noGrp="1"/>
          </p:cNvSpPr>
          <p:nvPr>
            <p:ph type="body" sz="quarter" idx="21"/>
          </p:nvPr>
        </p:nvSpPr>
        <p:spPr>
          <a:xfrm>
            <a:off x="26431875" y="3821194"/>
            <a:ext cx="8467724" cy="523220"/>
          </a:xfrm>
        </p:spPr>
        <p:txBody>
          <a:bodyPr/>
          <a:lstStyle/>
          <a:p>
            <a:r>
              <a:rPr lang="en-US" sz="2800" u="sng">
                <a:solidFill>
                  <a:srgbClr val="222050"/>
                </a:solidFill>
                <a:latin typeface="Londrina Solid Heavy"/>
                <a:ea typeface="Londrina Solid Heavy"/>
                <a:cs typeface="Londrina Solid Heavy"/>
                <a:sym typeface="Londrina Solid Heavy"/>
              </a:rPr>
              <a:t>The Role of the Welsh Language in Care Delivery</a:t>
            </a:r>
            <a:endParaRPr lang="en-US" sz="2800"/>
          </a:p>
        </p:txBody>
      </p:sp>
      <p:sp>
        <p:nvSpPr>
          <p:cNvPr id="8" name="Text Placeholder 7">
            <a:extLst>
              <a:ext uri="{FF2B5EF4-FFF2-40B4-BE49-F238E27FC236}">
                <a16:creationId xmlns:a16="http://schemas.microsoft.com/office/drawing/2014/main" id="{3E61ED84-2EDF-2C46-8245-AC58E5C4D32F}"/>
              </a:ext>
            </a:extLst>
          </p:cNvPr>
          <p:cNvSpPr>
            <a:spLocks noGrp="1"/>
          </p:cNvSpPr>
          <p:nvPr>
            <p:ph type="body" sz="quarter" idx="19"/>
          </p:nvPr>
        </p:nvSpPr>
        <p:spPr>
          <a:xfrm>
            <a:off x="17716500" y="3842822"/>
            <a:ext cx="8467724" cy="769441"/>
          </a:xfrm>
        </p:spPr>
        <p:txBody>
          <a:bodyPr/>
          <a:lstStyle/>
          <a:p>
            <a:endParaRPr lang="en-GB"/>
          </a:p>
          <a:p>
            <a:endParaRPr lang="en-US"/>
          </a:p>
        </p:txBody>
      </p:sp>
      <p:sp>
        <p:nvSpPr>
          <p:cNvPr id="14" name="Text Placeholder 13">
            <a:extLst>
              <a:ext uri="{FF2B5EF4-FFF2-40B4-BE49-F238E27FC236}">
                <a16:creationId xmlns:a16="http://schemas.microsoft.com/office/drawing/2014/main" id="{74E6D7D5-B25B-1140-BA40-5EBAC6FEDA41}"/>
              </a:ext>
            </a:extLst>
          </p:cNvPr>
          <p:cNvSpPr>
            <a:spLocks noGrp="1"/>
          </p:cNvSpPr>
          <p:nvPr>
            <p:ph type="body" sz="quarter" idx="33"/>
          </p:nvPr>
        </p:nvSpPr>
        <p:spPr>
          <a:xfrm>
            <a:off x="223837" y="11310952"/>
            <a:ext cx="8567743" cy="7196218"/>
          </a:xfrm>
        </p:spPr>
        <p:txBody>
          <a:bodyPr/>
          <a:lstStyle/>
          <a:p>
            <a:endParaRPr lang="en-GB" sz="2800" b="1" kern="150" dirty="0">
              <a:solidFill>
                <a:schemeClr val="accent1"/>
              </a:solidFill>
              <a:effectLst/>
              <a:latin typeface="Aptos" panose="020B0004020202020204" pitchFamily="34" charset="0"/>
              <a:ea typeface="Aptos" panose="020B0004020202020204" pitchFamily="34" charset="0"/>
              <a:cs typeface="Times New Roman" panose="02020603050405020304" pitchFamily="18" charset="0"/>
            </a:endParaRPr>
          </a:p>
          <a:p>
            <a:r>
              <a:rPr lang="en-GB" sz="2400" b="1" kern="150" dirty="0">
                <a:effectLst/>
                <a:latin typeface="Aptos" panose="020B0004020202020204" pitchFamily="34" charset="0"/>
                <a:ea typeface="Aptos" panose="020B0004020202020204" pitchFamily="34" charset="0"/>
                <a:cs typeface="Times New Roman" panose="02020603050405020304" pitchFamily="18" charset="0"/>
              </a:rPr>
              <a:t>Welsh</a:t>
            </a:r>
            <a:r>
              <a:rPr lang="en-GB" b="1" kern="150" dirty="0">
                <a:effectLst/>
                <a:latin typeface="Aptos" panose="020B0004020202020204" pitchFamily="34" charset="0"/>
                <a:ea typeface="Aptos" panose="020B0004020202020204" pitchFamily="34" charset="0"/>
                <a:cs typeface="Times New Roman" panose="02020603050405020304" pitchFamily="18" charset="0"/>
              </a:rPr>
              <a:t> cultural identity is deeply rooted in history, tradition, and a strong sense of community. National symbols such as the Welsh dragon, the daffodil, and traditional dress represent pride and continuity. Cultural events including St David’s Day and the National Eisteddfod celebrate Welsh music, poetry, and language.</a:t>
            </a:r>
          </a:p>
          <a:p>
            <a:r>
              <a:rPr lang="en-GB" b="1" kern="150" dirty="0">
                <a:effectLst/>
                <a:latin typeface="Aptos" panose="020B0004020202020204" pitchFamily="34" charset="0"/>
                <a:ea typeface="Aptos" panose="020B0004020202020204" pitchFamily="34" charset="0"/>
                <a:cs typeface="Times New Roman" panose="02020603050405020304" pitchFamily="18" charset="0"/>
              </a:rPr>
              <a:t>Cultural identity in Wales is expressed and examined through artistic forms such as poetry, where traditional Welsh metrical techniques like </a:t>
            </a:r>
            <a:r>
              <a:rPr lang="en-GB" b="1" i="1" kern="150" dirty="0" err="1">
                <a:effectLst/>
                <a:latin typeface="Aptos" panose="020B0004020202020204" pitchFamily="34" charset="0"/>
                <a:ea typeface="Aptos" panose="020B0004020202020204" pitchFamily="34" charset="0"/>
                <a:cs typeface="Times New Roman" panose="02020603050405020304" pitchFamily="18" charset="0"/>
              </a:rPr>
              <a:t>cynghanedd</a:t>
            </a:r>
            <a:r>
              <a:rPr lang="en-GB" b="1" kern="150" dirty="0">
                <a:effectLst/>
                <a:latin typeface="Aptos" panose="020B0004020202020204" pitchFamily="34" charset="0"/>
                <a:ea typeface="Aptos" panose="020B0004020202020204" pitchFamily="34" charset="0"/>
                <a:cs typeface="Times New Roman" panose="02020603050405020304" pitchFamily="18" charset="0"/>
              </a:rPr>
              <a:t> are adapted into English to explore contemporary Welsh identity. This creative process reflects a hybrid sense of identity and brings attention to underrepresented female voices from Welsh history, literature and mythology, showing how cultural identity continues to be reshaped in modern Wales (Phillips, 2020).</a:t>
            </a:r>
          </a:p>
          <a:p>
            <a:r>
              <a:rPr lang="en-GB" b="1" kern="150" dirty="0">
                <a:effectLst/>
                <a:latin typeface="Aptos" panose="020B0004020202020204" pitchFamily="34" charset="0"/>
                <a:ea typeface="Aptos" panose="020B0004020202020204" pitchFamily="34" charset="0"/>
                <a:cs typeface="Times New Roman" panose="02020603050405020304" pitchFamily="18" charset="0"/>
              </a:rPr>
              <a:t>Cultural identity also influences how individuals experience illness, seek support, and engage with services. Recognising cultural background is therefore vital for health and social care professionals to ensure services are respectful, inclusive, and effective (Welsh Government, 2012).</a:t>
            </a:r>
          </a:p>
          <a:p>
            <a:endParaRPr lang="en-US" dirty="0"/>
          </a:p>
        </p:txBody>
      </p:sp>
      <p:sp>
        <p:nvSpPr>
          <p:cNvPr id="16" name="Text Placeholder 15">
            <a:extLst>
              <a:ext uri="{FF2B5EF4-FFF2-40B4-BE49-F238E27FC236}">
                <a16:creationId xmlns:a16="http://schemas.microsoft.com/office/drawing/2014/main" id="{82AA0FCF-63ED-6042-B2E6-0A40375769AC}"/>
              </a:ext>
            </a:extLst>
          </p:cNvPr>
          <p:cNvSpPr>
            <a:spLocks noGrp="1"/>
          </p:cNvSpPr>
          <p:nvPr>
            <p:ph type="body" sz="quarter" idx="36"/>
          </p:nvPr>
        </p:nvSpPr>
        <p:spPr>
          <a:xfrm>
            <a:off x="17845769" y="4321738"/>
            <a:ext cx="7676802" cy="11916980"/>
          </a:xfrm>
        </p:spPr>
        <p:txBody>
          <a:bodyPr/>
          <a:lstStyle/>
          <a:p>
            <a:pPr algn="ctr">
              <a:lnSpc>
                <a:spcPts val="3837"/>
              </a:lnSpc>
              <a:spcBef>
                <a:spcPct val="0"/>
              </a:spcBef>
            </a:pPr>
            <a:r>
              <a:rPr lang="en-US" sz="2800" b="1" u="sng" dirty="0">
                <a:solidFill>
                  <a:srgbClr val="222050"/>
                </a:solidFill>
                <a:latin typeface="Londrina Solid Heavy"/>
                <a:ea typeface="Londrina Solid Heavy"/>
                <a:cs typeface="Londrina Solid Heavy"/>
                <a:sym typeface="Londrina Solid Heavy"/>
              </a:rPr>
              <a:t>NHS Wales and Devolved Healthcare</a:t>
            </a:r>
            <a:endParaRPr lang="en-GB" sz="2800" b="1" u="sng" dirty="0">
              <a:solidFill>
                <a:srgbClr val="222050"/>
              </a:solidFill>
              <a:latin typeface="Londrina Solid Heavy"/>
              <a:ea typeface="Londrina Solid Heavy"/>
              <a:cs typeface="Londrina Solid Heavy"/>
              <a:sym typeface="Londrina Solid Heavy"/>
            </a:endParaRPr>
          </a:p>
          <a:p>
            <a:pPr algn="ctr">
              <a:lnSpc>
                <a:spcPts val="3837"/>
              </a:lnSpc>
              <a:spcBef>
                <a:spcPct val="0"/>
              </a:spcBef>
            </a:pPr>
            <a:r>
              <a:rPr lang="en-GB" sz="2800" b="1" dirty="0">
                <a:solidFill>
                  <a:srgbClr val="000000"/>
                </a:solidFill>
                <a:latin typeface="Londrina Solid Heavy"/>
                <a:ea typeface="Londrina Solid Heavy"/>
                <a:cs typeface="Londrina Solid Heavy"/>
                <a:sym typeface="Londrina Solid Heavy"/>
              </a:rPr>
              <a:t>W</a:t>
            </a:r>
            <a:r>
              <a:rPr lang="en-US" sz="2800" b="1" dirty="0" err="1">
                <a:solidFill>
                  <a:srgbClr val="000000"/>
                </a:solidFill>
                <a:latin typeface="Londrina Solid Heavy"/>
                <a:ea typeface="Londrina Solid Heavy"/>
                <a:cs typeface="Londrina Solid Heavy"/>
                <a:sym typeface="Londrina Solid Heavy"/>
              </a:rPr>
              <a:t>elsh</a:t>
            </a:r>
            <a:r>
              <a:rPr lang="en-US" sz="2800" b="1" dirty="0">
                <a:solidFill>
                  <a:srgbClr val="000000"/>
                </a:solidFill>
                <a:latin typeface="Londrina Solid Heavy"/>
                <a:ea typeface="Londrina Solid Heavy"/>
                <a:cs typeface="Londrina Solid Heavy"/>
                <a:sym typeface="Londrina Solid Heavy"/>
              </a:rPr>
              <a:t> Government has a key role in overseeing NHS Wales, particularly since political devolution transferred  for health policy from the UK Parliament to the Welsh Government. This change established the Welsh Government as the main authority responsible for healthcare policy and service delivery in Wales, creating a system that operates separately from the England-based model (Prowle,2013). Devolution allows Wales to develop health strategies that reflect national priorities and cultural values. Key principles of NHS Wales include equality, universality, and collective responsibility for health.</a:t>
            </a:r>
          </a:p>
          <a:p>
            <a:pPr algn="ctr">
              <a:lnSpc>
                <a:spcPts val="3837"/>
              </a:lnSpc>
              <a:spcBef>
                <a:spcPct val="0"/>
              </a:spcBef>
            </a:pPr>
            <a:r>
              <a:rPr lang="en-US" sz="2800" b="1" dirty="0">
                <a:solidFill>
                  <a:srgbClr val="000000"/>
                </a:solidFill>
                <a:latin typeface="Londrina Solid Heavy"/>
                <a:ea typeface="Londrina Solid Heavy"/>
                <a:cs typeface="Londrina Solid Heavy"/>
                <a:sym typeface="Londrina Solid Heavy"/>
              </a:rPr>
              <a:t>Welsh health policy </a:t>
            </a:r>
            <a:r>
              <a:rPr lang="en-US" sz="2800" b="1" dirty="0" err="1">
                <a:solidFill>
                  <a:srgbClr val="000000"/>
                </a:solidFill>
                <a:latin typeface="Londrina Solid Heavy"/>
                <a:ea typeface="Londrina Solid Heavy"/>
                <a:cs typeface="Londrina Solid Heavy"/>
                <a:sym typeface="Londrina Solid Heavy"/>
              </a:rPr>
              <a:t>prioritises</a:t>
            </a:r>
            <a:r>
              <a:rPr lang="en-US" sz="2800" b="1" dirty="0">
                <a:solidFill>
                  <a:srgbClr val="000000"/>
                </a:solidFill>
                <a:latin typeface="Londrina Solid Heavy"/>
                <a:ea typeface="Londrina Solid Heavy"/>
                <a:cs typeface="Londrina Solid Heavy"/>
                <a:sym typeface="Londrina Solid Heavy"/>
              </a:rPr>
              <a:t> reducing inequalities, improving access, and delivering care closer to home. These priorities are shaped by both population need and cultural expectations that healthcare should be inclusive and accessible to all, regardless of location or language (NHS Wales, 2023a).</a:t>
            </a:r>
            <a:endParaRPr lang="en-US" sz="2800" dirty="0"/>
          </a:p>
        </p:txBody>
      </p:sp>
      <p:sp>
        <p:nvSpPr>
          <p:cNvPr id="17" name="Text Placeholder 16">
            <a:extLst>
              <a:ext uri="{FF2B5EF4-FFF2-40B4-BE49-F238E27FC236}">
                <a16:creationId xmlns:a16="http://schemas.microsoft.com/office/drawing/2014/main" id="{13FD735A-68EB-6542-9A47-4489BD5504C5}"/>
              </a:ext>
            </a:extLst>
          </p:cNvPr>
          <p:cNvSpPr>
            <a:spLocks noGrp="1"/>
          </p:cNvSpPr>
          <p:nvPr>
            <p:ph type="body" sz="quarter" idx="37"/>
          </p:nvPr>
        </p:nvSpPr>
        <p:spPr>
          <a:xfrm>
            <a:off x="26793492" y="4321738"/>
            <a:ext cx="8467722" cy="8771312"/>
          </a:xfrm>
        </p:spPr>
        <p:txBody>
          <a:bodyPr/>
          <a:lstStyle/>
          <a:p>
            <a:pPr algn="ctr">
              <a:lnSpc>
                <a:spcPts val="3524"/>
              </a:lnSpc>
              <a:spcBef>
                <a:spcPct val="0"/>
              </a:spcBef>
            </a:pPr>
            <a:r>
              <a:rPr lang="en-US" b="1">
                <a:solidFill>
                  <a:srgbClr val="000000"/>
                </a:solidFill>
                <a:latin typeface="Londrina Solid Heavy"/>
                <a:ea typeface="Londrina Solid Heavy"/>
                <a:cs typeface="Londrina Solid Heavy"/>
                <a:sym typeface="Londrina Solid Heavy"/>
              </a:rPr>
              <a:t>The Welsh language is very important in health and social care in Wales because it helps make services more appropriate and respectful for people who speak Welsh. Using Welsh in care can help prevent discrimination and recognises Welsh speakers as a distinct group with their own history and cultural identity. Providing services in Welsh supports people’s language rights and can improve the quality of care they receive. However, in practice, services in Welsh are sometimes limited or not well developed because of legal, organisational and attitude-related challenges (Jones and Dubberley, 2005).</a:t>
            </a:r>
          </a:p>
          <a:p>
            <a:pPr algn="ctr">
              <a:lnSpc>
                <a:spcPts val="3524"/>
              </a:lnSpc>
              <a:spcBef>
                <a:spcPct val="0"/>
              </a:spcBef>
            </a:pPr>
            <a:r>
              <a:rPr lang="en-US" b="1">
                <a:solidFill>
                  <a:srgbClr val="000000"/>
                </a:solidFill>
                <a:latin typeface="Londrina Solid Heavy"/>
                <a:ea typeface="Londrina Solid Heavy"/>
                <a:cs typeface="Londrina Solid Heavy"/>
                <a:sym typeface="Londrina Solid Heavy"/>
              </a:rPr>
              <a:t>Research and policy recognise that language barriers can negatively affect communication, patient safety, and health outcomes. The Welsh Government’s strategy More Than Just Words emphasises that language is not simply a communication tool, but a core component of quality care (Welsh Government, 2017).</a:t>
            </a:r>
          </a:p>
          <a:p>
            <a:pPr algn="ctr">
              <a:lnSpc>
                <a:spcPts val="3524"/>
              </a:lnSpc>
              <a:spcBef>
                <a:spcPct val="0"/>
              </a:spcBef>
            </a:pPr>
            <a:r>
              <a:rPr lang="en-US" b="1">
                <a:solidFill>
                  <a:srgbClr val="000000"/>
                </a:solidFill>
                <a:latin typeface="Londrina Solid Heavy"/>
                <a:ea typeface="Londrina Solid Heavy"/>
                <a:cs typeface="Londrina Solid Heavy"/>
                <a:sym typeface="Londrina Solid Heavy"/>
              </a:rPr>
              <a:t>The principle of the “active offer” is central to Welsh language policy in health and social care. This means that services should be proactively offered in Welsh without individuals needing to ask. This approach reduces anxiety, improves trust, and supports person-centred care.</a:t>
            </a:r>
            <a:endParaRPr lang="en-US"/>
          </a:p>
        </p:txBody>
      </p:sp>
      <p:sp>
        <p:nvSpPr>
          <p:cNvPr id="19" name="Text Placeholder 18">
            <a:extLst>
              <a:ext uri="{FF2B5EF4-FFF2-40B4-BE49-F238E27FC236}">
                <a16:creationId xmlns:a16="http://schemas.microsoft.com/office/drawing/2014/main" id="{18B4EF66-1377-2D40-AEFE-E5CD871963F5}"/>
              </a:ext>
            </a:extLst>
          </p:cNvPr>
          <p:cNvSpPr>
            <a:spLocks noGrp="1"/>
          </p:cNvSpPr>
          <p:nvPr>
            <p:ph type="body" sz="quarter" idx="39"/>
          </p:nvPr>
        </p:nvSpPr>
        <p:spPr>
          <a:xfrm>
            <a:off x="34952329" y="3403292"/>
            <a:ext cx="8277900" cy="7604646"/>
          </a:xfrm>
        </p:spPr>
        <p:txBody>
          <a:bodyPr/>
          <a:lstStyle/>
          <a:p>
            <a:r>
              <a:rPr lang="en-US" sz="2800" b="1" u="sng">
                <a:solidFill>
                  <a:srgbClr val="222050"/>
                </a:solidFill>
                <a:latin typeface="Londrina Solid Heavy"/>
                <a:ea typeface="Londrina Solid Heavy"/>
                <a:cs typeface="Londrina Solid Heavy"/>
                <a:sym typeface="Londrina Solid Heavy"/>
              </a:rPr>
              <a:t>Conclusion</a:t>
            </a:r>
            <a:endParaRPr lang="en-GB" sz="2800" b="1" u="sng">
              <a:solidFill>
                <a:srgbClr val="222050"/>
              </a:solidFill>
              <a:latin typeface="Londrina Solid Heavy"/>
              <a:ea typeface="Londrina Solid Heavy"/>
              <a:cs typeface="Londrina Solid Heavy"/>
              <a:sym typeface="Londrina Solid Heavy"/>
            </a:endParaRPr>
          </a:p>
          <a:p>
            <a:pPr algn="ctr">
              <a:lnSpc>
                <a:spcPts val="4266"/>
              </a:lnSpc>
              <a:spcBef>
                <a:spcPct val="0"/>
              </a:spcBef>
            </a:pPr>
            <a:r>
              <a:rPr lang="en-US" b="1">
                <a:solidFill>
                  <a:srgbClr val="000000"/>
                </a:solidFill>
                <a:latin typeface="Londrina Solid Heavy"/>
                <a:ea typeface="Londrina Solid Heavy"/>
                <a:cs typeface="Londrina Solid Heavy"/>
                <a:sym typeface="Londrina Solid Heavy"/>
              </a:rPr>
              <a:t>Welsh culture, language, and identity play a vital role in shaping health and social care in Wales. Through devolved governance, NHS Wales and social care services are designed to reflect national values of equality, community, and inclusion. The Welsh language is central to person-centred care, improving communication, dignity, and health outcomes.</a:t>
            </a:r>
          </a:p>
          <a:p>
            <a:pPr algn="ctr">
              <a:lnSpc>
                <a:spcPts val="4266"/>
              </a:lnSpc>
              <a:spcBef>
                <a:spcPct val="0"/>
              </a:spcBef>
            </a:pPr>
            <a:r>
              <a:rPr lang="en-US" b="1">
                <a:solidFill>
                  <a:srgbClr val="000000"/>
                </a:solidFill>
                <a:latin typeface="Londrina Solid Heavy"/>
                <a:ea typeface="Londrina Solid Heavy"/>
                <a:cs typeface="Londrina Solid Heavy"/>
                <a:sym typeface="Londrina Solid Heavy"/>
              </a:rPr>
              <a:t>Understanding the Welsh context including cultural traditions, linguistic needs, and population challenges is essential for delivering effective care. Current policies and legislation provide a strong framework to ensure that health and social care in Wales remains culturally responsive and inclusive, supporting the wellbeing of individuals and communities across the nation.</a:t>
            </a:r>
          </a:p>
          <a:p>
            <a:endParaRPr lang="en-US"/>
          </a:p>
        </p:txBody>
      </p:sp>
      <p:sp>
        <p:nvSpPr>
          <p:cNvPr id="4" name="TextBox 15">
            <a:extLst>
              <a:ext uri="{FF2B5EF4-FFF2-40B4-BE49-F238E27FC236}">
                <a16:creationId xmlns:a16="http://schemas.microsoft.com/office/drawing/2014/main" id="{569E0C72-B0F7-63E9-021D-055707010659}"/>
              </a:ext>
            </a:extLst>
          </p:cNvPr>
          <p:cNvSpPr txBox="1">
            <a:spLocks noGrp="1"/>
          </p:cNvSpPr>
          <p:nvPr>
            <p:ph type="body" sz="quarter" idx="35"/>
          </p:nvPr>
        </p:nvSpPr>
        <p:spPr>
          <a:xfrm>
            <a:off x="9129541" y="3873670"/>
            <a:ext cx="8424863" cy="17775238"/>
          </a:xfrm>
          <a:prstGeom prst="rect">
            <a:avLst/>
          </a:prstGeom>
        </p:spPr>
        <p:txBody>
          <a:bodyPr lIns="0" tIns="0" rIns="0" bIns="0" rtlCol="0" anchor="t">
            <a:spAutoFit/>
          </a:bodyPr>
          <a:lstStyle/>
          <a:p>
            <a:pPr algn="ctr">
              <a:lnSpc>
                <a:spcPts val="4409"/>
              </a:lnSpc>
            </a:pPr>
            <a:r>
              <a:rPr lang="en-US" sz="3674" b="1" u="sng" dirty="0">
                <a:solidFill>
                  <a:srgbClr val="222050"/>
                </a:solidFill>
                <a:latin typeface="Londrina Solid Heavy"/>
                <a:ea typeface="Londrina Solid Heavy"/>
                <a:cs typeface="Londrina Solid Heavy"/>
                <a:sym typeface="Londrina Solid Heavy"/>
              </a:rPr>
              <a:t>The Welsh Context of Health and Social Care</a:t>
            </a:r>
          </a:p>
          <a:p>
            <a:pPr algn="ctr">
              <a:lnSpc>
                <a:spcPts val="4409"/>
              </a:lnSpc>
            </a:pPr>
            <a:endParaRPr lang="en-US" sz="3674" b="1" u="sng" dirty="0">
              <a:solidFill>
                <a:srgbClr val="222050"/>
              </a:solidFill>
              <a:latin typeface="Londrina Solid Heavy"/>
              <a:ea typeface="Londrina Solid Heavy"/>
              <a:cs typeface="Londrina Solid Heavy"/>
              <a:sym typeface="Londrina Solid Heavy"/>
            </a:endParaRPr>
          </a:p>
        </p:txBody>
      </p:sp>
      <p:sp>
        <p:nvSpPr>
          <p:cNvPr id="5" name="TextBox 9">
            <a:extLst>
              <a:ext uri="{FF2B5EF4-FFF2-40B4-BE49-F238E27FC236}">
                <a16:creationId xmlns:a16="http://schemas.microsoft.com/office/drawing/2014/main" id="{C553EBCF-C592-1ED8-9E78-8FFC11DF48D1}"/>
              </a:ext>
            </a:extLst>
          </p:cNvPr>
          <p:cNvSpPr txBox="1"/>
          <p:nvPr/>
        </p:nvSpPr>
        <p:spPr>
          <a:xfrm rot="5971165" flipV="1">
            <a:off x="2482954" y="2750638"/>
            <a:ext cx="1570268" cy="2246064"/>
          </a:xfrm>
          <a:prstGeom prst="rect">
            <a:avLst/>
          </a:prstGeom>
        </p:spPr>
        <p:txBody>
          <a:bodyPr wrap="square" lIns="0" tIns="0" rIns="0" bIns="0" rtlCol="0" anchor="t">
            <a:spAutoFit/>
          </a:bodyPr>
          <a:lstStyle/>
          <a:p>
            <a:pPr algn="ctr">
              <a:lnSpc>
                <a:spcPts val="5862"/>
              </a:lnSpc>
            </a:pPr>
            <a:r>
              <a:rPr lang="en-GB" sz="4885" b="1" u="sng">
                <a:solidFill>
                  <a:srgbClr val="222050"/>
                </a:solidFill>
                <a:latin typeface="Londrina Solid Heavy"/>
                <a:ea typeface="Londrina Solid Heavy"/>
                <a:cs typeface="Londrina Solid Heavy"/>
                <a:sym typeface="Londrina Solid Heavy"/>
              </a:rPr>
              <a:t> </a:t>
            </a:r>
            <a:endParaRPr lang="en-US" sz="4885" b="1" u="sng">
              <a:solidFill>
                <a:srgbClr val="222050"/>
              </a:solidFill>
              <a:latin typeface="Londrina Solid Heavy"/>
              <a:ea typeface="Londrina Solid Heavy"/>
              <a:cs typeface="Londrina Solid Heavy"/>
              <a:sym typeface="Londrina Solid Heavy"/>
            </a:endParaRPr>
          </a:p>
        </p:txBody>
      </p:sp>
      <p:sp>
        <p:nvSpPr>
          <p:cNvPr id="6" name="TextBox 14">
            <a:extLst>
              <a:ext uri="{FF2B5EF4-FFF2-40B4-BE49-F238E27FC236}">
                <a16:creationId xmlns:a16="http://schemas.microsoft.com/office/drawing/2014/main" id="{62DCE4B7-6141-59A6-A753-0C8A38A54B87}"/>
              </a:ext>
            </a:extLst>
          </p:cNvPr>
          <p:cNvSpPr txBox="1"/>
          <p:nvPr/>
        </p:nvSpPr>
        <p:spPr>
          <a:xfrm rot="10800000" flipV="1">
            <a:off x="-597025" y="11625944"/>
            <a:ext cx="7161112" cy="654025"/>
          </a:xfrm>
          <a:prstGeom prst="rect">
            <a:avLst/>
          </a:prstGeom>
        </p:spPr>
        <p:txBody>
          <a:bodyPr wrap="square" lIns="0" tIns="0" rIns="0" bIns="0" rtlCol="0" anchor="t">
            <a:spAutoFit/>
          </a:bodyPr>
          <a:lstStyle/>
          <a:p>
            <a:pPr algn="ctr">
              <a:lnSpc>
                <a:spcPts val="5142"/>
              </a:lnSpc>
            </a:pPr>
            <a:r>
              <a:rPr lang="en-US" sz="4285" b="1" u="sng">
                <a:solidFill>
                  <a:srgbClr val="222050"/>
                </a:solidFill>
                <a:latin typeface="Londrina Solid Heavy"/>
                <a:ea typeface="Londrina Solid Heavy"/>
                <a:cs typeface="Londrina Solid Heavy"/>
                <a:sym typeface="Londrina Solid Heavy"/>
              </a:rPr>
              <a:t>welsh cultural identity</a:t>
            </a:r>
          </a:p>
        </p:txBody>
      </p:sp>
      <p:sp>
        <p:nvSpPr>
          <p:cNvPr id="7" name="TextBox 18">
            <a:extLst>
              <a:ext uri="{FF2B5EF4-FFF2-40B4-BE49-F238E27FC236}">
                <a16:creationId xmlns:a16="http://schemas.microsoft.com/office/drawing/2014/main" id="{06E1B600-F510-5713-5E01-483ED02BE84A}"/>
              </a:ext>
            </a:extLst>
          </p:cNvPr>
          <p:cNvSpPr txBox="1"/>
          <p:nvPr/>
        </p:nvSpPr>
        <p:spPr>
          <a:xfrm>
            <a:off x="9403905" y="5453743"/>
            <a:ext cx="7913564" cy="8848961"/>
          </a:xfrm>
          <a:prstGeom prst="rect">
            <a:avLst/>
          </a:prstGeom>
        </p:spPr>
        <p:txBody>
          <a:bodyPr wrap="square" lIns="0" tIns="0" rIns="0" bIns="0" rtlCol="0" anchor="t">
            <a:spAutoFit/>
          </a:bodyPr>
          <a:lstStyle/>
          <a:p>
            <a:pPr algn="ctr">
              <a:lnSpc>
                <a:spcPts val="3334"/>
              </a:lnSpc>
              <a:spcBef>
                <a:spcPct val="0"/>
              </a:spcBef>
            </a:pPr>
            <a:r>
              <a:rPr lang="en-GB" sz="2000" b="1" dirty="0">
                <a:solidFill>
                  <a:srgbClr val="000000"/>
                </a:solidFill>
                <a:latin typeface="Londrina Solid Heavy"/>
                <a:ea typeface="Londrina Solid Heavy"/>
                <a:cs typeface="Londrina Solid Heavy"/>
                <a:sym typeface="Londrina Solid Heavy"/>
              </a:rPr>
              <a:t>Health and social care in Wales are delivered through a devolved system, meaning the Welsh Government is responsible for setting policy and overseeing services (Welsh Government, 2023). Healthcare is provided through NHS Wales and is publicly funded and free at the point of use (NHS Wales</a:t>
            </a:r>
            <a:r>
              <a:rPr lang="en-GB" sz="2000" b="1">
                <a:solidFill>
                  <a:srgbClr val="000000"/>
                </a:solidFill>
                <a:latin typeface="Londrina Solid Heavy"/>
                <a:ea typeface="Londrina Solid Heavy"/>
                <a:cs typeface="Londrina Solid Heavy"/>
                <a:sym typeface="Londrina Solid Heavy"/>
              </a:rPr>
              <a:t>, 2023b). </a:t>
            </a:r>
            <a:r>
              <a:rPr lang="en-GB" sz="2000" b="1" dirty="0">
                <a:solidFill>
                  <a:srgbClr val="000000"/>
                </a:solidFill>
                <a:latin typeface="Londrina Solid Heavy"/>
                <a:ea typeface="Londrina Solid Heavy"/>
                <a:cs typeface="Londrina Solid Heavy"/>
                <a:sym typeface="Londrina Solid Heavy"/>
              </a:rPr>
              <a:t>Wales has a population of approximately three million people (ONS, 2023).</a:t>
            </a:r>
            <a:endParaRPr lang="en-US" sz="2000" b="1" dirty="0">
              <a:solidFill>
                <a:srgbClr val="000000"/>
              </a:solidFill>
              <a:latin typeface="Londrina Solid Heavy"/>
              <a:ea typeface="Londrina Solid Heavy"/>
              <a:cs typeface="Londrina Solid Heavy"/>
              <a:sym typeface="Londrina Solid Heavy"/>
            </a:endParaRPr>
          </a:p>
          <a:p>
            <a:pPr algn="ctr">
              <a:lnSpc>
                <a:spcPts val="3334"/>
              </a:lnSpc>
              <a:spcBef>
                <a:spcPct val="0"/>
              </a:spcBef>
            </a:pPr>
            <a:r>
              <a:rPr lang="en-US" sz="2000" b="1" dirty="0">
                <a:solidFill>
                  <a:srgbClr val="000000"/>
                </a:solidFill>
                <a:latin typeface="Londrina Solid Heavy"/>
                <a:ea typeface="Londrina Solid Heavy"/>
                <a:cs typeface="Londrina Solid Heavy"/>
                <a:sym typeface="Londrina Solid Heavy"/>
              </a:rPr>
              <a:t>However, Wales faces a number of specific health and social care pressures. These include an ageing population; high levels of long-term illness and clear health inequalities linked to socio-economic deprivation. In some rural areas, access to services can also be limited due to geographical challenges. Mental health issues and chronic conditions are particularly widespread, creating a strong need for integrated services that are based within communities and designed around people’s everyday needs (Welsh Government, 2012).</a:t>
            </a:r>
          </a:p>
          <a:p>
            <a:pPr algn="ctr">
              <a:lnSpc>
                <a:spcPts val="3334"/>
              </a:lnSpc>
              <a:spcBef>
                <a:spcPct val="0"/>
              </a:spcBef>
            </a:pPr>
            <a:r>
              <a:rPr lang="en-US" sz="2000" b="1" dirty="0">
                <a:solidFill>
                  <a:srgbClr val="000000"/>
                </a:solidFill>
                <a:latin typeface="Londrina Solid Heavy"/>
                <a:ea typeface="Londrina Solid Heavy"/>
                <a:cs typeface="Londrina Solid Heavy"/>
                <a:sym typeface="Londrina Solid Heavy"/>
              </a:rPr>
              <a:t>Social care policy in Wales places a strong focus on wellbeing, prevention and supporting people to live as independently as possible. This approach is underpinned by the Social Services and Well-being (Wales) Act 2014, which promotes person-</a:t>
            </a:r>
            <a:r>
              <a:rPr lang="en-US" sz="2000" b="1" dirty="0" err="1">
                <a:solidFill>
                  <a:srgbClr val="000000"/>
                </a:solidFill>
                <a:latin typeface="Londrina Solid Heavy"/>
                <a:ea typeface="Londrina Solid Heavy"/>
                <a:cs typeface="Londrina Solid Heavy"/>
                <a:sym typeface="Londrina Solid Heavy"/>
              </a:rPr>
              <a:t>centred</a:t>
            </a:r>
            <a:r>
              <a:rPr lang="en-US" sz="2000" b="1" dirty="0">
                <a:solidFill>
                  <a:srgbClr val="000000"/>
                </a:solidFill>
                <a:latin typeface="Londrina Solid Heavy"/>
                <a:ea typeface="Londrina Solid Heavy"/>
                <a:cs typeface="Londrina Solid Heavy"/>
                <a:sym typeface="Londrina Solid Heavy"/>
              </a:rPr>
              <a:t> care, collaborative working between services and the active involvement of individuals in decisions about their support. These principles reflect wider Welsh cultural values that </a:t>
            </a:r>
            <a:r>
              <a:rPr lang="en-US" sz="2000" b="1" dirty="0" err="1">
                <a:solidFill>
                  <a:srgbClr val="000000"/>
                </a:solidFill>
                <a:latin typeface="Londrina Solid Heavy"/>
                <a:ea typeface="Londrina Solid Heavy"/>
                <a:cs typeface="Londrina Solid Heavy"/>
                <a:sym typeface="Londrina Solid Heavy"/>
              </a:rPr>
              <a:t>emphasise</a:t>
            </a:r>
            <a:r>
              <a:rPr lang="en-US" sz="2000" b="1" dirty="0">
                <a:solidFill>
                  <a:srgbClr val="000000"/>
                </a:solidFill>
                <a:latin typeface="Londrina Solid Heavy"/>
                <a:ea typeface="Londrina Solid Heavy"/>
                <a:cs typeface="Londrina Solid Heavy"/>
                <a:sym typeface="Londrina Solid Heavy"/>
              </a:rPr>
              <a:t> dignity, community and shared responsibility. </a:t>
            </a:r>
          </a:p>
        </p:txBody>
      </p:sp>
      <p:sp>
        <p:nvSpPr>
          <p:cNvPr id="15" name="Freeform 13">
            <a:extLst>
              <a:ext uri="{FF2B5EF4-FFF2-40B4-BE49-F238E27FC236}">
                <a16:creationId xmlns:a16="http://schemas.microsoft.com/office/drawing/2014/main" id="{BE044DB8-9EDB-052D-500B-A74CC0E52F11}"/>
              </a:ext>
            </a:extLst>
          </p:cNvPr>
          <p:cNvSpPr/>
          <p:nvPr/>
        </p:nvSpPr>
        <p:spPr>
          <a:xfrm>
            <a:off x="9129541" y="15221309"/>
            <a:ext cx="3814758" cy="6427599"/>
          </a:xfrm>
          <a:custGeom>
            <a:avLst/>
            <a:gdLst/>
            <a:ahLst/>
            <a:cxnLst/>
            <a:rect l="l" t="t" r="r" b="b"/>
            <a:pathLst>
              <a:path w="4381216" h="2236567">
                <a:moveTo>
                  <a:pt x="0" y="0"/>
                </a:moveTo>
                <a:lnTo>
                  <a:pt x="4381217" y="0"/>
                </a:lnTo>
                <a:lnTo>
                  <a:pt x="4381217" y="2236567"/>
                </a:lnTo>
                <a:lnTo>
                  <a:pt x="0" y="2236567"/>
                </a:lnTo>
                <a:lnTo>
                  <a:pt x="0" y="0"/>
                </a:lnTo>
                <a:close/>
              </a:path>
            </a:pathLst>
          </a:custGeom>
          <a:blipFill>
            <a:blip r:embed="rId2"/>
            <a:stretch>
              <a:fillRect t="-47945" b="-47945"/>
            </a:stretch>
          </a:blipFill>
        </p:spPr>
        <p:txBody>
          <a:bodyPr/>
          <a:lstStyle/>
          <a:p>
            <a:endParaRPr lang="en-US"/>
          </a:p>
        </p:txBody>
      </p:sp>
      <p:sp>
        <p:nvSpPr>
          <p:cNvPr id="21" name="Freeform 12">
            <a:extLst>
              <a:ext uri="{FF2B5EF4-FFF2-40B4-BE49-F238E27FC236}">
                <a16:creationId xmlns:a16="http://schemas.microsoft.com/office/drawing/2014/main" id="{95671013-4FFB-77F3-BCE8-B35A28520C31}"/>
              </a:ext>
            </a:extLst>
          </p:cNvPr>
          <p:cNvSpPr/>
          <p:nvPr/>
        </p:nvSpPr>
        <p:spPr>
          <a:xfrm>
            <a:off x="13235664" y="15293370"/>
            <a:ext cx="3681065" cy="6427599"/>
          </a:xfrm>
          <a:custGeom>
            <a:avLst/>
            <a:gdLst/>
            <a:ahLst/>
            <a:cxnLst/>
            <a:rect l="l" t="t" r="r" b="b"/>
            <a:pathLst>
              <a:path w="3470630" h="2447690">
                <a:moveTo>
                  <a:pt x="0" y="0"/>
                </a:moveTo>
                <a:lnTo>
                  <a:pt x="3470629" y="0"/>
                </a:lnTo>
                <a:lnTo>
                  <a:pt x="3470629" y="2447690"/>
                </a:lnTo>
                <a:lnTo>
                  <a:pt x="0" y="2447690"/>
                </a:lnTo>
                <a:lnTo>
                  <a:pt x="0" y="0"/>
                </a:lnTo>
                <a:close/>
              </a:path>
            </a:pathLst>
          </a:custGeom>
          <a:blipFill>
            <a:blip r:embed="rId3"/>
            <a:stretch>
              <a:fillRect t="-25834" r="-4940" b="-22963"/>
            </a:stretch>
          </a:blipFill>
        </p:spPr>
        <p:txBody>
          <a:bodyPr/>
          <a:lstStyle/>
          <a:p>
            <a:endParaRPr lang="en-US"/>
          </a:p>
        </p:txBody>
      </p:sp>
      <p:sp>
        <p:nvSpPr>
          <p:cNvPr id="22" name="TextBox 21">
            <a:extLst>
              <a:ext uri="{FF2B5EF4-FFF2-40B4-BE49-F238E27FC236}">
                <a16:creationId xmlns:a16="http://schemas.microsoft.com/office/drawing/2014/main" id="{A40D08B9-5451-83BA-1D7D-E901245121A9}"/>
              </a:ext>
            </a:extLst>
          </p:cNvPr>
          <p:cNvSpPr txBox="1"/>
          <p:nvPr/>
        </p:nvSpPr>
        <p:spPr>
          <a:xfrm flipH="1">
            <a:off x="17635533" y="5453743"/>
            <a:ext cx="9208637" cy="1207959"/>
          </a:xfrm>
          <a:prstGeom prst="rect">
            <a:avLst/>
          </a:prstGeom>
          <a:noFill/>
        </p:spPr>
        <p:txBody>
          <a:bodyPr wrap="square">
            <a:spAutoFit/>
          </a:bodyPr>
          <a:lstStyle/>
          <a:p>
            <a:pPr algn="ctr">
              <a:lnSpc>
                <a:spcPts val="3837"/>
              </a:lnSpc>
              <a:spcBef>
                <a:spcPct val="0"/>
              </a:spcBef>
            </a:pPr>
            <a:endParaRPr lang="en-GB" sz="8000" b="1">
              <a:solidFill>
                <a:srgbClr val="000000"/>
              </a:solidFill>
              <a:latin typeface="Londrina Solid Heavy"/>
              <a:ea typeface="Londrina Solid Heavy"/>
              <a:cs typeface="Londrina Solid Heavy"/>
              <a:sym typeface="Londrina Solid Heavy"/>
            </a:endParaRPr>
          </a:p>
          <a:p>
            <a:pPr algn="ctr">
              <a:lnSpc>
                <a:spcPts val="3837"/>
              </a:lnSpc>
              <a:spcBef>
                <a:spcPct val="0"/>
              </a:spcBef>
            </a:pPr>
            <a:r>
              <a:rPr lang="en-US" sz="8000" b="1">
                <a:solidFill>
                  <a:srgbClr val="000000"/>
                </a:solidFill>
                <a:latin typeface="Londrina Solid Heavy"/>
                <a:ea typeface="Londrina Solid Heavy"/>
                <a:cs typeface="Londrina Solid Heavy"/>
                <a:sym typeface="Londrina Solid Heavy"/>
              </a:rPr>
              <a:t> </a:t>
            </a:r>
            <a:endParaRPr lang="en-US"/>
          </a:p>
        </p:txBody>
      </p:sp>
      <p:sp>
        <p:nvSpPr>
          <p:cNvPr id="28" name="TextBox 27">
            <a:extLst>
              <a:ext uri="{FF2B5EF4-FFF2-40B4-BE49-F238E27FC236}">
                <a16:creationId xmlns:a16="http://schemas.microsoft.com/office/drawing/2014/main" id="{90B48921-DBC3-444B-DAE2-4CDA0CA3AEF1}"/>
              </a:ext>
            </a:extLst>
          </p:cNvPr>
          <p:cNvSpPr txBox="1"/>
          <p:nvPr/>
        </p:nvSpPr>
        <p:spPr>
          <a:xfrm flipH="1">
            <a:off x="32795935" y="52815505"/>
            <a:ext cx="217468" cy="4186549"/>
          </a:xfrm>
          <a:prstGeom prst="rect">
            <a:avLst/>
          </a:prstGeom>
          <a:noFill/>
        </p:spPr>
        <p:txBody>
          <a:bodyPr wrap="square">
            <a:spAutoFit/>
          </a:bodyPr>
          <a:lstStyle/>
          <a:p>
            <a:pPr algn="ctr">
              <a:lnSpc>
                <a:spcPts val="3837"/>
              </a:lnSpc>
              <a:spcBef>
                <a:spcPct val="0"/>
              </a:spcBef>
            </a:pPr>
            <a:endParaRPr lang="en-US"/>
          </a:p>
        </p:txBody>
      </p:sp>
      <p:sp>
        <p:nvSpPr>
          <p:cNvPr id="25" name="Freeform 4">
            <a:extLst>
              <a:ext uri="{FF2B5EF4-FFF2-40B4-BE49-F238E27FC236}">
                <a16:creationId xmlns:a16="http://schemas.microsoft.com/office/drawing/2014/main" id="{CC303104-BE9C-C8DC-1E95-7A455E4D8EAC}"/>
              </a:ext>
            </a:extLst>
          </p:cNvPr>
          <p:cNvSpPr/>
          <p:nvPr/>
        </p:nvSpPr>
        <p:spPr>
          <a:xfrm>
            <a:off x="18198870" y="16858298"/>
            <a:ext cx="6923314" cy="4759824"/>
          </a:xfrm>
          <a:custGeom>
            <a:avLst/>
            <a:gdLst/>
            <a:ahLst/>
            <a:cxnLst/>
            <a:rect l="l" t="t" r="r" b="b"/>
            <a:pathLst>
              <a:path w="5715840" h="2110051">
                <a:moveTo>
                  <a:pt x="0" y="0"/>
                </a:moveTo>
                <a:lnTo>
                  <a:pt x="5715840" y="0"/>
                </a:lnTo>
                <a:lnTo>
                  <a:pt x="5715840" y="2110051"/>
                </a:lnTo>
                <a:lnTo>
                  <a:pt x="0" y="2110051"/>
                </a:lnTo>
                <a:lnTo>
                  <a:pt x="0" y="0"/>
                </a:lnTo>
                <a:close/>
              </a:path>
            </a:pathLst>
          </a:custGeom>
          <a:blipFill>
            <a:blip r:embed="rId4"/>
            <a:stretch>
              <a:fillRect t="-85443" b="-85443"/>
            </a:stretch>
          </a:blipFill>
        </p:spPr>
        <p:txBody>
          <a:bodyPr/>
          <a:lstStyle/>
          <a:p>
            <a:endParaRPr lang="en-US"/>
          </a:p>
        </p:txBody>
      </p:sp>
      <p:sp>
        <p:nvSpPr>
          <p:cNvPr id="27" name="Freeform 11">
            <a:extLst>
              <a:ext uri="{FF2B5EF4-FFF2-40B4-BE49-F238E27FC236}">
                <a16:creationId xmlns:a16="http://schemas.microsoft.com/office/drawing/2014/main" id="{438C85BD-D6A5-7C2C-26D4-A862049586F7}"/>
              </a:ext>
            </a:extLst>
          </p:cNvPr>
          <p:cNvSpPr/>
          <p:nvPr/>
        </p:nvSpPr>
        <p:spPr>
          <a:xfrm>
            <a:off x="1175657" y="331481"/>
            <a:ext cx="7198515" cy="2768798"/>
          </a:xfrm>
          <a:custGeom>
            <a:avLst/>
            <a:gdLst/>
            <a:ahLst/>
            <a:cxnLst/>
            <a:rect l="l" t="t" r="r" b="b"/>
            <a:pathLst>
              <a:path w="1856825" h="1367180">
                <a:moveTo>
                  <a:pt x="0" y="0"/>
                </a:moveTo>
                <a:lnTo>
                  <a:pt x="1856825" y="0"/>
                </a:lnTo>
                <a:lnTo>
                  <a:pt x="1856825" y="1367180"/>
                </a:lnTo>
                <a:lnTo>
                  <a:pt x="0" y="1367180"/>
                </a:lnTo>
                <a:lnTo>
                  <a:pt x="0" y="0"/>
                </a:lnTo>
                <a:close/>
              </a:path>
            </a:pathLst>
          </a:custGeom>
          <a:blipFill>
            <a:blip r:embed="rId5"/>
            <a:stretch>
              <a:fillRect l="-13054" t="-26949" r="-13054" b="-44325"/>
            </a:stretch>
          </a:blipFill>
        </p:spPr>
        <p:txBody>
          <a:bodyPr/>
          <a:lstStyle/>
          <a:p>
            <a:endParaRPr lang="en-US"/>
          </a:p>
        </p:txBody>
      </p:sp>
      <p:sp>
        <p:nvSpPr>
          <p:cNvPr id="18" name="TextBox 17">
            <a:extLst>
              <a:ext uri="{FF2B5EF4-FFF2-40B4-BE49-F238E27FC236}">
                <a16:creationId xmlns:a16="http://schemas.microsoft.com/office/drawing/2014/main" id="{8035F0CF-A6CB-2C5E-0083-D64892442A68}"/>
              </a:ext>
            </a:extLst>
          </p:cNvPr>
          <p:cNvSpPr txBox="1"/>
          <p:nvPr/>
        </p:nvSpPr>
        <p:spPr>
          <a:xfrm flipH="1">
            <a:off x="32795935" y="55935386"/>
            <a:ext cx="2356078" cy="1323439"/>
          </a:xfrm>
          <a:prstGeom prst="rect">
            <a:avLst/>
          </a:prstGeom>
          <a:noFill/>
        </p:spPr>
        <p:txBody>
          <a:bodyPr wrap="square">
            <a:spAutoFit/>
          </a:bodyPr>
          <a:lstStyle/>
          <a:p>
            <a:pPr algn="ctr">
              <a:lnSpc>
                <a:spcPts val="3781"/>
              </a:lnSpc>
              <a:spcBef>
                <a:spcPct val="0"/>
              </a:spcBef>
            </a:pPr>
            <a:endParaRPr lang="en-US"/>
          </a:p>
        </p:txBody>
      </p:sp>
      <p:sp>
        <p:nvSpPr>
          <p:cNvPr id="9" name="TextBox 8">
            <a:extLst>
              <a:ext uri="{FF2B5EF4-FFF2-40B4-BE49-F238E27FC236}">
                <a16:creationId xmlns:a16="http://schemas.microsoft.com/office/drawing/2014/main" id="{928B1D3A-2E21-905E-E75B-AF851C9AA295}"/>
              </a:ext>
            </a:extLst>
          </p:cNvPr>
          <p:cNvSpPr txBox="1"/>
          <p:nvPr/>
        </p:nvSpPr>
        <p:spPr>
          <a:xfrm rot="10800000" flipV="1">
            <a:off x="27109342" y="14009263"/>
            <a:ext cx="5028108" cy="523220"/>
          </a:xfrm>
          <a:prstGeom prst="rect">
            <a:avLst/>
          </a:prstGeom>
          <a:noFill/>
        </p:spPr>
        <p:txBody>
          <a:bodyPr wrap="square">
            <a:spAutoFit/>
          </a:bodyPr>
          <a:lstStyle/>
          <a:p>
            <a:r>
              <a:rPr lang="en-US" sz="2800" b="1" u="sng" dirty="0">
                <a:solidFill>
                  <a:srgbClr val="222050"/>
                </a:solidFill>
                <a:latin typeface="Londrina Solid Heavy"/>
                <a:ea typeface="Londrina Solid Heavy"/>
                <a:cs typeface="Londrina Solid Heavy"/>
                <a:sym typeface="Londrina Solid Heavy"/>
              </a:rPr>
              <a:t>Policy and Legislation</a:t>
            </a:r>
            <a:endParaRPr lang="en-US" sz="2800" dirty="0"/>
          </a:p>
        </p:txBody>
      </p:sp>
      <p:sp>
        <p:nvSpPr>
          <p:cNvPr id="24" name="TextBox 23">
            <a:extLst>
              <a:ext uri="{FF2B5EF4-FFF2-40B4-BE49-F238E27FC236}">
                <a16:creationId xmlns:a16="http://schemas.microsoft.com/office/drawing/2014/main" id="{0C6841CF-7DAF-05DF-22DF-E3AF4A66EACE}"/>
              </a:ext>
            </a:extLst>
          </p:cNvPr>
          <p:cNvSpPr txBox="1"/>
          <p:nvPr/>
        </p:nvSpPr>
        <p:spPr>
          <a:xfrm>
            <a:off x="26708955" y="14486188"/>
            <a:ext cx="7913564" cy="7332777"/>
          </a:xfrm>
          <a:prstGeom prst="rect">
            <a:avLst/>
          </a:prstGeom>
          <a:noFill/>
        </p:spPr>
        <p:txBody>
          <a:bodyPr wrap="square">
            <a:spAutoFit/>
          </a:bodyPr>
          <a:lstStyle/>
          <a:p>
            <a:pPr algn="ctr">
              <a:lnSpc>
                <a:spcPts val="3781"/>
              </a:lnSpc>
              <a:spcBef>
                <a:spcPct val="0"/>
              </a:spcBef>
            </a:pPr>
            <a:r>
              <a:rPr lang="en-US" sz="1800" b="1" dirty="0">
                <a:solidFill>
                  <a:srgbClr val="000000"/>
                </a:solidFill>
                <a:latin typeface="Londrina Solid Heavy"/>
                <a:ea typeface="Londrina Solid Heavy"/>
                <a:cs typeface="Londrina Solid Heavy"/>
                <a:sym typeface="Londrina Solid Heavy"/>
              </a:rPr>
              <a:t>Several key policies and laws support the integration of culture and language into health and social care in Wales:</a:t>
            </a:r>
          </a:p>
          <a:p>
            <a:pPr algn="ctr">
              <a:lnSpc>
                <a:spcPts val="3781"/>
              </a:lnSpc>
              <a:spcBef>
                <a:spcPct val="0"/>
              </a:spcBef>
            </a:pPr>
            <a:r>
              <a:rPr lang="en-US" sz="1800" b="1" dirty="0">
                <a:solidFill>
                  <a:srgbClr val="000000"/>
                </a:solidFill>
                <a:latin typeface="Londrina Solid Heavy"/>
                <a:ea typeface="Londrina Solid Heavy"/>
                <a:cs typeface="Londrina Solid Heavy"/>
                <a:sym typeface="Londrina Solid Heavy"/>
              </a:rPr>
              <a:t>Welsh Language (Wales) Measure 2011: Gives the Welsh language official status in Wales and establishes legal rights to receive services in Welsh.</a:t>
            </a:r>
          </a:p>
          <a:p>
            <a:pPr algn="ctr">
              <a:lnSpc>
                <a:spcPts val="3781"/>
              </a:lnSpc>
              <a:spcBef>
                <a:spcPct val="0"/>
              </a:spcBef>
            </a:pPr>
            <a:r>
              <a:rPr lang="en-US" sz="1800" b="1" dirty="0">
                <a:solidFill>
                  <a:srgbClr val="000000"/>
                </a:solidFill>
                <a:latin typeface="Londrina Solid Heavy"/>
                <a:ea typeface="Londrina Solid Heavy"/>
                <a:cs typeface="Londrina Solid Heavy"/>
                <a:sym typeface="Londrina Solid Heavy"/>
              </a:rPr>
              <a:t>Welsh Language Standards Regulations: Require public bodies, including healthcare providers, to treat Welsh no less </a:t>
            </a:r>
            <a:r>
              <a:rPr lang="en-US" sz="1800" b="1" dirty="0" err="1">
                <a:solidFill>
                  <a:srgbClr val="000000"/>
                </a:solidFill>
                <a:latin typeface="Londrina Solid Heavy"/>
                <a:ea typeface="Londrina Solid Heavy"/>
                <a:cs typeface="Londrina Solid Heavy"/>
                <a:sym typeface="Londrina Solid Heavy"/>
              </a:rPr>
              <a:t>favourably</a:t>
            </a:r>
            <a:r>
              <a:rPr lang="en-US" sz="1800" b="1" dirty="0">
                <a:solidFill>
                  <a:srgbClr val="000000"/>
                </a:solidFill>
                <a:latin typeface="Londrina Solid Heavy"/>
                <a:ea typeface="Londrina Solid Heavy"/>
                <a:cs typeface="Londrina Solid Heavy"/>
                <a:sym typeface="Londrina Solid Heavy"/>
              </a:rPr>
              <a:t> than English.</a:t>
            </a:r>
          </a:p>
          <a:p>
            <a:pPr algn="ctr">
              <a:lnSpc>
                <a:spcPts val="3781"/>
              </a:lnSpc>
              <a:spcBef>
                <a:spcPct val="0"/>
              </a:spcBef>
            </a:pPr>
            <a:r>
              <a:rPr lang="en-US" sz="1800" b="1" dirty="0">
                <a:solidFill>
                  <a:srgbClr val="000000"/>
                </a:solidFill>
                <a:latin typeface="Londrina Solid Heavy"/>
                <a:ea typeface="Londrina Solid Heavy"/>
                <a:cs typeface="Londrina Solid Heavy"/>
                <a:sym typeface="Londrina Solid Heavy"/>
              </a:rPr>
              <a:t>More Than Just Words (2017): A strategic framework that embeds Welsh language considerations into health and social care practice. Social Services and Well-being (Wales) Act 2014: Promotes wellbeing, voice, control, and culturally appropriate care.</a:t>
            </a:r>
          </a:p>
          <a:p>
            <a:pPr algn="ctr">
              <a:lnSpc>
                <a:spcPts val="3781"/>
              </a:lnSpc>
              <a:spcBef>
                <a:spcPct val="0"/>
              </a:spcBef>
            </a:pPr>
            <a:r>
              <a:rPr lang="en-US" sz="1800" b="1" dirty="0">
                <a:solidFill>
                  <a:srgbClr val="000000"/>
                </a:solidFill>
                <a:latin typeface="Londrina Solid Heavy"/>
                <a:ea typeface="Londrina Solid Heavy"/>
                <a:cs typeface="Londrina Solid Heavy"/>
                <a:sym typeface="Londrina Solid Heavy"/>
              </a:rPr>
              <a:t>Together, these policies ensure that cultural identity and language are </a:t>
            </a:r>
            <a:r>
              <a:rPr lang="en-US" sz="1800" b="1" dirty="0" err="1">
                <a:solidFill>
                  <a:srgbClr val="000000"/>
                </a:solidFill>
                <a:latin typeface="Londrina Solid Heavy"/>
                <a:ea typeface="Londrina Solid Heavy"/>
                <a:cs typeface="Londrina Solid Heavy"/>
                <a:sym typeface="Londrina Solid Heavy"/>
              </a:rPr>
              <a:t>recognised</a:t>
            </a:r>
            <a:r>
              <a:rPr lang="en-US" sz="1800" b="1" dirty="0">
                <a:solidFill>
                  <a:srgbClr val="000000"/>
                </a:solidFill>
                <a:latin typeface="Londrina Solid Heavy"/>
                <a:ea typeface="Londrina Solid Heavy"/>
                <a:cs typeface="Londrina Solid Heavy"/>
                <a:sym typeface="Londrina Solid Heavy"/>
              </a:rPr>
              <a:t> as essential components of safe, effective, and compassionate care (Welsh Language Commissioner, 2023).</a:t>
            </a:r>
            <a:endParaRPr lang="en-US" sz="1800" dirty="0"/>
          </a:p>
        </p:txBody>
      </p:sp>
      <p:sp>
        <p:nvSpPr>
          <p:cNvPr id="26" name="TextBox 25">
            <a:extLst>
              <a:ext uri="{FF2B5EF4-FFF2-40B4-BE49-F238E27FC236}">
                <a16:creationId xmlns:a16="http://schemas.microsoft.com/office/drawing/2014/main" id="{201918FE-5443-5AF2-520E-10E41EBDACB3}"/>
              </a:ext>
            </a:extLst>
          </p:cNvPr>
          <p:cNvSpPr txBox="1"/>
          <p:nvPr/>
        </p:nvSpPr>
        <p:spPr>
          <a:xfrm flipV="1">
            <a:off x="38117417" y="3842823"/>
            <a:ext cx="4969601" cy="310112"/>
          </a:xfrm>
          <a:prstGeom prst="rect">
            <a:avLst/>
          </a:prstGeom>
          <a:noFill/>
        </p:spPr>
        <p:txBody>
          <a:bodyPr wrap="square">
            <a:spAutoFit/>
          </a:bodyPr>
          <a:lstStyle/>
          <a:p>
            <a:pPr algn="ctr">
              <a:lnSpc>
                <a:spcPts val="3781"/>
              </a:lnSpc>
              <a:spcBef>
                <a:spcPct val="0"/>
              </a:spcBef>
            </a:pPr>
            <a:endParaRPr lang="en-US" sz="2400"/>
          </a:p>
        </p:txBody>
      </p:sp>
      <p:sp>
        <p:nvSpPr>
          <p:cNvPr id="29" name="Freeform 3">
            <a:extLst>
              <a:ext uri="{FF2B5EF4-FFF2-40B4-BE49-F238E27FC236}">
                <a16:creationId xmlns:a16="http://schemas.microsoft.com/office/drawing/2014/main" id="{6D2BBEEB-B2C0-B04E-416D-8FE7A5A49461}"/>
              </a:ext>
            </a:extLst>
          </p:cNvPr>
          <p:cNvSpPr/>
          <p:nvPr/>
        </p:nvSpPr>
        <p:spPr>
          <a:xfrm>
            <a:off x="37719000" y="331481"/>
            <a:ext cx="4996544" cy="2768798"/>
          </a:xfrm>
          <a:custGeom>
            <a:avLst/>
            <a:gdLst/>
            <a:ahLst/>
            <a:cxnLst/>
            <a:rect l="l" t="t" r="r" b="b"/>
            <a:pathLst>
              <a:path w="3871416" h="2205616">
                <a:moveTo>
                  <a:pt x="0" y="0"/>
                </a:moveTo>
                <a:lnTo>
                  <a:pt x="3871416" y="0"/>
                </a:lnTo>
                <a:lnTo>
                  <a:pt x="3871416" y="2205616"/>
                </a:lnTo>
                <a:lnTo>
                  <a:pt x="0" y="2205616"/>
                </a:lnTo>
                <a:lnTo>
                  <a:pt x="0" y="0"/>
                </a:lnTo>
                <a:close/>
              </a:path>
            </a:pathLst>
          </a:custGeom>
          <a:blipFill>
            <a:blip r:embed="rId6"/>
            <a:stretch>
              <a:fillRect t="-37762" b="-37762"/>
            </a:stretch>
          </a:blipFill>
        </p:spPr>
        <p:txBody>
          <a:bodyPr/>
          <a:lstStyle/>
          <a:p>
            <a:endParaRPr lang="en-US"/>
          </a:p>
        </p:txBody>
      </p:sp>
      <p:pic>
        <p:nvPicPr>
          <p:cNvPr id="12" name="Picture 11">
            <a:extLst>
              <a:ext uri="{FF2B5EF4-FFF2-40B4-BE49-F238E27FC236}">
                <a16:creationId xmlns:a16="http://schemas.microsoft.com/office/drawing/2014/main" id="{9DB70E54-93B2-86DC-ABBC-7C84F483ECFA}"/>
              </a:ext>
            </a:extLst>
          </p:cNvPr>
          <p:cNvPicPr>
            <a:picLocks noChangeAspect="1"/>
          </p:cNvPicPr>
          <p:nvPr/>
        </p:nvPicPr>
        <p:blipFill>
          <a:blip r:embed="rId7"/>
          <a:stretch>
            <a:fillRect/>
          </a:stretch>
        </p:blipFill>
        <p:spPr>
          <a:xfrm>
            <a:off x="1880549" y="18803382"/>
            <a:ext cx="5003781" cy="2769794"/>
          </a:xfrm>
          <a:prstGeom prst="rect">
            <a:avLst/>
          </a:prstGeom>
        </p:spPr>
      </p:pic>
      <p:pic>
        <p:nvPicPr>
          <p:cNvPr id="1026" name="Picture 2" descr="Performance report - Digital Health and Care Wales">
            <a:extLst>
              <a:ext uri="{FF2B5EF4-FFF2-40B4-BE49-F238E27FC236}">
                <a16:creationId xmlns:a16="http://schemas.microsoft.com/office/drawing/2014/main" id="{1764E910-AAE6-5140-CF67-07E64A2941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700026" y="11952956"/>
            <a:ext cx="7463566" cy="840658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F237F7A-E3E5-6F19-64DB-36290993BB20}"/>
              </a:ext>
            </a:extLst>
          </p:cNvPr>
          <p:cNvSpPr txBox="1"/>
          <p:nvPr/>
        </p:nvSpPr>
        <p:spPr>
          <a:xfrm>
            <a:off x="36305261" y="20435119"/>
            <a:ext cx="7463566" cy="563424"/>
          </a:xfrm>
          <a:prstGeom prst="rect">
            <a:avLst/>
          </a:prstGeom>
          <a:noFill/>
        </p:spPr>
        <p:txBody>
          <a:bodyPr wrap="square">
            <a:spAutoFit/>
          </a:bodyPr>
          <a:lstStyle/>
          <a:p>
            <a:pPr>
              <a:lnSpc>
                <a:spcPct val="115000"/>
              </a:lnSpc>
              <a:spcAft>
                <a:spcPts val="800"/>
              </a:spcAft>
              <a:buNone/>
            </a:pPr>
            <a:r>
              <a:rPr lang="en-GB" sz="2800" kern="150" dirty="0">
                <a:effectLst/>
                <a:latin typeface="Aptos" panose="020B0004020202020204" pitchFamily="34" charset="0"/>
                <a:ea typeface="Aptos" panose="020B0004020202020204" pitchFamily="34" charset="0"/>
                <a:cs typeface="Times New Roman" panose="02020603050405020304" pitchFamily="18" charset="0"/>
              </a:rPr>
              <a:t>Digital Health and Care Wales(2022,2023)</a:t>
            </a:r>
          </a:p>
        </p:txBody>
      </p:sp>
    </p:spTree>
    <p:extLst>
      <p:ext uri="{BB962C8B-B14F-4D97-AF65-F5344CB8AC3E}">
        <p14:creationId xmlns:p14="http://schemas.microsoft.com/office/powerpoint/2010/main" val="3458814878"/>
      </p:ext>
    </p:extLst>
  </p:cSld>
  <p:clrMapOvr>
    <a:masterClrMapping/>
  </p:clrMapOvr>
</p:sld>
</file>

<file path=ppt/theme/theme1.xml><?xml version="1.0" encoding="utf-8"?>
<a:theme xmlns:a="http://schemas.openxmlformats.org/drawingml/2006/main" name="With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sterPresentations.com-48x96-Template-Kensington" id="{AC3726B7-60A4-41AB-B75E-23672F3984DE}" vid="{6A03945B-31FB-402D-AEA6-3593ABB6F640}"/>
    </a:ext>
  </a:ext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sterPresentations.com-48x96-Template-Kensington" id="{AC3726B7-60A4-41AB-B75E-23672F3984DE}" vid="{E554D6A9-7B1F-4F2B-A8CD-35B53E82523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1216</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vt:i4>
      </vt:variant>
    </vt:vector>
  </HeadingPairs>
  <TitlesOfParts>
    <vt:vector size="9" baseType="lpstr">
      <vt:lpstr>Aptos</vt:lpstr>
      <vt:lpstr>Arial</vt:lpstr>
      <vt:lpstr>Arial Narrow</vt:lpstr>
      <vt:lpstr>Calibri</vt:lpstr>
      <vt:lpstr>Londrina Solid Heavy</vt:lpstr>
      <vt:lpstr>Trebuchet MS</vt:lpstr>
      <vt:lpstr>With Guides</vt:lpstr>
      <vt:lpstr>Without Guides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Station 5</dc:creator>
  <dc:description>This template is the property of PosterPresentations.com. Call us if you need help with this poster template._x000d_
1-866-649-3004           _x000d_
 (c)PosterPresentations.com</dc:description>
  <cp:lastModifiedBy>Elaph Chahouta (2515294)</cp:lastModifiedBy>
  <cp:revision>58</cp:revision>
  <dcterms:created xsi:type="dcterms:W3CDTF">2019-01-10T00:05:46Z</dcterms:created>
  <dcterms:modified xsi:type="dcterms:W3CDTF">2026-03-03T20:49:07Z</dcterms:modified>
</cp:coreProperties>
</file>