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ulaikhaa Begum (2541964)" userId="5110bd75-0908-4349-8d61-97f36ee572fa" providerId="ADAL" clId="{F3093F34-E458-4392-935A-3C53DEB0E256}"/>
    <pc:docChg chg="undo custSel addSld modSld">
      <pc:chgData name="Zulaikhaa Begum (2541964)" userId="5110bd75-0908-4349-8d61-97f36ee572fa" providerId="ADAL" clId="{F3093F34-E458-4392-935A-3C53DEB0E256}" dt="2026-06-07T17:29:43.988" v="2386" actId="1076"/>
      <pc:docMkLst>
        <pc:docMk/>
      </pc:docMkLst>
      <pc:sldChg chg="addSp delSp modSp mod">
        <pc:chgData name="Zulaikhaa Begum (2541964)" userId="5110bd75-0908-4349-8d61-97f36ee572fa" providerId="ADAL" clId="{F3093F34-E458-4392-935A-3C53DEB0E256}" dt="2026-06-05T22:40:00.607" v="551" actId="22"/>
        <pc:sldMkLst>
          <pc:docMk/>
          <pc:sldMk cId="3702346652" sldId="258"/>
        </pc:sldMkLst>
        <pc:spChg chg="mod">
          <ac:chgData name="Zulaikhaa Begum (2541964)" userId="5110bd75-0908-4349-8d61-97f36ee572fa" providerId="ADAL" clId="{F3093F34-E458-4392-935A-3C53DEB0E256}" dt="2026-06-05T22:39:50.429" v="549" actId="1076"/>
          <ac:spMkLst>
            <pc:docMk/>
            <pc:sldMk cId="3702346652" sldId="258"/>
            <ac:spMk id="5" creationId="{7489B335-EE53-9F9E-C5E1-076ABDC8C654}"/>
          </ac:spMkLst>
        </pc:spChg>
      </pc:sldChg>
      <pc:sldChg chg="addSp delSp modSp new mod">
        <pc:chgData name="Zulaikhaa Begum (2541964)" userId="5110bd75-0908-4349-8d61-97f36ee572fa" providerId="ADAL" clId="{F3093F34-E458-4392-935A-3C53DEB0E256}" dt="2026-06-05T22:39:34.834" v="548" actId="1076"/>
        <pc:sldMkLst>
          <pc:docMk/>
          <pc:sldMk cId="277812634" sldId="260"/>
        </pc:sldMkLst>
        <pc:spChg chg="mod">
          <ac:chgData name="Zulaikhaa Begum (2541964)" userId="5110bd75-0908-4349-8d61-97f36ee572fa" providerId="ADAL" clId="{F3093F34-E458-4392-935A-3C53DEB0E256}" dt="2026-06-05T22:34:10.072" v="140" actId="20577"/>
          <ac:spMkLst>
            <pc:docMk/>
            <pc:sldMk cId="277812634" sldId="260"/>
            <ac:spMk id="2" creationId="{521EC01C-9EEE-C67C-A4C7-382175C4A251}"/>
          </ac:spMkLst>
        </pc:spChg>
        <pc:spChg chg="mod">
          <ac:chgData name="Zulaikhaa Begum (2541964)" userId="5110bd75-0908-4349-8d61-97f36ee572fa" providerId="ADAL" clId="{F3093F34-E458-4392-935A-3C53DEB0E256}" dt="2026-06-05T22:37:03.520" v="434" actId="1076"/>
          <ac:spMkLst>
            <pc:docMk/>
            <pc:sldMk cId="277812634" sldId="260"/>
            <ac:spMk id="3" creationId="{EB549ADD-AC32-017C-9623-8FA37845B4F1}"/>
          </ac:spMkLst>
        </pc:spChg>
        <pc:spChg chg="add mod">
          <ac:chgData name="Zulaikhaa Begum (2541964)" userId="5110bd75-0908-4349-8d61-97f36ee572fa" providerId="ADAL" clId="{F3093F34-E458-4392-935A-3C53DEB0E256}" dt="2026-06-05T22:39:34.834" v="548" actId="1076"/>
          <ac:spMkLst>
            <pc:docMk/>
            <pc:sldMk cId="277812634" sldId="260"/>
            <ac:spMk id="4" creationId="{DF8F2C42-6C24-2BBB-2E4C-A2C9C1AF6DA1}"/>
          </ac:spMkLst>
        </pc:spChg>
      </pc:sldChg>
      <pc:sldChg chg="addSp delSp modSp new mod">
        <pc:chgData name="Zulaikhaa Begum (2541964)" userId="5110bd75-0908-4349-8d61-97f36ee572fa" providerId="ADAL" clId="{F3093F34-E458-4392-935A-3C53DEB0E256}" dt="2026-06-05T22:45:29.661" v="1016" actId="113"/>
        <pc:sldMkLst>
          <pc:docMk/>
          <pc:sldMk cId="2637355797" sldId="261"/>
        </pc:sldMkLst>
        <pc:spChg chg="mod">
          <ac:chgData name="Zulaikhaa Begum (2541964)" userId="5110bd75-0908-4349-8d61-97f36ee572fa" providerId="ADAL" clId="{F3093F34-E458-4392-935A-3C53DEB0E256}" dt="2026-06-05T22:41:10.676" v="591" actId="1076"/>
          <ac:spMkLst>
            <pc:docMk/>
            <pc:sldMk cId="2637355797" sldId="261"/>
            <ac:spMk id="2" creationId="{C21DF06A-0173-2A44-603C-5E6EC4079AD9}"/>
          </ac:spMkLst>
        </pc:spChg>
        <pc:spChg chg="mod">
          <ac:chgData name="Zulaikhaa Begum (2541964)" userId="5110bd75-0908-4349-8d61-97f36ee572fa" providerId="ADAL" clId="{F3093F34-E458-4392-935A-3C53DEB0E256}" dt="2026-06-05T22:43:04.462" v="862" actId="27636"/>
          <ac:spMkLst>
            <pc:docMk/>
            <pc:sldMk cId="2637355797" sldId="261"/>
            <ac:spMk id="3" creationId="{B32F6817-657B-39B3-56FE-2F98A23B313E}"/>
          </ac:spMkLst>
        </pc:spChg>
        <pc:spChg chg="add mod">
          <ac:chgData name="Zulaikhaa Begum (2541964)" userId="5110bd75-0908-4349-8d61-97f36ee572fa" providerId="ADAL" clId="{F3093F34-E458-4392-935A-3C53DEB0E256}" dt="2026-06-05T22:45:29.661" v="1016" actId="113"/>
          <ac:spMkLst>
            <pc:docMk/>
            <pc:sldMk cId="2637355797" sldId="261"/>
            <ac:spMk id="4" creationId="{89344ED8-1194-DB53-B486-71659B68E8B4}"/>
          </ac:spMkLst>
        </pc:spChg>
      </pc:sldChg>
      <pc:sldChg chg="addSp delSp modSp new mod modClrScheme chgLayout">
        <pc:chgData name="Zulaikhaa Begum (2541964)" userId="5110bd75-0908-4349-8d61-97f36ee572fa" providerId="ADAL" clId="{F3093F34-E458-4392-935A-3C53DEB0E256}" dt="2026-06-07T17:28:53.101" v="2351" actId="1076"/>
        <pc:sldMkLst>
          <pc:docMk/>
          <pc:sldMk cId="1851140460" sldId="262"/>
        </pc:sldMkLst>
        <pc:spChg chg="del mod">
          <ac:chgData name="Zulaikhaa Begum (2541964)" userId="5110bd75-0908-4349-8d61-97f36ee572fa" providerId="ADAL" clId="{F3093F34-E458-4392-935A-3C53DEB0E256}" dt="2026-06-07T17:16:16.147" v="1458" actId="478"/>
          <ac:spMkLst>
            <pc:docMk/>
            <pc:sldMk cId="1851140460" sldId="262"/>
            <ac:spMk id="2" creationId="{ACC57EE3-4ABE-885D-A263-2CF3C7548A28}"/>
          </ac:spMkLst>
        </pc:spChg>
        <pc:spChg chg="del mod">
          <ac:chgData name="Zulaikhaa Begum (2541964)" userId="5110bd75-0908-4349-8d61-97f36ee572fa" providerId="ADAL" clId="{F3093F34-E458-4392-935A-3C53DEB0E256}" dt="2026-06-07T17:16:19.424" v="1459" actId="478"/>
          <ac:spMkLst>
            <pc:docMk/>
            <pc:sldMk cId="1851140460" sldId="262"/>
            <ac:spMk id="3" creationId="{AAF5C605-3433-23A4-475C-A2DB771382A7}"/>
          </ac:spMkLst>
        </pc:spChg>
        <pc:spChg chg="add mod">
          <ac:chgData name="Zulaikhaa Begum (2541964)" userId="5110bd75-0908-4349-8d61-97f36ee572fa" providerId="ADAL" clId="{F3093F34-E458-4392-935A-3C53DEB0E256}" dt="2026-06-07T17:28:47.191" v="2350" actId="1076"/>
          <ac:spMkLst>
            <pc:docMk/>
            <pc:sldMk cId="1851140460" sldId="262"/>
            <ac:spMk id="4" creationId="{DEB6312B-8CA3-A9C2-18FF-D7CB44F96756}"/>
          </ac:spMkLst>
        </pc:spChg>
        <pc:spChg chg="add del">
          <ac:chgData name="Zulaikhaa Begum (2541964)" userId="5110bd75-0908-4349-8d61-97f36ee572fa" providerId="ADAL" clId="{F3093F34-E458-4392-935A-3C53DEB0E256}" dt="2026-06-07T17:14:52.743" v="1449" actId="22"/>
          <ac:spMkLst>
            <pc:docMk/>
            <pc:sldMk cId="1851140460" sldId="262"/>
            <ac:spMk id="8" creationId="{EF44952C-8B98-2CC9-7FFC-F95712707D7E}"/>
          </ac:spMkLst>
        </pc:spChg>
        <pc:spChg chg="add del mod">
          <ac:chgData name="Zulaikhaa Begum (2541964)" userId="5110bd75-0908-4349-8d61-97f36ee572fa" providerId="ADAL" clId="{F3093F34-E458-4392-935A-3C53DEB0E256}" dt="2026-06-07T17:16:28.221" v="1461" actId="478"/>
          <ac:spMkLst>
            <pc:docMk/>
            <pc:sldMk cId="1851140460" sldId="262"/>
            <ac:spMk id="14" creationId="{A079B272-78A1-DF40-B5E0-7EC918D7E606}"/>
          </ac:spMkLst>
        </pc:spChg>
        <pc:spChg chg="add del mod">
          <ac:chgData name="Zulaikhaa Begum (2541964)" userId="5110bd75-0908-4349-8d61-97f36ee572fa" providerId="ADAL" clId="{F3093F34-E458-4392-935A-3C53DEB0E256}" dt="2026-06-07T17:16:29.755" v="1462" actId="478"/>
          <ac:spMkLst>
            <pc:docMk/>
            <pc:sldMk cId="1851140460" sldId="262"/>
            <ac:spMk id="16" creationId="{5656A19F-A52D-D378-1021-6E9093B7A7B3}"/>
          </ac:spMkLst>
        </pc:spChg>
        <pc:spChg chg="add mod ord">
          <ac:chgData name="Zulaikhaa Begum (2541964)" userId="5110bd75-0908-4349-8d61-97f36ee572fa" providerId="ADAL" clId="{F3093F34-E458-4392-935A-3C53DEB0E256}" dt="2026-06-07T17:19:15.593" v="1533" actId="20577"/>
          <ac:spMkLst>
            <pc:docMk/>
            <pc:sldMk cId="1851140460" sldId="262"/>
            <ac:spMk id="17" creationId="{02D33DBC-AF70-1523-C7E1-005C9586F17F}"/>
          </ac:spMkLst>
        </pc:spChg>
        <pc:spChg chg="add mod ord">
          <ac:chgData name="Zulaikhaa Begum (2541964)" userId="5110bd75-0908-4349-8d61-97f36ee572fa" providerId="ADAL" clId="{F3093F34-E458-4392-935A-3C53DEB0E256}" dt="2026-06-07T17:26:13.905" v="2101" actId="27636"/>
          <ac:spMkLst>
            <pc:docMk/>
            <pc:sldMk cId="1851140460" sldId="262"/>
            <ac:spMk id="18" creationId="{3C5D5F2B-57EC-F93D-BE0C-6E9237572EF0}"/>
          </ac:spMkLst>
        </pc:spChg>
        <pc:spChg chg="add mod ord">
          <ac:chgData name="Zulaikhaa Begum (2541964)" userId="5110bd75-0908-4349-8d61-97f36ee572fa" providerId="ADAL" clId="{F3093F34-E458-4392-935A-3C53DEB0E256}" dt="2026-06-07T17:26:14.734" v="2104" actId="20577"/>
          <ac:spMkLst>
            <pc:docMk/>
            <pc:sldMk cId="1851140460" sldId="262"/>
            <ac:spMk id="19" creationId="{3BFD2783-BE9C-DC3E-A4AA-9F78B3B24DBB}"/>
          </ac:spMkLst>
        </pc:spChg>
        <pc:spChg chg="add mod">
          <ac:chgData name="Zulaikhaa Begum (2541964)" userId="5110bd75-0908-4349-8d61-97f36ee572fa" providerId="ADAL" clId="{F3093F34-E458-4392-935A-3C53DEB0E256}" dt="2026-06-07T17:28:53.101" v="2351" actId="1076"/>
          <ac:spMkLst>
            <pc:docMk/>
            <pc:sldMk cId="1851140460" sldId="262"/>
            <ac:spMk id="20" creationId="{7B851569-3F53-13D2-33FD-BBDA9CF81CE3}"/>
          </ac:spMkLst>
        </pc:spChg>
      </pc:sldChg>
      <pc:sldChg chg="modSp new mod">
        <pc:chgData name="Zulaikhaa Begum (2541964)" userId="5110bd75-0908-4349-8d61-97f36ee572fa" providerId="ADAL" clId="{F3093F34-E458-4392-935A-3C53DEB0E256}" dt="2026-06-07T17:29:43.988" v="2386" actId="1076"/>
        <pc:sldMkLst>
          <pc:docMk/>
          <pc:sldMk cId="2533986908" sldId="263"/>
        </pc:sldMkLst>
        <pc:spChg chg="mod">
          <ac:chgData name="Zulaikhaa Begum (2541964)" userId="5110bd75-0908-4349-8d61-97f36ee572fa" providerId="ADAL" clId="{F3093F34-E458-4392-935A-3C53DEB0E256}" dt="2026-06-07T17:29:37.631" v="2385" actId="20577"/>
          <ac:spMkLst>
            <pc:docMk/>
            <pc:sldMk cId="2533986908" sldId="263"/>
            <ac:spMk id="2" creationId="{020854D8-C84E-B93C-1A79-AA2BC81FBF6C}"/>
          </ac:spMkLst>
        </pc:spChg>
        <pc:spChg chg="mod">
          <ac:chgData name="Zulaikhaa Begum (2541964)" userId="5110bd75-0908-4349-8d61-97f36ee572fa" providerId="ADAL" clId="{F3093F34-E458-4392-935A-3C53DEB0E256}" dt="2026-06-07T17:29:43.988" v="2386" actId="1076"/>
          <ac:spMkLst>
            <pc:docMk/>
            <pc:sldMk cId="2533986908" sldId="263"/>
            <ac:spMk id="3" creationId="{7A365DC2-6A57-FD10-D852-DECF4692D4C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68ACACB-DD9E-4155-84BF-8E4D43DEC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8A7B0AF6-6256-4262-A76E-47B08EAB92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8034A3B1-2FBE-4771-84C6-797415E99D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3" descr="Hand typing on keyboard">
            <a:extLst>
              <a:ext uri="{FF2B5EF4-FFF2-40B4-BE49-F238E27FC236}">
                <a16:creationId xmlns:a16="http://schemas.microsoft.com/office/drawing/2014/main" id="{C76F6F0B-FAFC-68B2-D9D5-A39567A429C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alphaModFix/>
          </a:blip>
          <a:srcRect t="15705"/>
          <a:stretch>
            <a:fillRect/>
          </a:stretch>
        </p:blipFill>
        <p:spPr>
          <a:xfrm>
            <a:off x="187225" y="4223142"/>
            <a:ext cx="3576871" cy="201258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BF3AEE19-128A-4FF8-954B-A9724F42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14" name="Round Diagonal Corner Rectangle 7">
              <a:extLst>
                <a:ext uri="{FF2B5EF4-FFF2-40B4-BE49-F238E27FC236}">
                  <a16:creationId xmlns:a16="http://schemas.microsoft.com/office/drawing/2014/main" id="{80F57FCB-2163-4EF8-B6A7-023F6B877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77AB9C7F-4D09-4E13-BD9A-E5C14E37AF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16" name="Freeform 32">
                <a:extLst>
                  <a:ext uri="{FF2B5EF4-FFF2-40B4-BE49-F238E27FC236}">
                    <a16:creationId xmlns:a16="http://schemas.microsoft.com/office/drawing/2014/main" id="{043B40A6-216C-4409-942A-16B4141973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7" name="Freeform 33">
                <a:extLst>
                  <a:ext uri="{FF2B5EF4-FFF2-40B4-BE49-F238E27FC236}">
                    <a16:creationId xmlns:a16="http://schemas.microsoft.com/office/drawing/2014/main" id="{6F5ED6F5-BEC7-4798-943B-12105A51781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8" name="Freeform 34">
                <a:extLst>
                  <a:ext uri="{FF2B5EF4-FFF2-40B4-BE49-F238E27FC236}">
                    <a16:creationId xmlns:a16="http://schemas.microsoft.com/office/drawing/2014/main" id="{45C6ABB9-CB59-444A-9A14-96A037BC42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9" name="Freeform 37">
                <a:extLst>
                  <a:ext uri="{FF2B5EF4-FFF2-40B4-BE49-F238E27FC236}">
                    <a16:creationId xmlns:a16="http://schemas.microsoft.com/office/drawing/2014/main" id="{C5F74DA3-506A-4911-BADD-B5DADFA9C5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0" name="Freeform 35">
                <a:extLst>
                  <a:ext uri="{FF2B5EF4-FFF2-40B4-BE49-F238E27FC236}">
                    <a16:creationId xmlns:a16="http://schemas.microsoft.com/office/drawing/2014/main" id="{364BA096-7428-4C20-ABC8-CEBBC3E678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1" name="Freeform 36">
                <a:extLst>
                  <a:ext uri="{FF2B5EF4-FFF2-40B4-BE49-F238E27FC236}">
                    <a16:creationId xmlns:a16="http://schemas.microsoft.com/office/drawing/2014/main" id="{25CA3B41-F8C1-48AF-B4B0-83A0E662AA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2" name="Freeform 38">
                <a:extLst>
                  <a:ext uri="{FF2B5EF4-FFF2-40B4-BE49-F238E27FC236}">
                    <a16:creationId xmlns:a16="http://schemas.microsoft.com/office/drawing/2014/main" id="{A2E4BFFC-0D72-4691-AC6F-6D446092C8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3" name="Freeform 39">
                <a:extLst>
                  <a:ext uri="{FF2B5EF4-FFF2-40B4-BE49-F238E27FC236}">
                    <a16:creationId xmlns:a16="http://schemas.microsoft.com/office/drawing/2014/main" id="{7E81AA48-AA02-4008-9B21-B1BB050424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4" name="Freeform 40">
                <a:extLst>
                  <a:ext uri="{FF2B5EF4-FFF2-40B4-BE49-F238E27FC236}">
                    <a16:creationId xmlns:a16="http://schemas.microsoft.com/office/drawing/2014/main" id="{08B8F28E-CB03-4B11-8575-F1AB3A12A3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5" name="Rectangle 41">
                <a:extLst>
                  <a:ext uri="{FF2B5EF4-FFF2-40B4-BE49-F238E27FC236}">
                    <a16:creationId xmlns:a16="http://schemas.microsoft.com/office/drawing/2014/main" id="{6F2B917E-B873-4E35-8D18-F116784B50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6" name="Freeform 32">
                <a:extLst>
                  <a:ext uri="{FF2B5EF4-FFF2-40B4-BE49-F238E27FC236}">
                    <a16:creationId xmlns:a16="http://schemas.microsoft.com/office/drawing/2014/main" id="{DA0EBFF7-C330-4AEE-806E-6A2D745425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7" name="Freeform 33">
                <a:extLst>
                  <a:ext uri="{FF2B5EF4-FFF2-40B4-BE49-F238E27FC236}">
                    <a16:creationId xmlns:a16="http://schemas.microsoft.com/office/drawing/2014/main" id="{2A66CF61-D72F-4E03-B74E-4BDD67D1CA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8" name="Freeform 34">
                <a:extLst>
                  <a:ext uri="{FF2B5EF4-FFF2-40B4-BE49-F238E27FC236}">
                    <a16:creationId xmlns:a16="http://schemas.microsoft.com/office/drawing/2014/main" id="{04DE5338-105A-4EB0-8FE2-D41DC2F984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9" name="Freeform 37">
                <a:extLst>
                  <a:ext uri="{FF2B5EF4-FFF2-40B4-BE49-F238E27FC236}">
                    <a16:creationId xmlns:a16="http://schemas.microsoft.com/office/drawing/2014/main" id="{C9A1C85F-5B5B-47FA-8C0C-66F75C2741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0" name="Freeform 35">
                <a:extLst>
                  <a:ext uri="{FF2B5EF4-FFF2-40B4-BE49-F238E27FC236}">
                    <a16:creationId xmlns:a16="http://schemas.microsoft.com/office/drawing/2014/main" id="{75F79533-DD24-4E6A-83A1-9E21DF5651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1" name="Freeform 36">
                <a:extLst>
                  <a:ext uri="{FF2B5EF4-FFF2-40B4-BE49-F238E27FC236}">
                    <a16:creationId xmlns:a16="http://schemas.microsoft.com/office/drawing/2014/main" id="{376D6142-024F-4BD4-95B7-A6D05EF593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2" name="Freeform 38">
                <a:extLst>
                  <a:ext uri="{FF2B5EF4-FFF2-40B4-BE49-F238E27FC236}">
                    <a16:creationId xmlns:a16="http://schemas.microsoft.com/office/drawing/2014/main" id="{CD28FD54-698D-4BAD-92FC-2897067450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3" name="Freeform 39">
                <a:extLst>
                  <a:ext uri="{FF2B5EF4-FFF2-40B4-BE49-F238E27FC236}">
                    <a16:creationId xmlns:a16="http://schemas.microsoft.com/office/drawing/2014/main" id="{47EFA16F-61E8-404C-840D-A8AE44F51F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4" name="Freeform 40">
                <a:extLst>
                  <a:ext uri="{FF2B5EF4-FFF2-40B4-BE49-F238E27FC236}">
                    <a16:creationId xmlns:a16="http://schemas.microsoft.com/office/drawing/2014/main" id="{09E4A29B-6AEB-4F87-9189-F506B278A7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5" name="Rectangle 41">
                <a:extLst>
                  <a:ext uri="{FF2B5EF4-FFF2-40B4-BE49-F238E27FC236}">
                    <a16:creationId xmlns:a16="http://schemas.microsoft.com/office/drawing/2014/main" id="{338E5AEE-F711-46EB-9890-E720C8B852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E2301FE-4196-1FF7-2C91-83A0A3F17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7000" y="2328334"/>
            <a:ext cx="6858000" cy="1367896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Staff communication at </a:t>
            </a:r>
            <a:r>
              <a:rPr lang="en-GB" sz="4400" dirty="0" err="1"/>
              <a:t>riverdale</a:t>
            </a:r>
            <a:r>
              <a:rPr lang="en-GB" sz="4400" dirty="0"/>
              <a:t> nursing home </a:t>
            </a:r>
            <a:endParaRPr lang="en-US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433E49-D8D9-1147-518B-E22C0E1B2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602038"/>
            <a:ext cx="6857999" cy="953029"/>
          </a:xfrm>
        </p:spPr>
        <p:txBody>
          <a:bodyPr>
            <a:normAutofit fontScale="62500" lnSpcReduction="20000"/>
          </a:bodyPr>
          <a:lstStyle/>
          <a:p>
            <a:pPr algn="ctr">
              <a:lnSpc>
                <a:spcPct val="110000"/>
              </a:lnSpc>
            </a:pPr>
            <a:r>
              <a:rPr lang="en-GB" sz="2200" dirty="0"/>
              <a:t>LCHS4007- DIGITAL SKILLS AND RESEARCH METHODS – </a:t>
            </a:r>
            <a:r>
              <a:rPr lang="en-GB" sz="2200" dirty="0" err="1"/>
              <a:t>ALIYUDA</a:t>
            </a:r>
            <a:r>
              <a:rPr lang="en-GB" sz="2200" dirty="0"/>
              <a:t> ALI</a:t>
            </a:r>
          </a:p>
          <a:p>
            <a:pPr algn="ctr">
              <a:lnSpc>
                <a:spcPct val="110000"/>
              </a:lnSpc>
            </a:pPr>
            <a:r>
              <a:rPr lang="en-GB" sz="2200" dirty="0"/>
              <a:t>ZULAIKHAA BEGUM</a:t>
            </a:r>
          </a:p>
          <a:p>
            <a:pPr algn="ctr">
              <a:lnSpc>
                <a:spcPct val="110000"/>
              </a:lnSpc>
            </a:pPr>
            <a:r>
              <a:rPr lang="en-GB" sz="2200" dirty="0"/>
              <a:t>2541964</a:t>
            </a:r>
          </a:p>
          <a:p>
            <a:pPr algn="ctr">
              <a:lnSpc>
                <a:spcPct val="110000"/>
              </a:lnSpc>
            </a:pPr>
            <a:endParaRPr lang="en-US" sz="1100" dirty="0"/>
          </a:p>
        </p:txBody>
      </p:sp>
      <p:pic>
        <p:nvPicPr>
          <p:cNvPr id="5" name="Picture 4" descr="Five square speech bubbles in colour">
            <a:extLst>
              <a:ext uri="{FF2B5EF4-FFF2-40B4-BE49-F238E27FC236}">
                <a16:creationId xmlns:a16="http://schemas.microsoft.com/office/drawing/2014/main" id="{F1D766D0-4622-E4ED-F7A1-6381B62CD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7892" y="4670888"/>
            <a:ext cx="2407954" cy="16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05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DF1F5-251B-C68B-FE95-9C9FEBC60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C540B-72F2-3C7A-2208-1AEE214B3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67763"/>
            <a:ext cx="9905999" cy="4626030"/>
          </a:xfrm>
        </p:spPr>
        <p:txBody>
          <a:bodyPr/>
          <a:lstStyle/>
          <a:p>
            <a:r>
              <a:rPr lang="en-GB" dirty="0"/>
              <a:t>WORKPLACE TASK- STAFF COMMUNICATION </a:t>
            </a:r>
          </a:p>
          <a:p>
            <a:pPr marL="0" indent="0">
              <a:buNone/>
            </a:pPr>
            <a:r>
              <a:rPr lang="en-GB" sz="1800" dirty="0" err="1"/>
              <a:t>Riverdale</a:t>
            </a:r>
            <a:r>
              <a:rPr lang="en-GB" sz="1800" dirty="0"/>
              <a:t> nursing home has carers, nurses and admin staff working throughout the day.</a:t>
            </a:r>
          </a:p>
          <a:p>
            <a:pPr marL="0" indent="0">
              <a:buNone/>
            </a:pPr>
            <a:r>
              <a:rPr lang="en-GB" sz="1800" dirty="0"/>
              <a:t>The case study shows many communication issues that they are facing such as –</a:t>
            </a:r>
          </a:p>
          <a:p>
            <a:pPr marL="0" indent="0">
              <a:buNone/>
            </a:pPr>
            <a:r>
              <a:rPr lang="en-GB" sz="1800" dirty="0"/>
              <a:t>- Missed messages</a:t>
            </a:r>
          </a:p>
          <a:p>
            <a:pPr marL="0" indent="0">
              <a:buNone/>
            </a:pPr>
            <a:r>
              <a:rPr lang="en-GB" sz="1800" dirty="0"/>
              <a:t>- Confusion between staff</a:t>
            </a:r>
          </a:p>
          <a:p>
            <a:pPr>
              <a:buFontTx/>
              <a:buChar char="-"/>
            </a:pPr>
            <a:r>
              <a:rPr lang="en-GB" sz="1800" dirty="0"/>
              <a:t>Repeated tasks</a:t>
            </a:r>
          </a:p>
          <a:p>
            <a:pPr>
              <a:buFontTx/>
              <a:buChar char="-"/>
            </a:pPr>
            <a:r>
              <a:rPr lang="en-GB" sz="1800" dirty="0"/>
              <a:t>Delays in sharing important information. </a:t>
            </a:r>
          </a:p>
          <a:p>
            <a:endParaRPr lang="en-GB" sz="1800" dirty="0"/>
          </a:p>
          <a:p>
            <a:r>
              <a:rPr lang="en-GB" sz="1800" dirty="0"/>
              <a:t>Good communication is important in health and social care because it helps staff work together and provide safe care to the residents (West and Allen, 2022)</a:t>
            </a:r>
          </a:p>
          <a:p>
            <a:endParaRPr lang="en-GB" sz="1800" dirty="0"/>
          </a:p>
          <a:p>
            <a:endParaRPr lang="en-GB" sz="1800" dirty="0"/>
          </a:p>
        </p:txBody>
      </p:sp>
      <p:pic>
        <p:nvPicPr>
          <p:cNvPr id="4" name="Picture 3" descr="Persons talking to each other">
            <a:extLst>
              <a:ext uri="{FF2B5EF4-FFF2-40B4-BE49-F238E27FC236}">
                <a16:creationId xmlns:a16="http://schemas.microsoft.com/office/drawing/2014/main" id="{B17A41AE-0ED6-FA08-9591-58D4988C6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2120" y="3077488"/>
            <a:ext cx="3143143" cy="209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22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E731C-5335-C563-136A-58BB6BFAC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Microsoft teams </a:t>
            </a:r>
            <a:endParaRPr lang="en-US" dirty="0"/>
          </a:p>
        </p:txBody>
      </p:sp>
      <p:pic>
        <p:nvPicPr>
          <p:cNvPr id="4" name="Content Placeholder 3" descr="UBC Microsoft Teams Guide | Learning Technology Hub">
            <a:extLst>
              <a:ext uri="{FF2B5EF4-FFF2-40B4-BE49-F238E27FC236}">
                <a16:creationId xmlns:a16="http://schemas.microsoft.com/office/drawing/2014/main" id="{CA2E953D-FA83-174A-9D06-B3D48D19C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3520" y="2386988"/>
            <a:ext cx="2550200" cy="2371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89B335-EE53-9F9E-C5E1-076ABDC8C654}"/>
              </a:ext>
            </a:extLst>
          </p:cNvPr>
          <p:cNvSpPr txBox="1"/>
          <p:nvPr/>
        </p:nvSpPr>
        <p:spPr>
          <a:xfrm>
            <a:off x="1450274" y="2049426"/>
            <a:ext cx="84983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00" dirty="0"/>
              <a:t>Microsoft teams Is a communication and collaboration tool that is part of Microsoft 365. </a:t>
            </a:r>
          </a:p>
          <a:p>
            <a:pPr algn="l"/>
            <a:endParaRPr lang="en-GB" sz="2200" dirty="0"/>
          </a:p>
          <a:p>
            <a:pPr algn="l"/>
            <a:r>
              <a:rPr lang="en-GB" sz="2200" dirty="0"/>
              <a:t>It allows staff to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 dirty="0"/>
              <a:t>Send instant messages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 dirty="0"/>
              <a:t>Create group chats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 dirty="0"/>
              <a:t>Hold online meetings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 dirty="0"/>
              <a:t>Communicate across different shifts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 dirty="0"/>
              <a:t>Teams helps organisations improve communication by keeping information in one place (Microsoft, 2025).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702346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5F54E-54B3-F557-B6ED-859776AEF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 chose Microsoft teams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1E844-66C2-A12D-AF1E-6C402B323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592" y="1701703"/>
            <a:ext cx="9905999" cy="5156297"/>
          </a:xfrm>
        </p:spPr>
        <p:txBody>
          <a:bodyPr>
            <a:normAutofit/>
          </a:bodyPr>
          <a:lstStyle/>
          <a:p>
            <a:r>
              <a:rPr lang="en-GB" dirty="0"/>
              <a:t>I chose Microsoft teams because the main issue in the case study was poor communication. Microsoft teams would help staff to- </a:t>
            </a:r>
          </a:p>
          <a:p>
            <a:endParaRPr lang="en-GB" dirty="0"/>
          </a:p>
          <a:p>
            <a:r>
              <a:rPr lang="en-GB" dirty="0"/>
              <a:t>Contact each other quickly </a:t>
            </a:r>
          </a:p>
          <a:p>
            <a:r>
              <a:rPr lang="en-GB" dirty="0"/>
              <a:t>Share important updates </a:t>
            </a:r>
          </a:p>
          <a:p>
            <a:r>
              <a:rPr lang="en-GB" dirty="0"/>
              <a:t>Communicate between shifts </a:t>
            </a:r>
          </a:p>
          <a:p>
            <a:r>
              <a:rPr lang="en-GB" dirty="0"/>
              <a:t>Keep records of conversation </a:t>
            </a:r>
          </a:p>
          <a:p>
            <a:r>
              <a:rPr lang="en-GB" dirty="0"/>
              <a:t>Work together more effectively </a:t>
            </a:r>
          </a:p>
          <a:p>
            <a:endParaRPr lang="en-GB" dirty="0"/>
          </a:p>
        </p:txBody>
      </p:sp>
      <p:pic>
        <p:nvPicPr>
          <p:cNvPr id="5" name="Picture 4" descr="Sending Mail Free Stock Photo - Public Domain Pictures">
            <a:extLst>
              <a:ext uri="{FF2B5EF4-FFF2-40B4-BE49-F238E27FC236}">
                <a16:creationId xmlns:a16="http://schemas.microsoft.com/office/drawing/2014/main" id="{BCB07D71-FD14-1CD8-E001-E4DFBAA9C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1283" y="2921485"/>
            <a:ext cx="4623718" cy="311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97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EC01C-9EEE-C67C-A4C7-382175C4A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373" y="327514"/>
            <a:ext cx="9905998" cy="1478570"/>
          </a:xfrm>
        </p:spPr>
        <p:txBody>
          <a:bodyPr/>
          <a:lstStyle/>
          <a:p>
            <a:r>
              <a:rPr lang="en-GB" dirty="0"/>
              <a:t>How teams could improve </a:t>
            </a:r>
            <a:r>
              <a:rPr lang="en-GB" dirty="0" err="1"/>
              <a:t>coummunication</a:t>
            </a:r>
            <a:r>
              <a:rPr lang="en-GB" dirty="0"/>
              <a:t>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49ADD-AC32-017C-9623-8FA37845B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779" y="1658143"/>
            <a:ext cx="9905999" cy="3541714"/>
          </a:xfrm>
        </p:spPr>
        <p:txBody>
          <a:bodyPr>
            <a:normAutofit/>
          </a:bodyPr>
          <a:lstStyle/>
          <a:p>
            <a:r>
              <a:rPr lang="en-GB" dirty="0"/>
              <a:t>Microsoft teams could improve communication at riverdale nursing home by</a:t>
            </a:r>
          </a:p>
          <a:p>
            <a:endParaRPr lang="en-GB" dirty="0"/>
          </a:p>
          <a:p>
            <a:r>
              <a:rPr lang="en-GB" dirty="0"/>
              <a:t>Reducing missed messages </a:t>
            </a:r>
          </a:p>
          <a:p>
            <a:r>
              <a:rPr lang="en-GB" dirty="0"/>
              <a:t>Improving shift handovers</a:t>
            </a:r>
          </a:p>
          <a:p>
            <a:r>
              <a:rPr lang="en-GB" dirty="0"/>
              <a:t>Making updates available for all staff</a:t>
            </a:r>
          </a:p>
          <a:p>
            <a:r>
              <a:rPr lang="en-GB" dirty="0"/>
              <a:t>Allowing staff to ask questions quickly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8F2C42-6C24-2BBB-2E4C-A2C9C1AF6DA1}"/>
              </a:ext>
            </a:extLst>
          </p:cNvPr>
          <p:cNvSpPr txBox="1"/>
          <p:nvPr/>
        </p:nvSpPr>
        <p:spPr>
          <a:xfrm>
            <a:off x="1078619" y="5492017"/>
            <a:ext cx="7270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Good communication helps staff provide better and safer care for residents (NHS England, 2014).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7812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DF06A-0173-2A44-603C-5E6EC4079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02974"/>
            <a:ext cx="9905998" cy="1478570"/>
          </a:xfrm>
        </p:spPr>
        <p:txBody>
          <a:bodyPr/>
          <a:lstStyle/>
          <a:p>
            <a:r>
              <a:rPr lang="en-GB" dirty="0"/>
              <a:t>How teams could improve efficiency: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F6817-657B-39B3-56FE-2F98A23B3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32160"/>
            <a:ext cx="9905999" cy="3541714"/>
          </a:xfrm>
        </p:spPr>
        <p:txBody>
          <a:bodyPr>
            <a:normAutofit/>
          </a:bodyPr>
          <a:lstStyle/>
          <a:p>
            <a:r>
              <a:rPr lang="en-GB" dirty="0"/>
              <a:t>Microsoft could make daily work more efficient by</a:t>
            </a:r>
          </a:p>
          <a:p>
            <a:endParaRPr lang="en-GB" dirty="0"/>
          </a:p>
          <a:p>
            <a:r>
              <a:rPr lang="en-GB" dirty="0"/>
              <a:t>Making communication faster</a:t>
            </a:r>
          </a:p>
          <a:p>
            <a:r>
              <a:rPr lang="en-GB" dirty="0"/>
              <a:t>Helping staff respond more quickly </a:t>
            </a:r>
          </a:p>
          <a:p>
            <a:r>
              <a:rPr lang="en-GB" dirty="0"/>
              <a:t>Keeping important information organised</a:t>
            </a:r>
          </a:p>
          <a:p>
            <a:r>
              <a:rPr lang="en-GB" dirty="0"/>
              <a:t>Reducing time spent searching for information.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344ED8-1194-DB53-B486-71659B68E8B4}"/>
              </a:ext>
            </a:extLst>
          </p:cNvPr>
          <p:cNvSpPr txBox="1"/>
          <p:nvPr/>
        </p:nvSpPr>
        <p:spPr>
          <a:xfrm>
            <a:off x="1141412" y="5613474"/>
            <a:ext cx="8440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Digital communication systems can improve workplace efficiency  and support better teamwork (NHS England, 2024)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37355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B6312B-8CA3-A9C2-18FF-D7CB44F96756}"/>
              </a:ext>
            </a:extLst>
          </p:cNvPr>
          <p:cNvSpPr txBox="1"/>
          <p:nvPr/>
        </p:nvSpPr>
        <p:spPr>
          <a:xfrm>
            <a:off x="782875" y="5180594"/>
            <a:ext cx="5313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Microsoft teams  teams is designed to support communications and collaboration  within organisations (Microsoft, 2025)</a:t>
            </a:r>
            <a:endParaRPr lang="en-US" b="1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2D33DBC-AF70-1523-C7E1-005C9586F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047" y="0"/>
            <a:ext cx="9905998" cy="1478570"/>
          </a:xfrm>
        </p:spPr>
        <p:txBody>
          <a:bodyPr/>
          <a:lstStyle/>
          <a:p>
            <a:r>
              <a:rPr lang="en-GB" dirty="0"/>
              <a:t>Advantages and disadvantages of    Microsoft teams.</a:t>
            </a:r>
            <a:endParaRPr lang="en-US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3C5D5F2B-57EC-F93D-BE0C-6E9237572E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6163" y="1452442"/>
            <a:ext cx="4878389" cy="5405558"/>
          </a:xfrm>
        </p:spPr>
        <p:txBody>
          <a:bodyPr>
            <a:normAutofit fontScale="92500"/>
          </a:bodyPr>
          <a:lstStyle/>
          <a:p>
            <a:r>
              <a:rPr lang="en-GB" b="1" u="sng" dirty="0"/>
              <a:t>Advantages:</a:t>
            </a:r>
          </a:p>
          <a:p>
            <a:r>
              <a:rPr lang="en-GB" dirty="0"/>
              <a:t>Easy to use </a:t>
            </a:r>
          </a:p>
          <a:p>
            <a:r>
              <a:rPr lang="en-GB" dirty="0"/>
              <a:t>Fast communication</a:t>
            </a:r>
          </a:p>
          <a:p>
            <a:r>
              <a:rPr lang="en-GB" dirty="0"/>
              <a:t>Accessible one phones and computers </a:t>
            </a:r>
          </a:p>
          <a:p>
            <a:r>
              <a:rPr lang="en-GB" dirty="0"/>
              <a:t>Messages can be saved and reviewed later </a:t>
            </a:r>
          </a:p>
          <a:p>
            <a:r>
              <a:rPr lang="en-GB" dirty="0"/>
              <a:t>Allows quick sharing files</a:t>
            </a:r>
            <a:endParaRPr lang="en-US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3BFD2783-BE9C-DC3E-A4AA-9F78B3B24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8742" y="1478570"/>
            <a:ext cx="4875211" cy="3541714"/>
          </a:xfrm>
        </p:spPr>
        <p:txBody>
          <a:bodyPr>
            <a:normAutofit fontScale="92500"/>
          </a:bodyPr>
          <a:lstStyle/>
          <a:p>
            <a:r>
              <a:rPr lang="en-GB" b="1" u="sng" dirty="0"/>
              <a:t>Disadvantages:</a:t>
            </a:r>
          </a:p>
          <a:p>
            <a:r>
              <a:rPr lang="en-GB" dirty="0"/>
              <a:t>Staff may require training </a:t>
            </a:r>
          </a:p>
          <a:p>
            <a:r>
              <a:rPr lang="en-GB" dirty="0"/>
              <a:t>Internet connections is needed at all times</a:t>
            </a:r>
          </a:p>
          <a:p>
            <a:r>
              <a:rPr lang="en-GB" dirty="0"/>
              <a:t>Technical issues may occasionally occur</a:t>
            </a:r>
          </a:p>
          <a:p>
            <a:r>
              <a:rPr lang="en-GB" dirty="0"/>
              <a:t>To many notifications can become distracting.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851569-3F53-13D2-33FD-BBDA9CF81CE3}"/>
              </a:ext>
            </a:extLst>
          </p:cNvPr>
          <p:cNvSpPr txBox="1"/>
          <p:nvPr/>
        </p:nvSpPr>
        <p:spPr>
          <a:xfrm>
            <a:off x="6096000" y="5020284"/>
            <a:ext cx="5669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Healthcare organisations should provide training when introducing new digital systems. (Health Education England, 2023).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140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854D8-C84E-B93C-1A79-AA2BC81FB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5176" y="203567"/>
            <a:ext cx="9905998" cy="1478570"/>
          </a:xfrm>
        </p:spPr>
        <p:txBody>
          <a:bodyPr/>
          <a:lstStyle/>
          <a:p>
            <a:r>
              <a:rPr lang="en-GB" dirty="0"/>
              <a:t>References: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65DC2-6A57-FD10-D852-DECF4692D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381863"/>
            <a:ext cx="9905999" cy="3541714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869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Circuit</vt:lpstr>
      <vt:lpstr>Staff communication at riverdale nursing home </vt:lpstr>
      <vt:lpstr>INTRODUCTION</vt:lpstr>
      <vt:lpstr>What is Microsoft teams </vt:lpstr>
      <vt:lpstr>Why I chose Microsoft teams </vt:lpstr>
      <vt:lpstr>How teams could improve coummunication:</vt:lpstr>
      <vt:lpstr>How teams could improve efficiency:</vt:lpstr>
      <vt:lpstr>Advantages and disadvantages of    Microsoft teams.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Staff communication at riverdale nursing home </dc:title>
  <dc:creator>Zulaikhaa Begum (2541964)</dc:creator>
  <cp:lastModifiedBy>Zulaikhaa Begum (2541964)</cp:lastModifiedBy>
  <cp:revision>4</cp:revision>
  <dcterms:created xsi:type="dcterms:W3CDTF">2026-06-01T16:14:08Z</dcterms:created>
  <dcterms:modified xsi:type="dcterms:W3CDTF">2026-06-07T17:29:49Z</dcterms:modified>
</cp:coreProperties>
</file>