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58" r:id="rId7"/>
    <p:sldId id="262" r:id="rId8"/>
    <p:sldId id="272" r:id="rId9"/>
    <p:sldId id="273" r:id="rId10"/>
    <p:sldId id="265" r:id="rId11"/>
    <p:sldId id="260" r:id="rId12"/>
    <p:sldId id="261" r:id="rId13"/>
    <p:sldId id="266" r:id="rId14"/>
    <p:sldId id="274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968D42-C8CA-4BD8-A075-339284DCC21A}" v="17" dt="2023-03-07T09:59:34.6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704" autoAdjust="0"/>
  </p:normalViewPr>
  <p:slideViewPr>
    <p:cSldViewPr snapToGrid="0">
      <p:cViewPr varScale="1">
        <p:scale>
          <a:sx n="64" d="100"/>
          <a:sy n="64" d="100"/>
        </p:scale>
        <p:origin x="4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tt Aggersberg" userId="80171f22-9015-4dfe-b9ab-f2a61492efab" providerId="ADAL" clId="{4A968D42-C8CA-4BD8-A075-339284DCC21A}"/>
    <pc:docChg chg="undo custSel addSld delSld modSld sldOrd">
      <pc:chgData name="Brett Aggersberg" userId="80171f22-9015-4dfe-b9ab-f2a61492efab" providerId="ADAL" clId="{4A968D42-C8CA-4BD8-A075-339284DCC21A}" dt="2023-03-07T10:30:05.494" v="1026" actId="478"/>
      <pc:docMkLst>
        <pc:docMk/>
      </pc:docMkLst>
      <pc:sldChg chg="del">
        <pc:chgData name="Brett Aggersberg" userId="80171f22-9015-4dfe-b9ab-f2a61492efab" providerId="ADAL" clId="{4A968D42-C8CA-4BD8-A075-339284DCC21A}" dt="2023-03-06T18:19:30.800" v="32" actId="47"/>
        <pc:sldMkLst>
          <pc:docMk/>
          <pc:sldMk cId="332104327" sldId="259"/>
        </pc:sldMkLst>
      </pc:sldChg>
      <pc:sldChg chg="addSp delSp modSp mod">
        <pc:chgData name="Brett Aggersberg" userId="80171f22-9015-4dfe-b9ab-f2a61492efab" providerId="ADAL" clId="{4A968D42-C8CA-4BD8-A075-339284DCC21A}" dt="2023-03-07T09:52:22.963" v="516" actId="255"/>
        <pc:sldMkLst>
          <pc:docMk/>
          <pc:sldMk cId="1663780162" sldId="260"/>
        </pc:sldMkLst>
        <pc:spChg chg="mod">
          <ac:chgData name="Brett Aggersberg" userId="80171f22-9015-4dfe-b9ab-f2a61492efab" providerId="ADAL" clId="{4A968D42-C8CA-4BD8-A075-339284DCC21A}" dt="2023-03-06T18:20:35.142" v="35" actId="1076"/>
          <ac:spMkLst>
            <pc:docMk/>
            <pc:sldMk cId="1663780162" sldId="260"/>
            <ac:spMk id="2" creationId="{09140014-73D5-419B-8867-972BB18D52D4}"/>
          </ac:spMkLst>
        </pc:spChg>
        <pc:spChg chg="mod">
          <ac:chgData name="Brett Aggersberg" userId="80171f22-9015-4dfe-b9ab-f2a61492efab" providerId="ADAL" clId="{4A968D42-C8CA-4BD8-A075-339284DCC21A}" dt="2023-03-06T18:20:44.838" v="38" actId="1076"/>
          <ac:spMkLst>
            <pc:docMk/>
            <pc:sldMk cId="1663780162" sldId="260"/>
            <ac:spMk id="3" creationId="{A45AD8B9-3719-4696-A80F-16A618C5D134}"/>
          </ac:spMkLst>
        </pc:spChg>
        <pc:spChg chg="mod">
          <ac:chgData name="Brett Aggersberg" userId="80171f22-9015-4dfe-b9ab-f2a61492efab" providerId="ADAL" clId="{4A968D42-C8CA-4BD8-A075-339284DCC21A}" dt="2023-03-07T09:51:53.599" v="509" actId="255"/>
          <ac:spMkLst>
            <pc:docMk/>
            <pc:sldMk cId="1663780162" sldId="260"/>
            <ac:spMk id="4" creationId="{33D8731E-4977-402E-8BFD-895B4D0544CC}"/>
          </ac:spMkLst>
        </pc:spChg>
        <pc:spChg chg="mod">
          <ac:chgData name="Brett Aggersberg" userId="80171f22-9015-4dfe-b9ab-f2a61492efab" providerId="ADAL" clId="{4A968D42-C8CA-4BD8-A075-339284DCC21A}" dt="2023-03-06T18:24:10.772" v="98" actId="20577"/>
          <ac:spMkLst>
            <pc:docMk/>
            <pc:sldMk cId="1663780162" sldId="260"/>
            <ac:spMk id="5" creationId="{91CDEC5F-B8EE-4BC1-843F-13135E6E7AB2}"/>
          </ac:spMkLst>
        </pc:spChg>
        <pc:spChg chg="del">
          <ac:chgData name="Brett Aggersberg" userId="80171f22-9015-4dfe-b9ab-f2a61492efab" providerId="ADAL" clId="{4A968D42-C8CA-4BD8-A075-339284DCC21A}" dt="2023-03-06T18:21:44.292" v="52" actId="478"/>
          <ac:spMkLst>
            <pc:docMk/>
            <pc:sldMk cId="1663780162" sldId="260"/>
            <ac:spMk id="6" creationId="{50B65871-FA95-449A-B8BC-90486DE532EF}"/>
          </ac:spMkLst>
        </pc:spChg>
        <pc:spChg chg="del">
          <ac:chgData name="Brett Aggersberg" userId="80171f22-9015-4dfe-b9ab-f2a61492efab" providerId="ADAL" clId="{4A968D42-C8CA-4BD8-A075-339284DCC21A}" dt="2023-03-06T18:23:54.738" v="82" actId="478"/>
          <ac:spMkLst>
            <pc:docMk/>
            <pc:sldMk cId="1663780162" sldId="260"/>
            <ac:spMk id="7" creationId="{B2A46C4A-D036-4440-BB64-6754F4FF27C1}"/>
          </ac:spMkLst>
        </pc:spChg>
        <pc:spChg chg="del">
          <ac:chgData name="Brett Aggersberg" userId="80171f22-9015-4dfe-b9ab-f2a61492efab" providerId="ADAL" clId="{4A968D42-C8CA-4BD8-A075-339284DCC21A}" dt="2023-03-06T18:23:52.668" v="81" actId="478"/>
          <ac:spMkLst>
            <pc:docMk/>
            <pc:sldMk cId="1663780162" sldId="260"/>
            <ac:spMk id="8" creationId="{905F172A-5D5D-43CD-A187-DA0D303F4144}"/>
          </ac:spMkLst>
        </pc:spChg>
        <pc:spChg chg="add mod">
          <ac:chgData name="Brett Aggersberg" userId="80171f22-9015-4dfe-b9ab-f2a61492efab" providerId="ADAL" clId="{4A968D42-C8CA-4BD8-A075-339284DCC21A}" dt="2023-03-06T18:24:04.795" v="90" actId="20577"/>
          <ac:spMkLst>
            <pc:docMk/>
            <pc:sldMk cId="1663780162" sldId="260"/>
            <ac:spMk id="10" creationId="{A84CC6A2-8E13-7D1F-E4DC-80B81EC847EA}"/>
          </ac:spMkLst>
        </pc:spChg>
        <pc:spChg chg="add mod">
          <ac:chgData name="Brett Aggersberg" userId="80171f22-9015-4dfe-b9ab-f2a61492efab" providerId="ADAL" clId="{4A968D42-C8CA-4BD8-A075-339284DCC21A}" dt="2023-03-06T18:28:47.256" v="317" actId="313"/>
          <ac:spMkLst>
            <pc:docMk/>
            <pc:sldMk cId="1663780162" sldId="260"/>
            <ac:spMk id="11" creationId="{5219DE91-BFD0-41BF-4573-B3E09EEADFA6}"/>
          </ac:spMkLst>
        </pc:spChg>
        <pc:spChg chg="add del mod">
          <ac:chgData name="Brett Aggersberg" userId="80171f22-9015-4dfe-b9ab-f2a61492efab" providerId="ADAL" clId="{4A968D42-C8CA-4BD8-A075-339284DCC21A}" dt="2023-03-06T18:21:47.361" v="53" actId="478"/>
          <ac:spMkLst>
            <pc:docMk/>
            <pc:sldMk cId="1663780162" sldId="260"/>
            <ac:spMk id="13" creationId="{9F09EC6B-E80E-8B5B-9ACB-9C54905E23C4}"/>
          </ac:spMkLst>
        </pc:spChg>
        <pc:spChg chg="add mod">
          <ac:chgData name="Brett Aggersberg" userId="80171f22-9015-4dfe-b9ab-f2a61492efab" providerId="ADAL" clId="{4A968D42-C8CA-4BD8-A075-339284DCC21A}" dt="2023-03-07T09:52:22.963" v="516" actId="255"/>
          <ac:spMkLst>
            <pc:docMk/>
            <pc:sldMk cId="1663780162" sldId="260"/>
            <ac:spMk id="14" creationId="{6B072B85-3792-A416-8843-53ED35196371}"/>
          </ac:spMkLst>
        </pc:spChg>
        <pc:spChg chg="add mod">
          <ac:chgData name="Brett Aggersberg" userId="80171f22-9015-4dfe-b9ab-f2a61492efab" providerId="ADAL" clId="{4A968D42-C8CA-4BD8-A075-339284DCC21A}" dt="2023-03-06T18:31:11.491" v="450" actId="20577"/>
          <ac:spMkLst>
            <pc:docMk/>
            <pc:sldMk cId="1663780162" sldId="260"/>
            <ac:spMk id="15" creationId="{A2C4AF72-2534-0AB8-564B-29126977119D}"/>
          </ac:spMkLst>
        </pc:spChg>
        <pc:picChg chg="add del">
          <ac:chgData name="Brett Aggersberg" userId="80171f22-9015-4dfe-b9ab-f2a61492efab" providerId="ADAL" clId="{4A968D42-C8CA-4BD8-A075-339284DCC21A}" dt="2023-03-06T18:27:34.503" v="239"/>
          <ac:picMkLst>
            <pc:docMk/>
            <pc:sldMk cId="1663780162" sldId="260"/>
            <ac:picMk id="1026" creationId="{D10E6B9D-A01E-5AFF-9901-039EA7C64028}"/>
          </ac:picMkLst>
        </pc:picChg>
      </pc:sldChg>
      <pc:sldChg chg="addSp delSp modSp mod ord">
        <pc:chgData name="Brett Aggersberg" userId="80171f22-9015-4dfe-b9ab-f2a61492efab" providerId="ADAL" clId="{4A968D42-C8CA-4BD8-A075-339284DCC21A}" dt="2023-03-07T09:53:32.691" v="554"/>
        <pc:sldMkLst>
          <pc:docMk/>
          <pc:sldMk cId="1429429409" sldId="261"/>
        </pc:sldMkLst>
        <pc:spChg chg="del mod">
          <ac:chgData name="Brett Aggersberg" userId="80171f22-9015-4dfe-b9ab-f2a61492efab" providerId="ADAL" clId="{4A968D42-C8CA-4BD8-A075-339284DCC21A}" dt="2023-03-07T09:51:20.152" v="506" actId="478"/>
          <ac:spMkLst>
            <pc:docMk/>
            <pc:sldMk cId="1429429409" sldId="261"/>
            <ac:spMk id="3" creationId="{D851C395-6BC4-4F00-B40B-069DBBB7C08B}"/>
          </ac:spMkLst>
        </pc:spChg>
        <pc:spChg chg="del mod">
          <ac:chgData name="Brett Aggersberg" userId="80171f22-9015-4dfe-b9ab-f2a61492efab" providerId="ADAL" clId="{4A968D42-C8CA-4BD8-A075-339284DCC21A}" dt="2023-03-07T09:51:18.157" v="504" actId="478"/>
          <ac:spMkLst>
            <pc:docMk/>
            <pc:sldMk cId="1429429409" sldId="261"/>
            <ac:spMk id="4" creationId="{A1D16151-9486-4A03-AE3A-F1CC562E0564}"/>
          </ac:spMkLst>
        </pc:spChg>
        <pc:spChg chg="del">
          <ac:chgData name="Brett Aggersberg" userId="80171f22-9015-4dfe-b9ab-f2a61492efab" providerId="ADAL" clId="{4A968D42-C8CA-4BD8-A075-339284DCC21A}" dt="2023-03-07T09:51:25.087" v="508" actId="478"/>
          <ac:spMkLst>
            <pc:docMk/>
            <pc:sldMk cId="1429429409" sldId="261"/>
            <ac:spMk id="7" creationId="{1F939793-2181-4A3D-9C5A-CE676CC83EC0}"/>
          </ac:spMkLst>
        </pc:spChg>
        <pc:spChg chg="del">
          <ac:chgData name="Brett Aggersberg" userId="80171f22-9015-4dfe-b9ab-f2a61492efab" providerId="ADAL" clId="{4A968D42-C8CA-4BD8-A075-339284DCC21A}" dt="2023-03-07T09:51:22.863" v="507" actId="478"/>
          <ac:spMkLst>
            <pc:docMk/>
            <pc:sldMk cId="1429429409" sldId="261"/>
            <ac:spMk id="8" creationId="{C9FA0B0D-7B36-4D63-86BD-20E6E1B6A0D8}"/>
          </ac:spMkLst>
        </pc:spChg>
        <pc:spChg chg="del">
          <ac:chgData name="Brett Aggersberg" userId="80171f22-9015-4dfe-b9ab-f2a61492efab" providerId="ADAL" clId="{4A968D42-C8CA-4BD8-A075-339284DCC21A}" dt="2023-03-07T09:53:11.985" v="548" actId="478"/>
          <ac:spMkLst>
            <pc:docMk/>
            <pc:sldMk cId="1429429409" sldId="261"/>
            <ac:spMk id="9" creationId="{B86AD343-7149-4E7C-BD28-3080F25980CF}"/>
          </ac:spMkLst>
        </pc:spChg>
        <pc:spChg chg="add del mod">
          <ac:chgData name="Brett Aggersberg" userId="80171f22-9015-4dfe-b9ab-f2a61492efab" providerId="ADAL" clId="{4A968D42-C8CA-4BD8-A075-339284DCC21A}" dt="2023-03-07T09:53:10.187" v="547" actId="478"/>
          <ac:spMkLst>
            <pc:docMk/>
            <pc:sldMk cId="1429429409" sldId="261"/>
            <ac:spMk id="13" creationId="{237EE31A-D5FC-E1BF-F350-2AB51F4D32D2}"/>
          </ac:spMkLst>
        </pc:spChg>
        <pc:spChg chg="add del mod">
          <ac:chgData name="Brett Aggersberg" userId="80171f22-9015-4dfe-b9ab-f2a61492efab" providerId="ADAL" clId="{4A968D42-C8CA-4BD8-A075-339284DCC21A}" dt="2023-03-07T09:53:07.688" v="546" actId="478"/>
          <ac:spMkLst>
            <pc:docMk/>
            <pc:sldMk cId="1429429409" sldId="261"/>
            <ac:spMk id="15" creationId="{CE4B0D03-44F8-9DC6-8BFE-97508258F569}"/>
          </ac:spMkLst>
        </pc:spChg>
        <pc:spChg chg="add del mod">
          <ac:chgData name="Brett Aggersberg" userId="80171f22-9015-4dfe-b9ab-f2a61492efab" providerId="ADAL" clId="{4A968D42-C8CA-4BD8-A075-339284DCC21A}" dt="2023-03-07T09:53:13.962" v="549" actId="478"/>
          <ac:spMkLst>
            <pc:docMk/>
            <pc:sldMk cId="1429429409" sldId="261"/>
            <ac:spMk id="17" creationId="{1A11A876-1355-B54D-E3D6-0F02146C7F6E}"/>
          </ac:spMkLst>
        </pc:spChg>
        <pc:spChg chg="add del mod">
          <ac:chgData name="Brett Aggersberg" userId="80171f22-9015-4dfe-b9ab-f2a61492efab" providerId="ADAL" clId="{4A968D42-C8CA-4BD8-A075-339284DCC21A}" dt="2023-03-07T09:53:15.969" v="550" actId="478"/>
          <ac:spMkLst>
            <pc:docMk/>
            <pc:sldMk cId="1429429409" sldId="261"/>
            <ac:spMk id="19" creationId="{2696F694-49BA-FA8C-F7B8-FA65FECA7807}"/>
          </ac:spMkLst>
        </pc:spChg>
        <pc:picChg chg="add">
          <ac:chgData name="Brett Aggersberg" userId="80171f22-9015-4dfe-b9ab-f2a61492efab" providerId="ADAL" clId="{4A968D42-C8CA-4BD8-A075-339284DCC21A}" dt="2023-03-06T18:27:36.623" v="240"/>
          <ac:picMkLst>
            <pc:docMk/>
            <pc:sldMk cId="1429429409" sldId="261"/>
            <ac:picMk id="2050" creationId="{4D17ED5C-EBB9-5D97-0AC2-773FB2E1DB0A}"/>
          </ac:picMkLst>
        </pc:picChg>
      </pc:sldChg>
      <pc:sldChg chg="del">
        <pc:chgData name="Brett Aggersberg" userId="80171f22-9015-4dfe-b9ab-f2a61492efab" providerId="ADAL" clId="{4A968D42-C8CA-4BD8-A075-339284DCC21A}" dt="2023-03-06T18:19:17.372" v="30" actId="47"/>
        <pc:sldMkLst>
          <pc:docMk/>
          <pc:sldMk cId="4055079983" sldId="263"/>
        </pc:sldMkLst>
      </pc:sldChg>
      <pc:sldChg chg="del">
        <pc:chgData name="Brett Aggersberg" userId="80171f22-9015-4dfe-b9ab-f2a61492efab" providerId="ADAL" clId="{4A968D42-C8CA-4BD8-A075-339284DCC21A}" dt="2023-03-06T18:19:17.372" v="30" actId="47"/>
        <pc:sldMkLst>
          <pc:docMk/>
          <pc:sldMk cId="2619301236" sldId="264"/>
        </pc:sldMkLst>
      </pc:sldChg>
      <pc:sldChg chg="addSp delSp modSp mod">
        <pc:chgData name="Brett Aggersberg" userId="80171f22-9015-4dfe-b9ab-f2a61492efab" providerId="ADAL" clId="{4A968D42-C8CA-4BD8-A075-339284DCC21A}" dt="2023-03-06T18:19:05.455" v="29" actId="478"/>
        <pc:sldMkLst>
          <pc:docMk/>
          <pc:sldMk cId="744379741" sldId="265"/>
        </pc:sldMkLst>
        <pc:spChg chg="mod">
          <ac:chgData name="Brett Aggersberg" userId="80171f22-9015-4dfe-b9ab-f2a61492efab" providerId="ADAL" clId="{4A968D42-C8CA-4BD8-A075-339284DCC21A}" dt="2023-03-06T18:19:00.187" v="28" actId="20577"/>
          <ac:spMkLst>
            <pc:docMk/>
            <pc:sldMk cId="744379741" sldId="265"/>
            <ac:spMk id="2" creationId="{D94A2CD4-732A-43E4-BCB9-CBA2055E0AC6}"/>
          </ac:spMkLst>
        </pc:spChg>
        <pc:spChg chg="del">
          <ac:chgData name="Brett Aggersberg" userId="80171f22-9015-4dfe-b9ab-f2a61492efab" providerId="ADAL" clId="{4A968D42-C8CA-4BD8-A075-339284DCC21A}" dt="2023-03-06T18:19:05.455" v="29" actId="478"/>
          <ac:spMkLst>
            <pc:docMk/>
            <pc:sldMk cId="744379741" sldId="265"/>
            <ac:spMk id="3" creationId="{45FD0450-A909-4CD9-8912-96A19ACEB7CB}"/>
          </ac:spMkLst>
        </pc:spChg>
        <pc:spChg chg="add mod">
          <ac:chgData name="Brett Aggersberg" userId="80171f22-9015-4dfe-b9ab-f2a61492efab" providerId="ADAL" clId="{4A968D42-C8CA-4BD8-A075-339284DCC21A}" dt="2023-03-06T18:19:05.455" v="29" actId="478"/>
          <ac:spMkLst>
            <pc:docMk/>
            <pc:sldMk cId="744379741" sldId="265"/>
            <ac:spMk id="8" creationId="{13A880FD-9AA0-7A3D-1FBC-36645D2823C5}"/>
          </ac:spMkLst>
        </pc:spChg>
      </pc:sldChg>
      <pc:sldChg chg="addSp delSp modSp mod ord">
        <pc:chgData name="Brett Aggersberg" userId="80171f22-9015-4dfe-b9ab-f2a61492efab" providerId="ADAL" clId="{4A968D42-C8CA-4BD8-A075-339284DCC21A}" dt="2023-03-07T09:57:32.475" v="849" actId="27636"/>
        <pc:sldMkLst>
          <pc:docMk/>
          <pc:sldMk cId="1742861620" sldId="266"/>
        </pc:sldMkLst>
        <pc:spChg chg="mod">
          <ac:chgData name="Brett Aggersberg" userId="80171f22-9015-4dfe-b9ab-f2a61492efab" providerId="ADAL" clId="{4A968D42-C8CA-4BD8-A075-339284DCC21A}" dt="2023-03-07T09:52:43.174" v="524" actId="20577"/>
          <ac:spMkLst>
            <pc:docMk/>
            <pc:sldMk cId="1742861620" sldId="266"/>
            <ac:spMk id="2" creationId="{4518FC28-E0BD-4387-B8BE-9965D1A57FF1}"/>
          </ac:spMkLst>
        </pc:spChg>
        <pc:spChg chg="mod">
          <ac:chgData name="Brett Aggersberg" userId="80171f22-9015-4dfe-b9ab-f2a61492efab" providerId="ADAL" clId="{4A968D42-C8CA-4BD8-A075-339284DCC21A}" dt="2023-03-07T09:57:32.475" v="849" actId="27636"/>
          <ac:spMkLst>
            <pc:docMk/>
            <pc:sldMk cId="1742861620" sldId="266"/>
            <ac:spMk id="3" creationId="{FED19BCA-B61F-4EA6-A1FB-CCA3BD8506FB}"/>
          </ac:spMkLst>
        </pc:spChg>
        <pc:spChg chg="del">
          <ac:chgData name="Brett Aggersberg" userId="80171f22-9015-4dfe-b9ab-f2a61492efab" providerId="ADAL" clId="{4A968D42-C8CA-4BD8-A075-339284DCC21A}" dt="2023-03-07T09:52:49.313" v="525" actId="478"/>
          <ac:spMkLst>
            <pc:docMk/>
            <pc:sldMk cId="1742861620" sldId="266"/>
            <ac:spMk id="4" creationId="{00560550-EE65-43CE-B899-F421E74287A1}"/>
          </ac:spMkLst>
        </pc:spChg>
        <pc:spChg chg="del">
          <ac:chgData name="Brett Aggersberg" userId="80171f22-9015-4dfe-b9ab-f2a61492efab" providerId="ADAL" clId="{4A968D42-C8CA-4BD8-A075-339284DCC21A}" dt="2023-03-07T09:52:51.218" v="526" actId="478"/>
          <ac:spMkLst>
            <pc:docMk/>
            <pc:sldMk cId="1742861620" sldId="266"/>
            <ac:spMk id="5" creationId="{4135E32A-1A8C-43D2-9C6E-12887B4DEDFB}"/>
          </ac:spMkLst>
        </pc:spChg>
        <pc:picChg chg="add mod">
          <ac:chgData name="Brett Aggersberg" userId="80171f22-9015-4dfe-b9ab-f2a61492efab" providerId="ADAL" clId="{4A968D42-C8CA-4BD8-A075-339284DCC21A}" dt="2023-03-07T09:56:18.472" v="843" actId="1076"/>
          <ac:picMkLst>
            <pc:docMk/>
            <pc:sldMk cId="1742861620" sldId="266"/>
            <ac:picMk id="1026" creationId="{4750D9AD-6FDA-1495-0047-AE2391430E9B}"/>
          </ac:picMkLst>
        </pc:picChg>
      </pc:sldChg>
      <pc:sldChg chg="del">
        <pc:chgData name="Brett Aggersberg" userId="80171f22-9015-4dfe-b9ab-f2a61492efab" providerId="ADAL" clId="{4A968D42-C8CA-4BD8-A075-339284DCC21A}" dt="2023-03-06T18:19:26.670" v="31" actId="47"/>
        <pc:sldMkLst>
          <pc:docMk/>
          <pc:sldMk cId="2896385493" sldId="270"/>
        </pc:sldMkLst>
      </pc:sldChg>
      <pc:sldChg chg="delSp modSp mod">
        <pc:chgData name="Brett Aggersberg" userId="80171f22-9015-4dfe-b9ab-f2a61492efab" providerId="ADAL" clId="{4A968D42-C8CA-4BD8-A075-339284DCC21A}" dt="2023-03-07T10:30:05.494" v="1026" actId="478"/>
        <pc:sldMkLst>
          <pc:docMk/>
          <pc:sldMk cId="1969787568" sldId="271"/>
        </pc:sldMkLst>
        <pc:spChg chg="mod">
          <ac:chgData name="Brett Aggersberg" userId="80171f22-9015-4dfe-b9ab-f2a61492efab" providerId="ADAL" clId="{4A968D42-C8CA-4BD8-A075-339284DCC21A}" dt="2023-03-07T10:29:41.729" v="992" actId="20577"/>
          <ac:spMkLst>
            <pc:docMk/>
            <pc:sldMk cId="1969787568" sldId="271"/>
            <ac:spMk id="2" creationId="{8BDF1EDE-5423-435C-B149-87AB1BC22B83}"/>
          </ac:spMkLst>
        </pc:spChg>
        <pc:spChg chg="mod">
          <ac:chgData name="Brett Aggersberg" userId="80171f22-9015-4dfe-b9ab-f2a61492efab" providerId="ADAL" clId="{4A968D42-C8CA-4BD8-A075-339284DCC21A}" dt="2023-03-07T10:29:55.740" v="1024" actId="20577"/>
          <ac:spMkLst>
            <pc:docMk/>
            <pc:sldMk cId="1969787568" sldId="271"/>
            <ac:spMk id="3" creationId="{AF64C29E-DF30-4DC6-AB95-2016F9A703B6}"/>
          </ac:spMkLst>
        </pc:spChg>
        <pc:spChg chg="del">
          <ac:chgData name="Brett Aggersberg" userId="80171f22-9015-4dfe-b9ab-f2a61492efab" providerId="ADAL" clId="{4A968D42-C8CA-4BD8-A075-339284DCC21A}" dt="2023-03-07T10:30:02.404" v="1025" actId="478"/>
          <ac:spMkLst>
            <pc:docMk/>
            <pc:sldMk cId="1969787568" sldId="271"/>
            <ac:spMk id="4" creationId="{A47C7382-18E7-4821-8C61-461D6BBE08FC}"/>
          </ac:spMkLst>
        </pc:spChg>
        <pc:spChg chg="del">
          <ac:chgData name="Brett Aggersberg" userId="80171f22-9015-4dfe-b9ab-f2a61492efab" providerId="ADAL" clId="{4A968D42-C8CA-4BD8-A075-339284DCC21A}" dt="2023-03-07T10:30:05.494" v="1026" actId="478"/>
          <ac:spMkLst>
            <pc:docMk/>
            <pc:sldMk cId="1969787568" sldId="271"/>
            <ac:spMk id="5" creationId="{3990FA1B-5022-47AB-A0AE-8F5C5797997C}"/>
          </ac:spMkLst>
        </pc:spChg>
      </pc:sldChg>
      <pc:sldChg chg="addSp modSp add mod">
        <pc:chgData name="Brett Aggersberg" userId="80171f22-9015-4dfe-b9ab-f2a61492efab" providerId="ADAL" clId="{4A968D42-C8CA-4BD8-A075-339284DCC21A}" dt="2023-03-07T10:00:07.488" v="943" actId="20577"/>
        <pc:sldMkLst>
          <pc:docMk/>
          <pc:sldMk cId="3317337560" sldId="274"/>
        </pc:sldMkLst>
        <pc:spChg chg="mod">
          <ac:chgData name="Brett Aggersberg" userId="80171f22-9015-4dfe-b9ab-f2a61492efab" providerId="ADAL" clId="{4A968D42-C8CA-4BD8-A075-339284DCC21A}" dt="2023-03-07T09:55:37.952" v="839" actId="313"/>
          <ac:spMkLst>
            <pc:docMk/>
            <pc:sldMk cId="3317337560" sldId="274"/>
            <ac:spMk id="2" creationId="{4518FC28-E0BD-4387-B8BE-9965D1A57FF1}"/>
          </ac:spMkLst>
        </pc:spChg>
        <pc:spChg chg="mod">
          <ac:chgData name="Brett Aggersberg" userId="80171f22-9015-4dfe-b9ab-f2a61492efab" providerId="ADAL" clId="{4A968D42-C8CA-4BD8-A075-339284DCC21A}" dt="2023-03-07T10:00:07.488" v="943" actId="20577"/>
          <ac:spMkLst>
            <pc:docMk/>
            <pc:sldMk cId="3317337560" sldId="274"/>
            <ac:spMk id="3" creationId="{FED19BCA-B61F-4EA6-A1FB-CCA3BD8506FB}"/>
          </ac:spMkLst>
        </pc:spChg>
        <pc:picChg chg="add mod">
          <ac:chgData name="Brett Aggersberg" userId="80171f22-9015-4dfe-b9ab-f2a61492efab" providerId="ADAL" clId="{4A968D42-C8CA-4BD8-A075-339284DCC21A}" dt="2023-03-07T09:58:21.857" v="852" actId="14100"/>
          <ac:picMkLst>
            <pc:docMk/>
            <pc:sldMk cId="3317337560" sldId="274"/>
            <ac:picMk id="2050" creationId="{AFBAD45A-EB0C-50D8-FEBD-C31AAD96E930}"/>
          </ac:picMkLst>
        </pc:picChg>
        <pc:picChg chg="add mod">
          <ac:chgData name="Brett Aggersberg" userId="80171f22-9015-4dfe-b9ab-f2a61492efab" providerId="ADAL" clId="{4A968D42-C8CA-4BD8-A075-339284DCC21A}" dt="2023-03-07T09:59:34.624" v="855" actId="1076"/>
          <ac:picMkLst>
            <pc:docMk/>
            <pc:sldMk cId="3317337560" sldId="274"/>
            <ac:picMk id="2052" creationId="{B4F89F3C-9D4B-F9C6-540B-7FFDAE07A64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F32FC-4BD9-442A-A8C6-51598C909FE3}" type="datetimeFigureOut">
              <a:rPr lang="en-US" smtClean="0"/>
              <a:t>3/7/2023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EFA9E-C190-4F5C-8394-BD5F1CD55C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371FA-A98D-41E8-93F4-09945841298A}" type="datetimeFigureOut">
              <a:rPr lang="en-US" smtClean="0"/>
              <a:t>3/7/2023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89C57-55D7-40A4-A101-E74FAC7A09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16040" y="4434840"/>
            <a:ext cx="4941771" cy="1122202"/>
          </a:xfrm>
        </p:spPr>
        <p:txBody>
          <a:bodyPr anchor="b">
            <a:noAutofit/>
          </a:bodyPr>
          <a:lstStyle>
            <a:lvl1pPr algn="l">
              <a:defRPr sz="36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6041" y="5586890"/>
            <a:ext cx="4941770" cy="396660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04F1E16-9A84-4D0E-9706-79C396AF6A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514C6BF-376E-43E8-881D-2E76742699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5488815" y="0"/>
            <a:ext cx="670318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anchor="b">
            <a:normAutofit/>
          </a:bodyPr>
          <a:lstStyle>
            <a:lvl1pPr>
              <a:defRPr sz="28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2924175"/>
            <a:ext cx="2895600" cy="2519363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lnSpc>
                <a:spcPct val="150000"/>
              </a:lnSpc>
              <a:buNone/>
              <a:defRPr sz="1400">
                <a:solidFill>
                  <a:schemeClr val="bg1"/>
                </a:solidFill>
              </a:defRPr>
            </a:lvl2pPr>
            <a:lvl3pPr marL="914400" indent="0">
              <a:lnSpc>
                <a:spcPct val="150000"/>
              </a:lnSpc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lnSpc>
                <a:spcPct val="150000"/>
              </a:lnSpc>
              <a:buNone/>
              <a:defRPr sz="1400">
                <a:solidFill>
                  <a:schemeClr val="bg1"/>
                </a:solidFill>
              </a:defRPr>
            </a:lvl4pPr>
            <a:lvl5pPr marL="1828800" indent="0">
              <a:lnSpc>
                <a:spcPct val="150000"/>
              </a:lnSpc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F5093-3C53-4152-B8FE-0522E07952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33500" y="6356350"/>
            <a:ext cx="985157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9886" y="6356349"/>
            <a:ext cx="2482842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536305" y="6356350"/>
            <a:ext cx="987552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2075" y="1671639"/>
            <a:ext cx="5111750" cy="1204912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D4279-EA62-4397-878A-73F4948DB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2075" y="3660774"/>
            <a:ext cx="5111750" cy="152558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1EBF9-6826-475B-8079-C11128991B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192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B726A3-DF54-47D2-8C3A-34FD43A19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63800" y="6356350"/>
            <a:ext cx="34798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D125A-4493-4967-9146-841D0EF3B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7A1CF8B-3479-49A3-A30E-2F2ECE962075}"/>
              </a:ext>
            </a:extLst>
          </p:cNvPr>
          <p:cNvGrpSpPr/>
          <p:nvPr userDrawn="1"/>
        </p:nvGrpSpPr>
        <p:grpSpPr>
          <a:xfrm>
            <a:off x="6953250" y="-25401"/>
            <a:ext cx="5238750" cy="6902451"/>
            <a:chOff x="6953250" y="-25401"/>
            <a:chExt cx="5238750" cy="690245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9FBD260-5143-4B12-B9F8-33E48D548909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87F08D6-2CA7-4A5A-BE34-07113DCA535D}"/>
                </a:ext>
              </a:extLst>
            </p:cNvPr>
            <p:cNvCxnSpPr/>
            <p:nvPr userDrawn="1"/>
          </p:nvCxnSpPr>
          <p:spPr>
            <a:xfrm flipH="1">
              <a:off x="6953250" y="-25401"/>
              <a:ext cx="3790950" cy="690245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Brea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2148840"/>
            <a:ext cx="4179570" cy="1715531"/>
          </a:xfrm>
        </p:spPr>
        <p:txBody>
          <a:bodyPr anchor="b">
            <a:noAutofit/>
          </a:bodyPr>
          <a:lstStyle>
            <a:lvl1pPr algn="l">
              <a:defRPr sz="36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1350" y="3962003"/>
            <a:ext cx="4179570" cy="36512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05D2CCB-CCFC-4A8A-ADA9-C1E4D13B96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12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85D26-FA83-4414-959E-98936A77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52E93-DE4C-4341-8D83-F0230E38B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467230-4A0F-4B18-8BA9-C3B2FDD5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id="{08AF2DB4-A973-4307-B59C-6058A138835C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838200" y="2111608"/>
            <a:ext cx="10515600" cy="3744912"/>
          </a:xfrm>
        </p:spPr>
        <p:txBody>
          <a:bodyPr/>
          <a:lstStyle/>
          <a:p>
            <a:r>
              <a:rPr lang="en-US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277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744913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85D26-FA83-4414-959E-98936A77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52E93-DE4C-4341-8D83-F0230E38B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467230-4A0F-4B18-8BA9-C3B2FDD5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EE644D4-F9A4-4237-BD5C-4B97ABA933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558165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FF67A8-55FA-435D-A18C-96D63D22B5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57724" y="2809875"/>
            <a:ext cx="6696075" cy="1909763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104828DA-5EC5-4A00-9A7B-CD9668EF24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7725" y="5028803"/>
            <a:ext cx="6696074" cy="365125"/>
          </a:xfrm>
        </p:spPr>
        <p:txBody>
          <a:bodyPr anchor="b">
            <a:normAutofit/>
          </a:bodyPr>
          <a:lstStyle>
            <a:lvl1pPr marL="0" indent="0" algn="l">
              <a:buNone/>
              <a:defRPr sz="16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303E9A-96BC-4283-A6E1-5948AEB119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76774" y="6356350"/>
            <a:ext cx="169545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A19C49-052B-4D3E-B227-1D787463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43699" y="6356350"/>
            <a:ext cx="2543175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5E724A-95F0-41B6-A77E-EDD067272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58350" y="6356350"/>
            <a:ext cx="1695450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DAC7E4E-FE06-4E90-8107-6B543E551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 flipV="1">
            <a:off x="2209800" y="0"/>
            <a:ext cx="243840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065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4 Peop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0BDE76A-30A6-4268-9656-28A484C3DC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487181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28568" y="5084524"/>
            <a:ext cx="2317707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A02C0876-23F7-41FA-9AC9-721097D1A3C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1487181" y="5464114"/>
            <a:ext cx="1845511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C4CA5C9C-91D5-44B1-A82A-A49732B469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836914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572D0301-10F1-41B4-BEF8-C53FA4D66214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3578300" y="5084524"/>
            <a:ext cx="2330816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7ADEB263-F204-4A78-A5E0-7361EFE0B921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3836913" y="5478796"/>
            <a:ext cx="1855949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4EBC7D6F-397D-4C5A-AA62-F683F88531A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327578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1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767B9DE-7410-43CC-90CF-52D67EF03D48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068964" y="5084524"/>
            <a:ext cx="2317707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03678F5-B025-46E2-BD45-E77861487165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6327577" y="5478796"/>
            <a:ext cx="1845511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92E6B581-A522-4758-A9A4-8B9C7B860CF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47458" y="2886074"/>
            <a:ext cx="1845511" cy="18455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E13DFE1F-4534-4828-990E-B052F51FC65C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488845" y="5084524"/>
            <a:ext cx="2317706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14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7E3F385B-4DD9-4F3C-A02B-179B9FA6129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747458" y="5464114"/>
            <a:ext cx="184551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00" kern="1200" spc="150" baseline="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3C911F2-9041-416A-B83C-F23B354E0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334250" y="0"/>
            <a:ext cx="4857750" cy="1724025"/>
            <a:chOff x="7334250" y="0"/>
            <a:chExt cx="4857750" cy="1724025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E4B72DA-52CB-4D39-A342-8857B4D959B2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1D9BCDA-DFB7-41A4-A7C7-CEE86CEDCBE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51227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8 Peop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87AAB93-862D-455E-9E73-3D0DAEFDED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473953"/>
            <a:ext cx="12192000" cy="5621336"/>
            <a:chOff x="0" y="473953"/>
            <a:chExt cx="12192000" cy="5621336"/>
          </a:xfrm>
        </p:grpSpPr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B0DFD584-E5CF-41EF-B51E-679CE22DDF9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473953"/>
              <a:ext cx="2057400" cy="1647825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E5C02DDF-25A6-42C7-9525-F279CE2095C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1049000" y="5180889"/>
              <a:ext cx="1143000" cy="9144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0BDE76A-30A6-4268-9656-28A484C3DC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877176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Font typeface="Arial" panose="020B0604020202020204" pitchFamily="34" charset="0"/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500168" y="3654378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A02C0876-23F7-41FA-9AC9-721097D1A3CD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1500168" y="3809747"/>
            <a:ext cx="18288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C4CA5C9C-91D5-44B1-A82A-A49732B469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26270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572D0301-10F1-41B4-BEF8-C53FA4D66214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3849262" y="3654378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7ADEB263-F204-4A78-A5E0-7361EFE0B921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3849262" y="3809747"/>
            <a:ext cx="18288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1938DB4D-239F-4E8E-8802-0470B0131189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6655584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767B9DE-7410-43CC-90CF-52D67EF03D48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198355" y="3654378"/>
            <a:ext cx="2105135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03678F5-B025-46E2-BD45-E77861487165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6095999" y="3809747"/>
            <a:ext cx="2299855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92E6B581-A522-4758-A9A4-8B9C7B860CF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136814" y="2428875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E13DFE1F-4534-4828-990E-B052F51FC65C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759806" y="3654378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7E3F385B-4DD9-4F3C-A02B-179B9FA61292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744480" y="3809747"/>
            <a:ext cx="1844126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5" name="Picture Placeholder 10">
            <a:extLst>
              <a:ext uri="{FF2B5EF4-FFF2-40B4-BE49-F238E27FC236}">
                <a16:creationId xmlns:a16="http://schemas.microsoft.com/office/drawing/2014/main" id="{1EBAEB1D-A7F9-4F90-B642-4277D3802BAB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877176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22930C5B-603C-494E-A467-8B394D01D406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1500168" y="5513214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2" name="Text Placeholder 2">
            <a:extLst>
              <a:ext uri="{FF2B5EF4-FFF2-40B4-BE49-F238E27FC236}">
                <a16:creationId xmlns:a16="http://schemas.microsoft.com/office/drawing/2014/main" id="{540C455F-A23B-493F-B95E-AB485D91DA6A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1500168" y="5668583"/>
            <a:ext cx="18288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56" name="Picture Placeholder 10">
            <a:extLst>
              <a:ext uri="{FF2B5EF4-FFF2-40B4-BE49-F238E27FC236}">
                <a16:creationId xmlns:a16="http://schemas.microsoft.com/office/drawing/2014/main" id="{9461A69E-14C8-4325-89AF-D4257C1C05B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226270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6D1C374C-DAF7-40EF-B279-4EC7A2AFE6A2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3849262" y="5513214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3" name="Text Placeholder 2">
            <a:extLst>
              <a:ext uri="{FF2B5EF4-FFF2-40B4-BE49-F238E27FC236}">
                <a16:creationId xmlns:a16="http://schemas.microsoft.com/office/drawing/2014/main" id="{421FF438-E4E8-4643-BCB3-4A1C12429042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3849262" y="5668583"/>
            <a:ext cx="1828800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E029C5CA-EDDA-4BF9-9051-8B09E98EE1E2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6655584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D4FEDD19-A7BA-45BB-93A0-F1E896C9F26D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6339926" y="5513214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A12F0175-7AEE-46B1-9590-D4A427680DC7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6339926" y="5668583"/>
            <a:ext cx="1813474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58" name="Picture Placeholder 10">
            <a:extLst>
              <a:ext uri="{FF2B5EF4-FFF2-40B4-BE49-F238E27FC236}">
                <a16:creationId xmlns:a16="http://schemas.microsoft.com/office/drawing/2014/main" id="{622ED9F4-EB9B-4588-8501-BFECB846EE73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9136814" y="4287711"/>
            <a:ext cx="1066800" cy="1066800"/>
          </a:xfrm>
          <a:solidFill>
            <a:schemeClr val="tx1"/>
          </a:solidFill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9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5026D39F-46AB-4680-9A52-F367344A3531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8759806" y="5513214"/>
            <a:ext cx="1828800" cy="343061"/>
          </a:xfrm>
        </p:spPr>
        <p:txBody>
          <a:bodyPr anchor="t">
            <a:noAutofit/>
          </a:bodyPr>
          <a:lstStyle>
            <a:lvl1pPr marL="0" indent="0" algn="ctr">
              <a:buNone/>
              <a:defRPr lang="en-US" sz="105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5" name="Text Placeholder 2">
            <a:extLst>
              <a:ext uri="{FF2B5EF4-FFF2-40B4-BE49-F238E27FC236}">
                <a16:creationId xmlns:a16="http://schemas.microsoft.com/office/drawing/2014/main" id="{04E11FE2-6320-4E8C-A5B3-8104AF329ADA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8744480" y="5668583"/>
            <a:ext cx="1844126" cy="343061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900" kern="1200" spc="150" baseline="0" dirty="0" smtClean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1206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rt Ar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786F69D-D4FA-4075-A7EC-8D31A184F6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6988B2D-0240-4256-8268-4B9FF1E72363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D8EEAAE1-3D04-41C3-B2D2-B3BEF34C3B2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martArt Placeholder 6">
            <a:extLst>
              <a:ext uri="{FF2B5EF4-FFF2-40B4-BE49-F238E27FC236}">
                <a16:creationId xmlns:a16="http://schemas.microsoft.com/office/drawing/2014/main" id="{156CA116-0F6E-4EE9-B34F-03BA07161A7A}"/>
              </a:ext>
            </a:extLst>
          </p:cNvPr>
          <p:cNvSpPr>
            <a:spLocks noGrp="1"/>
          </p:cNvSpPr>
          <p:nvPr>
            <p:ph type="dgm" sz="quarter" idx="15"/>
          </p:nvPr>
        </p:nvSpPr>
        <p:spPr>
          <a:xfrm>
            <a:off x="838200" y="2111375"/>
            <a:ext cx="10515600" cy="3744913"/>
          </a:xfrm>
        </p:spPr>
        <p:txBody>
          <a:bodyPr/>
          <a:lstStyle/>
          <a:p>
            <a:r>
              <a:rPr lang="en-US"/>
              <a:t>Click icon to add SmartArt graphic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85D26-FA83-4414-959E-98936A77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52E93-DE4C-4341-8D83-F0230E38B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467230-4A0F-4B18-8BA9-C3B2FDD5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115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raphic 10">
            <a:extLst>
              <a:ext uri="{FF2B5EF4-FFF2-40B4-BE49-F238E27FC236}">
                <a16:creationId xmlns:a16="http://schemas.microsoft.com/office/drawing/2014/main" id="{9D2AF524-D4B4-4A3A-9CE4-EDAFE1D5A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13884" y="0"/>
            <a:ext cx="10078116" cy="6858000"/>
          </a:xfrm>
          <a:custGeom>
            <a:avLst/>
            <a:gdLst>
              <a:gd name="connsiteX0" fmla="*/ 3793236 w 10078116"/>
              <a:gd name="connsiteY0" fmla="*/ 6858000 h 6858000"/>
              <a:gd name="connsiteX1" fmla="*/ 0 w 10078116"/>
              <a:gd name="connsiteY1" fmla="*/ 0 h 6858000"/>
              <a:gd name="connsiteX2" fmla="*/ 10078116 w 10078116"/>
              <a:gd name="connsiteY2" fmla="*/ 0 h 6858000"/>
              <a:gd name="connsiteX3" fmla="*/ 10078116 w 1007811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78116" h="6858000">
                <a:moveTo>
                  <a:pt x="3793236" y="6858000"/>
                </a:moveTo>
                <a:lnTo>
                  <a:pt x="0" y="0"/>
                </a:lnTo>
                <a:lnTo>
                  <a:pt x="10078116" y="0"/>
                </a:lnTo>
                <a:lnTo>
                  <a:pt x="10078116" y="6858000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3987A5-99A6-4B33-BAAF-5315963538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09419"/>
            <a:ext cx="4082142" cy="585788"/>
          </a:xfrm>
        </p:spPr>
        <p:txBody>
          <a:bodyPr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BABF6CA-407C-4BF0-8234-1321A676E7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6074" y="1507772"/>
            <a:ext cx="2141764" cy="514350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76D8129B-5B68-421C-968C-3663C86EFC7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2131" y="2584097"/>
            <a:ext cx="2141764" cy="514350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6C741DCA-8EBD-44F5-9D38-E938A628ADC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38556" y="3660422"/>
            <a:ext cx="2141764" cy="514350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5C43C6B1-A1BD-4A90-8B4B-F361C1BEDD2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922756" y="4736748"/>
            <a:ext cx="2141764" cy="514350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0C66E1BD-33F0-4B94-BF94-CD4698F85C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01536" y="1613528"/>
            <a:ext cx="5102680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35" name="Text Placeholder 15">
            <a:extLst>
              <a:ext uri="{FF2B5EF4-FFF2-40B4-BE49-F238E27FC236}">
                <a16:creationId xmlns:a16="http://schemas.microsoft.com/office/drawing/2014/main" id="{2D4661B1-6559-407A-9AEC-A46A0570AE8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86029" y="2682564"/>
            <a:ext cx="5102680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6" name="Text Placeholder 15">
            <a:extLst>
              <a:ext uri="{FF2B5EF4-FFF2-40B4-BE49-F238E27FC236}">
                <a16:creationId xmlns:a16="http://schemas.microsoft.com/office/drawing/2014/main" id="{DCC983F7-6A25-42C0-811C-EA32138C5B8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576938" y="3755394"/>
            <a:ext cx="5102680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7" name="Text Placeholder 15">
            <a:extLst>
              <a:ext uri="{FF2B5EF4-FFF2-40B4-BE49-F238E27FC236}">
                <a16:creationId xmlns:a16="http://schemas.microsoft.com/office/drawing/2014/main" id="{E83DA0EB-27DD-416A-8DA5-4AFDC8587E5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5280" y="4824430"/>
            <a:ext cx="5102680" cy="1010842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400" spc="50" baseline="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4DC36F-5D3E-439D-80B5-32633FC34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10A8A-CEC9-4787-A745-C28DD965F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49143" y="6356350"/>
            <a:ext cx="3775981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62BD04-8F01-472A-9456-4702A2218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10874" y="6356350"/>
            <a:ext cx="542925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795F91-C721-4363-956D-756673AE7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353515" y="5023933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AC14461-E27D-413D-B31A-47B74646A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759917" y="3948451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D6AEA4C-7710-4829-BA87-8DD77F159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173453" y="2872686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BD473E-6203-491C-87AC-54AC0AB23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586263" y="1796083"/>
            <a:ext cx="15132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5259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892177"/>
            <a:ext cx="8421688" cy="1325563"/>
          </a:xfrm>
        </p:spPr>
        <p:txBody>
          <a:bodyPr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76936"/>
            <a:ext cx="3924300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33700" y="3834606"/>
            <a:ext cx="3924300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76936"/>
            <a:ext cx="3943627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6EE64B-44BF-4634-97BC-5ED74C6DF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10173" y="3834606"/>
            <a:ext cx="3943627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E24E1DB-1F20-4C28-8069-D9219D1F8B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368030" cy="391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5156" y="892177"/>
            <a:ext cx="8421688" cy="1325563"/>
          </a:xfrm>
        </p:spPr>
        <p:txBody>
          <a:bodyPr>
            <a:normAutofit/>
          </a:bodyPr>
          <a:lstStyle>
            <a:lvl1pPr algn="ctr"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43104" y="2776936"/>
            <a:ext cx="2882475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43104" y="3834606"/>
            <a:ext cx="2882475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647665" y="2776936"/>
            <a:ext cx="2896671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6EE64B-44BF-4634-97BC-5ED74C6DF2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7665" y="3834606"/>
            <a:ext cx="2896671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1F60A771-8BBC-4565-AB09-402DA7CB278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066421" y="2776936"/>
            <a:ext cx="2882475" cy="823912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C464A9BD-B815-4632-8F54-6EB70E48BAF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066421" y="3834606"/>
            <a:ext cx="2882475" cy="199786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/>
            </a:lvl1pPr>
            <a:lvl2pPr marL="457200" indent="0">
              <a:lnSpc>
                <a:spcPct val="100000"/>
              </a:lnSpc>
              <a:buNone/>
              <a:defRPr sz="1400" spc="50" baseline="0"/>
            </a:lvl2pPr>
            <a:lvl3pPr marL="914400" indent="0">
              <a:lnSpc>
                <a:spcPct val="100000"/>
              </a:lnSpc>
              <a:buNone/>
              <a:defRPr sz="1400" spc="50" baseline="0"/>
            </a:lvl3pPr>
            <a:lvl4pPr marL="1371600" indent="0">
              <a:lnSpc>
                <a:spcPct val="100000"/>
              </a:lnSpc>
              <a:buNone/>
              <a:defRPr sz="1400" spc="50" baseline="0"/>
            </a:lvl4pPr>
            <a:lvl5pPr marL="1828800" indent="0">
              <a:lnSpc>
                <a:spcPct val="100000"/>
              </a:lnSpc>
              <a:buNone/>
              <a:defRPr sz="1400" spc="50" baseline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55C16C-AA88-4BBF-8040-11ECFED61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2368EF4-1233-48C7-8DB5-75844BFCD5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238376" cy="3105150"/>
            <a:chOff x="0" y="0"/>
            <a:chExt cx="2238376" cy="3105150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63D7850-C2A6-43CE-BBE4-8E81A0A593BF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BAD3E03-2E3B-440C-9105-6F9D33006D66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188967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5" y="1671639"/>
            <a:ext cx="5111750" cy="1204912"/>
          </a:xfrm>
        </p:spPr>
        <p:txBody>
          <a:bodyPr anchor="b">
            <a:normAutofit/>
          </a:bodyPr>
          <a:lstStyle>
            <a:lvl1pPr>
              <a:defRPr lang="en-US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D4279-EA62-4397-878A-73F4948DB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76875" y="3660774"/>
            <a:ext cx="5111750" cy="152558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 spc="5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74AA03A-263D-4B5F-B05B-7D6923A9A4D3}"/>
              </a:ext>
            </a:extLst>
          </p:cNvPr>
          <p:cNvGrpSpPr/>
          <p:nvPr userDrawn="1"/>
        </p:nvGrpSpPr>
        <p:grpSpPr>
          <a:xfrm>
            <a:off x="0" y="0"/>
            <a:ext cx="4762501" cy="5186363"/>
            <a:chOff x="0" y="0"/>
            <a:chExt cx="4762501" cy="5186363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87F08D6-2CA7-4A5A-BE34-07113DCA535D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768C87F-B9C3-4DFF-8454-F3F52CE4346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Date Placeholder 6">
            <a:extLst>
              <a:ext uri="{FF2B5EF4-FFF2-40B4-BE49-F238E27FC236}">
                <a16:creationId xmlns:a16="http://schemas.microsoft.com/office/drawing/2014/main" id="{71F34533-9677-48AF-9374-976825F4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4FAB8A26-B99E-4F96-8327-A932A14F2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4" name="Slide Number Placeholder 8">
            <a:extLst>
              <a:ext uri="{FF2B5EF4-FFF2-40B4-BE49-F238E27FC236}">
                <a16:creationId xmlns:a16="http://schemas.microsoft.com/office/drawing/2014/main" id="{EB0962D2-BCC3-48AB-A769-2A7327D29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anchor="b">
            <a:noAutofit/>
          </a:bodyPr>
          <a:lstStyle>
            <a:lvl1pPr algn="l">
              <a:defRPr sz="3600" spc="15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67200" y="3238103"/>
            <a:ext cx="4179570" cy="1371997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buNone/>
              <a:defRPr sz="14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D3361C9-310A-4255-A94E-B77588962D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9" name="Date Placeholder 6">
            <a:extLst>
              <a:ext uri="{FF2B5EF4-FFF2-40B4-BE49-F238E27FC236}">
                <a16:creationId xmlns:a16="http://schemas.microsoft.com/office/drawing/2014/main" id="{BF358517-D7B7-40D0-A9D0-B650C80898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67200" y="6356350"/>
            <a:ext cx="1774371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79721" y="6356350"/>
            <a:ext cx="2661557" cy="365125"/>
          </a:xfrm>
        </p:spPr>
        <p:txBody>
          <a:bodyPr/>
          <a:lstStyle>
            <a:lvl1pPr>
              <a:defRPr sz="9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/>
          <a:lstStyle>
            <a:lvl1pPr>
              <a:defRPr sz="900"/>
            </a:lvl1pPr>
          </a:lstStyle>
          <a:p>
            <a:fld id="{A49DFD55-3C28-40EF-9E31-A92D2E401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DFD55-3C28-40EF-9E31-A92D2E4017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1" r:id="rId4"/>
    <p:sldLayoutId id="2147483666" r:id="rId5"/>
    <p:sldLayoutId id="2147483667" r:id="rId6"/>
    <p:sldLayoutId id="2147483654" r:id="rId7"/>
    <p:sldLayoutId id="2147483663" r:id="rId8"/>
    <p:sldLayoutId id="2147483662" r:id="rId9"/>
    <p:sldLayoutId id="2147483668" r:id="rId10"/>
    <p:sldLayoutId id="2147483652" r:id="rId11"/>
    <p:sldLayoutId id="2147483653" r:id="rId12"/>
    <p:sldLayoutId id="2147483660" r:id="rId13"/>
    <p:sldLayoutId id="2147483664" r:id="rId14"/>
    <p:sldLayoutId id="2147483665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6040" y="4434840"/>
            <a:ext cx="4941771" cy="1122202"/>
          </a:xfrm>
        </p:spPr>
        <p:txBody>
          <a:bodyPr/>
          <a:lstStyle/>
          <a:p>
            <a:r>
              <a:rPr lang="en-US" dirty="0"/>
              <a:t>Graduate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36A1B4-B8D1-4A72-8E20-0703F54BF1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6041" y="5586890"/>
            <a:ext cx="4941770" cy="396660"/>
          </a:xfrm>
        </p:spPr>
        <p:txBody>
          <a:bodyPr>
            <a:normAutofit/>
          </a:bodyPr>
          <a:lstStyle/>
          <a:p>
            <a:r>
              <a:rPr lang="en-US" dirty="0"/>
              <a:t>Linking Theory and Practice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F5859-10C9-4588-9727-B9362E26C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0" y="1435901"/>
            <a:ext cx="5043446" cy="1993099"/>
          </a:xfrm>
        </p:spPr>
        <p:txBody>
          <a:bodyPr>
            <a:normAutofit fontScale="90000"/>
          </a:bodyPr>
          <a:lstStyle/>
          <a:p>
            <a:r>
              <a:rPr lang="en-GB" dirty="0"/>
              <a:t>the opportunity to develop and realise A Major Project idea- developing innovative, creative and communicative skills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1D7E5-EF66-4BCD-8DAA-E9061157F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3751112"/>
            <a:ext cx="4073387" cy="2458858"/>
          </a:xfrm>
        </p:spPr>
        <p:txBody>
          <a:bodyPr>
            <a:normAutofit/>
          </a:bodyPr>
          <a:lstStyle/>
          <a:p>
            <a:r>
              <a:rPr lang="en-GB" dirty="0"/>
              <a:t>•Research at the forefront of the discipline. </a:t>
            </a:r>
          </a:p>
          <a:p>
            <a:r>
              <a:rPr lang="en-GB" dirty="0"/>
              <a:t>•Ongoing and adaptive use of comprehensive project planning. </a:t>
            </a:r>
          </a:p>
          <a:p>
            <a:r>
              <a:rPr lang="en-GB" dirty="0"/>
              <a:t>•Evidence of creative professional and creative skills.</a:t>
            </a:r>
          </a:p>
          <a:p>
            <a:r>
              <a:rPr lang="en-GB" dirty="0"/>
              <a:t>•Design, realisation and defence of the artefact.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C19884-873C-4D13-BE6D-318CF07B0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9886" y="6356349"/>
            <a:ext cx="2482842" cy="365125"/>
          </a:xfrm>
        </p:spPr>
        <p:txBody>
          <a:bodyPr/>
          <a:lstStyle/>
          <a:p>
            <a:r>
              <a:rPr lang="en-US" dirty="0"/>
              <a:t>Graduate Project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1F00-87A7-45A6-8029-B097FA724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536305" y="6356350"/>
            <a:ext cx="987552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21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2075" y="1671639"/>
            <a:ext cx="5111750" cy="1204912"/>
          </a:xfrm>
        </p:spPr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2075" y="3660774"/>
            <a:ext cx="5111750" cy="1525588"/>
          </a:xfrm>
        </p:spPr>
        <p:txBody>
          <a:bodyPr/>
          <a:lstStyle/>
          <a:p>
            <a:r>
              <a:rPr lang="en-GB" dirty="0"/>
              <a:t>•Produce an artefact that reflects contemporary thinking and practice within the film and TV industry. 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•Prepare and present a critical reflection and rigorous justification of their final artefact.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1787E-7110-4989-B0B8-DD4E0ACC0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E5F11-B7B9-4B80-8C6A-A8A7A7190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1350" y="2148840"/>
            <a:ext cx="4179570" cy="1715531"/>
          </a:xfrm>
        </p:spPr>
        <p:txBody>
          <a:bodyPr/>
          <a:lstStyle/>
          <a:p>
            <a:r>
              <a:rPr lang="en-US" dirty="0"/>
              <a:t>Linking Theory and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8AFAA9-633A-475C-B8ED-840A34F729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1350" y="3962003"/>
            <a:ext cx="4179570" cy="36512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28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56443" y="313349"/>
            <a:ext cx="4941771" cy="1122202"/>
          </a:xfrm>
        </p:spPr>
        <p:txBody>
          <a:bodyPr/>
          <a:lstStyle/>
          <a:p>
            <a:r>
              <a:rPr lang="en-US" dirty="0"/>
              <a:t>Graduate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36A1B4-B8D1-4A72-8E20-0703F54BF1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6041" y="3150524"/>
            <a:ext cx="4941770" cy="2833026"/>
          </a:xfrm>
        </p:spPr>
        <p:txBody>
          <a:bodyPr>
            <a:noAutofit/>
          </a:bodyPr>
          <a:lstStyle/>
          <a:p>
            <a:r>
              <a:rPr lang="en-US" sz="1800" dirty="0"/>
              <a:t>Demonstrate you understand and are engaged in the field of study: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Use examples from the contemporary media industry linked to your project;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Explain why this field interests you and how it links to your PDP;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If possible include a quote that validates your industry’s current state and how you are working within its parameters;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16609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F5859-10C9-4588-9727-B9362E26C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0" y="551704"/>
            <a:ext cx="5043446" cy="836875"/>
          </a:xfrm>
        </p:spPr>
        <p:txBody>
          <a:bodyPr>
            <a:normAutofit fontScale="90000"/>
          </a:bodyPr>
          <a:lstStyle/>
          <a:p>
            <a:r>
              <a:rPr lang="en-GB" dirty="0"/>
              <a:t>Defending your artefact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1D7E5-EF66-4BCD-8DAA-E9061157F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1675822"/>
            <a:ext cx="4073387" cy="4573904"/>
          </a:xfrm>
        </p:spPr>
        <p:txBody>
          <a:bodyPr>
            <a:normAutofit fontScale="25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What have you done;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Why have you done it;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How does it fit your chosen industry;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How does it contribute to your PDP;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How has your industry research informed its development;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How has your project development influenced its creation: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7200" dirty="0"/>
              <a:t>What’s next?</a:t>
            </a:r>
          </a:p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1F00-87A7-45A6-8029-B097FA724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536305" y="6356350"/>
            <a:ext cx="987552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843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A2CD4-732A-43E4-BCB9-CBA2055E0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7724" y="2809875"/>
            <a:ext cx="6696075" cy="1909763"/>
          </a:xfrm>
        </p:spPr>
        <p:txBody>
          <a:bodyPr/>
          <a:lstStyle/>
          <a:p>
            <a:r>
              <a:rPr lang="en-US" dirty="0"/>
              <a:t>Why does your project matter?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39FA3-9AE3-4689-A469-B7D2DFCCC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58350" y="6356350"/>
            <a:ext cx="1695450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13A880FD-9AA0-7A3D-1FBC-36645D2823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379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40014-73D5-419B-8867-972BB18D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3700" y="73622"/>
            <a:ext cx="8421688" cy="1325563"/>
          </a:xfrm>
        </p:spPr>
        <p:txBody>
          <a:bodyPr/>
          <a:lstStyle/>
          <a:p>
            <a:r>
              <a:rPr lang="en-US" dirty="0"/>
              <a:t>AREAS OF FOCUS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AD8B9-3719-4696-A80F-16A618C5D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33700" y="973208"/>
            <a:ext cx="8667253" cy="823912"/>
          </a:xfrm>
        </p:spPr>
        <p:txBody>
          <a:bodyPr/>
          <a:lstStyle/>
          <a:p>
            <a:r>
              <a:rPr lang="en-GB" sz="1800" dirty="0">
                <a:effectLst/>
                <a:latin typeface="Arial" panose="020B0604020202020204" pitchFamily="34" charset="0"/>
                <a:ea typeface="SimSun" panose="02010600030101010101" pitchFamily="2" charset="-122"/>
              </a:rPr>
              <a:t>The research and development of the project must be evidenced to demonstrate critical, academic, and industry engagement. 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D8731E-4977-402E-8BFD-895B4D054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21513" y="3886925"/>
            <a:ext cx="3284442" cy="1997867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Reflection on your own goals aligned to practice and industry;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PDP;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​</a:t>
            </a:r>
            <a:r>
              <a:rPr lang="en-GB" dirty="0"/>
              <a:t>Conceptualise;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Analyze;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Evaluate;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CDEC5F-B8EE-4BC1-843F-13135E6E7A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248636" y="2827234"/>
            <a:ext cx="2254745" cy="823912"/>
          </a:xfrm>
        </p:spPr>
        <p:txBody>
          <a:bodyPr/>
          <a:lstStyle/>
          <a:p>
            <a:r>
              <a:rPr lang="en-US" dirty="0"/>
              <a:t>Academic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96FFDC-ADE8-4009-A466-A81787258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A84CC6A2-8E13-7D1F-E4DC-80B81EC847EA}"/>
              </a:ext>
            </a:extLst>
          </p:cNvPr>
          <p:cNvSpPr txBox="1">
            <a:spLocks/>
          </p:cNvSpPr>
          <p:nvPr/>
        </p:nvSpPr>
        <p:spPr>
          <a:xfrm>
            <a:off x="1621513" y="2827234"/>
            <a:ext cx="2254745" cy="8239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Critical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219DE91-BFD0-41BF-4573-B3E09EEADFA6}"/>
              </a:ext>
            </a:extLst>
          </p:cNvPr>
          <p:cNvSpPr txBox="1">
            <a:spLocks/>
          </p:cNvSpPr>
          <p:nvPr/>
        </p:nvSpPr>
        <p:spPr>
          <a:xfrm>
            <a:off x="8867137" y="2827234"/>
            <a:ext cx="2254745" cy="8239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kern="1200" spc="1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Industry Engagement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B072B85-3792-A416-8843-53ED35196371}"/>
              </a:ext>
            </a:extLst>
          </p:cNvPr>
          <p:cNvSpPr txBox="1">
            <a:spLocks/>
          </p:cNvSpPr>
          <p:nvPr/>
        </p:nvSpPr>
        <p:spPr>
          <a:xfrm>
            <a:off x="5248636" y="3886924"/>
            <a:ext cx="3284442" cy="2834551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700" dirty="0"/>
              <a:t>Research;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700" dirty="0"/>
              <a:t>Backed up with theory from recognized authority;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700" dirty="0"/>
              <a:t>Reflection;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700" dirty="0"/>
              <a:t>Learning journey;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700" dirty="0"/>
              <a:t>Definition: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3700" dirty="0"/>
              <a:t>not of practical relevance; of only theoretical interest.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3700" dirty="0"/>
              <a:t>"the debate has been largely academic“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700" dirty="0"/>
              <a:t>relating to education and scholarship. "academic achievement"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2C4AF72-2534-0AB8-564B-29126977119D}"/>
              </a:ext>
            </a:extLst>
          </p:cNvPr>
          <p:cNvSpPr txBox="1">
            <a:spLocks/>
          </p:cNvSpPr>
          <p:nvPr/>
        </p:nvSpPr>
        <p:spPr>
          <a:xfrm>
            <a:off x="8867137" y="3812663"/>
            <a:ext cx="3284442" cy="1997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Observing industry practice;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Speaking to experts and practitioners;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Outcomes aligned to industry expectations;</a:t>
            </a:r>
          </a:p>
        </p:txBody>
      </p:sp>
    </p:spTree>
    <p:extLst>
      <p:ext uri="{BB962C8B-B14F-4D97-AF65-F5344CB8AC3E}">
        <p14:creationId xmlns:p14="http://schemas.microsoft.com/office/powerpoint/2010/main" val="1663780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A0637-CCAA-425E-A57A-6205AFDC8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5156" y="892177"/>
            <a:ext cx="8421688" cy="1325563"/>
          </a:xfrm>
        </p:spPr>
        <p:txBody>
          <a:bodyPr/>
          <a:lstStyle/>
          <a:p>
            <a:r>
              <a:rPr lang="en-US" dirty="0"/>
              <a:t>HOW WE GET THERE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E59236-37DD-4582-A2A0-3F9A13A3B5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7665" y="2776936"/>
            <a:ext cx="2896671" cy="823912"/>
          </a:xfrm>
        </p:spPr>
        <p:txBody>
          <a:bodyPr/>
          <a:lstStyle/>
          <a:p>
            <a:r>
              <a:rPr lang="en-US" dirty="0"/>
              <a:t>NICHE MARKETS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1CCF0F-F0BB-42D7-B3C2-C29336739F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7665" y="3834606"/>
            <a:ext cx="2896671" cy="1997867"/>
          </a:xfrm>
        </p:spPr>
        <p:txBody>
          <a:bodyPr>
            <a:normAutofit/>
          </a:bodyPr>
          <a:lstStyle/>
          <a:p>
            <a:r>
              <a:rPr lang="en-US" dirty="0"/>
              <a:t>Pursue scalable customer service through sustainable strategies​</a:t>
            </a:r>
          </a:p>
          <a:p>
            <a:r>
              <a:rPr lang="en-US" dirty="0"/>
              <a:t>Engage top-line web services with cutting-edge deliverables​​​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A865CC01-A53B-495A-820C-BEC2680ED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AE81C1E-A7C3-40CD-9C11-0C03A2221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2050" name="Picture 2" descr="Critical Thinking Skills">
            <a:extLst>
              <a:ext uri="{FF2B5EF4-FFF2-40B4-BE49-F238E27FC236}">
                <a16:creationId xmlns:a16="http://schemas.microsoft.com/office/drawing/2014/main" id="{4D17ED5C-EBB9-5D97-0AC2-773FB2E1D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429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8FC28-E0BD-4387-B8BE-9965D1A57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75" y="1671639"/>
            <a:ext cx="5111750" cy="1204912"/>
          </a:xfrm>
        </p:spPr>
        <p:txBody>
          <a:bodyPr/>
          <a:lstStyle/>
          <a:p>
            <a:r>
              <a:rPr lang="en-US" dirty="0"/>
              <a:t>Academic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D19BCA-B61F-4EA6-A1FB-CCA3BD850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76875" y="3660774"/>
            <a:ext cx="5111750" cy="152558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Ensure you demonstrate engagement with literature and scholarly activity. Cite and reference, articulate, and assimilate/synthesize.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GB" b="0" i="0" dirty="0">
                <a:solidFill>
                  <a:srgbClr val="444444"/>
                </a:solidFill>
                <a:effectLst/>
                <a:latin typeface="Bitter"/>
              </a:rPr>
              <a:t>Berger, J., 2008. </a:t>
            </a:r>
            <a:r>
              <a:rPr lang="en-GB" b="0" i="1" dirty="0">
                <a:solidFill>
                  <a:srgbClr val="222222"/>
                </a:solidFill>
                <a:effectLst/>
                <a:latin typeface="Bitter"/>
              </a:rPr>
              <a:t>Ways of seeing</a:t>
            </a:r>
            <a:r>
              <a:rPr lang="en-GB" b="0" i="0" dirty="0">
                <a:solidFill>
                  <a:srgbClr val="444444"/>
                </a:solidFill>
                <a:effectLst/>
                <a:latin typeface="Bitter"/>
              </a:rPr>
              <a:t>, London: Penguin Books.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B8313-9270-4128-8674-3A3E42B80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026" name="Picture 2" descr="Ways of Seeing By John Berger">
            <a:extLst>
              <a:ext uri="{FF2B5EF4-FFF2-40B4-BE49-F238E27FC236}">
                <a16:creationId xmlns:a16="http://schemas.microsoft.com/office/drawing/2014/main" id="{4750D9AD-6FDA-1495-0047-AE2391430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850" y="2472856"/>
            <a:ext cx="2419040" cy="375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861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8FC28-E0BD-4387-B8BE-9965D1A57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75" y="1671639"/>
            <a:ext cx="5111750" cy="1204912"/>
          </a:xfrm>
        </p:spPr>
        <p:txBody>
          <a:bodyPr/>
          <a:lstStyle/>
          <a:p>
            <a:r>
              <a:rPr lang="en-US" dirty="0"/>
              <a:t>Industry Engagement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D19BCA-B61F-4EA6-A1FB-CCA3BD850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76875" y="3660774"/>
            <a:ext cx="5111750" cy="152558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Demonstrate how your work relates to industry and how you know this. Evidence in research, methodology, and publishing.</a:t>
            </a:r>
          </a:p>
          <a:p>
            <a:endParaRPr lang="en-US" dirty="0"/>
          </a:p>
          <a:p>
            <a:r>
              <a:rPr lang="en-US" dirty="0"/>
              <a:t>Who have you spoken to; what are your sources; why have you chosen this approach?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B8313-9270-4128-8674-3A3E42B80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050" name="Picture 2" descr="What Every Sound Utility Should Know Before Walking On Set">
            <a:extLst>
              <a:ext uri="{FF2B5EF4-FFF2-40B4-BE49-F238E27FC236}">
                <a16:creationId xmlns:a16="http://schemas.microsoft.com/office/drawing/2014/main" id="{AFBAD45A-EB0C-50D8-FEBD-C31AAD96E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82" y="3429000"/>
            <a:ext cx="4819549" cy="278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oilin | Creative Cardiff">
            <a:extLst>
              <a:ext uri="{FF2B5EF4-FFF2-40B4-BE49-F238E27FC236}">
                <a16:creationId xmlns:a16="http://schemas.microsoft.com/office/drawing/2014/main" id="{B4F89F3C-9D4B-F9C6-540B-7FFDAE07A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82" y="1584298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337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F1EDE-5423-435C-B149-87AB1BC22B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0" y="1615736"/>
            <a:ext cx="4179570" cy="1524735"/>
          </a:xfrm>
        </p:spPr>
        <p:txBody>
          <a:bodyPr/>
          <a:lstStyle/>
          <a:p>
            <a:r>
              <a:rPr lang="en-US" dirty="0"/>
              <a:t>Prepare for presentation by the 28</a:t>
            </a:r>
            <a:r>
              <a:rPr lang="en-US" baseline="30000" dirty="0"/>
              <a:t>th</a:t>
            </a:r>
            <a:r>
              <a:rPr lang="en-US" dirty="0"/>
              <a:t> March 2023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64C29E-DF30-4DC6-AB95-2016F9A703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67200" y="3238103"/>
            <a:ext cx="4179570" cy="1371997"/>
          </a:xfrm>
        </p:spPr>
        <p:txBody>
          <a:bodyPr>
            <a:normAutofit/>
          </a:bodyPr>
          <a:lstStyle/>
          <a:p>
            <a:r>
              <a:rPr lang="en-US" dirty="0"/>
              <a:t>A dry run of the process so far.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27D99-645F-4FCF-9573-FDFE2A344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/>
          <a:lstStyle/>
          <a:p>
            <a:fld id="{A49DFD55-3C28-40EF-9E31-A92D2E4017F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787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nimalist Presentation_tm67328976_Win32_LW_SL_v3" id="{B5A5B451-F186-4F05-917D-430247B33515}" vid="{C0610F80-F57F-4E6B-A096-3AEBDD5FC5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C43685-694E-4579-B109-3C418D49DA65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0FD6FE22-81A0-4500-AFD0-342D21BB9A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96B61E-1B64-430F-934F-7D1B900280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{D5A30E68-1C56-4857-A4A8-A92DB24560A3}tf67328976_win32</Template>
  <TotalTime>180</TotalTime>
  <Words>458</Words>
  <Application>Microsoft Office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Bitter</vt:lpstr>
      <vt:lpstr>Arial</vt:lpstr>
      <vt:lpstr>Calibri</vt:lpstr>
      <vt:lpstr>Tenorite</vt:lpstr>
      <vt:lpstr>Office Theme</vt:lpstr>
      <vt:lpstr>Graduate Project</vt:lpstr>
      <vt:lpstr>the opportunity to develop and realise A Major Project idea- developing innovative, creative and communicative skills</vt:lpstr>
      <vt:lpstr>Learning Outcomes</vt:lpstr>
      <vt:lpstr>Linking Theory and Practice</vt:lpstr>
      <vt:lpstr>Graduate Project</vt:lpstr>
      <vt:lpstr>Defending your artefact</vt:lpstr>
      <vt:lpstr>Why does your project matter?</vt:lpstr>
      <vt:lpstr>AREAS OF FOCUS</vt:lpstr>
      <vt:lpstr>HOW WE GET THERE</vt:lpstr>
      <vt:lpstr>Academic</vt:lpstr>
      <vt:lpstr>Industry Engagement</vt:lpstr>
      <vt:lpstr>Prepare for presentation by the 28th March 2023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Graduate Project</dc:title>
  <dc:creator>Brett Aggersberg</dc:creator>
  <cp:lastModifiedBy>Brett Aggersberg</cp:lastModifiedBy>
  <cp:revision>2</cp:revision>
  <dcterms:created xsi:type="dcterms:W3CDTF">2023-03-06T17:46:19Z</dcterms:created>
  <dcterms:modified xsi:type="dcterms:W3CDTF">2023-03-07T12:09:36Z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