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2" r:id="rId4"/>
  </p:sldMasterIdLst>
  <p:notesMasterIdLst>
    <p:notesMasterId r:id="rId13"/>
  </p:notesMasterIdLst>
  <p:handoutMasterIdLst>
    <p:handoutMasterId r:id="rId14"/>
  </p:handoutMasterIdLst>
  <p:sldIdLst>
    <p:sldId id="370" r:id="rId5"/>
    <p:sldId id="357" r:id="rId6"/>
    <p:sldId id="359" r:id="rId7"/>
    <p:sldId id="358" r:id="rId8"/>
    <p:sldId id="360" r:id="rId9"/>
    <p:sldId id="369" r:id="rId10"/>
    <p:sldId id="368" r:id="rId11"/>
    <p:sldId id="366" r:id="rId12"/>
  </p:sldIdLst>
  <p:sldSz cx="12188825" cy="6858000"/>
  <p:notesSz cx="6858000" cy="9144000"/>
  <p:defaultTex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152" userDrawn="1">
          <p15:clr>
            <a:srgbClr val="A4A3A4"/>
          </p15:clr>
        </p15:guide>
        <p15:guide id="2" pos="3839"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5EDDD"/>
    <a:srgbClr val="435F30"/>
    <a:srgbClr val="FFBD2E"/>
    <a:srgbClr val="F8A66D"/>
    <a:srgbClr val="002234"/>
    <a:srgbClr val="A0E5FC"/>
    <a:srgbClr val="EEEDE4"/>
    <a:srgbClr val="179D9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72833802-FEF1-4C79-8D5D-14CF1EAF98D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5202B0CA-FC54-4496-8BCA-5EF66A818D29}" styleName="Dark Style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dk1">
              <a:tint val="20000"/>
            </a:schemeClr>
          </a:solidFill>
        </a:fill>
      </a:tcStyle>
    </a:lastRow>
    <a:firstRow>
      <a:tcTxStyle b="on">
        <a:fontRef idx="minor">
          <a:scrgbClr r="0" g="0" b="0"/>
        </a:fontRef>
        <a:schemeClr val="lt1"/>
      </a:tcTxStyle>
      <a:tcStyle>
        <a:tcBdr/>
        <a:fill>
          <a:solidFill>
            <a:schemeClr val="dk1"/>
          </a:solidFill>
        </a:fill>
      </a:tcStyle>
    </a:firstRow>
  </a:tblStyle>
  <a:tblStyle styleId="{46F890A9-2807-4EBB-B81D-B2AA78EC7F39}" styleName="Dark Style 2 - Accent 5/Accent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 styleId="{0660B408-B3CF-4A94-85FC-2B1E0A45F4A2}" styleName="Dark Style 2 - Accent 1/Accent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3725" autoAdjust="0"/>
  </p:normalViewPr>
  <p:slideViewPr>
    <p:cSldViewPr showGuides="1">
      <p:cViewPr varScale="1">
        <p:scale>
          <a:sx n="56" d="100"/>
          <a:sy n="56" d="100"/>
        </p:scale>
        <p:origin x="1072" y="56"/>
      </p:cViewPr>
      <p:guideLst>
        <p:guide orient="horz" pos="1152"/>
        <p:guide pos="3839"/>
      </p:guideLst>
    </p:cSldViewPr>
  </p:slideViewPr>
  <p:outlineViewPr>
    <p:cViewPr>
      <p:scale>
        <a:sx n="33" d="100"/>
        <a:sy n="33" d="100"/>
      </p:scale>
      <p:origin x="0" y="0"/>
    </p:cViewPr>
  </p:outlineViewPr>
  <p:notesTextViewPr>
    <p:cViewPr>
      <p:scale>
        <a:sx n="3" d="2"/>
        <a:sy n="3" d="2"/>
      </p:scale>
      <p:origin x="0" y="0"/>
    </p:cViewPr>
  </p:notesTextViewPr>
  <p:sorterViewPr>
    <p:cViewPr>
      <p:scale>
        <a:sx n="100" d="100"/>
        <a:sy n="100" d="100"/>
      </p:scale>
      <p:origin x="0" y="-420"/>
    </p:cViewPr>
  </p:sorterViewPr>
  <p:notesViewPr>
    <p:cSldViewPr>
      <p:cViewPr varScale="1">
        <p:scale>
          <a:sx n="79" d="100"/>
          <a:sy n="79" d="100"/>
        </p:scale>
        <p:origin x="1644" y="96"/>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dirty="0">
              <a:solidFill>
                <a:schemeClr val="tx2"/>
              </a:solidFill>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E973C59C-4E16-4A64-A766-34DB213E11B3}" type="datetimeFigureOut">
              <a:rPr lang="en-US">
                <a:solidFill>
                  <a:schemeClr val="tx2"/>
                </a:solidFill>
              </a:rPr>
              <a:t>10/10/2026</a:t>
            </a:fld>
            <a:endParaRPr dirty="0">
              <a:solidFill>
                <a:schemeClr val="tx2"/>
              </a:solidFill>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dirty="0">
              <a:solidFill>
                <a:schemeClr val="tx2"/>
              </a:solidFill>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CFD77566-CD65-4859-9FA1-43956DC85B8C}" type="slidenum">
              <a:rPr>
                <a:solidFill>
                  <a:schemeClr val="tx2"/>
                </a:solidFill>
              </a:rPr>
              <a:t>‹#›</a:t>
            </a:fld>
            <a:endParaRPr dirty="0">
              <a:solidFill>
                <a:schemeClr val="tx2"/>
              </a:solidFill>
            </a:endParaRPr>
          </a:p>
        </p:txBody>
      </p:sp>
    </p:spTree>
    <p:extLst>
      <p:ext uri="{BB962C8B-B14F-4D97-AF65-F5344CB8AC3E}">
        <p14:creationId xmlns:p14="http://schemas.microsoft.com/office/powerpoint/2010/main" val="27087983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solidFill>
                  <a:schemeClr val="tx2"/>
                </a:solidFill>
              </a:defRPr>
            </a:lvl1pPr>
          </a:lstStyle>
          <a:p>
            <a:endParaRPr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solidFill>
                  <a:schemeClr val="tx2"/>
                </a:solidFill>
              </a:defRPr>
            </a:lvl1pPr>
          </a:lstStyle>
          <a:p>
            <a:fld id="{F95CF31C-F757-429C-A789-86504F04C3BE}" type="datetimeFigureOut">
              <a:rPr lang="en-US"/>
              <a:pPr/>
              <a:t>10/10/2026</a:t>
            </a:fld>
            <a:endParaRPr dirty="0"/>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solidFill>
                  <a:schemeClr val="tx2"/>
                </a:solidFill>
              </a:defRPr>
            </a:lvl1pPr>
          </a:lstStyle>
          <a:p>
            <a:endParaRPr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solidFill>
                  <a:schemeClr val="tx2"/>
                </a:solidFill>
              </a:defRPr>
            </a:lvl1pPr>
          </a:lstStyle>
          <a:p>
            <a:fld id="{B8796F01-7154-41E0-B48B-A6921757531A}" type="slidenum">
              <a:rPr/>
              <a:pPr/>
              <a:t>‹#›</a:t>
            </a:fld>
            <a:endParaRPr dirty="0"/>
          </a:p>
        </p:txBody>
      </p:sp>
    </p:spTree>
    <p:extLst>
      <p:ext uri="{BB962C8B-B14F-4D97-AF65-F5344CB8AC3E}">
        <p14:creationId xmlns:p14="http://schemas.microsoft.com/office/powerpoint/2010/main" val="44077566"/>
      </p:ext>
    </p:extLst>
  </p:cSld>
  <p:clrMap bg1="lt1" tx1="dk1" bg2="lt2" tx2="dk2" accent1="accent1" accent2="accent2" accent3="accent3" accent4="accent4" accent5="accent5" accent6="accent6" hlink="hlink" folHlink="folHlink"/>
  <p:notesStyle>
    <a:lvl1pPr marL="0" algn="l" defTabSz="1218987" rtl="0" eaLnBrk="1" latinLnBrk="0" hangingPunct="1">
      <a:defRPr sz="1600" kern="1200">
        <a:solidFill>
          <a:schemeClr val="tx2"/>
        </a:solidFill>
        <a:latin typeface="+mn-lt"/>
        <a:ea typeface="+mn-ea"/>
        <a:cs typeface="+mn-cs"/>
      </a:defRPr>
    </a:lvl1pPr>
    <a:lvl2pPr marL="609493" algn="l" defTabSz="1218987" rtl="0" eaLnBrk="1" latinLnBrk="0" hangingPunct="1">
      <a:defRPr sz="1600" kern="1200">
        <a:solidFill>
          <a:schemeClr val="tx2"/>
        </a:solidFill>
        <a:latin typeface="+mn-lt"/>
        <a:ea typeface="+mn-ea"/>
        <a:cs typeface="+mn-cs"/>
      </a:defRPr>
    </a:lvl2pPr>
    <a:lvl3pPr marL="1218987" algn="l" defTabSz="1218987" rtl="0" eaLnBrk="1" latinLnBrk="0" hangingPunct="1">
      <a:defRPr sz="1600" kern="1200">
        <a:solidFill>
          <a:schemeClr val="tx2"/>
        </a:solidFill>
        <a:latin typeface="+mn-lt"/>
        <a:ea typeface="+mn-ea"/>
        <a:cs typeface="+mn-cs"/>
      </a:defRPr>
    </a:lvl3pPr>
    <a:lvl4pPr marL="1828480" algn="l" defTabSz="1218987" rtl="0" eaLnBrk="1" latinLnBrk="0" hangingPunct="1">
      <a:defRPr sz="1600" kern="1200">
        <a:solidFill>
          <a:schemeClr val="tx2"/>
        </a:solidFill>
        <a:latin typeface="+mn-lt"/>
        <a:ea typeface="+mn-ea"/>
        <a:cs typeface="+mn-cs"/>
      </a:defRPr>
    </a:lvl4pPr>
    <a:lvl5pPr marL="2437973" algn="l" defTabSz="1218987" rtl="0" eaLnBrk="1" latinLnBrk="0" hangingPunct="1">
      <a:defRPr sz="1600" kern="1200">
        <a:solidFill>
          <a:schemeClr val="tx2"/>
        </a:solidFill>
        <a:latin typeface="+mn-lt"/>
        <a:ea typeface="+mn-ea"/>
        <a:cs typeface="+mn-cs"/>
      </a:defRPr>
    </a:lvl5pPr>
    <a:lvl6pPr marL="3047467" algn="l" defTabSz="1218987" rtl="0" eaLnBrk="1" latinLnBrk="0" hangingPunct="1">
      <a:defRPr sz="16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7.sv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10.sv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sv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2B9ECE05-B050-7B30-3DCF-C5545D98DE65}"/>
              </a:ext>
            </a:extLst>
          </p:cNvPr>
          <p:cNvSpPr/>
          <p:nvPr userDrawn="1"/>
        </p:nvSpPr>
        <p:spPr>
          <a:xfrm>
            <a:off x="510258" y="457200"/>
            <a:ext cx="2536154" cy="5943596"/>
          </a:xfrm>
          <a:prstGeom prst="roundRect">
            <a:avLst>
              <a:gd name="adj" fmla="val 7059"/>
            </a:avLst>
          </a:prstGeom>
          <a:pattFill prst="lgGrid">
            <a:fgClr>
              <a:schemeClr val="accent2">
                <a:lumMod val="60000"/>
                <a:lumOff val="40000"/>
              </a:schemeClr>
            </a:fgClr>
            <a:bgClr>
              <a:schemeClr val="bg1"/>
            </a:bgClr>
          </a:pattFill>
          <a:ln>
            <a:noFill/>
          </a:ln>
          <a:effectLst>
            <a:outerShdw blurRad="50800" dist="38100" dir="8100000" algn="tr"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4" name="Straight Connector 3">
            <a:extLst>
              <a:ext uri="{FF2B5EF4-FFF2-40B4-BE49-F238E27FC236}">
                <a16:creationId xmlns:a16="http://schemas.microsoft.com/office/drawing/2014/main" id="{9C22D5FD-B448-8027-71A7-A11456078B6D}"/>
              </a:ext>
            </a:extLst>
          </p:cNvPr>
          <p:cNvCxnSpPr>
            <a:cxnSpLocks/>
          </p:cNvCxnSpPr>
          <p:nvPr userDrawn="1"/>
        </p:nvCxnSpPr>
        <p:spPr>
          <a:xfrm>
            <a:off x="3633718" y="5867400"/>
            <a:ext cx="7718494" cy="0"/>
          </a:xfrm>
          <a:prstGeom prst="line">
            <a:avLst/>
          </a:prstGeom>
          <a:ln w="12700">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5" name="Straight Connector 4">
            <a:extLst>
              <a:ext uri="{FF2B5EF4-FFF2-40B4-BE49-F238E27FC236}">
                <a16:creationId xmlns:a16="http://schemas.microsoft.com/office/drawing/2014/main" id="{3C8EBBE6-6915-B802-3D14-AC978526159B}"/>
              </a:ext>
            </a:extLst>
          </p:cNvPr>
          <p:cNvCxnSpPr>
            <a:cxnSpLocks/>
          </p:cNvCxnSpPr>
          <p:nvPr userDrawn="1"/>
        </p:nvCxnSpPr>
        <p:spPr>
          <a:xfrm>
            <a:off x="3579812" y="533400"/>
            <a:ext cx="7718494" cy="0"/>
          </a:xfrm>
          <a:prstGeom prst="line">
            <a:avLst/>
          </a:prstGeom>
          <a:ln w="12700">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pic>
        <p:nvPicPr>
          <p:cNvPr id="8" name="Graphic 7">
            <a:extLst>
              <a:ext uri="{FF2B5EF4-FFF2-40B4-BE49-F238E27FC236}">
                <a16:creationId xmlns:a16="http://schemas.microsoft.com/office/drawing/2014/main" id="{AB212E51-D8DB-B639-E7DA-F86F419C5F4F}"/>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39459" t="-608" r="-10838" b="608"/>
          <a:stretch/>
        </p:blipFill>
        <p:spPr>
          <a:xfrm>
            <a:off x="0" y="152400"/>
            <a:ext cx="2621866" cy="3657600"/>
          </a:xfrm>
          <a:prstGeom prst="rect">
            <a:avLst/>
          </a:prstGeom>
        </p:spPr>
      </p:pic>
      <p:pic>
        <p:nvPicPr>
          <p:cNvPr id="12" name="Graphic 11">
            <a:extLst>
              <a:ext uri="{FF2B5EF4-FFF2-40B4-BE49-F238E27FC236}">
                <a16:creationId xmlns:a16="http://schemas.microsoft.com/office/drawing/2014/main" id="{E8A66AED-7478-A6F8-0751-3E5DC9ABF3C7}"/>
              </a:ext>
            </a:extLst>
          </p:cNvPr>
          <p:cNvPicPr>
            <a:picLocks noChangeAspect="1"/>
          </p:cNvPicPr>
          <p:nvPr userDrawn="1"/>
        </p:nvPicPr>
        <p:blipFill rotWithShape="1">
          <a:blip>
            <a:extLst>
              <a:ext uri="{96DAC541-7B7A-43D3-8B79-37D633B846F1}">
                <asvg:svgBlip xmlns:asvg="http://schemas.microsoft.com/office/drawing/2016/SVG/main" r:embed="rId3"/>
              </a:ext>
            </a:extLst>
          </a:blip>
          <a:srcRect l="22955" t="-1334" r="-10741" b="23144"/>
          <a:stretch/>
        </p:blipFill>
        <p:spPr>
          <a:xfrm>
            <a:off x="-23143" y="4572000"/>
            <a:ext cx="2645009" cy="2285997"/>
          </a:xfrm>
          <a:prstGeom prst="rect">
            <a:avLst/>
          </a:prstGeom>
        </p:spPr>
      </p:pic>
      <p:sp>
        <p:nvSpPr>
          <p:cNvPr id="13" name="Cross 12">
            <a:extLst>
              <a:ext uri="{FF2B5EF4-FFF2-40B4-BE49-F238E27FC236}">
                <a16:creationId xmlns:a16="http://schemas.microsoft.com/office/drawing/2014/main" id="{C63DA051-BF33-1B86-4044-74230090E9FB}"/>
              </a:ext>
            </a:extLst>
          </p:cNvPr>
          <p:cNvSpPr/>
          <p:nvPr userDrawn="1"/>
        </p:nvSpPr>
        <p:spPr>
          <a:xfrm rot="2700000">
            <a:off x="1629286" y="3973178"/>
            <a:ext cx="906072" cy="906072"/>
          </a:xfrm>
          <a:prstGeom prst="plus">
            <a:avLst>
              <a:gd name="adj" fmla="val 34886"/>
            </a:avLst>
          </a:prstGeom>
          <a:solidFill>
            <a:schemeClr val="accent2">
              <a:lumMod val="50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itle 13">
            <a:extLst>
              <a:ext uri="{FF2B5EF4-FFF2-40B4-BE49-F238E27FC236}">
                <a16:creationId xmlns:a16="http://schemas.microsoft.com/office/drawing/2014/main" id="{A6DF71BF-D5D9-31A1-CEAF-F4E7C8A05971}"/>
              </a:ext>
            </a:extLst>
          </p:cNvPr>
          <p:cNvSpPr>
            <a:spLocks noGrp="1"/>
          </p:cNvSpPr>
          <p:nvPr>
            <p:ph type="title"/>
          </p:nvPr>
        </p:nvSpPr>
        <p:spPr>
          <a:xfrm>
            <a:off x="3584448" y="530352"/>
            <a:ext cx="7772400" cy="2862072"/>
          </a:xfrm>
        </p:spPr>
        <p:txBody>
          <a:bodyPr>
            <a:normAutofit/>
          </a:bodyPr>
          <a:lstStyle>
            <a:lvl1pPr>
              <a:defRPr sz="5400">
                <a:ln w="31750">
                  <a:solidFill>
                    <a:schemeClr val="accent2">
                      <a:lumMod val="50000"/>
                    </a:schemeClr>
                  </a:solidFill>
                </a:ln>
                <a:noFill/>
              </a:defRPr>
            </a:lvl1pPr>
          </a:lstStyle>
          <a:p>
            <a:r>
              <a:rPr lang="en-US"/>
              <a:t>Click to edit Master title style</a:t>
            </a:r>
            <a:endParaRPr lang="en-US" dirty="0"/>
          </a:p>
        </p:txBody>
      </p:sp>
      <p:sp>
        <p:nvSpPr>
          <p:cNvPr id="16" name="Text Placeholder 15">
            <a:extLst>
              <a:ext uri="{FF2B5EF4-FFF2-40B4-BE49-F238E27FC236}">
                <a16:creationId xmlns:a16="http://schemas.microsoft.com/office/drawing/2014/main" id="{2A4C88CD-A074-B135-5A75-C4741BD9B5BF}"/>
              </a:ext>
            </a:extLst>
          </p:cNvPr>
          <p:cNvSpPr>
            <a:spLocks noGrp="1"/>
          </p:cNvSpPr>
          <p:nvPr>
            <p:ph type="body" sz="quarter" idx="10"/>
          </p:nvPr>
        </p:nvSpPr>
        <p:spPr>
          <a:xfrm>
            <a:off x="3630168" y="3557016"/>
            <a:ext cx="7772401" cy="1066800"/>
          </a:xfrm>
        </p:spPr>
        <p:txBody>
          <a:bodyPr>
            <a:normAutofit/>
          </a:bodyPr>
          <a:lstStyle>
            <a:lvl1pPr marL="0" indent="0">
              <a:lnSpc>
                <a:spcPct val="100000"/>
              </a:lnSpc>
              <a:buNone/>
              <a:defRPr sz="2400" b="1" baseline="0">
                <a:solidFill>
                  <a:schemeClr val="accent2">
                    <a:lumMod val="50000"/>
                  </a:schemeClr>
                </a:solidFill>
              </a:defRPr>
            </a:lvl1pPr>
          </a:lstStyle>
          <a:p>
            <a:pPr lvl="0"/>
            <a:r>
              <a:rPr lang="en-US"/>
              <a:t>Click to edit Master text styles</a:t>
            </a:r>
          </a:p>
        </p:txBody>
      </p:sp>
      <p:sp>
        <p:nvSpPr>
          <p:cNvPr id="17" name="Date Placeholder 16">
            <a:extLst>
              <a:ext uri="{FF2B5EF4-FFF2-40B4-BE49-F238E27FC236}">
                <a16:creationId xmlns:a16="http://schemas.microsoft.com/office/drawing/2014/main" id="{2075259E-8BB2-0D8E-6ADD-F8B54ACCAD6A}"/>
              </a:ext>
            </a:extLst>
          </p:cNvPr>
          <p:cNvSpPr>
            <a:spLocks noGrp="1"/>
          </p:cNvSpPr>
          <p:nvPr>
            <p:ph type="dt" sz="half" idx="11"/>
          </p:nvPr>
        </p:nvSpPr>
        <p:spPr>
          <a:xfrm>
            <a:off x="3630168" y="6190488"/>
            <a:ext cx="1446212" cy="210312"/>
          </a:xfrm>
        </p:spPr>
        <p:txBody>
          <a:bodyPr/>
          <a:lstStyle/>
          <a:p>
            <a:r>
              <a:rPr lang="en-US"/>
              <a:t>00/00/00</a:t>
            </a:r>
            <a:endParaRPr lang="en-US" dirty="0"/>
          </a:p>
        </p:txBody>
      </p:sp>
    </p:spTree>
    <p:extLst>
      <p:ext uri="{BB962C8B-B14F-4D97-AF65-F5344CB8AC3E}">
        <p14:creationId xmlns:p14="http://schemas.microsoft.com/office/powerpoint/2010/main" val="16735617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Section Header">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3F16A8B2-4BAA-8F8D-2CE9-706C27AE925A}"/>
              </a:ext>
            </a:extLst>
          </p:cNvPr>
          <p:cNvCxnSpPr>
            <a:cxnSpLocks/>
          </p:cNvCxnSpPr>
          <p:nvPr userDrawn="1"/>
        </p:nvCxnSpPr>
        <p:spPr>
          <a:xfrm>
            <a:off x="581992" y="5867400"/>
            <a:ext cx="10770220" cy="0"/>
          </a:xfrm>
          <a:prstGeom prst="line">
            <a:avLst/>
          </a:prstGeom>
          <a:ln w="12700">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sp>
        <p:nvSpPr>
          <p:cNvPr id="8" name="Rectangle: Rounded Corners 7">
            <a:extLst>
              <a:ext uri="{FF2B5EF4-FFF2-40B4-BE49-F238E27FC236}">
                <a16:creationId xmlns:a16="http://schemas.microsoft.com/office/drawing/2014/main" id="{1B641735-36B7-52D8-E03C-1439B1FB47A4}"/>
              </a:ext>
            </a:extLst>
          </p:cNvPr>
          <p:cNvSpPr/>
          <p:nvPr userDrawn="1"/>
        </p:nvSpPr>
        <p:spPr>
          <a:xfrm>
            <a:off x="581992" y="609607"/>
            <a:ext cx="11024839" cy="4800587"/>
          </a:xfrm>
          <a:prstGeom prst="roundRect">
            <a:avLst>
              <a:gd name="adj" fmla="val 7059"/>
            </a:avLst>
          </a:prstGeom>
          <a:pattFill prst="lgGrid">
            <a:fgClr>
              <a:schemeClr val="accent2">
                <a:lumMod val="60000"/>
                <a:lumOff val="40000"/>
              </a:schemeClr>
            </a:fgClr>
            <a:bgClr>
              <a:schemeClr val="bg1"/>
            </a:bgClr>
          </a:pattFill>
          <a:ln>
            <a:noFill/>
          </a:ln>
          <a:effectLst>
            <a:outerShdw blurRad="50800" dist="38100" dir="8100000" algn="tr"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Graphic 8">
            <a:extLst>
              <a:ext uri="{FF2B5EF4-FFF2-40B4-BE49-F238E27FC236}">
                <a16:creationId xmlns:a16="http://schemas.microsoft.com/office/drawing/2014/main" id="{D0D9BC6A-356D-697A-BCD9-0D44A3E3DFC3}"/>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22955" t="-1334" r="-10741" b="23144"/>
          <a:stretch/>
        </p:blipFill>
        <p:spPr>
          <a:xfrm>
            <a:off x="-11572" y="3526154"/>
            <a:ext cx="3896184" cy="3367348"/>
          </a:xfrm>
          <a:prstGeom prst="rect">
            <a:avLst/>
          </a:prstGeom>
        </p:spPr>
      </p:pic>
      <p:pic>
        <p:nvPicPr>
          <p:cNvPr id="12" name="Graphic 11">
            <a:extLst>
              <a:ext uri="{FF2B5EF4-FFF2-40B4-BE49-F238E27FC236}">
                <a16:creationId xmlns:a16="http://schemas.microsoft.com/office/drawing/2014/main" id="{6593DD4A-A75F-4357-2B59-697A1C674E0A}"/>
              </a:ext>
            </a:extLst>
          </p:cNvPr>
          <p:cNvPicPr>
            <a:picLocks noChangeAspect="1"/>
          </p:cNvPicPr>
          <p:nvPr userDrawn="1"/>
        </p:nvPicPr>
        <p:blipFill rotWithShape="1">
          <a:blip>
            <a:extLst>
              <a:ext uri="{96DAC541-7B7A-43D3-8B79-37D633B846F1}">
                <asvg:svgBlip xmlns:asvg="http://schemas.microsoft.com/office/drawing/2016/SVG/main" r:embed="rId3"/>
              </a:ext>
            </a:extLst>
          </a:blip>
          <a:srcRect l="39459" t="46841" r="-10838" b="608"/>
          <a:stretch/>
        </p:blipFill>
        <p:spPr>
          <a:xfrm rot="5400000">
            <a:off x="8882003" y="511012"/>
            <a:ext cx="3829404" cy="2807380"/>
          </a:xfrm>
          <a:prstGeom prst="rect">
            <a:avLst/>
          </a:prstGeom>
        </p:spPr>
      </p:pic>
      <p:sp>
        <p:nvSpPr>
          <p:cNvPr id="13" name="Cross 12">
            <a:extLst>
              <a:ext uri="{FF2B5EF4-FFF2-40B4-BE49-F238E27FC236}">
                <a16:creationId xmlns:a16="http://schemas.microsoft.com/office/drawing/2014/main" id="{AAB9172C-B63E-463A-A818-BF950ABB7594}"/>
              </a:ext>
            </a:extLst>
          </p:cNvPr>
          <p:cNvSpPr/>
          <p:nvPr userDrawn="1"/>
        </p:nvSpPr>
        <p:spPr>
          <a:xfrm rot="2700000">
            <a:off x="8002508" y="156571"/>
            <a:ext cx="906072" cy="906072"/>
          </a:xfrm>
          <a:prstGeom prst="plus">
            <a:avLst>
              <a:gd name="adj" fmla="val 34886"/>
            </a:avLst>
          </a:prstGeom>
          <a:solidFill>
            <a:schemeClr val="accent2">
              <a:lumMod val="50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itle 13">
            <a:extLst>
              <a:ext uri="{FF2B5EF4-FFF2-40B4-BE49-F238E27FC236}">
                <a16:creationId xmlns:a16="http://schemas.microsoft.com/office/drawing/2014/main" id="{61E30655-37C1-C099-C052-42E22DEB3608}"/>
              </a:ext>
            </a:extLst>
          </p:cNvPr>
          <p:cNvSpPr>
            <a:spLocks noGrp="1"/>
          </p:cNvSpPr>
          <p:nvPr>
            <p:ph type="title"/>
          </p:nvPr>
        </p:nvSpPr>
        <p:spPr>
          <a:xfrm>
            <a:off x="836612" y="1664208"/>
            <a:ext cx="10515600" cy="2852928"/>
          </a:xfrm>
        </p:spPr>
        <p:txBody>
          <a:bodyPr anchor="ctr">
            <a:normAutofit/>
          </a:bodyPr>
          <a:lstStyle>
            <a:lvl1pPr algn="ctr">
              <a:defRPr sz="5400" baseline="0">
                <a:ln w="25400">
                  <a:solidFill>
                    <a:schemeClr val="accent2">
                      <a:lumMod val="50000"/>
                    </a:schemeClr>
                  </a:solidFill>
                </a:ln>
                <a:solidFill>
                  <a:schemeClr val="accent2">
                    <a:lumMod val="20000"/>
                    <a:lumOff val="80000"/>
                  </a:schemeClr>
                </a:solidFill>
              </a:defRPr>
            </a:lvl1pPr>
          </a:lstStyle>
          <a:p>
            <a:r>
              <a:rPr lang="en-US"/>
              <a:t>Click to edit Master title style</a:t>
            </a:r>
            <a:endParaRPr lang="en-US" dirty="0"/>
          </a:p>
        </p:txBody>
      </p:sp>
    </p:spTree>
    <p:extLst>
      <p:ext uri="{BB962C8B-B14F-4D97-AF65-F5344CB8AC3E}">
        <p14:creationId xmlns:p14="http://schemas.microsoft.com/office/powerpoint/2010/main" val="33818797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Title and image right">
    <p:spTree>
      <p:nvGrpSpPr>
        <p:cNvPr id="1" name=""/>
        <p:cNvGrpSpPr/>
        <p:nvPr/>
      </p:nvGrpSpPr>
      <p:grpSpPr>
        <a:xfrm>
          <a:off x="0" y="0"/>
          <a:ext cx="0" cy="0"/>
          <a:chOff x="0" y="0"/>
          <a:chExt cx="0" cy="0"/>
        </a:xfrm>
      </p:grpSpPr>
      <p:sp>
        <p:nvSpPr>
          <p:cNvPr id="10" name="Rectangle: Rounded Corners 9">
            <a:extLst>
              <a:ext uri="{FF2B5EF4-FFF2-40B4-BE49-F238E27FC236}">
                <a16:creationId xmlns:a16="http://schemas.microsoft.com/office/drawing/2014/main" id="{E7186880-CD09-DC04-9274-F034B5114CCA}"/>
              </a:ext>
            </a:extLst>
          </p:cNvPr>
          <p:cNvSpPr/>
          <p:nvPr/>
        </p:nvSpPr>
        <p:spPr>
          <a:xfrm>
            <a:off x="7058712" y="457200"/>
            <a:ext cx="4270195" cy="5943596"/>
          </a:xfrm>
          <a:prstGeom prst="roundRect">
            <a:avLst>
              <a:gd name="adj" fmla="val 7059"/>
            </a:avLst>
          </a:prstGeom>
          <a:pattFill prst="lgGrid">
            <a:fgClr>
              <a:schemeClr val="accent2">
                <a:lumMod val="60000"/>
                <a:lumOff val="40000"/>
              </a:schemeClr>
            </a:fgClr>
            <a:bgClr>
              <a:schemeClr val="bg1"/>
            </a:bgClr>
          </a:pattFill>
          <a:ln>
            <a:noFill/>
          </a:ln>
          <a:effectLst>
            <a:outerShdw blurRad="50800" dist="38100" dir="8100000" algn="tr"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1417EF5D-30FC-FBAC-6DFD-E552A7C34F72}"/>
              </a:ext>
            </a:extLst>
          </p:cNvPr>
          <p:cNvSpPr/>
          <p:nvPr userDrawn="1"/>
        </p:nvSpPr>
        <p:spPr>
          <a:xfrm>
            <a:off x="6690589" y="136544"/>
            <a:ext cx="2053087" cy="2042679"/>
          </a:xfrm>
          <a:custGeom>
            <a:avLst/>
            <a:gdLst>
              <a:gd name="connsiteX0" fmla="*/ 1003609 w 2053087"/>
              <a:gd name="connsiteY0" fmla="*/ 1320 h 2042679"/>
              <a:gd name="connsiteX1" fmla="*/ 1369847 w 2053087"/>
              <a:gd name="connsiteY1" fmla="*/ 354620 h 2042679"/>
              <a:gd name="connsiteX2" fmla="*/ 1365832 w 2053087"/>
              <a:gd name="connsiteY2" fmla="*/ 494672 h 2042679"/>
              <a:gd name="connsiteX3" fmla="*/ 1483290 w 2053087"/>
              <a:gd name="connsiteY3" fmla="*/ 417646 h 2042679"/>
              <a:gd name="connsiteX4" fmla="*/ 2014463 w 2053087"/>
              <a:gd name="connsiteY4" fmla="*/ 610796 h 2042679"/>
              <a:gd name="connsiteX5" fmla="*/ 1823223 w 2053087"/>
              <a:gd name="connsiteY5" fmla="*/ 1145905 h 2042679"/>
              <a:gd name="connsiteX6" fmla="*/ 1689077 w 2053087"/>
              <a:gd name="connsiteY6" fmla="*/ 1184929 h 2042679"/>
              <a:gd name="connsiteX7" fmla="*/ 1798709 w 2053087"/>
              <a:gd name="connsiteY7" fmla="*/ 1272173 h 2042679"/>
              <a:gd name="connsiteX8" fmla="*/ 1801644 w 2053087"/>
              <a:gd name="connsiteY8" fmla="*/ 1275417 h 2042679"/>
              <a:gd name="connsiteX9" fmla="*/ 1778760 w 2053087"/>
              <a:gd name="connsiteY9" fmla="*/ 1843212 h 2042679"/>
              <a:gd name="connsiteX10" fmla="*/ 1210966 w 2053087"/>
              <a:gd name="connsiteY10" fmla="*/ 1820327 h 2042679"/>
              <a:gd name="connsiteX11" fmla="*/ 1132747 w 2053087"/>
              <a:gd name="connsiteY11" fmla="*/ 1704421 h 2042679"/>
              <a:gd name="connsiteX12" fmla="*/ 1083207 w 2053087"/>
              <a:gd name="connsiteY12" fmla="*/ 1835633 h 2042679"/>
              <a:gd name="connsiteX13" fmla="*/ 536673 w 2053087"/>
              <a:gd name="connsiteY13" fmla="*/ 1992471 h 2042679"/>
              <a:gd name="connsiteX14" fmla="*/ 379835 w 2053087"/>
              <a:gd name="connsiteY14" fmla="*/ 1445938 h 2042679"/>
              <a:gd name="connsiteX15" fmla="*/ 465527 w 2053087"/>
              <a:gd name="connsiteY15" fmla="*/ 1335114 h 2042679"/>
              <a:gd name="connsiteX16" fmla="*/ 325117 w 2053087"/>
              <a:gd name="connsiteY16" fmla="*/ 1328354 h 2042679"/>
              <a:gd name="connsiteX17" fmla="*/ 7398 w 2053087"/>
              <a:gd name="connsiteY17" fmla="*/ 857547 h 2042679"/>
              <a:gd name="connsiteX18" fmla="*/ 478205 w 2053087"/>
              <a:gd name="connsiteY18" fmla="*/ 539830 h 2042679"/>
              <a:gd name="connsiteX19" fmla="*/ 609919 w 2053087"/>
              <a:gd name="connsiteY19" fmla="*/ 586793 h 2042679"/>
              <a:gd name="connsiteX20" fmla="*/ 572088 w 2053087"/>
              <a:gd name="connsiteY20" fmla="*/ 451096 h 2042679"/>
              <a:gd name="connsiteX21" fmla="*/ 922037 w 2053087"/>
              <a:gd name="connsiteY21" fmla="*/ 2953 h 2042679"/>
              <a:gd name="connsiteX22" fmla="*/ 1003609 w 2053087"/>
              <a:gd name="connsiteY22" fmla="*/ 1320 h 204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053087" h="2042679">
                <a:moveTo>
                  <a:pt x="1003609" y="1320"/>
                </a:moveTo>
                <a:cubicBezTo>
                  <a:pt x="1190309" y="16473"/>
                  <a:pt x="1346681" y="160602"/>
                  <a:pt x="1369847" y="354620"/>
                </a:cubicBezTo>
                <a:cubicBezTo>
                  <a:pt x="1375086" y="401095"/>
                  <a:pt x="1373978" y="448121"/>
                  <a:pt x="1365832" y="494672"/>
                </a:cubicBezTo>
                <a:cubicBezTo>
                  <a:pt x="1401182" y="464099"/>
                  <a:pt x="1441018" y="437962"/>
                  <a:pt x="1483290" y="417646"/>
                </a:cubicBezTo>
                <a:cubicBezTo>
                  <a:pt x="1683890" y="325566"/>
                  <a:pt x="1920331" y="411579"/>
                  <a:pt x="2014463" y="610796"/>
                </a:cubicBezTo>
                <a:cubicBezTo>
                  <a:pt x="2109287" y="811038"/>
                  <a:pt x="2023465" y="1051081"/>
                  <a:pt x="1823223" y="1145905"/>
                </a:cubicBezTo>
                <a:cubicBezTo>
                  <a:pt x="1781118" y="1165362"/>
                  <a:pt x="1735719" y="1178832"/>
                  <a:pt x="1689077" y="1184929"/>
                </a:cubicBezTo>
                <a:cubicBezTo>
                  <a:pt x="1729023" y="1208729"/>
                  <a:pt x="1766084" y="1238207"/>
                  <a:pt x="1798709" y="1272173"/>
                </a:cubicBezTo>
                <a:cubicBezTo>
                  <a:pt x="1799401" y="1273198"/>
                  <a:pt x="1800952" y="1274391"/>
                  <a:pt x="1801644" y="1275417"/>
                </a:cubicBezTo>
                <a:cubicBezTo>
                  <a:pt x="1952717" y="1438446"/>
                  <a:pt x="1941624" y="1692998"/>
                  <a:pt x="1778760" y="1843212"/>
                </a:cubicBezTo>
                <a:cubicBezTo>
                  <a:pt x="1615730" y="1994283"/>
                  <a:pt x="1361178" y="1983191"/>
                  <a:pt x="1210966" y="1820327"/>
                </a:cubicBezTo>
                <a:cubicBezTo>
                  <a:pt x="1179367" y="1785669"/>
                  <a:pt x="1153063" y="1746692"/>
                  <a:pt x="1132747" y="1704421"/>
                </a:cubicBezTo>
                <a:cubicBezTo>
                  <a:pt x="1122191" y="1749612"/>
                  <a:pt x="1105455" y="1794495"/>
                  <a:pt x="1083207" y="1835633"/>
                </a:cubicBezTo>
                <a:cubicBezTo>
                  <a:pt x="976018" y="2029636"/>
                  <a:pt x="730675" y="2099660"/>
                  <a:pt x="536673" y="1992471"/>
                </a:cubicBezTo>
                <a:cubicBezTo>
                  <a:pt x="342671" y="1885282"/>
                  <a:pt x="272646" y="1639939"/>
                  <a:pt x="379835" y="1445938"/>
                </a:cubicBezTo>
                <a:cubicBezTo>
                  <a:pt x="402942" y="1404966"/>
                  <a:pt x="431562" y="1367738"/>
                  <a:pt x="465527" y="1335114"/>
                </a:cubicBezTo>
                <a:cubicBezTo>
                  <a:pt x="418360" y="1339326"/>
                  <a:pt x="371501" y="1337359"/>
                  <a:pt x="325117" y="1328354"/>
                </a:cubicBezTo>
                <a:cubicBezTo>
                  <a:pt x="107800" y="1286163"/>
                  <a:pt x="-34793" y="1074864"/>
                  <a:pt x="7398" y="857547"/>
                </a:cubicBezTo>
                <a:cubicBezTo>
                  <a:pt x="49589" y="640230"/>
                  <a:pt x="260029" y="497472"/>
                  <a:pt x="478205" y="539830"/>
                </a:cubicBezTo>
                <a:cubicBezTo>
                  <a:pt x="523730" y="548668"/>
                  <a:pt x="568780" y="564545"/>
                  <a:pt x="609919" y="586793"/>
                </a:cubicBezTo>
                <a:cubicBezTo>
                  <a:pt x="590629" y="543829"/>
                  <a:pt x="578185" y="497738"/>
                  <a:pt x="572088" y="451096"/>
                </a:cubicBezTo>
                <a:cubicBezTo>
                  <a:pt x="545445" y="230220"/>
                  <a:pt x="702020" y="29762"/>
                  <a:pt x="922037" y="2953"/>
                </a:cubicBezTo>
                <a:cubicBezTo>
                  <a:pt x="949647" y="-377"/>
                  <a:pt x="976937" y="-845"/>
                  <a:pt x="1003609" y="1320"/>
                </a:cubicBezTo>
                <a:close/>
              </a:path>
            </a:pathLst>
          </a:custGeom>
          <a:noFill/>
          <a:ln w="25400" cap="flat">
            <a:solidFill>
              <a:schemeClr val="accent2">
                <a:lumMod val="50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grpSp>
        <p:nvGrpSpPr>
          <p:cNvPr id="4" name="Group 3">
            <a:extLst>
              <a:ext uri="{FF2B5EF4-FFF2-40B4-BE49-F238E27FC236}">
                <a16:creationId xmlns:a16="http://schemas.microsoft.com/office/drawing/2014/main" id="{4E993C80-827B-073B-123F-91EFA6ED0F16}"/>
              </a:ext>
            </a:extLst>
          </p:cNvPr>
          <p:cNvGrpSpPr/>
          <p:nvPr userDrawn="1"/>
        </p:nvGrpSpPr>
        <p:grpSpPr>
          <a:xfrm>
            <a:off x="581992" y="609600"/>
            <a:ext cx="4681680" cy="5257800"/>
            <a:chOff x="581992" y="609600"/>
            <a:chExt cx="10770220" cy="5257800"/>
          </a:xfrm>
        </p:grpSpPr>
        <p:cxnSp>
          <p:nvCxnSpPr>
            <p:cNvPr id="6" name="Straight Connector 5">
              <a:extLst>
                <a:ext uri="{FF2B5EF4-FFF2-40B4-BE49-F238E27FC236}">
                  <a16:creationId xmlns:a16="http://schemas.microsoft.com/office/drawing/2014/main" id="{B3804940-5591-901C-5BAD-295772E97B69}"/>
                </a:ext>
              </a:extLst>
            </p:cNvPr>
            <p:cNvCxnSpPr>
              <a:cxnSpLocks/>
            </p:cNvCxnSpPr>
            <p:nvPr/>
          </p:nvCxnSpPr>
          <p:spPr>
            <a:xfrm>
              <a:off x="581992" y="5867400"/>
              <a:ext cx="10770220" cy="0"/>
            </a:xfrm>
            <a:prstGeom prst="line">
              <a:avLst/>
            </a:prstGeom>
            <a:ln w="12700">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B7CE5C39-E203-EE25-F974-E00FF20297FB}"/>
                </a:ext>
              </a:extLst>
            </p:cNvPr>
            <p:cNvCxnSpPr>
              <a:cxnSpLocks/>
            </p:cNvCxnSpPr>
            <p:nvPr/>
          </p:nvCxnSpPr>
          <p:spPr>
            <a:xfrm>
              <a:off x="581992" y="609600"/>
              <a:ext cx="10770220" cy="0"/>
            </a:xfrm>
            <a:prstGeom prst="line">
              <a:avLst/>
            </a:prstGeom>
            <a:ln w="12700">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grpSp>
      <p:sp>
        <p:nvSpPr>
          <p:cNvPr id="14" name="Title 13">
            <a:extLst>
              <a:ext uri="{FF2B5EF4-FFF2-40B4-BE49-F238E27FC236}">
                <a16:creationId xmlns:a16="http://schemas.microsoft.com/office/drawing/2014/main" id="{649AEC4B-CE87-8089-CF08-AB40516E1E82}"/>
              </a:ext>
            </a:extLst>
          </p:cNvPr>
          <p:cNvSpPr>
            <a:spLocks noGrp="1"/>
          </p:cNvSpPr>
          <p:nvPr userDrawn="1">
            <p:ph type="title"/>
          </p:nvPr>
        </p:nvSpPr>
        <p:spPr>
          <a:xfrm>
            <a:off x="521208" y="612648"/>
            <a:ext cx="4745736" cy="5257800"/>
          </a:xfrm>
        </p:spPr>
        <p:txBody>
          <a:bodyPr anchor="ctr">
            <a:normAutofit/>
          </a:bodyPr>
          <a:lstStyle>
            <a:lvl1pPr algn="ctr">
              <a:lnSpc>
                <a:spcPct val="100000"/>
              </a:lnSpc>
              <a:defRPr sz="5400">
                <a:ln w="31750">
                  <a:solidFill>
                    <a:schemeClr val="accent2">
                      <a:lumMod val="50000"/>
                    </a:schemeClr>
                  </a:solidFill>
                </a:ln>
                <a:noFill/>
              </a:defRPr>
            </a:lvl1pPr>
          </a:lstStyle>
          <a:p>
            <a:r>
              <a:rPr lang="en-US"/>
              <a:t>Click to edit Master title style</a:t>
            </a:r>
            <a:endParaRPr lang="en-US" dirty="0"/>
          </a:p>
        </p:txBody>
      </p:sp>
      <p:sp>
        <p:nvSpPr>
          <p:cNvPr id="22" name="Picture Placeholder 21">
            <a:extLst>
              <a:ext uri="{FF2B5EF4-FFF2-40B4-BE49-F238E27FC236}">
                <a16:creationId xmlns:a16="http://schemas.microsoft.com/office/drawing/2014/main" id="{43B9FDF2-20DD-5F35-EA03-802EC6886830}"/>
              </a:ext>
            </a:extLst>
          </p:cNvPr>
          <p:cNvSpPr>
            <a:spLocks noGrp="1"/>
          </p:cNvSpPr>
          <p:nvPr>
            <p:ph type="pic" sz="quarter" idx="10"/>
          </p:nvPr>
        </p:nvSpPr>
        <p:spPr>
          <a:xfrm>
            <a:off x="7517381" y="914401"/>
            <a:ext cx="3372886" cy="5010213"/>
          </a:xfrm>
          <a:custGeom>
            <a:avLst/>
            <a:gdLst>
              <a:gd name="connsiteX0" fmla="*/ 3370405 w 3372886"/>
              <a:gd name="connsiteY0" fmla="*/ 4826209 h 5010213"/>
              <a:gd name="connsiteX1" fmla="*/ 3368648 w 3372886"/>
              <a:gd name="connsiteY1" fmla="*/ 4843643 h 5010213"/>
              <a:gd name="connsiteX2" fmla="*/ 3362544 w 3372886"/>
              <a:gd name="connsiteY2" fmla="*/ 4863308 h 5010213"/>
              <a:gd name="connsiteX3" fmla="*/ 3347925 w 3372886"/>
              <a:gd name="connsiteY3" fmla="*/ 4848689 h 5010213"/>
              <a:gd name="connsiteX4" fmla="*/ 208613 w 3372886"/>
              <a:gd name="connsiteY4" fmla="*/ 0 h 5010213"/>
              <a:gd name="connsiteX5" fmla="*/ 3164273 w 3372886"/>
              <a:gd name="connsiteY5" fmla="*/ 0 h 5010213"/>
              <a:gd name="connsiteX6" fmla="*/ 3372886 w 3372886"/>
              <a:gd name="connsiteY6" fmla="*/ 208613 h 5010213"/>
              <a:gd name="connsiteX7" fmla="*/ 3372886 w 3372886"/>
              <a:gd name="connsiteY7" fmla="*/ 4436392 h 5010213"/>
              <a:gd name="connsiteX8" fmla="*/ 3154257 w 3372886"/>
              <a:gd name="connsiteY8" fmla="*/ 4655021 h 5010213"/>
              <a:gd name="connsiteX9" fmla="*/ 2930746 w 3372886"/>
              <a:gd name="connsiteY9" fmla="*/ 4431510 h 5010213"/>
              <a:gd name="connsiteX10" fmla="*/ 2737078 w 3372886"/>
              <a:gd name="connsiteY10" fmla="*/ 4625178 h 5010213"/>
              <a:gd name="connsiteX11" fmla="*/ 2960589 w 3372886"/>
              <a:gd name="connsiteY11" fmla="*/ 4848689 h 5010213"/>
              <a:gd name="connsiteX12" fmla="*/ 2799065 w 3372886"/>
              <a:gd name="connsiteY12" fmla="*/ 5010213 h 5010213"/>
              <a:gd name="connsiteX13" fmla="*/ 208613 w 3372886"/>
              <a:gd name="connsiteY13" fmla="*/ 5010213 h 5010213"/>
              <a:gd name="connsiteX14" fmla="*/ 0 w 3372886"/>
              <a:gd name="connsiteY14" fmla="*/ 4801600 h 5010213"/>
              <a:gd name="connsiteX15" fmla="*/ 0 w 3372886"/>
              <a:gd name="connsiteY15" fmla="*/ 208613 h 5010213"/>
              <a:gd name="connsiteX16" fmla="*/ 208613 w 3372886"/>
              <a:gd name="connsiteY16" fmla="*/ 0 h 5010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372886" h="5010213">
                <a:moveTo>
                  <a:pt x="3370405" y="4826209"/>
                </a:moveTo>
                <a:lnTo>
                  <a:pt x="3368648" y="4843643"/>
                </a:lnTo>
                <a:lnTo>
                  <a:pt x="3362544" y="4863308"/>
                </a:lnTo>
                <a:lnTo>
                  <a:pt x="3347925" y="4848689"/>
                </a:lnTo>
                <a:close/>
                <a:moveTo>
                  <a:pt x="208613" y="0"/>
                </a:moveTo>
                <a:lnTo>
                  <a:pt x="3164273" y="0"/>
                </a:lnTo>
                <a:cubicBezTo>
                  <a:pt x="3279487" y="0"/>
                  <a:pt x="3372886" y="93399"/>
                  <a:pt x="3372886" y="208613"/>
                </a:cubicBezTo>
                <a:lnTo>
                  <a:pt x="3372886" y="4436392"/>
                </a:lnTo>
                <a:lnTo>
                  <a:pt x="3154257" y="4655021"/>
                </a:lnTo>
                <a:lnTo>
                  <a:pt x="2930746" y="4431510"/>
                </a:lnTo>
                <a:lnTo>
                  <a:pt x="2737078" y="4625178"/>
                </a:lnTo>
                <a:lnTo>
                  <a:pt x="2960589" y="4848689"/>
                </a:lnTo>
                <a:lnTo>
                  <a:pt x="2799065" y="5010213"/>
                </a:lnTo>
                <a:lnTo>
                  <a:pt x="208613" y="5010213"/>
                </a:lnTo>
                <a:cubicBezTo>
                  <a:pt x="93399" y="5010213"/>
                  <a:pt x="0" y="4916814"/>
                  <a:pt x="0" y="4801600"/>
                </a:cubicBezTo>
                <a:lnTo>
                  <a:pt x="0" y="208613"/>
                </a:lnTo>
                <a:cubicBezTo>
                  <a:pt x="0" y="93399"/>
                  <a:pt x="93399" y="0"/>
                  <a:pt x="208613" y="0"/>
                </a:cubicBezTo>
                <a:close/>
              </a:path>
            </a:pathLst>
          </a:custGeom>
          <a:solidFill>
            <a:schemeClr val="bg2"/>
          </a:solidFill>
        </p:spPr>
        <p:txBody>
          <a:bodyPr wrap="square">
            <a:noAutofit/>
          </a:bodyPr>
          <a:lstStyle>
            <a:lvl1pPr marL="0" indent="0" algn="ctr">
              <a:buNone/>
              <a:defRPr/>
            </a:lvl1pPr>
          </a:lstStyle>
          <a:p>
            <a:endParaRPr lang="en-US" dirty="0"/>
          </a:p>
        </p:txBody>
      </p:sp>
      <p:sp>
        <p:nvSpPr>
          <p:cNvPr id="23" name="Cross 22">
            <a:extLst>
              <a:ext uri="{FF2B5EF4-FFF2-40B4-BE49-F238E27FC236}">
                <a16:creationId xmlns:a16="http://schemas.microsoft.com/office/drawing/2014/main" id="{6F145759-7E95-1BC3-317C-FAE2A6383B40}"/>
              </a:ext>
            </a:extLst>
          </p:cNvPr>
          <p:cNvSpPr/>
          <p:nvPr userDrawn="1"/>
        </p:nvSpPr>
        <p:spPr>
          <a:xfrm rot="2700000">
            <a:off x="10218602" y="5310054"/>
            <a:ext cx="906072" cy="906072"/>
          </a:xfrm>
          <a:prstGeom prst="plus">
            <a:avLst>
              <a:gd name="adj" fmla="val 34886"/>
            </a:avLst>
          </a:prstGeom>
          <a:solidFill>
            <a:schemeClr val="accent2">
              <a:lumMod val="50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7003939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subtitle, and image left">
    <p:spTree>
      <p:nvGrpSpPr>
        <p:cNvPr id="1" name=""/>
        <p:cNvGrpSpPr/>
        <p:nvPr/>
      </p:nvGrpSpPr>
      <p:grpSpPr>
        <a:xfrm>
          <a:off x="0" y="0"/>
          <a:ext cx="0" cy="0"/>
          <a:chOff x="0" y="0"/>
          <a:chExt cx="0" cy="0"/>
        </a:xfrm>
      </p:grpSpPr>
      <p:grpSp>
        <p:nvGrpSpPr>
          <p:cNvPr id="32" name="Group 31">
            <a:extLst>
              <a:ext uri="{FF2B5EF4-FFF2-40B4-BE49-F238E27FC236}">
                <a16:creationId xmlns:a16="http://schemas.microsoft.com/office/drawing/2014/main" id="{35466164-2200-0DEC-FF0B-73D9E6F78ACC}"/>
              </a:ext>
            </a:extLst>
          </p:cNvPr>
          <p:cNvGrpSpPr/>
          <p:nvPr userDrawn="1"/>
        </p:nvGrpSpPr>
        <p:grpSpPr>
          <a:xfrm>
            <a:off x="558905" y="609601"/>
            <a:ext cx="4503264" cy="5791192"/>
            <a:chOff x="7001350" y="610643"/>
            <a:chExt cx="4503264" cy="5256755"/>
          </a:xfrm>
          <a:pattFill prst="lgGrid">
            <a:fgClr>
              <a:schemeClr val="accent2">
                <a:lumMod val="60000"/>
                <a:lumOff val="40000"/>
              </a:schemeClr>
            </a:fgClr>
            <a:bgClr>
              <a:schemeClr val="bg1"/>
            </a:bgClr>
          </a:pattFill>
        </p:grpSpPr>
        <p:sp>
          <p:nvSpPr>
            <p:cNvPr id="33" name="Rectangle: Rounded Corners 32">
              <a:extLst>
                <a:ext uri="{FF2B5EF4-FFF2-40B4-BE49-F238E27FC236}">
                  <a16:creationId xmlns:a16="http://schemas.microsoft.com/office/drawing/2014/main" id="{6DF42ED7-D7A6-1AED-B963-4BDF2948E1E3}"/>
                </a:ext>
              </a:extLst>
            </p:cNvPr>
            <p:cNvSpPr/>
            <p:nvPr/>
          </p:nvSpPr>
          <p:spPr>
            <a:xfrm>
              <a:off x="7001350" y="3429000"/>
              <a:ext cx="4503264" cy="2438398"/>
            </a:xfrm>
            <a:prstGeom prst="roundRect">
              <a:avLst>
                <a:gd name="adj" fmla="val 11894"/>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Rounded Corners 33">
              <a:extLst>
                <a:ext uri="{FF2B5EF4-FFF2-40B4-BE49-F238E27FC236}">
                  <a16:creationId xmlns:a16="http://schemas.microsoft.com/office/drawing/2014/main" id="{BB3D0DE4-B99A-0032-7632-8B5365124CEF}"/>
                </a:ext>
              </a:extLst>
            </p:cNvPr>
            <p:cNvSpPr/>
            <p:nvPr/>
          </p:nvSpPr>
          <p:spPr>
            <a:xfrm>
              <a:off x="7001350" y="610643"/>
              <a:ext cx="4503264" cy="2438398"/>
            </a:xfrm>
            <a:prstGeom prst="roundRect">
              <a:avLst>
                <a:gd name="adj" fmla="val 11894"/>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cxnSp>
        <p:nvCxnSpPr>
          <p:cNvPr id="30" name="Straight Connector 29">
            <a:extLst>
              <a:ext uri="{FF2B5EF4-FFF2-40B4-BE49-F238E27FC236}">
                <a16:creationId xmlns:a16="http://schemas.microsoft.com/office/drawing/2014/main" id="{1A805412-4C95-AD2C-6AA6-C23274E77D39}"/>
              </a:ext>
            </a:extLst>
          </p:cNvPr>
          <p:cNvCxnSpPr>
            <a:cxnSpLocks/>
          </p:cNvCxnSpPr>
          <p:nvPr userDrawn="1"/>
        </p:nvCxnSpPr>
        <p:spPr>
          <a:xfrm>
            <a:off x="5704640" y="5867400"/>
            <a:ext cx="5664819" cy="0"/>
          </a:xfrm>
          <a:prstGeom prst="line">
            <a:avLst/>
          </a:prstGeom>
          <a:ln w="12700">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A6728FD0-DF82-83F1-28E0-FEBA18FF792E}"/>
              </a:ext>
            </a:extLst>
          </p:cNvPr>
          <p:cNvCxnSpPr>
            <a:cxnSpLocks/>
          </p:cNvCxnSpPr>
          <p:nvPr userDrawn="1"/>
        </p:nvCxnSpPr>
        <p:spPr>
          <a:xfrm>
            <a:off x="5704640" y="631520"/>
            <a:ext cx="5664819" cy="0"/>
          </a:xfrm>
          <a:prstGeom prst="line">
            <a:avLst/>
          </a:prstGeom>
          <a:ln w="12700">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pic>
        <p:nvPicPr>
          <p:cNvPr id="36" name="Graphic 35">
            <a:extLst>
              <a:ext uri="{FF2B5EF4-FFF2-40B4-BE49-F238E27FC236}">
                <a16:creationId xmlns:a16="http://schemas.microsoft.com/office/drawing/2014/main" id="{CF056986-9B91-A95C-3BDF-82239110E823}"/>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6093" t="-16314" r="-13478" b="-3577"/>
          <a:stretch/>
        </p:blipFill>
        <p:spPr>
          <a:xfrm rot="16200000">
            <a:off x="-48601" y="48186"/>
            <a:ext cx="2434778" cy="2368886"/>
          </a:xfrm>
          <a:prstGeom prst="rect">
            <a:avLst/>
          </a:prstGeom>
        </p:spPr>
      </p:pic>
      <p:sp>
        <p:nvSpPr>
          <p:cNvPr id="40" name="Title 39">
            <a:extLst>
              <a:ext uri="{FF2B5EF4-FFF2-40B4-BE49-F238E27FC236}">
                <a16:creationId xmlns:a16="http://schemas.microsoft.com/office/drawing/2014/main" id="{A682F108-3AE7-2A73-C8C3-2DD70332262C}"/>
              </a:ext>
            </a:extLst>
          </p:cNvPr>
          <p:cNvSpPr>
            <a:spLocks noGrp="1"/>
          </p:cNvSpPr>
          <p:nvPr>
            <p:ph type="title"/>
          </p:nvPr>
        </p:nvSpPr>
        <p:spPr>
          <a:xfrm>
            <a:off x="5705856" y="631519"/>
            <a:ext cx="5696714" cy="4092877"/>
          </a:xfrm>
        </p:spPr>
        <p:txBody>
          <a:bodyPr>
            <a:noAutofit/>
          </a:bodyPr>
          <a:lstStyle>
            <a:lvl1pPr>
              <a:lnSpc>
                <a:spcPct val="100000"/>
              </a:lnSpc>
              <a:defRPr sz="5400">
                <a:ln w="31750">
                  <a:solidFill>
                    <a:schemeClr val="accent2">
                      <a:lumMod val="50000"/>
                    </a:schemeClr>
                  </a:solidFill>
                </a:ln>
                <a:noFill/>
              </a:defRPr>
            </a:lvl1pPr>
          </a:lstStyle>
          <a:p>
            <a:endParaRPr lang="en-US" dirty="0"/>
          </a:p>
        </p:txBody>
      </p:sp>
      <p:sp>
        <p:nvSpPr>
          <p:cNvPr id="46" name="Picture Placeholder 45">
            <a:extLst>
              <a:ext uri="{FF2B5EF4-FFF2-40B4-BE49-F238E27FC236}">
                <a16:creationId xmlns:a16="http://schemas.microsoft.com/office/drawing/2014/main" id="{E2C66DB6-41D4-AC6F-2E21-26981260751F}"/>
              </a:ext>
            </a:extLst>
          </p:cNvPr>
          <p:cNvSpPr>
            <a:spLocks noGrp="1"/>
          </p:cNvSpPr>
          <p:nvPr>
            <p:ph type="pic" sz="quarter" idx="14"/>
          </p:nvPr>
        </p:nvSpPr>
        <p:spPr>
          <a:xfrm>
            <a:off x="943638" y="952497"/>
            <a:ext cx="3733799" cy="5105400"/>
          </a:xfrm>
          <a:custGeom>
            <a:avLst/>
            <a:gdLst>
              <a:gd name="connsiteX0" fmla="*/ 622312 w 3733799"/>
              <a:gd name="connsiteY0" fmla="*/ 0 h 5105400"/>
              <a:gd name="connsiteX1" fmla="*/ 3111487 w 3733799"/>
              <a:gd name="connsiteY1" fmla="*/ 0 h 5105400"/>
              <a:gd name="connsiteX2" fmla="*/ 3733799 w 3733799"/>
              <a:gd name="connsiteY2" fmla="*/ 622312 h 5105400"/>
              <a:gd name="connsiteX3" fmla="*/ 3733799 w 3733799"/>
              <a:gd name="connsiteY3" fmla="*/ 4414839 h 5105400"/>
              <a:gd name="connsiteX4" fmla="*/ 3709388 w 3733799"/>
              <a:gd name="connsiteY4" fmla="*/ 4390428 h 5105400"/>
              <a:gd name="connsiteX5" fmla="*/ 3485877 w 3733799"/>
              <a:gd name="connsiteY5" fmla="*/ 4613939 h 5105400"/>
              <a:gd name="connsiteX6" fmla="*/ 3262366 w 3733799"/>
              <a:gd name="connsiteY6" fmla="*/ 4390428 h 5105400"/>
              <a:gd name="connsiteX7" fmla="*/ 3068698 w 3733799"/>
              <a:gd name="connsiteY7" fmla="*/ 4584096 h 5105400"/>
              <a:gd name="connsiteX8" fmla="*/ 3292209 w 3733799"/>
              <a:gd name="connsiteY8" fmla="*/ 4807607 h 5105400"/>
              <a:gd name="connsiteX9" fmla="*/ 3068698 w 3733799"/>
              <a:gd name="connsiteY9" fmla="*/ 5031118 h 5105400"/>
              <a:gd name="connsiteX10" fmla="*/ 3140096 w 3733799"/>
              <a:gd name="connsiteY10" fmla="*/ 5102516 h 5105400"/>
              <a:gd name="connsiteX11" fmla="*/ 3111487 w 3733799"/>
              <a:gd name="connsiteY11" fmla="*/ 5105400 h 5105400"/>
              <a:gd name="connsiteX12" fmla="*/ 622312 w 3733799"/>
              <a:gd name="connsiteY12" fmla="*/ 5105400 h 5105400"/>
              <a:gd name="connsiteX13" fmla="*/ 0 w 3733799"/>
              <a:gd name="connsiteY13" fmla="*/ 4483088 h 5105400"/>
              <a:gd name="connsiteX14" fmla="*/ 0 w 3733799"/>
              <a:gd name="connsiteY14" fmla="*/ 622312 h 5105400"/>
              <a:gd name="connsiteX15" fmla="*/ 622312 w 3733799"/>
              <a:gd name="connsiteY15" fmla="*/ 0 h 5105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33799" h="5105400">
                <a:moveTo>
                  <a:pt x="622312" y="0"/>
                </a:moveTo>
                <a:lnTo>
                  <a:pt x="3111487" y="0"/>
                </a:lnTo>
                <a:cubicBezTo>
                  <a:pt x="3455180" y="0"/>
                  <a:pt x="3733799" y="278619"/>
                  <a:pt x="3733799" y="622312"/>
                </a:cubicBezTo>
                <a:lnTo>
                  <a:pt x="3733799" y="4414839"/>
                </a:lnTo>
                <a:lnTo>
                  <a:pt x="3709388" y="4390428"/>
                </a:lnTo>
                <a:lnTo>
                  <a:pt x="3485877" y="4613939"/>
                </a:lnTo>
                <a:lnTo>
                  <a:pt x="3262366" y="4390428"/>
                </a:lnTo>
                <a:lnTo>
                  <a:pt x="3068698" y="4584096"/>
                </a:lnTo>
                <a:lnTo>
                  <a:pt x="3292209" y="4807607"/>
                </a:lnTo>
                <a:lnTo>
                  <a:pt x="3068698" y="5031118"/>
                </a:lnTo>
                <a:lnTo>
                  <a:pt x="3140096" y="5102516"/>
                </a:lnTo>
                <a:lnTo>
                  <a:pt x="3111487" y="5105400"/>
                </a:lnTo>
                <a:lnTo>
                  <a:pt x="622312" y="5105400"/>
                </a:lnTo>
                <a:cubicBezTo>
                  <a:pt x="278619" y="5105400"/>
                  <a:pt x="0" y="4826781"/>
                  <a:pt x="0" y="4483088"/>
                </a:cubicBezTo>
                <a:lnTo>
                  <a:pt x="0" y="622312"/>
                </a:lnTo>
                <a:cubicBezTo>
                  <a:pt x="0" y="278619"/>
                  <a:pt x="278619" y="0"/>
                  <a:pt x="622312" y="0"/>
                </a:cubicBezTo>
                <a:close/>
              </a:path>
            </a:pathLst>
          </a:custGeom>
          <a:solidFill>
            <a:schemeClr val="bg2"/>
          </a:solidFill>
        </p:spPr>
        <p:txBody>
          <a:bodyPr wrap="square">
            <a:noAutofit/>
          </a:bodyPr>
          <a:lstStyle>
            <a:lvl1pPr marL="0" indent="0" algn="ctr">
              <a:buNone/>
              <a:defRPr/>
            </a:lvl1pPr>
          </a:lstStyle>
          <a:p>
            <a:endParaRPr lang="en-US" dirty="0"/>
          </a:p>
        </p:txBody>
      </p:sp>
      <p:sp>
        <p:nvSpPr>
          <p:cNvPr id="42" name="Text Placeholder 15">
            <a:extLst>
              <a:ext uri="{FF2B5EF4-FFF2-40B4-BE49-F238E27FC236}">
                <a16:creationId xmlns:a16="http://schemas.microsoft.com/office/drawing/2014/main" id="{6E3DD6E9-B188-4073-618E-913C10B25786}"/>
              </a:ext>
            </a:extLst>
          </p:cNvPr>
          <p:cNvSpPr>
            <a:spLocks noGrp="1"/>
          </p:cNvSpPr>
          <p:nvPr>
            <p:ph type="body" sz="quarter" idx="13"/>
          </p:nvPr>
        </p:nvSpPr>
        <p:spPr>
          <a:xfrm>
            <a:off x="5709980" y="4762498"/>
            <a:ext cx="5697929" cy="1066800"/>
          </a:xfrm>
        </p:spPr>
        <p:txBody>
          <a:bodyPr>
            <a:normAutofit/>
          </a:bodyPr>
          <a:lstStyle>
            <a:lvl1pPr marL="0" indent="0">
              <a:lnSpc>
                <a:spcPct val="100000"/>
              </a:lnSpc>
              <a:buNone/>
              <a:defRPr sz="2400" b="1" baseline="0">
                <a:solidFill>
                  <a:schemeClr val="accent2">
                    <a:lumMod val="50000"/>
                  </a:schemeClr>
                </a:solidFill>
              </a:defRPr>
            </a:lvl1pPr>
          </a:lstStyle>
          <a:p>
            <a:pPr lvl="0"/>
            <a:r>
              <a:rPr lang="en-US"/>
              <a:t>Click to edit Master text styles</a:t>
            </a:r>
          </a:p>
        </p:txBody>
      </p:sp>
      <p:sp>
        <p:nvSpPr>
          <p:cNvPr id="47" name="Cross 46">
            <a:extLst>
              <a:ext uri="{FF2B5EF4-FFF2-40B4-BE49-F238E27FC236}">
                <a16:creationId xmlns:a16="http://schemas.microsoft.com/office/drawing/2014/main" id="{46328A47-0F71-24AD-1DBE-43C71079A374}"/>
              </a:ext>
            </a:extLst>
          </p:cNvPr>
          <p:cNvSpPr/>
          <p:nvPr userDrawn="1"/>
        </p:nvSpPr>
        <p:spPr>
          <a:xfrm rot="2700000">
            <a:off x="3976479" y="5307068"/>
            <a:ext cx="906072" cy="906072"/>
          </a:xfrm>
          <a:prstGeom prst="plus">
            <a:avLst>
              <a:gd name="adj" fmla="val 34886"/>
            </a:avLst>
          </a:prstGeom>
          <a:solidFill>
            <a:schemeClr val="accent2">
              <a:lumMod val="50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5452627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with ic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1F0AE0-C844-54D6-6029-86DFDACF0C86}"/>
              </a:ext>
            </a:extLst>
          </p:cNvPr>
          <p:cNvSpPr>
            <a:spLocks noGrp="1"/>
          </p:cNvSpPr>
          <p:nvPr>
            <p:ph type="title"/>
          </p:nvPr>
        </p:nvSpPr>
        <p:spPr>
          <a:xfrm>
            <a:off x="685800" y="621792"/>
            <a:ext cx="5715000" cy="1143000"/>
          </a:xfrm>
        </p:spPr>
        <p:txBody>
          <a:bodyPr/>
          <a:lstStyle/>
          <a:p>
            <a:r>
              <a:rPr lang="en-US"/>
              <a:t>Click to edit Master title style</a:t>
            </a:r>
          </a:p>
        </p:txBody>
      </p:sp>
      <p:sp>
        <p:nvSpPr>
          <p:cNvPr id="19" name="Content Placeholder 18">
            <a:extLst>
              <a:ext uri="{FF2B5EF4-FFF2-40B4-BE49-F238E27FC236}">
                <a16:creationId xmlns:a16="http://schemas.microsoft.com/office/drawing/2014/main" id="{958B5C90-17D9-C673-F1EC-0ED209084ED4}"/>
              </a:ext>
            </a:extLst>
          </p:cNvPr>
          <p:cNvSpPr>
            <a:spLocks noGrp="1"/>
          </p:cNvSpPr>
          <p:nvPr>
            <p:ph sz="quarter" idx="13"/>
          </p:nvPr>
        </p:nvSpPr>
        <p:spPr>
          <a:xfrm>
            <a:off x="685800" y="2084832"/>
            <a:ext cx="5715000" cy="37033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12" name="Straight Connector 11">
            <a:extLst>
              <a:ext uri="{FF2B5EF4-FFF2-40B4-BE49-F238E27FC236}">
                <a16:creationId xmlns:a16="http://schemas.microsoft.com/office/drawing/2014/main" id="{B8EBB14C-D20D-204B-2946-AD69B85744AB}"/>
              </a:ext>
            </a:extLst>
          </p:cNvPr>
          <p:cNvCxnSpPr>
            <a:cxnSpLocks/>
          </p:cNvCxnSpPr>
          <p:nvPr userDrawn="1"/>
        </p:nvCxnSpPr>
        <p:spPr>
          <a:xfrm>
            <a:off x="581992" y="5867400"/>
            <a:ext cx="10770220" cy="0"/>
          </a:xfrm>
          <a:prstGeom prst="line">
            <a:avLst/>
          </a:prstGeom>
          <a:ln w="12700">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2419C6F3-0BA0-1C77-3DB4-761E584808F4}"/>
              </a:ext>
            </a:extLst>
          </p:cNvPr>
          <p:cNvCxnSpPr>
            <a:cxnSpLocks/>
          </p:cNvCxnSpPr>
          <p:nvPr userDrawn="1"/>
        </p:nvCxnSpPr>
        <p:spPr>
          <a:xfrm>
            <a:off x="581992" y="609600"/>
            <a:ext cx="10770220" cy="0"/>
          </a:xfrm>
          <a:prstGeom prst="line">
            <a:avLst/>
          </a:prstGeom>
          <a:ln w="12700">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sp>
        <p:nvSpPr>
          <p:cNvPr id="14" name="Rectangle: Rounded Corners 13">
            <a:extLst>
              <a:ext uri="{FF2B5EF4-FFF2-40B4-BE49-F238E27FC236}">
                <a16:creationId xmlns:a16="http://schemas.microsoft.com/office/drawing/2014/main" id="{B89C344F-D71F-89C1-89D1-17EF8F9A4455}"/>
              </a:ext>
            </a:extLst>
          </p:cNvPr>
          <p:cNvSpPr/>
          <p:nvPr userDrawn="1"/>
        </p:nvSpPr>
        <p:spPr>
          <a:xfrm>
            <a:off x="7082017" y="1143000"/>
            <a:ext cx="4270195" cy="4114797"/>
          </a:xfrm>
          <a:prstGeom prst="roundRect">
            <a:avLst>
              <a:gd name="adj" fmla="val 7995"/>
            </a:avLst>
          </a:prstGeom>
          <a:pattFill prst="lgGrid">
            <a:fgClr>
              <a:schemeClr val="accent2">
                <a:lumMod val="60000"/>
                <a:lumOff val="40000"/>
              </a:schemeClr>
            </a:fgClr>
            <a:bgClr>
              <a:schemeClr val="bg1"/>
            </a:bgClr>
          </a:pattFill>
          <a:ln>
            <a:noFill/>
          </a:ln>
          <a:effectLst>
            <a:outerShdw blurRad="50800" dist="38100" dir="8100000" algn="tr"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6" name="Graphic 15">
            <a:extLst>
              <a:ext uri="{FF2B5EF4-FFF2-40B4-BE49-F238E27FC236}">
                <a16:creationId xmlns:a16="http://schemas.microsoft.com/office/drawing/2014/main" id="{8A531EC8-CE4E-3DF8-AE13-9EDF4E026F84}"/>
              </a:ext>
            </a:extLst>
          </p:cNvPr>
          <p:cNvPicPr>
            <a:picLocks noChangeAspect="1"/>
          </p:cNvPicPr>
          <p:nvPr/>
        </p:nvPicPr>
        <p:blipFill rotWithShape="1">
          <a:blip>
            <a:extLst>
              <a:ext uri="{96DAC541-7B7A-43D3-8B79-37D633B846F1}">
                <asvg:svgBlip xmlns:asvg="http://schemas.microsoft.com/office/drawing/2016/SVG/main" r:embed="rId2"/>
              </a:ext>
            </a:extLst>
          </a:blip>
          <a:srcRect l="864" r="-5560"/>
          <a:stretch/>
        </p:blipFill>
        <p:spPr>
          <a:xfrm>
            <a:off x="7618412" y="1550791"/>
            <a:ext cx="3505200" cy="3333765"/>
          </a:xfrm>
          <a:prstGeom prst="rect">
            <a:avLst/>
          </a:prstGeom>
        </p:spPr>
      </p:pic>
      <p:sp>
        <p:nvSpPr>
          <p:cNvPr id="21" name="Picture Placeholder 20">
            <a:extLst>
              <a:ext uri="{FF2B5EF4-FFF2-40B4-BE49-F238E27FC236}">
                <a16:creationId xmlns:a16="http://schemas.microsoft.com/office/drawing/2014/main" id="{573575EF-AC90-8222-EC49-8D685008C107}"/>
              </a:ext>
            </a:extLst>
          </p:cNvPr>
          <p:cNvSpPr>
            <a:spLocks noGrp="1"/>
          </p:cNvSpPr>
          <p:nvPr>
            <p:ph type="pic" sz="quarter" idx="14"/>
          </p:nvPr>
        </p:nvSpPr>
        <p:spPr>
          <a:xfrm>
            <a:off x="8532812" y="2467865"/>
            <a:ext cx="1499616" cy="1499616"/>
          </a:xfrm>
        </p:spPr>
        <p:txBody>
          <a:bodyPr>
            <a:normAutofit/>
          </a:bodyPr>
          <a:lstStyle>
            <a:lvl1pPr marL="0" indent="0" algn="ctr">
              <a:buNone/>
              <a:defRPr sz="1200">
                <a:solidFill>
                  <a:schemeClr val="bg1"/>
                </a:solidFill>
              </a:defRPr>
            </a:lvl1pPr>
          </a:lstStyle>
          <a:p>
            <a:endParaRPr lang="en-US" dirty="0"/>
          </a:p>
        </p:txBody>
      </p:sp>
      <p:sp>
        <p:nvSpPr>
          <p:cNvPr id="3" name="Date Placeholder 2">
            <a:extLst>
              <a:ext uri="{FF2B5EF4-FFF2-40B4-BE49-F238E27FC236}">
                <a16:creationId xmlns:a16="http://schemas.microsoft.com/office/drawing/2014/main" id="{F7AE54EE-77AF-E258-31B4-FA35A33032AA}"/>
              </a:ext>
            </a:extLst>
          </p:cNvPr>
          <p:cNvSpPr>
            <a:spLocks noGrp="1"/>
          </p:cNvSpPr>
          <p:nvPr>
            <p:ph type="dt" sz="half" idx="10"/>
          </p:nvPr>
        </p:nvSpPr>
        <p:spPr/>
        <p:txBody>
          <a:bodyPr/>
          <a:lstStyle/>
          <a:p>
            <a:r>
              <a:rPr lang="en-US"/>
              <a:t>00/00/00</a:t>
            </a:r>
            <a:endParaRPr lang="en-US" dirty="0"/>
          </a:p>
        </p:txBody>
      </p:sp>
      <p:sp>
        <p:nvSpPr>
          <p:cNvPr id="4" name="Footer Placeholder 3">
            <a:extLst>
              <a:ext uri="{FF2B5EF4-FFF2-40B4-BE49-F238E27FC236}">
                <a16:creationId xmlns:a16="http://schemas.microsoft.com/office/drawing/2014/main" id="{52C5B8AF-C49D-571F-69BF-1AB0C27248D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40F5E931-3ABC-DD1A-FDC8-C03E569E9CF5}"/>
              </a:ext>
            </a:extLst>
          </p:cNvPr>
          <p:cNvSpPr>
            <a:spLocks noGrp="1"/>
          </p:cNvSpPr>
          <p:nvPr>
            <p:ph type="sldNum" sz="quarter" idx="12"/>
          </p:nvPr>
        </p:nvSpPr>
        <p:spPr/>
        <p:txBody>
          <a:bodyPr/>
          <a:lstStyle/>
          <a:p>
            <a:fld id="{EB37DED6-D4C7-42EE-AB49-D2E39E64FDE4}" type="slidenum">
              <a:rPr lang="en-US" smtClean="0"/>
              <a:pPr/>
              <a:t>‹#›</a:t>
            </a:fld>
            <a:endParaRPr lang="en-US" dirty="0"/>
          </a:p>
        </p:txBody>
      </p:sp>
    </p:spTree>
    <p:extLst>
      <p:ext uri="{BB962C8B-B14F-4D97-AF65-F5344CB8AC3E}">
        <p14:creationId xmlns:p14="http://schemas.microsoft.com/office/powerpoint/2010/main" val="36056804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bottom">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6F7B74CE-1A45-5DDD-F75F-4D4303056AC2}"/>
              </a:ext>
            </a:extLst>
          </p:cNvPr>
          <p:cNvSpPr/>
          <p:nvPr userDrawn="1"/>
        </p:nvSpPr>
        <p:spPr>
          <a:xfrm>
            <a:off x="581992" y="1017439"/>
            <a:ext cx="10766796" cy="1465622"/>
          </a:xfrm>
          <a:prstGeom prst="roundRect">
            <a:avLst>
              <a:gd name="adj" fmla="val 11894"/>
            </a:avLst>
          </a:prstGeom>
          <a:pattFill prst="lgGrid">
            <a:fgClr>
              <a:schemeClr val="accent2">
                <a:lumMod val="60000"/>
                <a:lumOff val="40000"/>
              </a:schemeClr>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white"/>
              </a:solidFill>
              <a:effectLst/>
              <a:uLnTx/>
              <a:uFillTx/>
              <a:latin typeface="Quire Sans"/>
              <a:ea typeface="+mn-ea"/>
              <a:cs typeface="+mn-cs"/>
            </a:endParaRPr>
          </a:p>
        </p:txBody>
      </p:sp>
      <p:cxnSp>
        <p:nvCxnSpPr>
          <p:cNvPr id="7" name="Straight Connector 6">
            <a:extLst>
              <a:ext uri="{FF2B5EF4-FFF2-40B4-BE49-F238E27FC236}">
                <a16:creationId xmlns:a16="http://schemas.microsoft.com/office/drawing/2014/main" id="{126CBDAA-F3EB-A7CC-348C-C6DEF36D4318}"/>
              </a:ext>
            </a:extLst>
          </p:cNvPr>
          <p:cNvCxnSpPr>
            <a:cxnSpLocks/>
          </p:cNvCxnSpPr>
          <p:nvPr userDrawn="1"/>
        </p:nvCxnSpPr>
        <p:spPr>
          <a:xfrm>
            <a:off x="581992" y="5867400"/>
            <a:ext cx="10770220" cy="0"/>
          </a:xfrm>
          <a:prstGeom prst="line">
            <a:avLst/>
          </a:prstGeom>
          <a:ln w="12700">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E078AE03-2D5A-BEDE-B033-84F89218D9BB}"/>
              </a:ext>
            </a:extLst>
          </p:cNvPr>
          <p:cNvCxnSpPr>
            <a:cxnSpLocks/>
          </p:cNvCxnSpPr>
          <p:nvPr userDrawn="1"/>
        </p:nvCxnSpPr>
        <p:spPr>
          <a:xfrm>
            <a:off x="581992" y="609600"/>
            <a:ext cx="10770220" cy="0"/>
          </a:xfrm>
          <a:prstGeom prst="line">
            <a:avLst/>
          </a:prstGeom>
          <a:ln w="12700">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grpSp>
        <p:nvGrpSpPr>
          <p:cNvPr id="9" name="Group 8">
            <a:extLst>
              <a:ext uri="{FF2B5EF4-FFF2-40B4-BE49-F238E27FC236}">
                <a16:creationId xmlns:a16="http://schemas.microsoft.com/office/drawing/2014/main" id="{768A3B78-13C8-892D-7ADC-D62A05F51967}"/>
              </a:ext>
            </a:extLst>
          </p:cNvPr>
          <p:cNvGrpSpPr/>
          <p:nvPr userDrawn="1"/>
        </p:nvGrpSpPr>
        <p:grpSpPr>
          <a:xfrm flipH="1">
            <a:off x="8245440" y="0"/>
            <a:ext cx="3943385" cy="2209800"/>
            <a:chOff x="-10411" y="0"/>
            <a:chExt cx="3943385" cy="2209800"/>
          </a:xfrm>
        </p:grpSpPr>
        <p:pic>
          <p:nvPicPr>
            <p:cNvPr id="10" name="Graphic 9">
              <a:extLst>
                <a:ext uri="{FF2B5EF4-FFF2-40B4-BE49-F238E27FC236}">
                  <a16:creationId xmlns:a16="http://schemas.microsoft.com/office/drawing/2014/main" id="{AC5AC647-1AA8-FA57-37D8-5F2E09389323}"/>
                </a:ext>
              </a:extLst>
            </p:cNvPr>
            <p:cNvPicPr>
              <a:picLocks noChangeAspect="1"/>
            </p:cNvPicPr>
            <p:nvPr/>
          </p:nvPicPr>
          <p:blipFill rotWithShape="1">
            <a:blip>
              <a:extLst>
                <a:ext uri="{96DAC541-7B7A-43D3-8B79-37D633B846F1}">
                  <asvg:svgBlip xmlns:asvg="http://schemas.microsoft.com/office/drawing/2016/SVG/main" r:embed="rId2"/>
                </a:ext>
              </a:extLst>
            </a:blip>
            <a:srcRect l="22955" t="-1334" r="-10741" b="23144"/>
            <a:stretch/>
          </p:blipFill>
          <p:spPr>
            <a:xfrm rot="10800000" flipH="1">
              <a:off x="-10411" y="0"/>
              <a:ext cx="2556844" cy="2209800"/>
            </a:xfrm>
            <a:prstGeom prst="rect">
              <a:avLst/>
            </a:prstGeom>
          </p:spPr>
        </p:pic>
        <p:sp>
          <p:nvSpPr>
            <p:cNvPr id="11" name="Cross 10">
              <a:extLst>
                <a:ext uri="{FF2B5EF4-FFF2-40B4-BE49-F238E27FC236}">
                  <a16:creationId xmlns:a16="http://schemas.microsoft.com/office/drawing/2014/main" id="{F0C52D8B-C4A5-6592-FB45-2A569D339574}"/>
                </a:ext>
              </a:extLst>
            </p:cNvPr>
            <p:cNvSpPr/>
            <p:nvPr/>
          </p:nvSpPr>
          <p:spPr>
            <a:xfrm rot="2700000">
              <a:off x="3278601" y="721719"/>
              <a:ext cx="654373" cy="654373"/>
            </a:xfrm>
            <a:prstGeom prst="plus">
              <a:avLst>
                <a:gd name="adj" fmla="val 34886"/>
              </a:avLst>
            </a:prstGeom>
            <a:solidFill>
              <a:schemeClr val="accent2">
                <a:lumMod val="50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white"/>
                </a:solidFill>
                <a:effectLst/>
                <a:uLnTx/>
                <a:uFillTx/>
                <a:latin typeface="Quire Sans"/>
                <a:ea typeface="+mn-ea"/>
                <a:cs typeface="+mn-cs"/>
              </a:endParaRPr>
            </a:p>
          </p:txBody>
        </p:sp>
      </p:grpSp>
      <p:pic>
        <p:nvPicPr>
          <p:cNvPr id="12" name="Graphic 11">
            <a:extLst>
              <a:ext uri="{FF2B5EF4-FFF2-40B4-BE49-F238E27FC236}">
                <a16:creationId xmlns:a16="http://schemas.microsoft.com/office/drawing/2014/main" id="{83E148C5-F88C-4D65-3DB7-756252A8A1D8}"/>
              </a:ext>
            </a:extLst>
          </p:cNvPr>
          <p:cNvPicPr>
            <a:picLocks noChangeAspect="1"/>
          </p:cNvPicPr>
          <p:nvPr userDrawn="1"/>
        </p:nvPicPr>
        <p:blipFill rotWithShape="1">
          <a:blip>
            <a:extLst>
              <a:ext uri="{96DAC541-7B7A-43D3-8B79-37D633B846F1}">
                <asvg:svgBlip xmlns:asvg="http://schemas.microsoft.com/office/drawing/2016/SVG/main" r:embed="rId3"/>
              </a:ext>
            </a:extLst>
          </a:blip>
          <a:srcRect l="979" t="-1685" r="-5675" b="63656"/>
          <a:stretch/>
        </p:blipFill>
        <p:spPr>
          <a:xfrm>
            <a:off x="840037" y="1219201"/>
            <a:ext cx="3494301" cy="1263860"/>
          </a:xfrm>
          <a:prstGeom prst="rect">
            <a:avLst/>
          </a:prstGeom>
        </p:spPr>
      </p:pic>
      <p:sp>
        <p:nvSpPr>
          <p:cNvPr id="2" name="Title 1">
            <a:extLst>
              <a:ext uri="{FF2B5EF4-FFF2-40B4-BE49-F238E27FC236}">
                <a16:creationId xmlns:a16="http://schemas.microsoft.com/office/drawing/2014/main" id="{3CBE60AE-BB9D-05D7-65F7-DA818CF834D2}"/>
              </a:ext>
            </a:extLst>
          </p:cNvPr>
          <p:cNvSpPr>
            <a:spLocks noGrp="1"/>
          </p:cNvSpPr>
          <p:nvPr>
            <p:ph type="title"/>
          </p:nvPr>
        </p:nvSpPr>
        <p:spPr>
          <a:xfrm>
            <a:off x="457200" y="2350008"/>
            <a:ext cx="10890504" cy="1143000"/>
          </a:xfrm>
        </p:spPr>
        <p:txBody>
          <a:bodyPr/>
          <a:lstStyle/>
          <a:p>
            <a:r>
              <a:rPr lang="en-US"/>
              <a:t>Click to edit Master title style</a:t>
            </a:r>
          </a:p>
        </p:txBody>
      </p:sp>
      <p:sp>
        <p:nvSpPr>
          <p:cNvPr id="13" name="Content Placeholder 18">
            <a:extLst>
              <a:ext uri="{FF2B5EF4-FFF2-40B4-BE49-F238E27FC236}">
                <a16:creationId xmlns:a16="http://schemas.microsoft.com/office/drawing/2014/main" id="{C6002F4C-93CF-DB09-2A74-421C0198314B}"/>
              </a:ext>
            </a:extLst>
          </p:cNvPr>
          <p:cNvSpPr>
            <a:spLocks noGrp="1"/>
          </p:cNvSpPr>
          <p:nvPr>
            <p:ph sz="quarter" idx="13"/>
          </p:nvPr>
        </p:nvSpPr>
        <p:spPr>
          <a:xfrm>
            <a:off x="457200" y="3703320"/>
            <a:ext cx="10771632" cy="2011680"/>
          </a:xfrm>
        </p:spPr>
        <p:txBody>
          <a:bodyPr/>
          <a:lstStyle>
            <a:lvl1pPr>
              <a:lnSpc>
                <a:spcPct val="100000"/>
              </a:lnSpc>
              <a:spcBef>
                <a:spcPts val="0"/>
              </a:spcBef>
              <a:spcAft>
                <a:spcPts val="600"/>
              </a:spcAft>
              <a:defRPr/>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Date Placeholder 2">
            <a:extLst>
              <a:ext uri="{FF2B5EF4-FFF2-40B4-BE49-F238E27FC236}">
                <a16:creationId xmlns:a16="http://schemas.microsoft.com/office/drawing/2014/main" id="{23AB9BAC-9473-E02D-034C-A712981D8ECE}"/>
              </a:ext>
            </a:extLst>
          </p:cNvPr>
          <p:cNvSpPr>
            <a:spLocks noGrp="1"/>
          </p:cNvSpPr>
          <p:nvPr>
            <p:ph type="dt" sz="half" idx="10"/>
          </p:nvPr>
        </p:nvSpPr>
        <p:spPr/>
        <p:txBody>
          <a:bodyPr/>
          <a:lstStyle/>
          <a:p>
            <a:r>
              <a:rPr lang="en-US"/>
              <a:t>00/00/00</a:t>
            </a:r>
            <a:endParaRPr lang="en-US" dirty="0"/>
          </a:p>
        </p:txBody>
      </p:sp>
      <p:sp>
        <p:nvSpPr>
          <p:cNvPr id="4" name="Footer Placeholder 3">
            <a:extLst>
              <a:ext uri="{FF2B5EF4-FFF2-40B4-BE49-F238E27FC236}">
                <a16:creationId xmlns:a16="http://schemas.microsoft.com/office/drawing/2014/main" id="{9B47D348-2AA6-5878-4C98-CB3E895FEF4D}"/>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CEE4AA3A-02D3-C16A-F484-4365AEC665E1}"/>
              </a:ext>
            </a:extLst>
          </p:cNvPr>
          <p:cNvSpPr>
            <a:spLocks noGrp="1"/>
          </p:cNvSpPr>
          <p:nvPr>
            <p:ph type="sldNum" sz="quarter" idx="12"/>
          </p:nvPr>
        </p:nvSpPr>
        <p:spPr/>
        <p:txBody>
          <a:bodyPr/>
          <a:lstStyle/>
          <a:p>
            <a:fld id="{EB37DED6-D4C7-42EE-AB49-D2E39E64FDE4}" type="slidenum">
              <a:rPr lang="en-US" smtClean="0"/>
              <a:pPr/>
              <a:t>‹#›</a:t>
            </a:fld>
            <a:endParaRPr lang="en-US" dirty="0"/>
          </a:p>
        </p:txBody>
      </p:sp>
    </p:spTree>
    <p:extLst>
      <p:ext uri="{BB962C8B-B14F-4D97-AF65-F5344CB8AC3E}">
        <p14:creationId xmlns:p14="http://schemas.microsoft.com/office/powerpoint/2010/main" val="16980682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lef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78823B-1848-DD23-32C1-55B6F35BBB88}"/>
              </a:ext>
            </a:extLst>
          </p:cNvPr>
          <p:cNvSpPr>
            <a:spLocks noGrp="1"/>
          </p:cNvSpPr>
          <p:nvPr>
            <p:ph type="title"/>
          </p:nvPr>
        </p:nvSpPr>
        <p:spPr>
          <a:xfrm>
            <a:off x="521208" y="621792"/>
            <a:ext cx="5878004" cy="1143000"/>
          </a:xfrm>
        </p:spPr>
        <p:txBody>
          <a:bodyPr/>
          <a:lstStyle>
            <a:lvl1pPr>
              <a:lnSpc>
                <a:spcPct val="100000"/>
              </a:lnSpc>
              <a:defRPr/>
            </a:lvl1pPr>
          </a:lstStyle>
          <a:p>
            <a:r>
              <a:rPr lang="en-US"/>
              <a:t>Click to edit Master title style</a:t>
            </a:r>
            <a:endParaRPr lang="en-US" dirty="0"/>
          </a:p>
        </p:txBody>
      </p:sp>
      <p:sp>
        <p:nvSpPr>
          <p:cNvPr id="9" name="Content Placeholder 18">
            <a:extLst>
              <a:ext uri="{FF2B5EF4-FFF2-40B4-BE49-F238E27FC236}">
                <a16:creationId xmlns:a16="http://schemas.microsoft.com/office/drawing/2014/main" id="{C6369831-3D9F-A5E3-4BD7-A70602CD967A}"/>
              </a:ext>
            </a:extLst>
          </p:cNvPr>
          <p:cNvSpPr>
            <a:spLocks noGrp="1"/>
          </p:cNvSpPr>
          <p:nvPr>
            <p:ph sz="quarter" idx="13"/>
          </p:nvPr>
        </p:nvSpPr>
        <p:spPr>
          <a:xfrm>
            <a:off x="521208" y="2084832"/>
            <a:ext cx="5878004" cy="37033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C55E70E0-6625-D5D7-AF0A-C954D89618EF}"/>
              </a:ext>
            </a:extLst>
          </p:cNvPr>
          <p:cNvSpPr>
            <a:spLocks noGrp="1"/>
          </p:cNvSpPr>
          <p:nvPr>
            <p:ph type="dt" sz="half" idx="10"/>
          </p:nvPr>
        </p:nvSpPr>
        <p:spPr/>
        <p:txBody>
          <a:bodyPr/>
          <a:lstStyle/>
          <a:p>
            <a:r>
              <a:rPr lang="en-US"/>
              <a:t>00/00/00</a:t>
            </a:r>
            <a:endParaRPr lang="en-US" dirty="0"/>
          </a:p>
        </p:txBody>
      </p:sp>
      <p:sp>
        <p:nvSpPr>
          <p:cNvPr id="5" name="Slide Number Placeholder 4">
            <a:extLst>
              <a:ext uri="{FF2B5EF4-FFF2-40B4-BE49-F238E27FC236}">
                <a16:creationId xmlns:a16="http://schemas.microsoft.com/office/drawing/2014/main" id="{44CC3F56-523E-43F4-9B16-07C01F0BC8F4}"/>
              </a:ext>
            </a:extLst>
          </p:cNvPr>
          <p:cNvSpPr>
            <a:spLocks noGrp="1"/>
          </p:cNvSpPr>
          <p:nvPr>
            <p:ph type="sldNum" sz="quarter" idx="12"/>
          </p:nvPr>
        </p:nvSpPr>
        <p:spPr>
          <a:xfrm>
            <a:off x="5480176" y="6190488"/>
            <a:ext cx="919036" cy="210312"/>
          </a:xfrm>
        </p:spPr>
        <p:txBody>
          <a:bodyPr/>
          <a:lstStyle/>
          <a:p>
            <a:fld id="{EB37DED6-D4C7-42EE-AB49-D2E39E64FDE4}" type="slidenum">
              <a:rPr lang="en-US" smtClean="0"/>
              <a:pPr/>
              <a:t>‹#›</a:t>
            </a:fld>
            <a:endParaRPr lang="en-US" dirty="0"/>
          </a:p>
        </p:txBody>
      </p:sp>
      <p:cxnSp>
        <p:nvCxnSpPr>
          <p:cNvPr id="7" name="Straight Connector 6">
            <a:extLst>
              <a:ext uri="{FF2B5EF4-FFF2-40B4-BE49-F238E27FC236}">
                <a16:creationId xmlns:a16="http://schemas.microsoft.com/office/drawing/2014/main" id="{708C9E72-33C7-B5A5-6E0C-E4D81F133BA4}"/>
              </a:ext>
            </a:extLst>
          </p:cNvPr>
          <p:cNvCxnSpPr>
            <a:cxnSpLocks/>
          </p:cNvCxnSpPr>
          <p:nvPr/>
        </p:nvCxnSpPr>
        <p:spPr>
          <a:xfrm>
            <a:off x="581992" y="5867400"/>
            <a:ext cx="5664820" cy="0"/>
          </a:xfrm>
          <a:prstGeom prst="line">
            <a:avLst/>
          </a:prstGeom>
          <a:ln w="12700">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99D31522-CF82-7988-2E83-546796650259}"/>
              </a:ext>
            </a:extLst>
          </p:cNvPr>
          <p:cNvCxnSpPr>
            <a:cxnSpLocks/>
          </p:cNvCxnSpPr>
          <p:nvPr/>
        </p:nvCxnSpPr>
        <p:spPr>
          <a:xfrm>
            <a:off x="581992" y="609600"/>
            <a:ext cx="5664820" cy="0"/>
          </a:xfrm>
          <a:prstGeom prst="line">
            <a:avLst/>
          </a:prstGeom>
          <a:ln w="12700">
            <a:solidFill>
              <a:srgbClr val="435F30"/>
            </a:solidFill>
            <a:miter lim="800000"/>
          </a:ln>
        </p:spPr>
        <p:style>
          <a:lnRef idx="1">
            <a:schemeClr val="accent1"/>
          </a:lnRef>
          <a:fillRef idx="0">
            <a:schemeClr val="accent1"/>
          </a:fillRef>
          <a:effectRef idx="0">
            <a:schemeClr val="accent1"/>
          </a:effectRef>
          <a:fontRef idx="minor">
            <a:schemeClr val="tx1"/>
          </a:fontRef>
        </p:style>
      </p:cxnSp>
      <p:sp>
        <p:nvSpPr>
          <p:cNvPr id="10" name="Rectangle: Rounded Corners 9">
            <a:extLst>
              <a:ext uri="{FF2B5EF4-FFF2-40B4-BE49-F238E27FC236}">
                <a16:creationId xmlns:a16="http://schemas.microsoft.com/office/drawing/2014/main" id="{B7049D66-D5A8-DFED-1BBA-E00C8E0BF013}"/>
              </a:ext>
            </a:extLst>
          </p:cNvPr>
          <p:cNvSpPr/>
          <p:nvPr userDrawn="1"/>
        </p:nvSpPr>
        <p:spPr>
          <a:xfrm>
            <a:off x="7224731" y="457200"/>
            <a:ext cx="4198461" cy="5943596"/>
          </a:xfrm>
          <a:prstGeom prst="roundRect">
            <a:avLst>
              <a:gd name="adj" fmla="val 7059"/>
            </a:avLst>
          </a:prstGeom>
          <a:pattFill prst="lgGrid">
            <a:fgClr>
              <a:schemeClr val="accent2">
                <a:lumMod val="60000"/>
                <a:lumOff val="40000"/>
              </a:schemeClr>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white"/>
              </a:solidFill>
              <a:effectLst/>
              <a:uLnTx/>
              <a:uFillTx/>
              <a:latin typeface="Quire Sans"/>
              <a:ea typeface="+mn-ea"/>
              <a:cs typeface="+mn-cs"/>
            </a:endParaRPr>
          </a:p>
        </p:txBody>
      </p:sp>
      <p:pic>
        <p:nvPicPr>
          <p:cNvPr id="11" name="Graphic 10">
            <a:extLst>
              <a:ext uri="{FF2B5EF4-FFF2-40B4-BE49-F238E27FC236}">
                <a16:creationId xmlns:a16="http://schemas.microsoft.com/office/drawing/2014/main" id="{AC00F615-D350-70FC-458B-17DC58C3DABE}"/>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22955" t="-1334" r="3949" b="23144"/>
          <a:stretch/>
        </p:blipFill>
        <p:spPr>
          <a:xfrm rot="10800000" flipH="1">
            <a:off x="7528972" y="733525"/>
            <a:ext cx="3894220" cy="4042044"/>
          </a:xfrm>
          <a:prstGeom prst="rect">
            <a:avLst/>
          </a:prstGeom>
        </p:spPr>
      </p:pic>
      <p:sp>
        <p:nvSpPr>
          <p:cNvPr id="12" name="Cross 11">
            <a:extLst>
              <a:ext uri="{FF2B5EF4-FFF2-40B4-BE49-F238E27FC236}">
                <a16:creationId xmlns:a16="http://schemas.microsoft.com/office/drawing/2014/main" id="{F6D3D1EF-9096-4DE3-65B0-A56792BCA9FB}"/>
              </a:ext>
            </a:extLst>
          </p:cNvPr>
          <p:cNvSpPr/>
          <p:nvPr userDrawn="1"/>
        </p:nvSpPr>
        <p:spPr>
          <a:xfrm rot="2700000">
            <a:off x="10818034" y="5734035"/>
            <a:ext cx="906072" cy="906072"/>
          </a:xfrm>
          <a:prstGeom prst="plus">
            <a:avLst>
              <a:gd name="adj" fmla="val 34886"/>
            </a:avLst>
          </a:prstGeom>
          <a:solidFill>
            <a:schemeClr val="accent2">
              <a:lumMod val="20000"/>
              <a:lumOff val="80000"/>
            </a:schemeClr>
          </a:solidFill>
          <a:ln w="25400">
            <a:solidFill>
              <a:schemeClr val="accent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white"/>
              </a:solidFill>
              <a:effectLst/>
              <a:uLnTx/>
              <a:uFillTx/>
              <a:latin typeface="Quire Sans"/>
              <a:ea typeface="+mn-ea"/>
              <a:cs typeface="+mn-cs"/>
            </a:endParaRPr>
          </a:p>
        </p:txBody>
      </p:sp>
      <p:pic>
        <p:nvPicPr>
          <p:cNvPr id="13" name="Graphic 12">
            <a:extLst>
              <a:ext uri="{FF2B5EF4-FFF2-40B4-BE49-F238E27FC236}">
                <a16:creationId xmlns:a16="http://schemas.microsoft.com/office/drawing/2014/main" id="{4F76B484-4DDB-2219-B076-85EF15583E6B}"/>
              </a:ext>
            </a:extLst>
          </p:cNvPr>
          <p:cNvPicPr>
            <a:picLocks noChangeAspect="1"/>
          </p:cNvPicPr>
          <p:nvPr userDrawn="1"/>
        </p:nvPicPr>
        <p:blipFill rotWithShape="1">
          <a:blip>
            <a:extLst>
              <a:ext uri="{96DAC541-7B7A-43D3-8B79-37D633B846F1}">
                <asvg:svgBlip xmlns:asvg="http://schemas.microsoft.com/office/drawing/2016/SVG/main" r:embed="rId3"/>
              </a:ext>
            </a:extLst>
          </a:blip>
          <a:srcRect l="39459" t="46841" r="-10838" b="608"/>
          <a:stretch/>
        </p:blipFill>
        <p:spPr>
          <a:xfrm rot="5400000">
            <a:off x="8605723" y="4789665"/>
            <a:ext cx="2202153" cy="1614423"/>
          </a:xfrm>
          <a:prstGeom prst="rect">
            <a:avLst/>
          </a:prstGeom>
        </p:spPr>
      </p:pic>
    </p:spTree>
    <p:extLst>
      <p:ext uri="{BB962C8B-B14F-4D97-AF65-F5344CB8AC3E}">
        <p14:creationId xmlns:p14="http://schemas.microsoft.com/office/powerpoint/2010/main" val="37830367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content, and image right">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DC5EC899-82DA-6C62-F99A-A5C1822003D6}"/>
              </a:ext>
            </a:extLst>
          </p:cNvPr>
          <p:cNvSpPr/>
          <p:nvPr userDrawn="1"/>
        </p:nvSpPr>
        <p:spPr>
          <a:xfrm>
            <a:off x="6998473" y="625258"/>
            <a:ext cx="4503264" cy="2686302"/>
          </a:xfrm>
          <a:prstGeom prst="roundRect">
            <a:avLst>
              <a:gd name="adj" fmla="val 7059"/>
            </a:avLst>
          </a:prstGeom>
          <a:pattFill prst="lgGrid">
            <a:fgClr>
              <a:schemeClr val="accent2">
                <a:lumMod val="60000"/>
                <a:lumOff val="40000"/>
              </a:schemeClr>
            </a:fgClr>
            <a:bgClr>
              <a:schemeClr val="bg1"/>
            </a:bgClr>
          </a:pattFill>
          <a:ln>
            <a:noFill/>
          </a:ln>
          <a:effectLst>
            <a:outerShdw blurRad="50800" dist="38100" dir="8100000" algn="tr"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Graphic 5">
            <a:extLst>
              <a:ext uri="{FF2B5EF4-FFF2-40B4-BE49-F238E27FC236}">
                <a16:creationId xmlns:a16="http://schemas.microsoft.com/office/drawing/2014/main" id="{7BD98418-0E68-2FD2-AAF8-5F48931A2A50}"/>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6093" t="-16314" r="-13478" b="-3577"/>
          <a:stretch/>
        </p:blipFill>
        <p:spPr>
          <a:xfrm rot="16200000">
            <a:off x="5933484" y="-70786"/>
            <a:ext cx="2434778" cy="2368886"/>
          </a:xfrm>
          <a:prstGeom prst="rect">
            <a:avLst/>
          </a:prstGeom>
        </p:spPr>
      </p:pic>
      <p:sp>
        <p:nvSpPr>
          <p:cNvPr id="14" name="Rectangle: Rounded Corners 13">
            <a:extLst>
              <a:ext uri="{FF2B5EF4-FFF2-40B4-BE49-F238E27FC236}">
                <a16:creationId xmlns:a16="http://schemas.microsoft.com/office/drawing/2014/main" id="{D9B2DB26-152B-A660-5994-264088B10127}"/>
              </a:ext>
            </a:extLst>
          </p:cNvPr>
          <p:cNvSpPr/>
          <p:nvPr userDrawn="1"/>
        </p:nvSpPr>
        <p:spPr>
          <a:xfrm>
            <a:off x="6998473" y="3708269"/>
            <a:ext cx="4503264" cy="2686302"/>
          </a:xfrm>
          <a:prstGeom prst="roundRect">
            <a:avLst>
              <a:gd name="adj" fmla="val 7059"/>
            </a:avLst>
          </a:prstGeom>
          <a:pattFill prst="lgGrid">
            <a:fgClr>
              <a:schemeClr val="accent2">
                <a:lumMod val="60000"/>
                <a:lumOff val="40000"/>
              </a:schemeClr>
            </a:fgClr>
            <a:bgClr>
              <a:schemeClr val="bg1"/>
            </a:bgClr>
          </a:pattFill>
          <a:ln>
            <a:noFill/>
          </a:ln>
          <a:effectLst>
            <a:outerShdw blurRad="50800" dist="38100" dir="8100000" algn="tr"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ross 14">
            <a:extLst>
              <a:ext uri="{FF2B5EF4-FFF2-40B4-BE49-F238E27FC236}">
                <a16:creationId xmlns:a16="http://schemas.microsoft.com/office/drawing/2014/main" id="{58E8EC6C-4C4F-5126-5867-B835579ADE95}"/>
              </a:ext>
            </a:extLst>
          </p:cNvPr>
          <p:cNvSpPr/>
          <p:nvPr userDrawn="1"/>
        </p:nvSpPr>
        <p:spPr>
          <a:xfrm rot="2700000">
            <a:off x="11020486" y="5779707"/>
            <a:ext cx="906072" cy="906072"/>
          </a:xfrm>
          <a:prstGeom prst="plus">
            <a:avLst>
              <a:gd name="adj" fmla="val 34886"/>
            </a:avLst>
          </a:prstGeom>
          <a:solidFill>
            <a:schemeClr val="accent2">
              <a:lumMod val="50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Title 1">
            <a:extLst>
              <a:ext uri="{FF2B5EF4-FFF2-40B4-BE49-F238E27FC236}">
                <a16:creationId xmlns:a16="http://schemas.microsoft.com/office/drawing/2014/main" id="{C1924ED2-7665-CDA5-A950-86022E36C853}"/>
              </a:ext>
            </a:extLst>
          </p:cNvPr>
          <p:cNvSpPr>
            <a:spLocks noGrp="1"/>
          </p:cNvSpPr>
          <p:nvPr>
            <p:ph type="title"/>
          </p:nvPr>
        </p:nvSpPr>
        <p:spPr>
          <a:xfrm>
            <a:off x="521208" y="621792"/>
            <a:ext cx="5878004" cy="1143000"/>
          </a:xfrm>
        </p:spPr>
        <p:txBody>
          <a:bodyPr/>
          <a:lstStyle>
            <a:lvl1pPr>
              <a:lnSpc>
                <a:spcPct val="100000"/>
              </a:lnSpc>
              <a:defRPr/>
            </a:lvl1pPr>
          </a:lstStyle>
          <a:p>
            <a:r>
              <a:rPr lang="en-US"/>
              <a:t>Click to edit Master title style</a:t>
            </a:r>
            <a:endParaRPr lang="en-US" dirty="0"/>
          </a:p>
        </p:txBody>
      </p:sp>
      <p:sp>
        <p:nvSpPr>
          <p:cNvPr id="25" name="Content Placeholder 18">
            <a:extLst>
              <a:ext uri="{FF2B5EF4-FFF2-40B4-BE49-F238E27FC236}">
                <a16:creationId xmlns:a16="http://schemas.microsoft.com/office/drawing/2014/main" id="{21E8B3C6-A310-27D6-2D48-55A75DF49E71}"/>
              </a:ext>
            </a:extLst>
          </p:cNvPr>
          <p:cNvSpPr>
            <a:spLocks noGrp="1"/>
          </p:cNvSpPr>
          <p:nvPr>
            <p:ph sz="quarter" idx="13"/>
          </p:nvPr>
        </p:nvSpPr>
        <p:spPr>
          <a:xfrm>
            <a:off x="521208" y="2084832"/>
            <a:ext cx="5878004" cy="37033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1" name="Picture Placeholder 20">
            <a:extLst>
              <a:ext uri="{FF2B5EF4-FFF2-40B4-BE49-F238E27FC236}">
                <a16:creationId xmlns:a16="http://schemas.microsoft.com/office/drawing/2014/main" id="{29055FDB-38DD-4E72-2C97-C84ED6C1BDB4}"/>
              </a:ext>
            </a:extLst>
          </p:cNvPr>
          <p:cNvSpPr>
            <a:spLocks noGrp="1"/>
          </p:cNvSpPr>
          <p:nvPr>
            <p:ph type="pic" sz="quarter" idx="14"/>
          </p:nvPr>
        </p:nvSpPr>
        <p:spPr>
          <a:xfrm>
            <a:off x="7451989" y="1162590"/>
            <a:ext cx="3596232" cy="4694649"/>
          </a:xfrm>
          <a:custGeom>
            <a:avLst/>
            <a:gdLst>
              <a:gd name="connsiteX0" fmla="*/ 188910 w 3596232"/>
              <a:gd name="connsiteY0" fmla="*/ 0 h 4694649"/>
              <a:gd name="connsiteX1" fmla="*/ 3407322 w 3596232"/>
              <a:gd name="connsiteY1" fmla="*/ 0 h 4694649"/>
              <a:gd name="connsiteX2" fmla="*/ 3596232 w 3596232"/>
              <a:gd name="connsiteY2" fmla="*/ 188910 h 4694649"/>
              <a:gd name="connsiteX3" fmla="*/ 3596232 w 3596232"/>
              <a:gd name="connsiteY3" fmla="*/ 4505739 h 4694649"/>
              <a:gd name="connsiteX4" fmla="*/ 3407322 w 3596232"/>
              <a:gd name="connsiteY4" fmla="*/ 4694649 h 4694649"/>
              <a:gd name="connsiteX5" fmla="*/ 188910 w 3596232"/>
              <a:gd name="connsiteY5" fmla="*/ 4694649 h 4694649"/>
              <a:gd name="connsiteX6" fmla="*/ 0 w 3596232"/>
              <a:gd name="connsiteY6" fmla="*/ 4505739 h 4694649"/>
              <a:gd name="connsiteX7" fmla="*/ 0 w 3596232"/>
              <a:gd name="connsiteY7" fmla="*/ 188910 h 4694649"/>
              <a:gd name="connsiteX8" fmla="*/ 188910 w 3596232"/>
              <a:gd name="connsiteY8" fmla="*/ 0 h 4694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96232" h="4694649">
                <a:moveTo>
                  <a:pt x="188910" y="0"/>
                </a:moveTo>
                <a:lnTo>
                  <a:pt x="3407322" y="0"/>
                </a:lnTo>
                <a:cubicBezTo>
                  <a:pt x="3511654" y="0"/>
                  <a:pt x="3596232" y="84578"/>
                  <a:pt x="3596232" y="188910"/>
                </a:cubicBezTo>
                <a:lnTo>
                  <a:pt x="3596232" y="4505739"/>
                </a:lnTo>
                <a:cubicBezTo>
                  <a:pt x="3596232" y="4610071"/>
                  <a:pt x="3511654" y="4694649"/>
                  <a:pt x="3407322" y="4694649"/>
                </a:cubicBezTo>
                <a:lnTo>
                  <a:pt x="188910" y="4694649"/>
                </a:lnTo>
                <a:cubicBezTo>
                  <a:pt x="84578" y="4694649"/>
                  <a:pt x="0" y="4610071"/>
                  <a:pt x="0" y="4505739"/>
                </a:cubicBezTo>
                <a:lnTo>
                  <a:pt x="0" y="188910"/>
                </a:lnTo>
                <a:cubicBezTo>
                  <a:pt x="0" y="84578"/>
                  <a:pt x="84578" y="0"/>
                  <a:pt x="188910" y="0"/>
                </a:cubicBezTo>
                <a:close/>
              </a:path>
            </a:pathLst>
          </a:custGeom>
          <a:solidFill>
            <a:schemeClr val="bg2"/>
          </a:solidFill>
        </p:spPr>
        <p:txBody>
          <a:bodyPr wrap="square">
            <a:noAutofit/>
          </a:bodyPr>
          <a:lstStyle>
            <a:lvl1pPr marL="0" indent="0" algn="ctr">
              <a:buNone/>
              <a:defRPr/>
            </a:lvl1pPr>
          </a:lstStyle>
          <a:p>
            <a:endParaRPr lang="en-US" dirty="0"/>
          </a:p>
        </p:txBody>
      </p:sp>
      <p:cxnSp>
        <p:nvCxnSpPr>
          <p:cNvPr id="23" name="Straight Connector 22">
            <a:extLst>
              <a:ext uri="{FF2B5EF4-FFF2-40B4-BE49-F238E27FC236}">
                <a16:creationId xmlns:a16="http://schemas.microsoft.com/office/drawing/2014/main" id="{94217FB8-20E0-118C-285D-4FEFA1E35326}"/>
              </a:ext>
            </a:extLst>
          </p:cNvPr>
          <p:cNvCxnSpPr>
            <a:cxnSpLocks/>
          </p:cNvCxnSpPr>
          <p:nvPr userDrawn="1"/>
        </p:nvCxnSpPr>
        <p:spPr>
          <a:xfrm>
            <a:off x="581992" y="5867400"/>
            <a:ext cx="5664820" cy="0"/>
          </a:xfrm>
          <a:prstGeom prst="line">
            <a:avLst/>
          </a:prstGeom>
          <a:ln w="12700">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5ABC3664-186D-E7FA-94A7-CA62E87CDA5E}"/>
              </a:ext>
            </a:extLst>
          </p:cNvPr>
          <p:cNvCxnSpPr>
            <a:cxnSpLocks/>
          </p:cNvCxnSpPr>
          <p:nvPr userDrawn="1"/>
        </p:nvCxnSpPr>
        <p:spPr>
          <a:xfrm>
            <a:off x="581992" y="609600"/>
            <a:ext cx="5664820" cy="0"/>
          </a:xfrm>
          <a:prstGeom prst="line">
            <a:avLst/>
          </a:prstGeom>
          <a:ln w="12700">
            <a:solidFill>
              <a:srgbClr val="435F30"/>
            </a:solidFill>
            <a:miter lim="800000"/>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C55E70E0-6625-D5D7-AF0A-C954D89618EF}"/>
              </a:ext>
            </a:extLst>
          </p:cNvPr>
          <p:cNvSpPr>
            <a:spLocks noGrp="1"/>
          </p:cNvSpPr>
          <p:nvPr>
            <p:ph type="dt" sz="half" idx="10"/>
          </p:nvPr>
        </p:nvSpPr>
        <p:spPr/>
        <p:txBody>
          <a:bodyPr/>
          <a:lstStyle/>
          <a:p>
            <a:r>
              <a:rPr lang="en-US"/>
              <a:t>00/00/00</a:t>
            </a:r>
            <a:endParaRPr lang="en-US" dirty="0"/>
          </a:p>
        </p:txBody>
      </p:sp>
      <p:sp>
        <p:nvSpPr>
          <p:cNvPr id="5" name="Slide Number Placeholder 4">
            <a:extLst>
              <a:ext uri="{FF2B5EF4-FFF2-40B4-BE49-F238E27FC236}">
                <a16:creationId xmlns:a16="http://schemas.microsoft.com/office/drawing/2014/main" id="{44CC3F56-523E-43F4-9B16-07C01F0BC8F4}"/>
              </a:ext>
            </a:extLst>
          </p:cNvPr>
          <p:cNvSpPr>
            <a:spLocks noGrp="1"/>
          </p:cNvSpPr>
          <p:nvPr>
            <p:ph type="sldNum" sz="quarter" idx="12"/>
          </p:nvPr>
        </p:nvSpPr>
        <p:spPr>
          <a:xfrm>
            <a:off x="5480176" y="6190488"/>
            <a:ext cx="919036" cy="210312"/>
          </a:xfrm>
        </p:spPr>
        <p:txBody>
          <a:bodyPr/>
          <a:lstStyle/>
          <a:p>
            <a:fld id="{EB37DED6-D4C7-42EE-AB49-D2E39E64FDE4}" type="slidenum">
              <a:rPr lang="en-US" smtClean="0"/>
              <a:pPr/>
              <a:t>‹#›</a:t>
            </a:fld>
            <a:endParaRPr lang="en-US" dirty="0"/>
          </a:p>
        </p:txBody>
      </p:sp>
    </p:spTree>
    <p:extLst>
      <p:ext uri="{BB962C8B-B14F-4D97-AF65-F5344CB8AC3E}">
        <p14:creationId xmlns:p14="http://schemas.microsoft.com/office/powerpoint/2010/main" val="16740211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wo column">
    <p:spTree>
      <p:nvGrpSpPr>
        <p:cNvPr id="1" name=""/>
        <p:cNvGrpSpPr/>
        <p:nvPr/>
      </p:nvGrpSpPr>
      <p:grpSpPr>
        <a:xfrm>
          <a:off x="0" y="0"/>
          <a:ext cx="0" cy="0"/>
          <a:chOff x="0" y="0"/>
          <a:chExt cx="0" cy="0"/>
        </a:xfrm>
      </p:grpSpPr>
      <p:sp>
        <p:nvSpPr>
          <p:cNvPr id="11" name="Rectangle: Rounded Corners 10">
            <a:extLst>
              <a:ext uri="{FF2B5EF4-FFF2-40B4-BE49-F238E27FC236}">
                <a16:creationId xmlns:a16="http://schemas.microsoft.com/office/drawing/2014/main" id="{B0FB16F0-8AD5-B0AE-9C56-88DCA31251D9}"/>
              </a:ext>
            </a:extLst>
          </p:cNvPr>
          <p:cNvSpPr/>
          <p:nvPr userDrawn="1"/>
        </p:nvSpPr>
        <p:spPr>
          <a:xfrm>
            <a:off x="581992" y="677975"/>
            <a:ext cx="10766796" cy="2942607"/>
          </a:xfrm>
          <a:prstGeom prst="roundRect">
            <a:avLst>
              <a:gd name="adj" fmla="val 11894"/>
            </a:avLst>
          </a:prstGeom>
          <a:pattFill prst="lgGrid">
            <a:fgClr>
              <a:schemeClr val="accent2">
                <a:lumMod val="60000"/>
                <a:lumOff val="40000"/>
              </a:schemeClr>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2" name="Straight Connector 11">
            <a:extLst>
              <a:ext uri="{FF2B5EF4-FFF2-40B4-BE49-F238E27FC236}">
                <a16:creationId xmlns:a16="http://schemas.microsoft.com/office/drawing/2014/main" id="{39F0579C-BBD7-4DD3-1C37-C316F6F08BC2}"/>
              </a:ext>
            </a:extLst>
          </p:cNvPr>
          <p:cNvCxnSpPr>
            <a:cxnSpLocks/>
          </p:cNvCxnSpPr>
          <p:nvPr userDrawn="1"/>
        </p:nvCxnSpPr>
        <p:spPr>
          <a:xfrm>
            <a:off x="581992" y="5867400"/>
            <a:ext cx="10770220" cy="0"/>
          </a:xfrm>
          <a:prstGeom prst="line">
            <a:avLst/>
          </a:prstGeom>
          <a:ln w="12700">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pic>
        <p:nvPicPr>
          <p:cNvPr id="13" name="Graphic 12">
            <a:extLst>
              <a:ext uri="{FF2B5EF4-FFF2-40B4-BE49-F238E27FC236}">
                <a16:creationId xmlns:a16="http://schemas.microsoft.com/office/drawing/2014/main" id="{61B335A0-563D-0DD7-3AC3-0D27F3193F56}"/>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22955" t="-1334" r="-10741" b="23144"/>
          <a:stretch/>
        </p:blipFill>
        <p:spPr>
          <a:xfrm rot="10800000" flipH="1">
            <a:off x="-10411" y="0"/>
            <a:ext cx="2556844" cy="2209800"/>
          </a:xfrm>
          <a:prstGeom prst="rect">
            <a:avLst/>
          </a:prstGeom>
        </p:spPr>
      </p:pic>
      <p:pic>
        <p:nvPicPr>
          <p:cNvPr id="14" name="Graphic 13">
            <a:extLst>
              <a:ext uri="{FF2B5EF4-FFF2-40B4-BE49-F238E27FC236}">
                <a16:creationId xmlns:a16="http://schemas.microsoft.com/office/drawing/2014/main" id="{7706A4F6-45A9-41CD-5553-543DB8BE288C}"/>
              </a:ext>
            </a:extLst>
          </p:cNvPr>
          <p:cNvPicPr>
            <a:picLocks noChangeAspect="1"/>
          </p:cNvPicPr>
          <p:nvPr userDrawn="1"/>
        </p:nvPicPr>
        <p:blipFill rotWithShape="1">
          <a:blip>
            <a:extLst>
              <a:ext uri="{96DAC541-7B7A-43D3-8B79-37D633B846F1}">
                <asvg:svgBlip xmlns:asvg="http://schemas.microsoft.com/office/drawing/2016/SVG/main" r:embed="rId3"/>
              </a:ext>
            </a:extLst>
          </a:blip>
          <a:srcRect l="39459" t="46841" r="-10838" b="608"/>
          <a:stretch/>
        </p:blipFill>
        <p:spPr>
          <a:xfrm rot="5400000">
            <a:off x="8882003" y="511012"/>
            <a:ext cx="3829404" cy="2807380"/>
          </a:xfrm>
          <a:prstGeom prst="rect">
            <a:avLst/>
          </a:prstGeom>
        </p:spPr>
      </p:pic>
      <p:sp>
        <p:nvSpPr>
          <p:cNvPr id="15" name="Cross 14">
            <a:extLst>
              <a:ext uri="{FF2B5EF4-FFF2-40B4-BE49-F238E27FC236}">
                <a16:creationId xmlns:a16="http://schemas.microsoft.com/office/drawing/2014/main" id="{92F52620-F282-F4C3-BBCC-13756F044D0E}"/>
              </a:ext>
            </a:extLst>
          </p:cNvPr>
          <p:cNvSpPr/>
          <p:nvPr userDrawn="1"/>
        </p:nvSpPr>
        <p:spPr>
          <a:xfrm rot="2700000">
            <a:off x="3278602" y="389611"/>
            <a:ext cx="654373" cy="654373"/>
          </a:xfrm>
          <a:prstGeom prst="plus">
            <a:avLst>
              <a:gd name="adj" fmla="val 34886"/>
            </a:avLst>
          </a:prstGeom>
          <a:solidFill>
            <a:schemeClr val="accent2">
              <a:lumMod val="50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Title 13">
            <a:extLst>
              <a:ext uri="{FF2B5EF4-FFF2-40B4-BE49-F238E27FC236}">
                <a16:creationId xmlns:a16="http://schemas.microsoft.com/office/drawing/2014/main" id="{B91AE9CC-DB83-56BB-43A9-75FB37CB3915}"/>
              </a:ext>
            </a:extLst>
          </p:cNvPr>
          <p:cNvSpPr>
            <a:spLocks noGrp="1"/>
          </p:cNvSpPr>
          <p:nvPr>
            <p:ph type="title"/>
          </p:nvPr>
        </p:nvSpPr>
        <p:spPr>
          <a:xfrm>
            <a:off x="1636776" y="987552"/>
            <a:ext cx="8156448" cy="2633472"/>
          </a:xfrm>
        </p:spPr>
        <p:txBody>
          <a:bodyPr anchor="ctr">
            <a:normAutofit/>
          </a:bodyPr>
          <a:lstStyle>
            <a:lvl1pPr algn="ctr">
              <a:lnSpc>
                <a:spcPct val="100000"/>
              </a:lnSpc>
              <a:defRPr sz="4800" baseline="0">
                <a:ln w="25400">
                  <a:solidFill>
                    <a:schemeClr val="accent2">
                      <a:lumMod val="50000"/>
                    </a:schemeClr>
                  </a:solidFill>
                </a:ln>
                <a:solidFill>
                  <a:schemeClr val="accent2">
                    <a:lumMod val="20000"/>
                    <a:lumOff val="80000"/>
                  </a:schemeClr>
                </a:solidFill>
              </a:defRPr>
            </a:lvl1pPr>
          </a:lstStyle>
          <a:p>
            <a:r>
              <a:rPr lang="en-US"/>
              <a:t>Click to edit Master title style</a:t>
            </a:r>
            <a:endParaRPr lang="en-US" dirty="0"/>
          </a:p>
        </p:txBody>
      </p:sp>
      <p:sp>
        <p:nvSpPr>
          <p:cNvPr id="17" name="Content Placeholder 18">
            <a:extLst>
              <a:ext uri="{FF2B5EF4-FFF2-40B4-BE49-F238E27FC236}">
                <a16:creationId xmlns:a16="http://schemas.microsoft.com/office/drawing/2014/main" id="{38EE0AEB-B6D8-567F-532A-4C5C8CDBAAB2}"/>
              </a:ext>
            </a:extLst>
          </p:cNvPr>
          <p:cNvSpPr>
            <a:spLocks noGrp="1"/>
          </p:cNvSpPr>
          <p:nvPr>
            <p:ph sz="quarter" idx="13"/>
          </p:nvPr>
        </p:nvSpPr>
        <p:spPr>
          <a:xfrm>
            <a:off x="585216" y="3995927"/>
            <a:ext cx="5129784" cy="1871029"/>
          </a:xfrm>
        </p:spPr>
        <p:txBody>
          <a:bodyPr/>
          <a:lstStyle>
            <a:lvl1pPr>
              <a:lnSpc>
                <a:spcPct val="100000"/>
              </a:lnSpc>
              <a:spcBef>
                <a:spcPts val="0"/>
              </a:spcBef>
              <a:spcAft>
                <a:spcPts val="600"/>
              </a:spcAft>
              <a:defRPr/>
            </a:lvl1pPr>
            <a:lvl2pPr>
              <a:lnSpc>
                <a:spcPct val="100000"/>
              </a:lnSpc>
              <a:spcBef>
                <a:spcPts val="0"/>
              </a:spcBef>
              <a:spcAft>
                <a:spcPts val="600"/>
              </a:spcAft>
              <a:defRPr/>
            </a:lvl2pPr>
            <a:lvl3pPr>
              <a:lnSpc>
                <a:spcPct val="100000"/>
              </a:lnSpc>
              <a:spcBef>
                <a:spcPts val="0"/>
              </a:spcBef>
              <a:spcAft>
                <a:spcPts val="600"/>
              </a:spcAft>
              <a:defRPr/>
            </a:lvl3pPr>
            <a:lvl4pPr>
              <a:lnSpc>
                <a:spcPct val="100000"/>
              </a:lnSpc>
              <a:spcBef>
                <a:spcPts val="0"/>
              </a:spcBef>
              <a:spcAft>
                <a:spcPts val="600"/>
              </a:spcAft>
              <a:defRPr/>
            </a:lvl4pPr>
            <a:lvl5pPr>
              <a:lnSpc>
                <a:spcPct val="100000"/>
              </a:lnSpc>
              <a:spcBef>
                <a:spcPts val="0"/>
              </a:spcBef>
              <a:spcAft>
                <a:spcPts val="60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8" name="Content Placeholder 18">
            <a:extLst>
              <a:ext uri="{FF2B5EF4-FFF2-40B4-BE49-F238E27FC236}">
                <a16:creationId xmlns:a16="http://schemas.microsoft.com/office/drawing/2014/main" id="{CB53BDB2-1DE7-6F74-914B-6AB6DCC40F96}"/>
              </a:ext>
            </a:extLst>
          </p:cNvPr>
          <p:cNvSpPr>
            <a:spLocks noGrp="1"/>
          </p:cNvSpPr>
          <p:nvPr>
            <p:ph sz="quarter" idx="14"/>
          </p:nvPr>
        </p:nvSpPr>
        <p:spPr>
          <a:xfrm>
            <a:off x="6099048" y="3995927"/>
            <a:ext cx="5129784" cy="1871029"/>
          </a:xfrm>
        </p:spPr>
        <p:txBody>
          <a:bodyPr/>
          <a:lstStyle>
            <a:lvl1pPr>
              <a:lnSpc>
                <a:spcPct val="100000"/>
              </a:lnSpc>
              <a:spcBef>
                <a:spcPts val="0"/>
              </a:spcBef>
              <a:spcAft>
                <a:spcPts val="600"/>
              </a:spcAft>
              <a:defRPr/>
            </a:lvl1pPr>
            <a:lvl2pPr>
              <a:lnSpc>
                <a:spcPct val="100000"/>
              </a:lnSpc>
              <a:spcBef>
                <a:spcPts val="0"/>
              </a:spcBef>
              <a:spcAft>
                <a:spcPts val="600"/>
              </a:spcAft>
              <a:defRPr/>
            </a:lvl2pPr>
            <a:lvl3pPr>
              <a:lnSpc>
                <a:spcPct val="100000"/>
              </a:lnSpc>
              <a:spcBef>
                <a:spcPts val="0"/>
              </a:spcBef>
              <a:spcAft>
                <a:spcPts val="600"/>
              </a:spcAft>
              <a:defRPr/>
            </a:lvl3pPr>
            <a:lvl4pPr>
              <a:lnSpc>
                <a:spcPct val="100000"/>
              </a:lnSpc>
              <a:spcBef>
                <a:spcPts val="0"/>
              </a:spcBef>
              <a:spcAft>
                <a:spcPts val="600"/>
              </a:spcAft>
              <a:defRPr/>
            </a:lvl4pPr>
            <a:lvl5pPr>
              <a:lnSpc>
                <a:spcPct val="100000"/>
              </a:lnSpc>
              <a:spcBef>
                <a:spcPts val="0"/>
              </a:spcBef>
              <a:spcAft>
                <a:spcPts val="60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Date Placeholder 2">
            <a:extLst>
              <a:ext uri="{FF2B5EF4-FFF2-40B4-BE49-F238E27FC236}">
                <a16:creationId xmlns:a16="http://schemas.microsoft.com/office/drawing/2014/main" id="{9E35919E-25CD-A9C7-96B4-418FF31E407D}"/>
              </a:ext>
            </a:extLst>
          </p:cNvPr>
          <p:cNvSpPr>
            <a:spLocks noGrp="1"/>
          </p:cNvSpPr>
          <p:nvPr>
            <p:ph type="dt" sz="half" idx="10"/>
          </p:nvPr>
        </p:nvSpPr>
        <p:spPr/>
        <p:txBody>
          <a:bodyPr/>
          <a:lstStyle/>
          <a:p>
            <a:r>
              <a:rPr lang="en-US"/>
              <a:t>00/00/00</a:t>
            </a:r>
            <a:endParaRPr lang="en-US" dirty="0"/>
          </a:p>
        </p:txBody>
      </p:sp>
      <p:sp>
        <p:nvSpPr>
          <p:cNvPr id="4" name="Footer Placeholder 3">
            <a:extLst>
              <a:ext uri="{FF2B5EF4-FFF2-40B4-BE49-F238E27FC236}">
                <a16:creationId xmlns:a16="http://schemas.microsoft.com/office/drawing/2014/main" id="{E2F4E10E-956F-120F-9A17-F3DD13E8B377}"/>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3755462C-9030-1F53-ABD6-298C4F3B65D3}"/>
              </a:ext>
            </a:extLst>
          </p:cNvPr>
          <p:cNvSpPr>
            <a:spLocks noGrp="1"/>
          </p:cNvSpPr>
          <p:nvPr>
            <p:ph type="sldNum" sz="quarter" idx="12"/>
          </p:nvPr>
        </p:nvSpPr>
        <p:spPr/>
        <p:txBody>
          <a:bodyPr/>
          <a:lstStyle/>
          <a:p>
            <a:fld id="{EB37DED6-D4C7-42EE-AB49-D2E39E64FDE4}" type="slidenum">
              <a:rPr lang="en-US" smtClean="0"/>
              <a:pPr/>
              <a:t>‹#›</a:t>
            </a:fld>
            <a:endParaRPr lang="en-US" dirty="0"/>
          </a:p>
        </p:txBody>
      </p:sp>
    </p:spTree>
    <p:extLst>
      <p:ext uri="{BB962C8B-B14F-4D97-AF65-F5344CB8AC3E}">
        <p14:creationId xmlns:p14="http://schemas.microsoft.com/office/powerpoint/2010/main" val="9097200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column with icon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D8DDA-6C9D-8B86-2FC0-8E5F1310BEF5}"/>
              </a:ext>
            </a:extLst>
          </p:cNvPr>
          <p:cNvSpPr>
            <a:spLocks noGrp="1"/>
          </p:cNvSpPr>
          <p:nvPr>
            <p:ph type="title"/>
          </p:nvPr>
        </p:nvSpPr>
        <p:spPr>
          <a:xfrm>
            <a:off x="457200" y="704088"/>
            <a:ext cx="10762488" cy="1143000"/>
          </a:xfrm>
        </p:spPr>
        <p:txBody>
          <a:bodyPr/>
          <a:lstStyle/>
          <a:p>
            <a:r>
              <a:rPr lang="en-US"/>
              <a:t>Click to edit Master title style</a:t>
            </a:r>
          </a:p>
        </p:txBody>
      </p:sp>
      <p:sp>
        <p:nvSpPr>
          <p:cNvPr id="16" name="Content Placeholder 18">
            <a:extLst>
              <a:ext uri="{FF2B5EF4-FFF2-40B4-BE49-F238E27FC236}">
                <a16:creationId xmlns:a16="http://schemas.microsoft.com/office/drawing/2014/main" id="{B8058444-CAAE-9075-06DD-CA7475610897}"/>
              </a:ext>
            </a:extLst>
          </p:cNvPr>
          <p:cNvSpPr>
            <a:spLocks noGrp="1"/>
          </p:cNvSpPr>
          <p:nvPr userDrawn="1">
            <p:ph sz="quarter" idx="13"/>
          </p:nvPr>
        </p:nvSpPr>
        <p:spPr>
          <a:xfrm>
            <a:off x="585216" y="2066545"/>
            <a:ext cx="5129784" cy="1640398"/>
          </a:xfrm>
        </p:spPr>
        <p:txBody>
          <a:bodyPr/>
          <a:lstStyle>
            <a:lvl1pPr>
              <a:lnSpc>
                <a:spcPct val="100000"/>
              </a:lnSpc>
              <a:spcBef>
                <a:spcPts val="0"/>
              </a:spcBef>
              <a:spcAft>
                <a:spcPts val="600"/>
              </a:spcAft>
              <a:defRPr/>
            </a:lvl1pPr>
          </a:lstStyle>
          <a:p>
            <a:pPr lvl="0"/>
            <a:r>
              <a:rPr lang="en-US"/>
              <a:t>Click to edit Master text styles</a:t>
            </a:r>
          </a:p>
          <a:p>
            <a:pPr lvl="1"/>
            <a:r>
              <a:rPr lang="en-US"/>
              <a:t>Second level</a:t>
            </a:r>
          </a:p>
          <a:p>
            <a:pPr lvl="2"/>
            <a:r>
              <a:rPr lang="en-US"/>
              <a:t>Third level</a:t>
            </a:r>
          </a:p>
          <a:p>
            <a:pPr lvl="3"/>
            <a:r>
              <a:rPr lang="en-US"/>
              <a:t>Fourth level</a:t>
            </a:r>
          </a:p>
        </p:txBody>
      </p:sp>
      <p:sp>
        <p:nvSpPr>
          <p:cNvPr id="17" name="Content Placeholder 18">
            <a:extLst>
              <a:ext uri="{FF2B5EF4-FFF2-40B4-BE49-F238E27FC236}">
                <a16:creationId xmlns:a16="http://schemas.microsoft.com/office/drawing/2014/main" id="{72A43166-102A-35B9-70FB-5E34A959DD83}"/>
              </a:ext>
            </a:extLst>
          </p:cNvPr>
          <p:cNvSpPr>
            <a:spLocks noGrp="1"/>
          </p:cNvSpPr>
          <p:nvPr userDrawn="1">
            <p:ph sz="quarter" idx="14"/>
          </p:nvPr>
        </p:nvSpPr>
        <p:spPr>
          <a:xfrm>
            <a:off x="6099048" y="2066545"/>
            <a:ext cx="5129784" cy="1640398"/>
          </a:xfrm>
        </p:spPr>
        <p:txBody>
          <a:bodyPr/>
          <a:lstStyle>
            <a:lvl1pPr>
              <a:lnSpc>
                <a:spcPct val="100000"/>
              </a:lnSpc>
              <a:spcBef>
                <a:spcPts val="0"/>
              </a:spcBef>
              <a:spcAft>
                <a:spcPts val="600"/>
              </a:spcAft>
              <a:defRPr/>
            </a:lvl1pPr>
          </a:lstStyle>
          <a:p>
            <a:pPr lvl="0"/>
            <a:r>
              <a:rPr lang="en-US"/>
              <a:t>Click to edit Master text styles</a:t>
            </a:r>
          </a:p>
          <a:p>
            <a:pPr lvl="1"/>
            <a:r>
              <a:rPr lang="en-US"/>
              <a:t>Second level</a:t>
            </a:r>
          </a:p>
          <a:p>
            <a:pPr lvl="2"/>
            <a:r>
              <a:rPr lang="en-US"/>
              <a:t>Third level</a:t>
            </a:r>
          </a:p>
          <a:p>
            <a:pPr lvl="3"/>
            <a:r>
              <a:rPr lang="en-US"/>
              <a:t>Fourth level</a:t>
            </a:r>
          </a:p>
        </p:txBody>
      </p:sp>
      <p:cxnSp>
        <p:nvCxnSpPr>
          <p:cNvPr id="6" name="Straight Connector 5">
            <a:extLst>
              <a:ext uri="{FF2B5EF4-FFF2-40B4-BE49-F238E27FC236}">
                <a16:creationId xmlns:a16="http://schemas.microsoft.com/office/drawing/2014/main" id="{13BC23DD-4FCE-130E-B4E1-D95A8CD6E676}"/>
              </a:ext>
            </a:extLst>
          </p:cNvPr>
          <p:cNvCxnSpPr>
            <a:cxnSpLocks/>
          </p:cNvCxnSpPr>
          <p:nvPr userDrawn="1"/>
        </p:nvCxnSpPr>
        <p:spPr>
          <a:xfrm>
            <a:off x="581992" y="5867400"/>
            <a:ext cx="10770220" cy="0"/>
          </a:xfrm>
          <a:prstGeom prst="line">
            <a:avLst/>
          </a:prstGeom>
          <a:ln w="12700">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058BBFEA-903D-D7F6-1BC1-911DE35E8775}"/>
              </a:ext>
            </a:extLst>
          </p:cNvPr>
          <p:cNvCxnSpPr>
            <a:cxnSpLocks/>
          </p:cNvCxnSpPr>
          <p:nvPr userDrawn="1"/>
        </p:nvCxnSpPr>
        <p:spPr>
          <a:xfrm>
            <a:off x="581992" y="609600"/>
            <a:ext cx="10770220" cy="0"/>
          </a:xfrm>
          <a:prstGeom prst="line">
            <a:avLst/>
          </a:prstGeom>
          <a:ln w="12700">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sp>
        <p:nvSpPr>
          <p:cNvPr id="9" name="Rectangle: Rounded Corners 8">
            <a:extLst>
              <a:ext uri="{FF2B5EF4-FFF2-40B4-BE49-F238E27FC236}">
                <a16:creationId xmlns:a16="http://schemas.microsoft.com/office/drawing/2014/main" id="{5A5DE43A-60F4-A089-D93E-741A4D0929DF}"/>
              </a:ext>
            </a:extLst>
          </p:cNvPr>
          <p:cNvSpPr/>
          <p:nvPr/>
        </p:nvSpPr>
        <p:spPr>
          <a:xfrm>
            <a:off x="581992" y="3994574"/>
            <a:ext cx="10770220" cy="1153636"/>
          </a:xfrm>
          <a:prstGeom prst="roundRect">
            <a:avLst>
              <a:gd name="adj" fmla="val 7059"/>
            </a:avLst>
          </a:prstGeom>
          <a:pattFill prst="lgGrid">
            <a:fgClr>
              <a:schemeClr val="accent2">
                <a:lumMod val="60000"/>
                <a:lumOff val="40000"/>
              </a:schemeClr>
            </a:fgClr>
            <a:bgClr>
              <a:schemeClr val="bg1"/>
            </a:bgClr>
          </a:pattFill>
          <a:ln>
            <a:noFill/>
          </a:ln>
          <a:effectLst>
            <a:outerShdw blurRad="50800" dist="38100" dir="8100000" algn="tr"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Graphic 9">
            <a:extLst>
              <a:ext uri="{FF2B5EF4-FFF2-40B4-BE49-F238E27FC236}">
                <a16:creationId xmlns:a16="http://schemas.microsoft.com/office/drawing/2014/main" id="{BDC02731-8947-D88F-F80B-F2C65DA57992}"/>
              </a:ext>
            </a:extLst>
          </p:cNvPr>
          <p:cNvPicPr>
            <a:picLocks noChangeAspect="1"/>
          </p:cNvPicPr>
          <p:nvPr/>
        </p:nvPicPr>
        <p:blipFill rotWithShape="1">
          <a:blip>
            <a:extLst>
              <a:ext uri="{96DAC541-7B7A-43D3-8B79-37D633B846F1}">
                <asvg:svgBlip xmlns:asvg="http://schemas.microsoft.com/office/drawing/2016/SVG/main" r:embed="rId2"/>
              </a:ext>
            </a:extLst>
          </a:blip>
          <a:srcRect l="864" r="-5560"/>
          <a:stretch/>
        </p:blipFill>
        <p:spPr>
          <a:xfrm>
            <a:off x="8715414" y="3679037"/>
            <a:ext cx="1998474" cy="1900731"/>
          </a:xfrm>
          <a:prstGeom prst="rect">
            <a:avLst/>
          </a:prstGeom>
        </p:spPr>
      </p:pic>
      <p:pic>
        <p:nvPicPr>
          <p:cNvPr id="11" name="Graphic 10">
            <a:extLst>
              <a:ext uri="{FF2B5EF4-FFF2-40B4-BE49-F238E27FC236}">
                <a16:creationId xmlns:a16="http://schemas.microsoft.com/office/drawing/2014/main" id="{3428FFD0-6816-9A55-2A04-B52A4152E919}"/>
              </a:ext>
            </a:extLst>
          </p:cNvPr>
          <p:cNvPicPr>
            <a:picLocks noChangeAspect="1"/>
          </p:cNvPicPr>
          <p:nvPr/>
        </p:nvPicPr>
        <p:blipFill rotWithShape="1">
          <a:blip>
            <a:extLst>
              <a:ext uri="{96DAC541-7B7A-43D3-8B79-37D633B846F1}">
                <asvg:svgBlip xmlns:asvg="http://schemas.microsoft.com/office/drawing/2016/SVG/main" r:embed="rId2"/>
              </a:ext>
            </a:extLst>
          </a:blip>
          <a:srcRect l="864" r="-5560"/>
          <a:stretch/>
        </p:blipFill>
        <p:spPr>
          <a:xfrm>
            <a:off x="5134816" y="3679037"/>
            <a:ext cx="1998474" cy="1900731"/>
          </a:xfrm>
          <a:prstGeom prst="rect">
            <a:avLst/>
          </a:prstGeom>
        </p:spPr>
      </p:pic>
      <p:pic>
        <p:nvPicPr>
          <p:cNvPr id="12" name="Graphic 11">
            <a:extLst>
              <a:ext uri="{FF2B5EF4-FFF2-40B4-BE49-F238E27FC236}">
                <a16:creationId xmlns:a16="http://schemas.microsoft.com/office/drawing/2014/main" id="{3B769B67-BF85-171D-E468-159DC7A42560}"/>
              </a:ext>
            </a:extLst>
          </p:cNvPr>
          <p:cNvPicPr>
            <a:picLocks noChangeAspect="1"/>
          </p:cNvPicPr>
          <p:nvPr/>
        </p:nvPicPr>
        <p:blipFill rotWithShape="1">
          <a:blip>
            <a:extLst>
              <a:ext uri="{96DAC541-7B7A-43D3-8B79-37D633B846F1}">
                <asvg:svgBlip xmlns:asvg="http://schemas.microsoft.com/office/drawing/2016/SVG/main" r:embed="rId2"/>
              </a:ext>
            </a:extLst>
          </a:blip>
          <a:srcRect l="864" r="-5560"/>
          <a:stretch/>
        </p:blipFill>
        <p:spPr>
          <a:xfrm>
            <a:off x="1390589" y="3679037"/>
            <a:ext cx="1998474" cy="1900731"/>
          </a:xfrm>
          <a:prstGeom prst="rect">
            <a:avLst/>
          </a:prstGeom>
        </p:spPr>
      </p:pic>
      <p:sp>
        <p:nvSpPr>
          <p:cNvPr id="18" name="Picture Placeholder 20">
            <a:extLst>
              <a:ext uri="{FF2B5EF4-FFF2-40B4-BE49-F238E27FC236}">
                <a16:creationId xmlns:a16="http://schemas.microsoft.com/office/drawing/2014/main" id="{15E08D62-18FF-AEA1-A29B-0C212BE31713}"/>
              </a:ext>
            </a:extLst>
          </p:cNvPr>
          <p:cNvSpPr>
            <a:spLocks noGrp="1"/>
          </p:cNvSpPr>
          <p:nvPr userDrawn="1">
            <p:ph type="pic" sz="quarter" idx="15"/>
          </p:nvPr>
        </p:nvSpPr>
        <p:spPr>
          <a:xfrm>
            <a:off x="1918652" y="4208778"/>
            <a:ext cx="841248" cy="841248"/>
          </a:xfrm>
        </p:spPr>
        <p:txBody>
          <a:bodyPr>
            <a:normAutofit/>
          </a:bodyPr>
          <a:lstStyle>
            <a:lvl1pPr marL="0" indent="0" algn="ctr">
              <a:buNone/>
              <a:defRPr sz="1200">
                <a:solidFill>
                  <a:schemeClr val="bg1"/>
                </a:solidFill>
              </a:defRPr>
            </a:lvl1pPr>
          </a:lstStyle>
          <a:p>
            <a:endParaRPr lang="en-US" dirty="0"/>
          </a:p>
        </p:txBody>
      </p:sp>
      <p:sp>
        <p:nvSpPr>
          <p:cNvPr id="20" name="Picture Placeholder 20">
            <a:extLst>
              <a:ext uri="{FF2B5EF4-FFF2-40B4-BE49-F238E27FC236}">
                <a16:creationId xmlns:a16="http://schemas.microsoft.com/office/drawing/2014/main" id="{0C30F2D6-7955-A01D-4414-08BD54DC4C05}"/>
              </a:ext>
            </a:extLst>
          </p:cNvPr>
          <p:cNvSpPr>
            <a:spLocks noGrp="1"/>
          </p:cNvSpPr>
          <p:nvPr>
            <p:ph type="pic" sz="quarter" idx="17"/>
          </p:nvPr>
        </p:nvSpPr>
        <p:spPr>
          <a:xfrm>
            <a:off x="5673788" y="4208778"/>
            <a:ext cx="841248" cy="841248"/>
          </a:xfrm>
        </p:spPr>
        <p:txBody>
          <a:bodyPr>
            <a:normAutofit/>
          </a:bodyPr>
          <a:lstStyle>
            <a:lvl1pPr marL="0" indent="0" algn="ctr">
              <a:buNone/>
              <a:defRPr sz="1200">
                <a:solidFill>
                  <a:schemeClr val="bg1"/>
                </a:solidFill>
              </a:defRPr>
            </a:lvl1pPr>
          </a:lstStyle>
          <a:p>
            <a:endParaRPr lang="en-US" dirty="0"/>
          </a:p>
        </p:txBody>
      </p:sp>
      <p:sp>
        <p:nvSpPr>
          <p:cNvPr id="19" name="Picture Placeholder 20">
            <a:extLst>
              <a:ext uri="{FF2B5EF4-FFF2-40B4-BE49-F238E27FC236}">
                <a16:creationId xmlns:a16="http://schemas.microsoft.com/office/drawing/2014/main" id="{88D95A1F-88CD-45EF-9B7E-52D533D35188}"/>
              </a:ext>
            </a:extLst>
          </p:cNvPr>
          <p:cNvSpPr>
            <a:spLocks noGrp="1"/>
          </p:cNvSpPr>
          <p:nvPr>
            <p:ph type="pic" sz="quarter" idx="16"/>
          </p:nvPr>
        </p:nvSpPr>
        <p:spPr>
          <a:xfrm>
            <a:off x="9202563" y="4157029"/>
            <a:ext cx="841248" cy="841248"/>
          </a:xfrm>
        </p:spPr>
        <p:txBody>
          <a:bodyPr>
            <a:normAutofit/>
          </a:bodyPr>
          <a:lstStyle>
            <a:lvl1pPr marL="0" indent="0" algn="ctr">
              <a:buNone/>
              <a:defRPr sz="1200">
                <a:solidFill>
                  <a:schemeClr val="bg1"/>
                </a:solidFill>
              </a:defRPr>
            </a:lvl1pPr>
          </a:lstStyle>
          <a:p>
            <a:endParaRPr lang="en-US" dirty="0"/>
          </a:p>
        </p:txBody>
      </p:sp>
      <p:sp>
        <p:nvSpPr>
          <p:cNvPr id="3" name="Date Placeholder 2">
            <a:extLst>
              <a:ext uri="{FF2B5EF4-FFF2-40B4-BE49-F238E27FC236}">
                <a16:creationId xmlns:a16="http://schemas.microsoft.com/office/drawing/2014/main" id="{F149425B-7D90-1B71-5868-B3E7A6C8E99C}"/>
              </a:ext>
            </a:extLst>
          </p:cNvPr>
          <p:cNvSpPr>
            <a:spLocks noGrp="1"/>
          </p:cNvSpPr>
          <p:nvPr>
            <p:ph type="dt" sz="half" idx="10"/>
          </p:nvPr>
        </p:nvSpPr>
        <p:spPr/>
        <p:txBody>
          <a:bodyPr/>
          <a:lstStyle/>
          <a:p>
            <a:r>
              <a:rPr lang="en-US"/>
              <a:t>00/00/00</a:t>
            </a:r>
            <a:endParaRPr lang="en-US" dirty="0"/>
          </a:p>
        </p:txBody>
      </p:sp>
      <p:sp>
        <p:nvSpPr>
          <p:cNvPr id="4" name="Footer Placeholder 3">
            <a:extLst>
              <a:ext uri="{FF2B5EF4-FFF2-40B4-BE49-F238E27FC236}">
                <a16:creationId xmlns:a16="http://schemas.microsoft.com/office/drawing/2014/main" id="{967D266C-5561-C631-7A76-C0C47166ED67}"/>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F4F830D7-6165-3054-1914-DB6D1394DC37}"/>
              </a:ext>
            </a:extLst>
          </p:cNvPr>
          <p:cNvSpPr>
            <a:spLocks noGrp="1"/>
          </p:cNvSpPr>
          <p:nvPr>
            <p:ph type="sldNum" sz="quarter" idx="12"/>
          </p:nvPr>
        </p:nvSpPr>
        <p:spPr/>
        <p:txBody>
          <a:bodyPr/>
          <a:lstStyle/>
          <a:p>
            <a:fld id="{EB37DED6-D4C7-42EE-AB49-D2E39E64FDE4}" type="slidenum">
              <a:rPr lang="en-US" smtClean="0"/>
              <a:pPr/>
              <a:t>‹#›</a:t>
            </a:fld>
            <a:endParaRPr lang="en-US" dirty="0"/>
          </a:p>
        </p:txBody>
      </p:sp>
    </p:spTree>
    <p:extLst>
      <p:ext uri="{BB962C8B-B14F-4D97-AF65-F5344CB8AC3E}">
        <p14:creationId xmlns:p14="http://schemas.microsoft.com/office/powerpoint/2010/main" val="1326128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8" name="Rectangle: Rounded Corners 7">
            <a:extLst>
              <a:ext uri="{FF2B5EF4-FFF2-40B4-BE49-F238E27FC236}">
                <a16:creationId xmlns:a16="http://schemas.microsoft.com/office/drawing/2014/main" id="{E0AA7070-5E0F-A195-181C-1F8779194804}"/>
              </a:ext>
            </a:extLst>
          </p:cNvPr>
          <p:cNvSpPr/>
          <p:nvPr userDrawn="1"/>
        </p:nvSpPr>
        <p:spPr>
          <a:xfrm>
            <a:off x="617300" y="2098628"/>
            <a:ext cx="5204302" cy="3326011"/>
          </a:xfrm>
          <a:prstGeom prst="roundRect">
            <a:avLst>
              <a:gd name="adj" fmla="val 7059"/>
            </a:avLst>
          </a:prstGeom>
          <a:pattFill prst="lgGrid">
            <a:fgClr>
              <a:schemeClr val="accent2">
                <a:lumMod val="60000"/>
                <a:lumOff val="40000"/>
              </a:schemeClr>
            </a:fgClr>
            <a:bgClr>
              <a:schemeClr val="bg1"/>
            </a:bgClr>
          </a:pattFill>
          <a:ln>
            <a:noFill/>
          </a:ln>
          <a:effectLst>
            <a:outerShdw blurRad="50800" dist="38100" dir="8100000" algn="tr"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white"/>
              </a:solidFill>
              <a:effectLst/>
              <a:uLnTx/>
              <a:uFillTx/>
              <a:latin typeface="Quire Sans"/>
              <a:ea typeface="+mn-ea"/>
              <a:cs typeface="+mn-cs"/>
            </a:endParaRPr>
          </a:p>
        </p:txBody>
      </p:sp>
      <p:sp>
        <p:nvSpPr>
          <p:cNvPr id="9" name="Rectangle: Rounded Corners 8">
            <a:extLst>
              <a:ext uri="{FF2B5EF4-FFF2-40B4-BE49-F238E27FC236}">
                <a16:creationId xmlns:a16="http://schemas.microsoft.com/office/drawing/2014/main" id="{25EBC589-0AFD-F714-9D30-5929AB52587C}"/>
              </a:ext>
            </a:extLst>
          </p:cNvPr>
          <p:cNvSpPr/>
          <p:nvPr userDrawn="1"/>
        </p:nvSpPr>
        <p:spPr>
          <a:xfrm>
            <a:off x="6101646" y="2084190"/>
            <a:ext cx="5302013" cy="3326010"/>
          </a:xfrm>
          <a:prstGeom prst="roundRect">
            <a:avLst>
              <a:gd name="adj" fmla="val 7059"/>
            </a:avLst>
          </a:prstGeom>
          <a:pattFill prst="lgGrid">
            <a:fgClr>
              <a:schemeClr val="accent2">
                <a:lumMod val="60000"/>
                <a:lumOff val="40000"/>
              </a:schemeClr>
            </a:fgClr>
            <a:bgClr>
              <a:schemeClr val="bg1"/>
            </a:bgClr>
          </a:pattFill>
          <a:ln>
            <a:noFill/>
          </a:ln>
          <a:effectLst>
            <a:outerShdw blurRad="50800" dist="38100" dir="8100000" algn="tr"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white"/>
              </a:solidFill>
              <a:effectLst/>
              <a:uLnTx/>
              <a:uFillTx/>
              <a:latin typeface="Quire Sans"/>
              <a:ea typeface="+mn-ea"/>
              <a:cs typeface="+mn-cs"/>
            </a:endParaRPr>
          </a:p>
        </p:txBody>
      </p:sp>
      <p:sp>
        <p:nvSpPr>
          <p:cNvPr id="2" name="Title 1">
            <a:extLst>
              <a:ext uri="{FF2B5EF4-FFF2-40B4-BE49-F238E27FC236}">
                <a16:creationId xmlns:a16="http://schemas.microsoft.com/office/drawing/2014/main" id="{2ABFB934-22A7-686D-6489-5802A4975623}"/>
              </a:ext>
            </a:extLst>
          </p:cNvPr>
          <p:cNvSpPr>
            <a:spLocks noGrp="1"/>
          </p:cNvSpPr>
          <p:nvPr>
            <p:ph type="title"/>
          </p:nvPr>
        </p:nvSpPr>
        <p:spPr>
          <a:xfrm>
            <a:off x="457200" y="621792"/>
            <a:ext cx="10762488" cy="1143000"/>
          </a:xfrm>
        </p:spPr>
        <p:txBody>
          <a:bodyPr/>
          <a:lstStyle>
            <a:lvl1pPr>
              <a:lnSpc>
                <a:spcPct val="100000"/>
              </a:lnSpc>
              <a:defRPr/>
            </a:lvl1pPr>
          </a:lstStyle>
          <a:p>
            <a:r>
              <a:rPr lang="en-US"/>
              <a:t>Click to edit Master title style</a:t>
            </a:r>
            <a:endParaRPr lang="en-US" dirty="0"/>
          </a:p>
        </p:txBody>
      </p:sp>
      <p:sp>
        <p:nvSpPr>
          <p:cNvPr id="21" name="Content Placeholder 20">
            <a:extLst>
              <a:ext uri="{FF2B5EF4-FFF2-40B4-BE49-F238E27FC236}">
                <a16:creationId xmlns:a16="http://schemas.microsoft.com/office/drawing/2014/main" id="{EFA4554B-98CB-41FF-83FE-16E82D7001B3}"/>
              </a:ext>
            </a:extLst>
          </p:cNvPr>
          <p:cNvSpPr>
            <a:spLocks noGrp="1"/>
          </p:cNvSpPr>
          <p:nvPr>
            <p:ph sz="quarter" idx="13"/>
          </p:nvPr>
        </p:nvSpPr>
        <p:spPr>
          <a:xfrm>
            <a:off x="857251" y="2313833"/>
            <a:ext cx="4724400" cy="2895600"/>
          </a:xfrm>
          <a:custGeom>
            <a:avLst/>
            <a:gdLst>
              <a:gd name="connsiteX0" fmla="*/ 235470 w 4724400"/>
              <a:gd name="connsiteY0" fmla="*/ 0 h 2895600"/>
              <a:gd name="connsiteX1" fmla="*/ 4488930 w 4724400"/>
              <a:gd name="connsiteY1" fmla="*/ 0 h 2895600"/>
              <a:gd name="connsiteX2" fmla="*/ 4724400 w 4724400"/>
              <a:gd name="connsiteY2" fmla="*/ 235470 h 2895600"/>
              <a:gd name="connsiteX3" fmla="*/ 4724400 w 4724400"/>
              <a:gd name="connsiteY3" fmla="*/ 2660130 h 2895600"/>
              <a:gd name="connsiteX4" fmla="*/ 4488930 w 4724400"/>
              <a:gd name="connsiteY4" fmla="*/ 2895600 h 2895600"/>
              <a:gd name="connsiteX5" fmla="*/ 235470 w 4724400"/>
              <a:gd name="connsiteY5" fmla="*/ 2895600 h 2895600"/>
              <a:gd name="connsiteX6" fmla="*/ 188015 w 4724400"/>
              <a:gd name="connsiteY6" fmla="*/ 2890816 h 2895600"/>
              <a:gd name="connsiteX7" fmla="*/ 182053 w 4724400"/>
              <a:gd name="connsiteY7" fmla="*/ 2888966 h 2895600"/>
              <a:gd name="connsiteX8" fmla="*/ 240221 w 4724400"/>
              <a:gd name="connsiteY8" fmla="*/ 2859062 h 2895600"/>
              <a:gd name="connsiteX9" fmla="*/ 283213 w 4724400"/>
              <a:gd name="connsiteY9" fmla="*/ 2577420 h 2895600"/>
              <a:gd name="connsiteX10" fmla="*/ 3325 w 4724400"/>
              <a:gd name="connsiteY10" fmla="*/ 2533112 h 2895600"/>
              <a:gd name="connsiteX11" fmla="*/ 0 w 4724400"/>
              <a:gd name="connsiteY11" fmla="*/ 2536350 h 2895600"/>
              <a:gd name="connsiteX12" fmla="*/ 0 w 4724400"/>
              <a:gd name="connsiteY12" fmla="*/ 235470 h 2895600"/>
              <a:gd name="connsiteX13" fmla="*/ 235470 w 4724400"/>
              <a:gd name="connsiteY13" fmla="*/ 0 h 2895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24400" h="2895600">
                <a:moveTo>
                  <a:pt x="235470" y="0"/>
                </a:moveTo>
                <a:lnTo>
                  <a:pt x="4488930" y="0"/>
                </a:lnTo>
                <a:cubicBezTo>
                  <a:pt x="4618976" y="0"/>
                  <a:pt x="4724400" y="105424"/>
                  <a:pt x="4724400" y="235470"/>
                </a:cubicBezTo>
                <a:lnTo>
                  <a:pt x="4724400" y="2660130"/>
                </a:lnTo>
                <a:cubicBezTo>
                  <a:pt x="4724400" y="2790176"/>
                  <a:pt x="4618976" y="2895600"/>
                  <a:pt x="4488930" y="2895600"/>
                </a:cubicBezTo>
                <a:lnTo>
                  <a:pt x="235470" y="2895600"/>
                </a:lnTo>
                <a:cubicBezTo>
                  <a:pt x="219214" y="2895600"/>
                  <a:pt x="203343" y="2893953"/>
                  <a:pt x="188015" y="2890816"/>
                </a:cubicBezTo>
                <a:lnTo>
                  <a:pt x="182053" y="2888966"/>
                </a:lnTo>
                <a:lnTo>
                  <a:pt x="240221" y="2859062"/>
                </a:lnTo>
                <a:cubicBezTo>
                  <a:pt x="329714" y="2793258"/>
                  <a:pt x="349017" y="2666914"/>
                  <a:pt x="283213" y="2577420"/>
                </a:cubicBezTo>
                <a:cubicBezTo>
                  <a:pt x="217847" y="2488365"/>
                  <a:pt x="93258" y="2468624"/>
                  <a:pt x="3325" y="2533112"/>
                </a:cubicBezTo>
                <a:lnTo>
                  <a:pt x="0" y="2536350"/>
                </a:lnTo>
                <a:lnTo>
                  <a:pt x="0" y="235470"/>
                </a:lnTo>
                <a:cubicBezTo>
                  <a:pt x="0" y="105424"/>
                  <a:pt x="105424" y="0"/>
                  <a:pt x="235470" y="0"/>
                </a:cubicBezTo>
                <a:close/>
              </a:path>
            </a:pathLst>
          </a:custGeom>
          <a:solidFill>
            <a:schemeClr val="accent2">
              <a:lumMod val="50000"/>
            </a:schemeClr>
          </a:solidFill>
          <a:effectLst>
            <a:outerShdw blurRad="50800" dist="38100" dir="5400000" algn="t" rotWithShape="0">
              <a:schemeClr val="tx1">
                <a:alpha val="40000"/>
              </a:schemeClr>
            </a:outerShdw>
          </a:effectLst>
        </p:spPr>
        <p:txBody>
          <a:bodyPr wrap="square" lIns="365760" rIns="365760" anchor="ctr">
            <a:noAutofit/>
          </a:bodyPr>
          <a:lstStyle>
            <a:lvl1pPr marL="0" indent="0" algn="ctr">
              <a:lnSpc>
                <a:spcPct val="100000"/>
              </a:lnSpc>
              <a:spcBef>
                <a:spcPts val="0"/>
              </a:spcBef>
              <a:spcAft>
                <a:spcPts val="600"/>
              </a:spcAft>
              <a:buNone/>
              <a:defRPr b="1">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stStyle>
          <a:p>
            <a:pPr lvl="0"/>
            <a:r>
              <a:rPr lang="en-US"/>
              <a:t>Click to edit Master text styles</a:t>
            </a:r>
          </a:p>
        </p:txBody>
      </p:sp>
      <p:sp>
        <p:nvSpPr>
          <p:cNvPr id="23" name="Content Placeholder 22">
            <a:extLst>
              <a:ext uri="{FF2B5EF4-FFF2-40B4-BE49-F238E27FC236}">
                <a16:creationId xmlns:a16="http://schemas.microsoft.com/office/drawing/2014/main" id="{B254B580-B88B-30D6-906C-5D8A5283269B}"/>
              </a:ext>
            </a:extLst>
          </p:cNvPr>
          <p:cNvSpPr>
            <a:spLocks noGrp="1"/>
          </p:cNvSpPr>
          <p:nvPr>
            <p:ph sz="quarter" idx="14"/>
          </p:nvPr>
        </p:nvSpPr>
        <p:spPr>
          <a:xfrm>
            <a:off x="6395461" y="2313833"/>
            <a:ext cx="4724400" cy="2895600"/>
          </a:xfrm>
          <a:custGeom>
            <a:avLst/>
            <a:gdLst>
              <a:gd name="connsiteX0" fmla="*/ 235470 w 4724400"/>
              <a:gd name="connsiteY0" fmla="*/ 0 h 2895600"/>
              <a:gd name="connsiteX1" fmla="*/ 4410363 w 4724400"/>
              <a:gd name="connsiteY1" fmla="*/ 0 h 2895600"/>
              <a:gd name="connsiteX2" fmla="*/ 4402058 w 4724400"/>
              <a:gd name="connsiteY2" fmla="*/ 8305 h 2895600"/>
              <a:gd name="connsiteX3" fmla="*/ 4595726 w 4724400"/>
              <a:gd name="connsiteY3" fmla="*/ 201973 h 2895600"/>
              <a:gd name="connsiteX4" fmla="*/ 4684950 w 4724400"/>
              <a:gd name="connsiteY4" fmla="*/ 112749 h 2895600"/>
              <a:gd name="connsiteX5" fmla="*/ 4705896 w 4724400"/>
              <a:gd name="connsiteY5" fmla="*/ 143815 h 2895600"/>
              <a:gd name="connsiteX6" fmla="*/ 4724400 w 4724400"/>
              <a:gd name="connsiteY6" fmla="*/ 235470 h 2895600"/>
              <a:gd name="connsiteX7" fmla="*/ 4724400 w 4724400"/>
              <a:gd name="connsiteY7" fmla="*/ 2660130 h 2895600"/>
              <a:gd name="connsiteX8" fmla="*/ 4488930 w 4724400"/>
              <a:gd name="connsiteY8" fmla="*/ 2895600 h 2895600"/>
              <a:gd name="connsiteX9" fmla="*/ 235470 w 4724400"/>
              <a:gd name="connsiteY9" fmla="*/ 2895600 h 2895600"/>
              <a:gd name="connsiteX10" fmla="*/ 0 w 4724400"/>
              <a:gd name="connsiteY10" fmla="*/ 2660130 h 2895600"/>
              <a:gd name="connsiteX11" fmla="*/ 0 w 4724400"/>
              <a:gd name="connsiteY11" fmla="*/ 235470 h 2895600"/>
              <a:gd name="connsiteX12" fmla="*/ 235470 w 4724400"/>
              <a:gd name="connsiteY12" fmla="*/ 0 h 2895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724400" h="2895600">
                <a:moveTo>
                  <a:pt x="235470" y="0"/>
                </a:moveTo>
                <a:lnTo>
                  <a:pt x="4410363" y="0"/>
                </a:lnTo>
                <a:lnTo>
                  <a:pt x="4402058" y="8305"/>
                </a:lnTo>
                <a:lnTo>
                  <a:pt x="4595726" y="201973"/>
                </a:lnTo>
                <a:lnTo>
                  <a:pt x="4684950" y="112749"/>
                </a:lnTo>
                <a:lnTo>
                  <a:pt x="4705896" y="143815"/>
                </a:lnTo>
                <a:cubicBezTo>
                  <a:pt x="4717811" y="171986"/>
                  <a:pt x="4724400" y="202959"/>
                  <a:pt x="4724400" y="235470"/>
                </a:cubicBezTo>
                <a:lnTo>
                  <a:pt x="4724400" y="2660130"/>
                </a:lnTo>
                <a:cubicBezTo>
                  <a:pt x="4724400" y="2790176"/>
                  <a:pt x="4618976" y="2895600"/>
                  <a:pt x="4488930" y="2895600"/>
                </a:cubicBezTo>
                <a:lnTo>
                  <a:pt x="235470" y="2895600"/>
                </a:lnTo>
                <a:cubicBezTo>
                  <a:pt x="105424" y="2895600"/>
                  <a:pt x="0" y="2790176"/>
                  <a:pt x="0" y="2660130"/>
                </a:cubicBezTo>
                <a:lnTo>
                  <a:pt x="0" y="235470"/>
                </a:lnTo>
                <a:cubicBezTo>
                  <a:pt x="0" y="105424"/>
                  <a:pt x="105424" y="0"/>
                  <a:pt x="235470" y="0"/>
                </a:cubicBezTo>
                <a:close/>
              </a:path>
            </a:pathLst>
          </a:custGeom>
          <a:solidFill>
            <a:schemeClr val="accent2">
              <a:lumMod val="50000"/>
            </a:schemeClr>
          </a:solidFill>
          <a:effectLst>
            <a:outerShdw blurRad="50800" dist="38100" dir="5400000" algn="t" rotWithShape="0">
              <a:schemeClr val="tx1">
                <a:alpha val="40000"/>
              </a:schemeClr>
            </a:outerShdw>
          </a:effectLst>
        </p:spPr>
        <p:txBody>
          <a:bodyPr wrap="square" lIns="365760" rIns="365760" anchor="ctr">
            <a:noAutofit/>
          </a:bodyPr>
          <a:lstStyle>
            <a:lvl1pPr marL="0" indent="0" algn="ctr">
              <a:lnSpc>
                <a:spcPct val="100000"/>
              </a:lnSpc>
              <a:spcBef>
                <a:spcPts val="0"/>
              </a:spcBef>
              <a:spcAft>
                <a:spcPts val="600"/>
              </a:spcAft>
              <a:buNone/>
              <a:defRPr b="1">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stStyle>
          <a:p>
            <a:pPr lvl="0"/>
            <a:r>
              <a:rPr lang="en-US"/>
              <a:t>Click to edit Master text styles</a:t>
            </a:r>
          </a:p>
        </p:txBody>
      </p:sp>
      <p:sp>
        <p:nvSpPr>
          <p:cNvPr id="3" name="Date Placeholder 2">
            <a:extLst>
              <a:ext uri="{FF2B5EF4-FFF2-40B4-BE49-F238E27FC236}">
                <a16:creationId xmlns:a16="http://schemas.microsoft.com/office/drawing/2014/main" id="{538E79F9-00E6-1773-B032-386686A4CE9D}"/>
              </a:ext>
            </a:extLst>
          </p:cNvPr>
          <p:cNvSpPr>
            <a:spLocks noGrp="1"/>
          </p:cNvSpPr>
          <p:nvPr>
            <p:ph type="dt" sz="half" idx="10"/>
          </p:nvPr>
        </p:nvSpPr>
        <p:spPr/>
        <p:txBody>
          <a:bodyPr/>
          <a:lstStyle/>
          <a:p>
            <a:r>
              <a:rPr lang="en-US"/>
              <a:t>00/00/00</a:t>
            </a:r>
            <a:endParaRPr lang="en-US" dirty="0"/>
          </a:p>
        </p:txBody>
      </p:sp>
      <p:sp>
        <p:nvSpPr>
          <p:cNvPr id="4" name="Footer Placeholder 3">
            <a:extLst>
              <a:ext uri="{FF2B5EF4-FFF2-40B4-BE49-F238E27FC236}">
                <a16:creationId xmlns:a16="http://schemas.microsoft.com/office/drawing/2014/main" id="{C4DA5119-9C2C-6866-6CCD-777AFBC294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C5D79AB2-758F-7D1A-843D-DFDDA4BD055E}"/>
              </a:ext>
            </a:extLst>
          </p:cNvPr>
          <p:cNvSpPr>
            <a:spLocks noGrp="1"/>
          </p:cNvSpPr>
          <p:nvPr>
            <p:ph type="sldNum" sz="quarter" idx="12"/>
          </p:nvPr>
        </p:nvSpPr>
        <p:spPr/>
        <p:txBody>
          <a:bodyPr/>
          <a:lstStyle/>
          <a:p>
            <a:fld id="{EB37DED6-D4C7-42EE-AB49-D2E39E64FDE4}" type="slidenum">
              <a:rPr lang="en-US" smtClean="0"/>
              <a:pPr/>
              <a:t>‹#›</a:t>
            </a:fld>
            <a:endParaRPr lang="en-US" dirty="0"/>
          </a:p>
        </p:txBody>
      </p:sp>
      <p:cxnSp>
        <p:nvCxnSpPr>
          <p:cNvPr id="6" name="Straight Connector 5">
            <a:extLst>
              <a:ext uri="{FF2B5EF4-FFF2-40B4-BE49-F238E27FC236}">
                <a16:creationId xmlns:a16="http://schemas.microsoft.com/office/drawing/2014/main" id="{35575D10-6B46-1E49-9456-8EB333AA4E78}"/>
              </a:ext>
            </a:extLst>
          </p:cNvPr>
          <p:cNvCxnSpPr>
            <a:cxnSpLocks/>
          </p:cNvCxnSpPr>
          <p:nvPr userDrawn="1"/>
        </p:nvCxnSpPr>
        <p:spPr>
          <a:xfrm>
            <a:off x="581992" y="5867400"/>
            <a:ext cx="10770220" cy="0"/>
          </a:xfrm>
          <a:prstGeom prst="line">
            <a:avLst/>
          </a:prstGeom>
          <a:ln w="12700">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F1EEA4E1-2312-3E1A-929C-5BC1477675E0}"/>
              </a:ext>
            </a:extLst>
          </p:cNvPr>
          <p:cNvCxnSpPr>
            <a:cxnSpLocks/>
          </p:cNvCxnSpPr>
          <p:nvPr userDrawn="1"/>
        </p:nvCxnSpPr>
        <p:spPr>
          <a:xfrm>
            <a:off x="581992" y="609600"/>
            <a:ext cx="10770220" cy="0"/>
          </a:xfrm>
          <a:prstGeom prst="line">
            <a:avLst/>
          </a:prstGeom>
          <a:ln w="12700">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pic>
        <p:nvPicPr>
          <p:cNvPr id="22" name="Graphic 21">
            <a:extLst>
              <a:ext uri="{FF2B5EF4-FFF2-40B4-BE49-F238E27FC236}">
                <a16:creationId xmlns:a16="http://schemas.microsoft.com/office/drawing/2014/main" id="{EF6A097C-54D2-D4ED-0A10-19FBB24E0539}"/>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6093" t="-16314" r="-13478" b="-3577"/>
          <a:stretch/>
        </p:blipFill>
        <p:spPr>
          <a:xfrm rot="16200000">
            <a:off x="-1671" y="4566367"/>
            <a:ext cx="1237941" cy="1204439"/>
          </a:xfrm>
          <a:prstGeom prst="rect">
            <a:avLst/>
          </a:prstGeom>
        </p:spPr>
      </p:pic>
      <p:sp>
        <p:nvSpPr>
          <p:cNvPr id="24" name="Cross 23">
            <a:extLst>
              <a:ext uri="{FF2B5EF4-FFF2-40B4-BE49-F238E27FC236}">
                <a16:creationId xmlns:a16="http://schemas.microsoft.com/office/drawing/2014/main" id="{5D737375-70B4-3314-9D07-4395BAA26875}"/>
              </a:ext>
            </a:extLst>
          </p:cNvPr>
          <p:cNvSpPr/>
          <p:nvPr userDrawn="1"/>
        </p:nvSpPr>
        <p:spPr>
          <a:xfrm rot="2700000">
            <a:off x="10761662" y="1645591"/>
            <a:ext cx="906072" cy="906072"/>
          </a:xfrm>
          <a:prstGeom prst="plus">
            <a:avLst>
              <a:gd name="adj" fmla="val 34886"/>
            </a:avLst>
          </a:prstGeom>
          <a:solidFill>
            <a:schemeClr val="accent2">
              <a:lumMod val="20000"/>
              <a:lumOff val="80000"/>
            </a:schemeClr>
          </a:solidFill>
          <a:ln w="25400">
            <a:solidFill>
              <a:schemeClr val="accent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white"/>
              </a:solidFill>
              <a:effectLst/>
              <a:uLnTx/>
              <a:uFillTx/>
              <a:latin typeface="Quire Sans"/>
              <a:ea typeface="+mn-ea"/>
              <a:cs typeface="+mn-cs"/>
            </a:endParaRPr>
          </a:p>
        </p:txBody>
      </p:sp>
    </p:spTree>
    <p:extLst>
      <p:ext uri="{BB962C8B-B14F-4D97-AF65-F5344CB8AC3E}">
        <p14:creationId xmlns:p14="http://schemas.microsoft.com/office/powerpoint/2010/main" val="31092813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Tab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AE18EE-8562-0004-6395-12C315C60132}"/>
              </a:ext>
            </a:extLst>
          </p:cNvPr>
          <p:cNvSpPr>
            <a:spLocks noGrp="1"/>
          </p:cNvSpPr>
          <p:nvPr>
            <p:ph type="title"/>
          </p:nvPr>
        </p:nvSpPr>
        <p:spPr>
          <a:xfrm>
            <a:off x="594360" y="598358"/>
            <a:ext cx="10757851" cy="974410"/>
          </a:xfrm>
        </p:spPr>
        <p:txBody>
          <a:bodyPr/>
          <a:lstStyle/>
          <a:p>
            <a:r>
              <a:rPr lang="en-US"/>
              <a:t>Click to edit Master title style</a:t>
            </a:r>
          </a:p>
        </p:txBody>
      </p:sp>
      <p:sp>
        <p:nvSpPr>
          <p:cNvPr id="7" name="Table Placeholder 6">
            <a:extLst>
              <a:ext uri="{FF2B5EF4-FFF2-40B4-BE49-F238E27FC236}">
                <a16:creationId xmlns:a16="http://schemas.microsoft.com/office/drawing/2014/main" id="{14EE5185-FA14-C59E-8B21-554C836AA043}"/>
              </a:ext>
            </a:extLst>
          </p:cNvPr>
          <p:cNvSpPr>
            <a:spLocks noGrp="1"/>
          </p:cNvSpPr>
          <p:nvPr>
            <p:ph type="tbl" sz="quarter" idx="13"/>
          </p:nvPr>
        </p:nvSpPr>
        <p:spPr>
          <a:xfrm>
            <a:off x="594360" y="1810512"/>
            <a:ext cx="10770221" cy="3486911"/>
          </a:xfrm>
        </p:spPr>
        <p:txBody>
          <a:bodyPr/>
          <a:lstStyle/>
          <a:p>
            <a:endParaRPr lang="en-US" dirty="0"/>
          </a:p>
        </p:txBody>
      </p:sp>
      <p:sp>
        <p:nvSpPr>
          <p:cNvPr id="3" name="Date Placeholder 2">
            <a:extLst>
              <a:ext uri="{FF2B5EF4-FFF2-40B4-BE49-F238E27FC236}">
                <a16:creationId xmlns:a16="http://schemas.microsoft.com/office/drawing/2014/main" id="{6B435FCC-119C-DAE8-FDEE-89D631B41AA9}"/>
              </a:ext>
            </a:extLst>
          </p:cNvPr>
          <p:cNvSpPr>
            <a:spLocks noGrp="1"/>
          </p:cNvSpPr>
          <p:nvPr>
            <p:ph type="dt" sz="half" idx="10"/>
          </p:nvPr>
        </p:nvSpPr>
        <p:spPr/>
        <p:txBody>
          <a:bodyPr/>
          <a:lstStyle/>
          <a:p>
            <a:r>
              <a:rPr lang="en-US"/>
              <a:t>00/00/00</a:t>
            </a:r>
            <a:endParaRPr lang="en-US" dirty="0"/>
          </a:p>
        </p:txBody>
      </p:sp>
      <p:sp>
        <p:nvSpPr>
          <p:cNvPr id="4" name="Footer Placeholder 3">
            <a:extLst>
              <a:ext uri="{FF2B5EF4-FFF2-40B4-BE49-F238E27FC236}">
                <a16:creationId xmlns:a16="http://schemas.microsoft.com/office/drawing/2014/main" id="{D08AF21D-75F1-3AFD-93CD-CCB87A5EDD4E}"/>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4D9F0B52-3400-828A-9D66-4A58DA96B283}"/>
              </a:ext>
            </a:extLst>
          </p:cNvPr>
          <p:cNvSpPr>
            <a:spLocks noGrp="1"/>
          </p:cNvSpPr>
          <p:nvPr>
            <p:ph type="sldNum" sz="quarter" idx="12"/>
          </p:nvPr>
        </p:nvSpPr>
        <p:spPr/>
        <p:txBody>
          <a:bodyPr/>
          <a:lstStyle/>
          <a:p>
            <a:fld id="{EB37DED6-D4C7-42EE-AB49-D2E39E64FDE4}" type="slidenum">
              <a:rPr lang="en-US" smtClean="0"/>
              <a:pPr/>
              <a:t>‹#›</a:t>
            </a:fld>
            <a:endParaRPr lang="en-US" dirty="0"/>
          </a:p>
        </p:txBody>
      </p:sp>
      <p:cxnSp>
        <p:nvCxnSpPr>
          <p:cNvPr id="8" name="Straight Connector 7">
            <a:extLst>
              <a:ext uri="{FF2B5EF4-FFF2-40B4-BE49-F238E27FC236}">
                <a16:creationId xmlns:a16="http://schemas.microsoft.com/office/drawing/2014/main" id="{8A5E65DF-61B4-DD7B-4F58-B3C72D0EECC2}"/>
              </a:ext>
            </a:extLst>
          </p:cNvPr>
          <p:cNvCxnSpPr>
            <a:cxnSpLocks/>
          </p:cNvCxnSpPr>
          <p:nvPr userDrawn="1"/>
        </p:nvCxnSpPr>
        <p:spPr>
          <a:xfrm>
            <a:off x="581992" y="5867400"/>
            <a:ext cx="10770220" cy="0"/>
          </a:xfrm>
          <a:prstGeom prst="line">
            <a:avLst/>
          </a:prstGeom>
          <a:ln w="12700">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3103AA81-E3AE-A8F6-A521-8B767B0D1BFC}"/>
              </a:ext>
            </a:extLst>
          </p:cNvPr>
          <p:cNvCxnSpPr>
            <a:cxnSpLocks/>
          </p:cNvCxnSpPr>
          <p:nvPr userDrawn="1"/>
        </p:nvCxnSpPr>
        <p:spPr>
          <a:xfrm>
            <a:off x="581992" y="598358"/>
            <a:ext cx="10770220" cy="0"/>
          </a:xfrm>
          <a:prstGeom prst="line">
            <a:avLst/>
          </a:prstGeom>
          <a:ln w="12700">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397493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content, and table">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1B8B082E-1046-F9A0-7B39-675E9855A2C3}"/>
              </a:ext>
            </a:extLst>
          </p:cNvPr>
          <p:cNvGrpSpPr/>
          <p:nvPr userDrawn="1"/>
        </p:nvGrpSpPr>
        <p:grpSpPr>
          <a:xfrm>
            <a:off x="581992" y="609600"/>
            <a:ext cx="4369420" cy="5257800"/>
            <a:chOff x="581992" y="609600"/>
            <a:chExt cx="10770220" cy="5257800"/>
          </a:xfrm>
        </p:grpSpPr>
        <p:cxnSp>
          <p:nvCxnSpPr>
            <p:cNvPr id="6" name="Straight Connector 5">
              <a:extLst>
                <a:ext uri="{FF2B5EF4-FFF2-40B4-BE49-F238E27FC236}">
                  <a16:creationId xmlns:a16="http://schemas.microsoft.com/office/drawing/2014/main" id="{D7F42B3A-6654-C6D7-D536-755B6583EE52}"/>
                </a:ext>
              </a:extLst>
            </p:cNvPr>
            <p:cNvCxnSpPr>
              <a:cxnSpLocks/>
            </p:cNvCxnSpPr>
            <p:nvPr/>
          </p:nvCxnSpPr>
          <p:spPr>
            <a:xfrm>
              <a:off x="581992" y="5867400"/>
              <a:ext cx="10770220" cy="0"/>
            </a:xfrm>
            <a:prstGeom prst="line">
              <a:avLst/>
            </a:prstGeom>
            <a:ln w="12700">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C3C8B912-0821-18A3-992F-D5F901A92605}"/>
                </a:ext>
              </a:extLst>
            </p:cNvPr>
            <p:cNvCxnSpPr>
              <a:cxnSpLocks/>
            </p:cNvCxnSpPr>
            <p:nvPr/>
          </p:nvCxnSpPr>
          <p:spPr>
            <a:xfrm>
              <a:off x="581992" y="609600"/>
              <a:ext cx="10770220" cy="0"/>
            </a:xfrm>
            <a:prstGeom prst="line">
              <a:avLst/>
            </a:prstGeom>
            <a:ln w="12700">
              <a:solidFill>
                <a:srgbClr val="435F30"/>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6B78823B-1848-DD23-32C1-55B6F35BBB88}"/>
              </a:ext>
            </a:extLst>
          </p:cNvPr>
          <p:cNvSpPr>
            <a:spLocks noGrp="1"/>
          </p:cNvSpPr>
          <p:nvPr>
            <p:ph type="title"/>
          </p:nvPr>
        </p:nvSpPr>
        <p:spPr>
          <a:xfrm>
            <a:off x="521208" y="621792"/>
            <a:ext cx="4430204" cy="1143000"/>
          </a:xfrm>
        </p:spPr>
        <p:txBody>
          <a:bodyPr/>
          <a:lstStyle>
            <a:lvl1pPr>
              <a:lnSpc>
                <a:spcPct val="100000"/>
              </a:lnSpc>
              <a:defRPr/>
            </a:lvl1pPr>
          </a:lstStyle>
          <a:p>
            <a:r>
              <a:rPr lang="en-US"/>
              <a:t>Click to edit Master title style</a:t>
            </a:r>
            <a:endParaRPr lang="en-US" dirty="0"/>
          </a:p>
        </p:txBody>
      </p:sp>
      <p:sp>
        <p:nvSpPr>
          <p:cNvPr id="9" name="Content Placeholder 18">
            <a:extLst>
              <a:ext uri="{FF2B5EF4-FFF2-40B4-BE49-F238E27FC236}">
                <a16:creationId xmlns:a16="http://schemas.microsoft.com/office/drawing/2014/main" id="{C6369831-3D9F-A5E3-4BD7-A70602CD967A}"/>
              </a:ext>
            </a:extLst>
          </p:cNvPr>
          <p:cNvSpPr>
            <a:spLocks noGrp="1"/>
          </p:cNvSpPr>
          <p:nvPr>
            <p:ph sz="quarter" idx="13"/>
          </p:nvPr>
        </p:nvSpPr>
        <p:spPr>
          <a:xfrm>
            <a:off x="521208" y="2084832"/>
            <a:ext cx="4434840" cy="37033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Date Placeholder 2">
            <a:extLst>
              <a:ext uri="{FF2B5EF4-FFF2-40B4-BE49-F238E27FC236}">
                <a16:creationId xmlns:a16="http://schemas.microsoft.com/office/drawing/2014/main" id="{C55E70E0-6625-D5D7-AF0A-C954D89618EF}"/>
              </a:ext>
            </a:extLst>
          </p:cNvPr>
          <p:cNvSpPr>
            <a:spLocks noGrp="1"/>
          </p:cNvSpPr>
          <p:nvPr>
            <p:ph type="dt" sz="half" idx="10"/>
          </p:nvPr>
        </p:nvSpPr>
        <p:spPr/>
        <p:txBody>
          <a:bodyPr/>
          <a:lstStyle/>
          <a:p>
            <a:r>
              <a:rPr lang="en-US"/>
              <a:t>00/00/00</a:t>
            </a:r>
            <a:endParaRPr lang="en-US" dirty="0"/>
          </a:p>
        </p:txBody>
      </p:sp>
      <p:sp>
        <p:nvSpPr>
          <p:cNvPr id="5" name="Slide Number Placeholder 4">
            <a:extLst>
              <a:ext uri="{FF2B5EF4-FFF2-40B4-BE49-F238E27FC236}">
                <a16:creationId xmlns:a16="http://schemas.microsoft.com/office/drawing/2014/main" id="{44CC3F56-523E-43F4-9B16-07C01F0BC8F4}"/>
              </a:ext>
            </a:extLst>
          </p:cNvPr>
          <p:cNvSpPr>
            <a:spLocks noGrp="1"/>
          </p:cNvSpPr>
          <p:nvPr>
            <p:ph type="sldNum" sz="quarter" idx="12"/>
          </p:nvPr>
        </p:nvSpPr>
        <p:spPr>
          <a:xfrm>
            <a:off x="4133532" y="6190488"/>
            <a:ext cx="919036" cy="210312"/>
          </a:xfrm>
        </p:spPr>
        <p:txBody>
          <a:bodyPr/>
          <a:lstStyle/>
          <a:p>
            <a:fld id="{EB37DED6-D4C7-42EE-AB49-D2E39E64FDE4}" type="slidenum">
              <a:rPr lang="en-US" smtClean="0"/>
              <a:pPr/>
              <a:t>‹#›</a:t>
            </a:fld>
            <a:endParaRPr lang="en-US" dirty="0"/>
          </a:p>
        </p:txBody>
      </p:sp>
      <p:sp>
        <p:nvSpPr>
          <p:cNvPr id="15" name="Table Placeholder 6">
            <a:extLst>
              <a:ext uri="{FF2B5EF4-FFF2-40B4-BE49-F238E27FC236}">
                <a16:creationId xmlns:a16="http://schemas.microsoft.com/office/drawing/2014/main" id="{E9B8BD81-BFB0-9798-902D-2A4DA2A49319}"/>
              </a:ext>
            </a:extLst>
          </p:cNvPr>
          <p:cNvSpPr>
            <a:spLocks noGrp="1"/>
          </p:cNvSpPr>
          <p:nvPr>
            <p:ph type="tbl" sz="quarter" idx="14"/>
          </p:nvPr>
        </p:nvSpPr>
        <p:spPr>
          <a:xfrm>
            <a:off x="5495544" y="603504"/>
            <a:ext cx="6291072" cy="5788152"/>
          </a:xfrm>
        </p:spPr>
        <p:txBody>
          <a:bodyPr/>
          <a:lstStyle/>
          <a:p>
            <a:endParaRPr lang="en-US" dirty="0"/>
          </a:p>
        </p:txBody>
      </p:sp>
    </p:spTree>
    <p:extLst>
      <p:ext uri="{BB962C8B-B14F-4D97-AF65-F5344CB8AC3E}">
        <p14:creationId xmlns:p14="http://schemas.microsoft.com/office/powerpoint/2010/main" val="30887680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ltGray">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94361" y="621792"/>
            <a:ext cx="10762488" cy="1143000"/>
          </a:xfrm>
          <a:prstGeom prst="rect">
            <a:avLst/>
          </a:prstGeom>
        </p:spPr>
        <p:txBody>
          <a:bodyPr vert="horz" lIns="121899" tIns="60949" rIns="121899" bIns="60949" rtlCol="0" anchor="b">
            <a:normAutofit/>
          </a:bodyPr>
          <a:lstStyle/>
          <a:p>
            <a:r>
              <a:rPr lang="en-US"/>
              <a:t>Click to edit Master title style</a:t>
            </a:r>
            <a:endParaRPr dirty="0"/>
          </a:p>
        </p:txBody>
      </p:sp>
      <p:sp>
        <p:nvSpPr>
          <p:cNvPr id="3" name="Text Placeholder 2"/>
          <p:cNvSpPr>
            <a:spLocks noGrp="1"/>
          </p:cNvSpPr>
          <p:nvPr>
            <p:ph type="body" idx="1"/>
          </p:nvPr>
        </p:nvSpPr>
        <p:spPr>
          <a:xfrm>
            <a:off x="594361" y="2112264"/>
            <a:ext cx="10762488" cy="3602736"/>
          </a:xfrm>
          <a:prstGeom prst="rect">
            <a:avLst/>
          </a:prstGeom>
        </p:spPr>
        <p:txBody>
          <a:bodyPr vert="horz" lIns="121899" tIns="60949" rIns="121899" bIns="60949"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57200" y="6190488"/>
            <a:ext cx="1446212" cy="210312"/>
          </a:xfrm>
          <a:prstGeom prst="rect">
            <a:avLst/>
          </a:prstGeom>
        </p:spPr>
        <p:txBody>
          <a:bodyPr vert="horz" lIns="121899" tIns="60949" rIns="121899" bIns="60949" rtlCol="0" anchor="ctr"/>
          <a:lstStyle>
            <a:lvl1pPr algn="l">
              <a:defRPr sz="1000" b="1" i="0" cap="all" spc="200" baseline="0">
                <a:solidFill>
                  <a:schemeClr val="tx2">
                    <a:lumMod val="50000"/>
                  </a:schemeClr>
                </a:solidFill>
              </a:defRPr>
            </a:lvl1pPr>
          </a:lstStyle>
          <a:p>
            <a:r>
              <a:rPr lang="en-US"/>
              <a:t>00/00/00</a:t>
            </a:r>
            <a:endParaRPr lang="en-US" dirty="0"/>
          </a:p>
        </p:txBody>
      </p:sp>
      <p:sp>
        <p:nvSpPr>
          <p:cNvPr id="5" name="Footer Placeholder 4"/>
          <p:cNvSpPr>
            <a:spLocks noGrp="1"/>
          </p:cNvSpPr>
          <p:nvPr>
            <p:ph type="ftr" sz="quarter" idx="3"/>
          </p:nvPr>
        </p:nvSpPr>
        <p:spPr>
          <a:xfrm>
            <a:off x="2986262" y="6190488"/>
            <a:ext cx="6216301" cy="210312"/>
          </a:xfrm>
          <a:prstGeom prst="rect">
            <a:avLst/>
          </a:prstGeom>
        </p:spPr>
        <p:txBody>
          <a:bodyPr vert="horz" lIns="121899" tIns="60949" rIns="121899" bIns="60949" rtlCol="0" anchor="ctr"/>
          <a:lstStyle>
            <a:lvl1pPr algn="ctr">
              <a:defRPr sz="1000" b="1" spc="200" baseline="0">
                <a:solidFill>
                  <a:schemeClr val="tx2">
                    <a:lumMod val="50000"/>
                  </a:schemeClr>
                </a:solidFill>
              </a:defRPr>
            </a:lvl1pPr>
          </a:lstStyle>
          <a:p>
            <a:endParaRPr lang="en-US" dirty="0"/>
          </a:p>
        </p:txBody>
      </p:sp>
      <p:sp>
        <p:nvSpPr>
          <p:cNvPr id="6" name="Slide Number Placeholder 5"/>
          <p:cNvSpPr>
            <a:spLocks noGrp="1"/>
          </p:cNvSpPr>
          <p:nvPr>
            <p:ph type="sldNum" sz="quarter" idx="4"/>
          </p:nvPr>
        </p:nvSpPr>
        <p:spPr>
          <a:xfrm>
            <a:off x="10437812" y="6190488"/>
            <a:ext cx="919036" cy="210312"/>
          </a:xfrm>
          <a:prstGeom prst="rect">
            <a:avLst/>
          </a:prstGeom>
        </p:spPr>
        <p:txBody>
          <a:bodyPr vert="horz" lIns="121899" tIns="60949" rIns="121899" bIns="60949" rtlCol="0" anchor="b"/>
          <a:lstStyle>
            <a:lvl1pPr algn="r">
              <a:defRPr sz="1000" b="1" spc="200" baseline="0">
                <a:solidFill>
                  <a:schemeClr val="tx2">
                    <a:lumMod val="50000"/>
                  </a:schemeClr>
                </a:solidFill>
              </a:defRPr>
            </a:lvl1pPr>
          </a:lstStyle>
          <a:p>
            <a:fld id="{EB37DED6-D4C7-42EE-AB49-D2E39E64FDE4}" type="slidenum">
              <a:rPr lang="en-US" smtClean="0"/>
              <a:pPr/>
              <a:t>‹#›</a:t>
            </a:fld>
            <a:endParaRPr lang="en-US" dirty="0"/>
          </a:p>
        </p:txBody>
      </p:sp>
    </p:spTree>
    <p:extLst>
      <p:ext uri="{BB962C8B-B14F-4D97-AF65-F5344CB8AC3E}">
        <p14:creationId xmlns:p14="http://schemas.microsoft.com/office/powerpoint/2010/main" val="2060187724"/>
      </p:ext>
    </p:extLst>
  </p:cSld>
  <p:clrMap bg1="lt1" tx1="dk1" bg2="lt2" tx2="dk2" accent1="accent1" accent2="accent2" accent3="accent3" accent4="accent4" accent5="accent5" accent6="accent6" hlink="hlink" folHlink="folHlink"/>
  <p:sldLayoutIdLst>
    <p:sldLayoutId id="2147483705" r:id="rId1"/>
    <p:sldLayoutId id="2147483706"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6" r:id="rId11"/>
    <p:sldLayoutId id="2147483707" r:id="rId12"/>
    <p:sldLayoutId id="2147483717" r:id="rId13"/>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ftr="0" dt="0"/>
  <p:txStyles>
    <p:titleStyle>
      <a:lvl1pPr algn="l" defTabSz="1218987" rtl="0" eaLnBrk="1" latinLnBrk="0" hangingPunct="1">
        <a:lnSpc>
          <a:spcPct val="85000"/>
        </a:lnSpc>
        <a:spcBef>
          <a:spcPct val="0"/>
        </a:spcBef>
        <a:buNone/>
        <a:tabLst/>
        <a:defRPr sz="2400" b="1" kern="1200" cap="none" baseline="0">
          <a:solidFill>
            <a:schemeClr val="accent2">
              <a:lumMod val="50000"/>
            </a:schemeClr>
          </a:solidFill>
          <a:effectLst/>
          <a:latin typeface="+mj-lt"/>
          <a:ea typeface="+mj-ea"/>
          <a:cs typeface="+mj-cs"/>
        </a:defRPr>
      </a:lvl1pPr>
    </p:titleStyle>
    <p:bodyStyle>
      <a:lvl1pPr marL="304747" indent="-304747" algn="l" defTabSz="1218987" rtl="0" eaLnBrk="1" latinLnBrk="0" hangingPunct="1">
        <a:lnSpc>
          <a:spcPct val="95000"/>
        </a:lnSpc>
        <a:spcBef>
          <a:spcPts val="1866"/>
        </a:spcBef>
        <a:buClr>
          <a:schemeClr val="accent6">
            <a:lumMod val="50000"/>
          </a:schemeClr>
        </a:buClr>
        <a:buSzPct val="100000"/>
        <a:buFont typeface="Arial" pitchFamily="34" charset="0"/>
        <a:buChar char="•"/>
        <a:defRPr sz="1800" kern="1200">
          <a:solidFill>
            <a:schemeClr val="accent2">
              <a:lumMod val="50000"/>
            </a:schemeClr>
          </a:solidFill>
          <a:latin typeface="+mn-lt"/>
          <a:ea typeface="+mn-ea"/>
          <a:cs typeface="+mn-cs"/>
        </a:defRPr>
      </a:lvl1pPr>
      <a:lvl2pPr marL="731392" indent="-304747" algn="l" defTabSz="1218987" rtl="0" eaLnBrk="1" latinLnBrk="0" hangingPunct="1">
        <a:lnSpc>
          <a:spcPct val="95000"/>
        </a:lnSpc>
        <a:spcBef>
          <a:spcPts val="1066"/>
        </a:spcBef>
        <a:buClr>
          <a:schemeClr val="accent6">
            <a:lumMod val="50000"/>
          </a:schemeClr>
        </a:buClr>
        <a:buSzPct val="100000"/>
        <a:buFont typeface="Courier New" panose="02070309020205020404" pitchFamily="49" charset="0"/>
        <a:buChar char="o"/>
        <a:defRPr sz="1800" kern="1200">
          <a:solidFill>
            <a:schemeClr val="accent2">
              <a:lumMod val="50000"/>
            </a:schemeClr>
          </a:solidFill>
          <a:latin typeface="+mn-lt"/>
          <a:ea typeface="+mn-ea"/>
          <a:cs typeface="+mn-cs"/>
        </a:defRPr>
      </a:lvl2pPr>
      <a:lvl3pPr marL="1158037" indent="-304747" algn="l" defTabSz="1218987" rtl="0" eaLnBrk="1" latinLnBrk="0" hangingPunct="1">
        <a:lnSpc>
          <a:spcPct val="95000"/>
        </a:lnSpc>
        <a:spcBef>
          <a:spcPts val="1066"/>
        </a:spcBef>
        <a:buClr>
          <a:schemeClr val="accent6">
            <a:lumMod val="50000"/>
          </a:schemeClr>
        </a:buClr>
        <a:buSzPct val="100000"/>
        <a:buFont typeface="Century Gothic" pitchFamily="34" charset="0"/>
        <a:buChar char="–"/>
        <a:defRPr sz="1600" kern="1200">
          <a:solidFill>
            <a:schemeClr val="accent2">
              <a:lumMod val="50000"/>
            </a:schemeClr>
          </a:solidFill>
          <a:latin typeface="+mn-lt"/>
          <a:ea typeface="+mn-ea"/>
          <a:cs typeface="+mn-cs"/>
        </a:defRPr>
      </a:lvl3pPr>
      <a:lvl4pPr marL="1584683" indent="-304747" algn="l" defTabSz="1218987" rtl="0" eaLnBrk="1" latinLnBrk="0" hangingPunct="1">
        <a:lnSpc>
          <a:spcPct val="95000"/>
        </a:lnSpc>
        <a:spcBef>
          <a:spcPts val="1066"/>
        </a:spcBef>
        <a:buClr>
          <a:schemeClr val="accent6">
            <a:lumMod val="50000"/>
          </a:schemeClr>
        </a:buClr>
        <a:buSzPct val="100000"/>
        <a:buFont typeface="Century Gothic" pitchFamily="34" charset="0"/>
        <a:buChar char="–"/>
        <a:defRPr sz="1600" kern="1200">
          <a:solidFill>
            <a:schemeClr val="accent2">
              <a:lumMod val="50000"/>
            </a:schemeClr>
          </a:solidFill>
          <a:latin typeface="+mn-lt"/>
          <a:ea typeface="+mn-ea"/>
          <a:cs typeface="+mn-cs"/>
        </a:defRPr>
      </a:lvl4pPr>
      <a:lvl5pPr marL="2011328" indent="-304747" algn="l" defTabSz="1218987" rtl="0" eaLnBrk="1" latinLnBrk="0" hangingPunct="1">
        <a:lnSpc>
          <a:spcPct val="95000"/>
        </a:lnSpc>
        <a:spcBef>
          <a:spcPts val="1066"/>
        </a:spcBef>
        <a:buClr>
          <a:schemeClr val="accent6">
            <a:lumMod val="50000"/>
          </a:schemeClr>
        </a:buClr>
        <a:buSzPct val="100000"/>
        <a:buFont typeface="Century Gothic" pitchFamily="34" charset="0"/>
        <a:buChar char="–"/>
        <a:defRPr sz="1600" kern="1200">
          <a:solidFill>
            <a:schemeClr val="accent2">
              <a:lumMod val="50000"/>
            </a:schemeClr>
          </a:solidFill>
          <a:latin typeface="+mn-lt"/>
          <a:ea typeface="+mn-ea"/>
          <a:cs typeface="+mn-cs"/>
        </a:defRPr>
      </a:lvl5pPr>
      <a:lvl6pPr marL="2133226" indent="0" algn="l" defTabSz="1218987" rtl="0" eaLnBrk="1" latinLnBrk="0" hangingPunct="1">
        <a:lnSpc>
          <a:spcPct val="95000"/>
        </a:lnSpc>
        <a:spcBef>
          <a:spcPts val="1066"/>
        </a:spcBef>
        <a:buClr>
          <a:schemeClr val="accent6">
            <a:lumMod val="50000"/>
          </a:schemeClr>
        </a:buClr>
        <a:buSzPct val="90000"/>
        <a:buFont typeface="Century Gothic" panose="020B0502020202020204" pitchFamily="34" charset="0"/>
        <a:buNone/>
        <a:defRPr sz="1800" kern="1200">
          <a:solidFill>
            <a:schemeClr val="tx2">
              <a:lumMod val="50000"/>
            </a:schemeClr>
          </a:solidFill>
          <a:latin typeface="+mn-lt"/>
          <a:ea typeface="+mn-ea"/>
          <a:cs typeface="+mn-cs"/>
        </a:defRPr>
      </a:lvl6pPr>
      <a:lvl7pPr marL="2845622" indent="-285750" algn="l" defTabSz="1218987" rtl="0" eaLnBrk="1" latinLnBrk="0" hangingPunct="1">
        <a:lnSpc>
          <a:spcPct val="95000"/>
        </a:lnSpc>
        <a:spcBef>
          <a:spcPts val="1066"/>
        </a:spcBef>
        <a:buClr>
          <a:schemeClr val="accent6">
            <a:lumMod val="50000"/>
          </a:schemeClr>
        </a:buClr>
        <a:buSzPct val="90000"/>
        <a:buFont typeface="Century Gothic" panose="020B0502020202020204" pitchFamily="34" charset="0"/>
        <a:buChar char="–"/>
        <a:defRPr sz="1800" kern="1200">
          <a:solidFill>
            <a:schemeClr val="tx2">
              <a:lumMod val="50000"/>
            </a:schemeClr>
          </a:solidFill>
          <a:latin typeface="+mn-lt"/>
          <a:ea typeface="+mn-ea"/>
          <a:cs typeface="+mn-cs"/>
        </a:defRPr>
      </a:lvl7pPr>
      <a:lvl8pPr marL="3272267" indent="-285750" algn="l" defTabSz="1218987" rtl="0" eaLnBrk="1" latinLnBrk="0" hangingPunct="1">
        <a:lnSpc>
          <a:spcPct val="95000"/>
        </a:lnSpc>
        <a:spcBef>
          <a:spcPts val="1066"/>
        </a:spcBef>
        <a:buClr>
          <a:schemeClr val="accent6">
            <a:lumMod val="50000"/>
          </a:schemeClr>
        </a:buClr>
        <a:buSzPct val="90000"/>
        <a:buFont typeface="Century Gothic" panose="020B0502020202020204" pitchFamily="34" charset="0"/>
        <a:buChar char="–"/>
        <a:defRPr sz="1800" kern="1200">
          <a:solidFill>
            <a:schemeClr val="tx2">
              <a:lumMod val="50000"/>
            </a:schemeClr>
          </a:solidFill>
          <a:latin typeface="+mn-lt"/>
          <a:ea typeface="+mn-ea"/>
          <a:cs typeface="+mn-cs"/>
        </a:defRPr>
      </a:lvl8pPr>
      <a:lvl9pPr marL="3759862" indent="-285750" algn="l" defTabSz="1218987" rtl="0" eaLnBrk="1" latinLnBrk="0" hangingPunct="1">
        <a:lnSpc>
          <a:spcPct val="95000"/>
        </a:lnSpc>
        <a:spcBef>
          <a:spcPts val="1066"/>
        </a:spcBef>
        <a:buClr>
          <a:schemeClr val="accent6">
            <a:lumMod val="50000"/>
          </a:schemeClr>
        </a:buClr>
        <a:buSzPct val="90000"/>
        <a:buFont typeface="Century Gothic" panose="020B0502020202020204" pitchFamily="34" charset="0"/>
        <a:buChar char="–"/>
        <a:defRPr sz="1800" kern="1200">
          <a:solidFill>
            <a:schemeClr val="tx2">
              <a:lumMod val="50000"/>
            </a:schemeClr>
          </a:solidFill>
          <a:latin typeface="+mn-lt"/>
          <a:ea typeface="+mn-ea"/>
          <a:cs typeface="+mn-cs"/>
        </a:defRPr>
      </a:lvl9pPr>
    </p:bodyStyle>
    <p:otherStyle>
      <a:defPPr>
        <a:defRPr/>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431" userDrawn="1">
          <p15:clr>
            <a:srgbClr val="F26B43"/>
          </p15:clr>
        </p15:guide>
        <p15:guide id="2" orient="horz" pos="432" userDrawn="1">
          <p15:clr>
            <a:srgbClr val="F26B43"/>
          </p15:clr>
        </p15:guide>
        <p15:guide id="3" pos="7247" userDrawn="1">
          <p15:clr>
            <a:srgbClr val="F26B43"/>
          </p15:clr>
        </p15:guide>
        <p15:guide id="4" orient="horz" pos="3888"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3.xml"/><Relationship Id="rId4" Type="http://schemas.openxmlformats.org/officeDocument/2006/relationships/image" Target="../media/image14.png"/></Relationships>
</file>

<file path=ppt/slides/_rels/slide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slideLayout" Target="../slideLayouts/slideLayout5.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4.xml"/><Relationship Id="rId5" Type="http://schemas.openxmlformats.org/officeDocument/2006/relationships/image" Target="../media/image13.png"/><Relationship Id="rId4" Type="http://schemas.openxmlformats.org/officeDocument/2006/relationships/image" Target="../media/image22.png"/></Relationships>
</file>

<file path=ppt/slides/_rels/slide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6.xml"/><Relationship Id="rId5" Type="http://schemas.openxmlformats.org/officeDocument/2006/relationships/image" Target="../media/image28.png"/><Relationship Id="rId4" Type="http://schemas.openxmlformats.org/officeDocument/2006/relationships/image" Target="../media/image27.png"/></Relationships>
</file>

<file path=ppt/slides/_rels/slide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6.xml"/><Relationship Id="rId5" Type="http://schemas.openxmlformats.org/officeDocument/2006/relationships/image" Target="../media/image20.png"/><Relationship Id="rId4" Type="http://schemas.openxmlformats.org/officeDocument/2006/relationships/image" Target="../media/image31.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41DF58-8A98-6ABB-53A7-AFC96281B1D1}"/>
              </a:ext>
            </a:extLst>
          </p:cNvPr>
          <p:cNvSpPr>
            <a:spLocks noGrp="1"/>
          </p:cNvSpPr>
          <p:nvPr>
            <p:ph type="title"/>
          </p:nvPr>
        </p:nvSpPr>
        <p:spPr>
          <a:xfrm>
            <a:off x="3503612" y="438912"/>
            <a:ext cx="8229600" cy="2862072"/>
          </a:xfrm>
        </p:spPr>
        <p:txBody>
          <a:bodyPr/>
          <a:lstStyle/>
          <a:p>
            <a:pPr algn="ctr"/>
            <a:r>
              <a:rPr lang="en-GB" sz="6000" b="0" dirty="0">
                <a:solidFill>
                  <a:schemeClr val="accent2">
                    <a:lumMod val="50000"/>
                  </a:schemeClr>
                </a:solidFill>
              </a:rPr>
              <a:t>Digital Skills and Research Methods - LCHS4007</a:t>
            </a:r>
            <a:br>
              <a:rPr lang="en-GB" b="0" dirty="0">
                <a:solidFill>
                  <a:schemeClr val="accent2">
                    <a:lumMod val="50000"/>
                  </a:schemeClr>
                </a:solidFill>
              </a:rPr>
            </a:br>
            <a:r>
              <a:rPr lang="en-GB" sz="2400" b="0" dirty="0">
                <a:solidFill>
                  <a:schemeClr val="accent2">
                    <a:lumMod val="60000"/>
                    <a:lumOff val="40000"/>
                  </a:schemeClr>
                </a:solidFill>
              </a:rPr>
              <a:t>Lecturer: </a:t>
            </a:r>
            <a:r>
              <a:rPr lang="en-GB" sz="2800" b="0" dirty="0" err="1">
                <a:solidFill>
                  <a:schemeClr val="accent2">
                    <a:lumMod val="60000"/>
                    <a:lumOff val="40000"/>
                  </a:schemeClr>
                </a:solidFill>
              </a:rPr>
              <a:t>Aliyuda</a:t>
            </a:r>
            <a:r>
              <a:rPr lang="en-GB" sz="2800" b="0" dirty="0">
                <a:solidFill>
                  <a:schemeClr val="accent2">
                    <a:lumMod val="60000"/>
                    <a:lumOff val="40000"/>
                  </a:schemeClr>
                </a:solidFill>
              </a:rPr>
              <a:t> Ali</a:t>
            </a:r>
            <a:endParaRPr lang="en-GB" b="0" dirty="0">
              <a:solidFill>
                <a:schemeClr val="accent2">
                  <a:lumMod val="60000"/>
                  <a:lumOff val="40000"/>
                </a:schemeClr>
              </a:solidFill>
            </a:endParaRPr>
          </a:p>
        </p:txBody>
      </p:sp>
      <p:sp>
        <p:nvSpPr>
          <p:cNvPr id="4" name="Text Placeholder 3">
            <a:extLst>
              <a:ext uri="{FF2B5EF4-FFF2-40B4-BE49-F238E27FC236}">
                <a16:creationId xmlns:a16="http://schemas.microsoft.com/office/drawing/2014/main" id="{54B216B9-9062-B01A-5AF4-26C27E5706FB}"/>
              </a:ext>
            </a:extLst>
          </p:cNvPr>
          <p:cNvSpPr>
            <a:spLocks noGrp="1"/>
          </p:cNvSpPr>
          <p:nvPr>
            <p:ph type="body" sz="quarter" idx="10"/>
          </p:nvPr>
        </p:nvSpPr>
        <p:spPr>
          <a:xfrm>
            <a:off x="3630168" y="3557016"/>
            <a:ext cx="7772401" cy="1853184"/>
          </a:xfrm>
        </p:spPr>
        <p:txBody>
          <a:bodyPr>
            <a:normAutofit fontScale="62500" lnSpcReduction="20000"/>
          </a:body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4800" i="0" u="none" strike="noStrike" kern="1200" cap="none" spc="0" normalizeH="0" baseline="0" noProof="0" dirty="0">
              <a:ln>
                <a:noFill/>
              </a:ln>
              <a:effectLst/>
              <a:uLnTx/>
              <a:uFillTx/>
              <a:latin typeface="Aptos"/>
              <a:ea typeface="+mn-ea"/>
              <a:cs typeface="+mn-cs"/>
            </a:endParaRP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4800" i="0" u="none" strike="noStrike" kern="1200" cap="none" spc="0" normalizeH="0" baseline="0" noProof="0" dirty="0">
                <a:ln>
                  <a:noFill/>
                </a:ln>
                <a:effectLst/>
                <a:uLnTx/>
                <a:uFillTx/>
                <a:latin typeface="Aptos"/>
                <a:ea typeface="+mn-ea"/>
                <a:cs typeface="+mn-cs"/>
              </a:rPr>
              <a:t>Presented by: Osaro Wekpe (</a:t>
            </a:r>
            <a:r>
              <a:rPr kumimoji="0" lang="en-GB" sz="4800" i="0" u="none" strike="noStrike" kern="1200" cap="none" spc="0" normalizeH="0" baseline="0" noProof="0" dirty="0">
                <a:ln>
                  <a:noFill/>
                </a:ln>
                <a:effectLst/>
                <a:uLnTx/>
                <a:uFillTx/>
                <a:latin typeface="Aptos"/>
                <a:ea typeface="+mn-ea"/>
                <a:cs typeface="+mn-cs"/>
              </a:rPr>
              <a:t>2611075)</a:t>
            </a: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4800" i="0" u="none" strike="noStrike" kern="1200" cap="none" spc="0" normalizeH="0" baseline="0" noProof="0">
                <a:ln>
                  <a:noFill/>
                </a:ln>
                <a:effectLst/>
                <a:uLnTx/>
                <a:uFillTx/>
                <a:latin typeface="Aptos"/>
                <a:ea typeface="+mn-ea"/>
                <a:cs typeface="+mn-cs"/>
              </a:rPr>
              <a:t>Ayman </a:t>
            </a:r>
            <a:r>
              <a:rPr kumimoji="0" lang="en-GB" sz="4800" i="0" u="none" strike="noStrike" kern="1200" cap="none" spc="0" normalizeH="0" baseline="0" noProof="0" dirty="0">
                <a:ln>
                  <a:noFill/>
                </a:ln>
                <a:effectLst/>
                <a:uLnTx/>
                <a:uFillTx/>
                <a:latin typeface="Aptos"/>
                <a:ea typeface="+mn-ea"/>
                <a:cs typeface="+mn-cs"/>
              </a:rPr>
              <a:t>Sairish  (2605704)</a:t>
            </a: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4800" i="0" u="none" strike="noStrike" kern="1200" cap="none" spc="0" normalizeH="0" baseline="0" noProof="0" dirty="0">
                <a:ln>
                  <a:noFill/>
                </a:ln>
                <a:effectLst/>
                <a:uLnTx/>
                <a:uFillTx/>
                <a:latin typeface="Aptos"/>
                <a:ea typeface="+mn-ea"/>
                <a:cs typeface="+mn-cs"/>
              </a:rPr>
              <a:t>Loredana (2123974)</a:t>
            </a:r>
            <a:endParaRPr kumimoji="0" lang="en-US" sz="4800" i="0" u="none" strike="noStrike" kern="1200" cap="none" spc="0" normalizeH="0" baseline="0" noProof="0" dirty="0">
              <a:ln>
                <a:noFill/>
              </a:ln>
              <a:effectLst/>
              <a:uLnTx/>
              <a:uFillTx/>
              <a:latin typeface="Aptos"/>
              <a:ea typeface="+mn-ea"/>
              <a:cs typeface="+mn-cs"/>
            </a:endParaRPr>
          </a:p>
          <a:p>
            <a:endParaRPr lang="en-GB" dirty="0"/>
          </a:p>
        </p:txBody>
      </p:sp>
    </p:spTree>
    <p:extLst>
      <p:ext uri="{BB962C8B-B14F-4D97-AF65-F5344CB8AC3E}">
        <p14:creationId xmlns:p14="http://schemas.microsoft.com/office/powerpoint/2010/main" val="25341886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Hands raised in the air">
            <a:extLst>
              <a:ext uri="{FF2B5EF4-FFF2-40B4-BE49-F238E27FC236}">
                <a16:creationId xmlns:a16="http://schemas.microsoft.com/office/drawing/2014/main" id="{6101C8C4-7F2D-0186-DC4A-F8E056B0E895}"/>
              </a:ext>
            </a:extLst>
          </p:cNvPr>
          <p:cNvPicPr>
            <a:picLocks noGrp="1" noChangeAspect="1"/>
          </p:cNvPicPr>
          <p:nvPr>
            <p:ph type="pic" sz="quarter" idx="10"/>
          </p:nvPr>
        </p:nvPicPr>
        <p:blipFill>
          <a:blip r:embed="rId2"/>
          <a:srcRect t="42" b="42"/>
          <a:stretch/>
        </p:blipFill>
        <p:spPr>
          <a:xfrm>
            <a:off x="7517381" y="914401"/>
            <a:ext cx="3372886" cy="5010213"/>
          </a:xfrm>
        </p:spPr>
      </p:pic>
      <p:sp>
        <p:nvSpPr>
          <p:cNvPr id="5" name="Text 1">
            <a:extLst>
              <a:ext uri="{FF2B5EF4-FFF2-40B4-BE49-F238E27FC236}">
                <a16:creationId xmlns:a16="http://schemas.microsoft.com/office/drawing/2014/main" id="{DFD2FB0D-AA44-9F3F-DCCF-CF91234A6673}"/>
              </a:ext>
            </a:extLst>
          </p:cNvPr>
          <p:cNvSpPr txBox="1">
            <a:spLocks/>
          </p:cNvSpPr>
          <p:nvPr/>
        </p:nvSpPr>
        <p:spPr>
          <a:xfrm>
            <a:off x="609441" y="427502"/>
            <a:ext cx="10969943" cy="1036050"/>
          </a:xfrm>
          <a:prstGeom prst="rect">
            <a:avLst/>
          </a:prstGeom>
          <a:noFill/>
          <a:ln/>
        </p:spPr>
        <p:txBody>
          <a:bodyPr wrap="square" lIns="0" tIns="0" rIns="0" bIns="0" rtlCol="0" anchor="ctr"/>
          <a:lstStyle>
            <a:lvl1pPr algn="l" defTabSz="1218987" rtl="0" eaLnBrk="1" latinLnBrk="0" hangingPunct="1">
              <a:lnSpc>
                <a:spcPct val="85000"/>
              </a:lnSpc>
              <a:spcBef>
                <a:spcPct val="0"/>
              </a:spcBef>
              <a:buNone/>
              <a:tabLst/>
              <a:defRPr sz="2400" b="1" kern="1200" cap="none" baseline="0">
                <a:solidFill>
                  <a:schemeClr val="accent2">
                    <a:lumMod val="50000"/>
                  </a:schemeClr>
                </a:solidFill>
                <a:effectLst/>
                <a:latin typeface="+mj-lt"/>
                <a:ea typeface="+mj-ea"/>
                <a:cs typeface="+mj-cs"/>
              </a:defRPr>
            </a:lvl1pPr>
          </a:lstStyle>
          <a:p>
            <a:r>
              <a:rPr lang="en-US" dirty="0">
                <a:latin typeface="Arial" panose="020B0604020202020204" pitchFamily="34" charset="0"/>
                <a:cs typeface="Arial" panose="020B0604020202020204" pitchFamily="34" charset="0"/>
              </a:rPr>
              <a:t>The task and the tool</a:t>
            </a:r>
          </a:p>
        </p:txBody>
      </p:sp>
      <p:sp>
        <p:nvSpPr>
          <p:cNvPr id="6" name="Choice card 1">
            <a:extLst>
              <a:ext uri="{FF2B5EF4-FFF2-40B4-BE49-F238E27FC236}">
                <a16:creationId xmlns:a16="http://schemas.microsoft.com/office/drawing/2014/main" id="{0FAA2F92-6547-2433-2AC0-175C6DD9AEBA}"/>
              </a:ext>
            </a:extLst>
          </p:cNvPr>
          <p:cNvSpPr/>
          <p:nvPr/>
        </p:nvSpPr>
        <p:spPr>
          <a:xfrm>
            <a:off x="609441" y="1646384"/>
            <a:ext cx="5241195" cy="1523603"/>
          </a:xfrm>
          <a:prstGeom prst="rect">
            <a:avLst/>
          </a:prstGeom>
          <a:solidFill>
            <a:schemeClr val="accent2">
              <a:lumMod val="40000"/>
              <a:lumOff val="60000"/>
            </a:schemeClr>
          </a:solidFill>
          <a:ln w="12700">
            <a:solidFill>
              <a:schemeClr val="bg2"/>
            </a:solidFill>
            <a:prstDash val="solid"/>
          </a:ln>
        </p:spPr>
        <p:txBody>
          <a:bodyPr/>
          <a:lstStyle/>
          <a:p>
            <a:pPr defTabSz="1218895"/>
            <a:endParaRPr lang="en-US" sz="2399">
              <a:solidFill>
                <a:srgbClr val="1B2A2F"/>
              </a:solidFill>
              <a:latin typeface="Arial" panose="020B0604020202020204" pitchFamily="34" charset="0"/>
              <a:cs typeface="Arial" panose="020B0604020202020204" pitchFamily="34" charset="0"/>
            </a:endParaRPr>
          </a:p>
        </p:txBody>
      </p:sp>
      <p:sp>
        <p:nvSpPr>
          <p:cNvPr id="7" name="Choice icon circle 1">
            <a:extLst>
              <a:ext uri="{FF2B5EF4-FFF2-40B4-BE49-F238E27FC236}">
                <a16:creationId xmlns:a16="http://schemas.microsoft.com/office/drawing/2014/main" id="{419CA10B-5EA8-EB94-3540-6535120A6D6F}"/>
              </a:ext>
            </a:extLst>
          </p:cNvPr>
          <p:cNvSpPr/>
          <p:nvPr/>
        </p:nvSpPr>
        <p:spPr>
          <a:xfrm>
            <a:off x="914162" y="2133937"/>
            <a:ext cx="609441" cy="609441"/>
          </a:xfrm>
          <a:prstGeom prst="ellipse">
            <a:avLst/>
          </a:prstGeom>
          <a:solidFill>
            <a:schemeClr val="accent1"/>
          </a:solidFill>
          <a:ln w="12700">
            <a:solidFill>
              <a:schemeClr val="accent1"/>
            </a:solidFill>
            <a:prstDash val="solid"/>
          </a:ln>
        </p:spPr>
        <p:txBody>
          <a:bodyPr/>
          <a:lstStyle/>
          <a:p>
            <a:pPr defTabSz="1218895"/>
            <a:endParaRPr lang="en-US" sz="2399">
              <a:solidFill>
                <a:srgbClr val="1B2A2F"/>
              </a:solidFill>
              <a:latin typeface="Arial" panose="020B0604020202020204" pitchFamily="34" charset="0"/>
              <a:cs typeface="Arial" panose="020B0604020202020204" pitchFamily="34" charset="0"/>
            </a:endParaRPr>
          </a:p>
        </p:txBody>
      </p:sp>
      <p:pic>
        <p:nvPicPr>
          <p:cNvPr id="9" name="Choice icon 1" descr="preencoded.png">
            <a:extLst>
              <a:ext uri="{FF2B5EF4-FFF2-40B4-BE49-F238E27FC236}">
                <a16:creationId xmlns:a16="http://schemas.microsoft.com/office/drawing/2014/main" id="{78A0D704-CB6A-DD64-3DEB-D288836A231E}"/>
              </a:ext>
            </a:extLst>
          </p:cNvPr>
          <p:cNvPicPr>
            <a:picLocks noChangeAspect="1"/>
          </p:cNvPicPr>
          <p:nvPr/>
        </p:nvPicPr>
        <p:blipFill>
          <a:blip r:embed="rId3"/>
          <a:stretch>
            <a:fillRect/>
          </a:stretch>
        </p:blipFill>
        <p:spPr>
          <a:xfrm>
            <a:off x="1060428" y="2280203"/>
            <a:ext cx="316909" cy="316909"/>
          </a:xfrm>
          <a:prstGeom prst="rect">
            <a:avLst/>
          </a:prstGeom>
        </p:spPr>
      </p:pic>
      <p:sp>
        <p:nvSpPr>
          <p:cNvPr id="10" name="Text 3">
            <a:extLst>
              <a:ext uri="{FF2B5EF4-FFF2-40B4-BE49-F238E27FC236}">
                <a16:creationId xmlns:a16="http://schemas.microsoft.com/office/drawing/2014/main" id="{E2CBFADB-3D8D-0B0D-8D27-C137DFA8E5E4}"/>
              </a:ext>
            </a:extLst>
          </p:cNvPr>
          <p:cNvSpPr txBox="1"/>
          <p:nvPr/>
        </p:nvSpPr>
        <p:spPr>
          <a:xfrm>
            <a:off x="1767379" y="1804839"/>
            <a:ext cx="3900424" cy="426609"/>
          </a:xfrm>
          <a:prstGeom prst="rect">
            <a:avLst/>
          </a:prstGeom>
          <a:noFill/>
          <a:ln/>
        </p:spPr>
        <p:txBody>
          <a:bodyPr wrap="square" lIns="0" tIns="0" rIns="0" bIns="0" rtlCol="0" anchor="ctr"/>
          <a:lstStyle/>
          <a:p>
            <a:pPr defTabSz="1218895"/>
            <a:r>
              <a:rPr lang="en-US" sz="1866" dirty="0">
                <a:solidFill>
                  <a:srgbClr val="5F6B6E"/>
                </a:solidFill>
                <a:latin typeface="Arial" panose="020B0604020202020204" pitchFamily="34" charset="0"/>
                <a:cs typeface="Arial" panose="020B0604020202020204" pitchFamily="34" charset="0"/>
              </a:rPr>
              <a:t>Workplace task</a:t>
            </a:r>
            <a:endParaRPr lang="en-US" sz="1866" dirty="0">
              <a:solidFill>
                <a:srgbClr val="1B2A2F"/>
              </a:solidFill>
              <a:latin typeface="Arial" panose="020B0604020202020204" pitchFamily="34" charset="0"/>
              <a:cs typeface="Arial" panose="020B0604020202020204" pitchFamily="34" charset="0"/>
            </a:endParaRPr>
          </a:p>
        </p:txBody>
      </p:sp>
      <p:sp>
        <p:nvSpPr>
          <p:cNvPr id="11" name="Text 4">
            <a:extLst>
              <a:ext uri="{FF2B5EF4-FFF2-40B4-BE49-F238E27FC236}">
                <a16:creationId xmlns:a16="http://schemas.microsoft.com/office/drawing/2014/main" id="{9247E598-9A6C-8B98-D9CE-BAC646FEF76D}"/>
              </a:ext>
            </a:extLst>
          </p:cNvPr>
          <p:cNvSpPr txBox="1"/>
          <p:nvPr/>
        </p:nvSpPr>
        <p:spPr>
          <a:xfrm>
            <a:off x="1767379" y="2255825"/>
            <a:ext cx="3900424" cy="792274"/>
          </a:xfrm>
          <a:prstGeom prst="rect">
            <a:avLst/>
          </a:prstGeom>
          <a:noFill/>
          <a:ln/>
        </p:spPr>
        <p:txBody>
          <a:bodyPr wrap="square" lIns="0" tIns="0" rIns="0" bIns="0" rtlCol="0" anchor="t"/>
          <a:lstStyle/>
          <a:p>
            <a:pPr defTabSz="1218895"/>
            <a:r>
              <a:rPr lang="en-US" sz="2399" b="1" dirty="0">
                <a:solidFill>
                  <a:srgbClr val="0F4C5C"/>
                </a:solidFill>
                <a:latin typeface="Arial" panose="020B0604020202020204" pitchFamily="34" charset="0"/>
                <a:cs typeface="Arial" panose="020B0604020202020204" pitchFamily="34" charset="0"/>
              </a:rPr>
              <a:t>Staff communication and daily updates</a:t>
            </a:r>
            <a:endParaRPr lang="en-US" sz="2399" dirty="0">
              <a:solidFill>
                <a:srgbClr val="1B2A2F"/>
              </a:solidFill>
              <a:latin typeface="Arial" panose="020B0604020202020204" pitchFamily="34" charset="0"/>
              <a:cs typeface="Arial" panose="020B0604020202020204" pitchFamily="34" charset="0"/>
            </a:endParaRPr>
          </a:p>
        </p:txBody>
      </p:sp>
      <p:sp>
        <p:nvSpPr>
          <p:cNvPr id="12" name="Choice card 2">
            <a:extLst>
              <a:ext uri="{FF2B5EF4-FFF2-40B4-BE49-F238E27FC236}">
                <a16:creationId xmlns:a16="http://schemas.microsoft.com/office/drawing/2014/main" id="{E070F661-2ECB-B1B9-08E5-E3FDC4A02B52}"/>
              </a:ext>
            </a:extLst>
          </p:cNvPr>
          <p:cNvSpPr/>
          <p:nvPr/>
        </p:nvSpPr>
        <p:spPr>
          <a:xfrm>
            <a:off x="6338188" y="1646384"/>
            <a:ext cx="5241195" cy="1523603"/>
          </a:xfrm>
          <a:prstGeom prst="rect">
            <a:avLst/>
          </a:prstGeom>
          <a:solidFill>
            <a:schemeClr val="accent2">
              <a:lumMod val="40000"/>
              <a:lumOff val="60000"/>
            </a:schemeClr>
          </a:solidFill>
          <a:ln w="12700">
            <a:solidFill>
              <a:schemeClr val="bg2"/>
            </a:solidFill>
            <a:prstDash val="solid"/>
          </a:ln>
        </p:spPr>
        <p:txBody>
          <a:bodyPr/>
          <a:lstStyle/>
          <a:p>
            <a:pPr defTabSz="1218895"/>
            <a:endParaRPr lang="en-US" sz="2399">
              <a:solidFill>
                <a:srgbClr val="1B2A2F"/>
              </a:solidFill>
              <a:latin typeface="Arial" panose="020B0604020202020204" pitchFamily="34" charset="0"/>
              <a:cs typeface="Arial" panose="020B0604020202020204" pitchFamily="34" charset="0"/>
            </a:endParaRPr>
          </a:p>
        </p:txBody>
      </p:sp>
      <p:sp>
        <p:nvSpPr>
          <p:cNvPr id="13" name="Choice icon circle 2">
            <a:extLst>
              <a:ext uri="{FF2B5EF4-FFF2-40B4-BE49-F238E27FC236}">
                <a16:creationId xmlns:a16="http://schemas.microsoft.com/office/drawing/2014/main" id="{6E0F7459-7F7E-C952-66AC-8E111891178C}"/>
              </a:ext>
            </a:extLst>
          </p:cNvPr>
          <p:cNvSpPr/>
          <p:nvPr/>
        </p:nvSpPr>
        <p:spPr>
          <a:xfrm>
            <a:off x="6642909" y="2133937"/>
            <a:ext cx="609441" cy="609441"/>
          </a:xfrm>
          <a:prstGeom prst="ellipse">
            <a:avLst/>
          </a:prstGeom>
          <a:solidFill>
            <a:schemeClr val="accent1"/>
          </a:solidFill>
          <a:ln w="12700">
            <a:solidFill>
              <a:schemeClr val="accent1"/>
            </a:solidFill>
            <a:prstDash val="solid"/>
          </a:ln>
        </p:spPr>
        <p:txBody>
          <a:bodyPr/>
          <a:lstStyle/>
          <a:p>
            <a:pPr defTabSz="1218895"/>
            <a:endParaRPr lang="en-US" sz="2399">
              <a:solidFill>
                <a:srgbClr val="1B2A2F"/>
              </a:solidFill>
              <a:latin typeface="Arial" panose="020B0604020202020204" pitchFamily="34" charset="0"/>
              <a:cs typeface="Arial" panose="020B0604020202020204" pitchFamily="34" charset="0"/>
            </a:endParaRPr>
          </a:p>
        </p:txBody>
      </p:sp>
      <p:pic>
        <p:nvPicPr>
          <p:cNvPr id="14" name="Choice icon 2" descr="preencoded.png">
            <a:extLst>
              <a:ext uri="{FF2B5EF4-FFF2-40B4-BE49-F238E27FC236}">
                <a16:creationId xmlns:a16="http://schemas.microsoft.com/office/drawing/2014/main" id="{DF839D15-708F-543C-C9BF-110A0EC57DD3}"/>
              </a:ext>
            </a:extLst>
          </p:cNvPr>
          <p:cNvPicPr>
            <a:picLocks noChangeAspect="1"/>
          </p:cNvPicPr>
          <p:nvPr/>
        </p:nvPicPr>
        <p:blipFill>
          <a:blip r:embed="rId4"/>
          <a:stretch>
            <a:fillRect/>
          </a:stretch>
        </p:blipFill>
        <p:spPr>
          <a:xfrm>
            <a:off x="6789175" y="2280203"/>
            <a:ext cx="316909" cy="316909"/>
          </a:xfrm>
          <a:prstGeom prst="rect">
            <a:avLst/>
          </a:prstGeom>
        </p:spPr>
      </p:pic>
      <p:sp>
        <p:nvSpPr>
          <p:cNvPr id="15" name="Text 7">
            <a:extLst>
              <a:ext uri="{FF2B5EF4-FFF2-40B4-BE49-F238E27FC236}">
                <a16:creationId xmlns:a16="http://schemas.microsoft.com/office/drawing/2014/main" id="{6EC0D897-7E1D-0E8E-1B12-68F5AAD58B31}"/>
              </a:ext>
            </a:extLst>
          </p:cNvPr>
          <p:cNvSpPr txBox="1"/>
          <p:nvPr/>
        </p:nvSpPr>
        <p:spPr>
          <a:xfrm>
            <a:off x="7496127" y="1804839"/>
            <a:ext cx="3900424" cy="426609"/>
          </a:xfrm>
          <a:prstGeom prst="rect">
            <a:avLst/>
          </a:prstGeom>
          <a:noFill/>
          <a:ln/>
        </p:spPr>
        <p:txBody>
          <a:bodyPr wrap="square" lIns="0" tIns="0" rIns="0" bIns="0" rtlCol="0" anchor="ctr"/>
          <a:lstStyle/>
          <a:p>
            <a:pPr defTabSz="1218895"/>
            <a:r>
              <a:rPr lang="en-US" sz="1866" dirty="0">
                <a:solidFill>
                  <a:srgbClr val="5F6B6E"/>
                </a:solidFill>
                <a:latin typeface="Arial" panose="020B0604020202020204" pitchFamily="34" charset="0"/>
                <a:cs typeface="Arial" panose="020B0604020202020204" pitchFamily="34" charset="0"/>
              </a:rPr>
              <a:t>Microsoft 365 tool</a:t>
            </a:r>
            <a:endParaRPr lang="en-US" sz="1866" dirty="0">
              <a:solidFill>
                <a:srgbClr val="1B2A2F"/>
              </a:solidFill>
              <a:latin typeface="Arial" panose="020B0604020202020204" pitchFamily="34" charset="0"/>
              <a:cs typeface="Arial" panose="020B0604020202020204" pitchFamily="34" charset="0"/>
            </a:endParaRPr>
          </a:p>
        </p:txBody>
      </p:sp>
      <p:sp>
        <p:nvSpPr>
          <p:cNvPr id="16" name="Text 8">
            <a:extLst>
              <a:ext uri="{FF2B5EF4-FFF2-40B4-BE49-F238E27FC236}">
                <a16:creationId xmlns:a16="http://schemas.microsoft.com/office/drawing/2014/main" id="{BD244186-A754-CDE7-4354-FC5D159158C0}"/>
              </a:ext>
            </a:extLst>
          </p:cNvPr>
          <p:cNvSpPr txBox="1"/>
          <p:nvPr/>
        </p:nvSpPr>
        <p:spPr>
          <a:xfrm>
            <a:off x="7496127" y="2255825"/>
            <a:ext cx="3900424" cy="792274"/>
          </a:xfrm>
          <a:prstGeom prst="rect">
            <a:avLst/>
          </a:prstGeom>
          <a:noFill/>
          <a:ln/>
        </p:spPr>
        <p:txBody>
          <a:bodyPr wrap="square" lIns="0" tIns="0" rIns="0" bIns="0" rtlCol="0" anchor="t"/>
          <a:lstStyle/>
          <a:p>
            <a:pPr defTabSz="1218895"/>
            <a:r>
              <a:rPr lang="en-US" sz="2399" b="1" dirty="0">
                <a:solidFill>
                  <a:srgbClr val="0F4C5C"/>
                </a:solidFill>
                <a:latin typeface="Arial" panose="020B0604020202020204" pitchFamily="34" charset="0"/>
                <a:cs typeface="Arial" panose="020B0604020202020204" pitchFamily="34" charset="0"/>
              </a:rPr>
              <a:t>Microsoft Teams</a:t>
            </a:r>
            <a:endParaRPr lang="en-US" sz="2399" dirty="0">
              <a:solidFill>
                <a:srgbClr val="1B2A2F"/>
              </a:solidFill>
              <a:latin typeface="Arial" panose="020B0604020202020204" pitchFamily="34" charset="0"/>
              <a:cs typeface="Arial" panose="020B0604020202020204" pitchFamily="34" charset="0"/>
            </a:endParaRPr>
          </a:p>
        </p:txBody>
      </p:sp>
      <p:sp>
        <p:nvSpPr>
          <p:cNvPr id="17" name="Task panel">
            <a:extLst>
              <a:ext uri="{FF2B5EF4-FFF2-40B4-BE49-F238E27FC236}">
                <a16:creationId xmlns:a16="http://schemas.microsoft.com/office/drawing/2014/main" id="{58B0FA2F-2044-06F9-BD51-FBF9571B8036}"/>
              </a:ext>
            </a:extLst>
          </p:cNvPr>
          <p:cNvSpPr/>
          <p:nvPr/>
        </p:nvSpPr>
        <p:spPr>
          <a:xfrm>
            <a:off x="609440" y="3561646"/>
            <a:ext cx="10969943" cy="2498711"/>
          </a:xfrm>
          <a:prstGeom prst="rect">
            <a:avLst/>
          </a:prstGeom>
          <a:solidFill>
            <a:schemeClr val="accent2">
              <a:lumMod val="75000"/>
            </a:schemeClr>
          </a:solidFill>
          <a:ln w="12700">
            <a:solidFill>
              <a:schemeClr val="accent1"/>
            </a:solidFill>
            <a:prstDash val="solid"/>
          </a:ln>
        </p:spPr>
        <p:txBody>
          <a:bodyPr/>
          <a:lstStyle/>
          <a:p>
            <a:pPr defTabSz="1218895"/>
            <a:endParaRPr lang="en-US" sz="2399">
              <a:solidFill>
                <a:srgbClr val="1B2A2F"/>
              </a:solidFill>
              <a:latin typeface="Arial" panose="020B0604020202020204" pitchFamily="34" charset="0"/>
              <a:cs typeface="Arial" panose="020B0604020202020204" pitchFamily="34" charset="0"/>
            </a:endParaRPr>
          </a:p>
        </p:txBody>
      </p:sp>
      <p:sp>
        <p:nvSpPr>
          <p:cNvPr id="18" name="Text 10">
            <a:extLst>
              <a:ext uri="{FF2B5EF4-FFF2-40B4-BE49-F238E27FC236}">
                <a16:creationId xmlns:a16="http://schemas.microsoft.com/office/drawing/2014/main" id="{FDC81EA8-5765-C0B9-4DD3-434E38789F75}"/>
              </a:ext>
            </a:extLst>
          </p:cNvPr>
          <p:cNvSpPr txBox="1"/>
          <p:nvPr/>
        </p:nvSpPr>
        <p:spPr>
          <a:xfrm>
            <a:off x="914162" y="3535652"/>
            <a:ext cx="10360501" cy="487553"/>
          </a:xfrm>
          <a:prstGeom prst="rect">
            <a:avLst/>
          </a:prstGeom>
          <a:noFill/>
          <a:ln/>
        </p:spPr>
        <p:txBody>
          <a:bodyPr wrap="square" lIns="0" tIns="0" rIns="0" bIns="0" rtlCol="0" anchor="ctr"/>
          <a:lstStyle/>
          <a:p>
            <a:pPr defTabSz="1218895"/>
            <a:r>
              <a:rPr lang="en-US" sz="2133" b="1" dirty="0">
                <a:solidFill>
                  <a:srgbClr val="FFFFFF"/>
                </a:solidFill>
                <a:latin typeface="Arial" panose="020B0604020202020204" pitchFamily="34" charset="0"/>
                <a:cs typeface="Arial" panose="020B0604020202020204" pitchFamily="34" charset="0"/>
              </a:rPr>
              <a:t>What the task involves at Ashford</a:t>
            </a:r>
            <a:endParaRPr lang="en-US" sz="2133" dirty="0">
              <a:solidFill>
                <a:srgbClr val="1B2A2F"/>
              </a:solidFill>
              <a:latin typeface="Arial" panose="020B0604020202020204" pitchFamily="34" charset="0"/>
              <a:cs typeface="Arial" panose="020B0604020202020204" pitchFamily="34" charset="0"/>
            </a:endParaRPr>
          </a:p>
        </p:txBody>
      </p:sp>
      <p:sp>
        <p:nvSpPr>
          <p:cNvPr id="19" name="Text 11">
            <a:extLst>
              <a:ext uri="{FF2B5EF4-FFF2-40B4-BE49-F238E27FC236}">
                <a16:creationId xmlns:a16="http://schemas.microsoft.com/office/drawing/2014/main" id="{6FEC5175-7580-7B65-7DA9-1243809D848F}"/>
              </a:ext>
            </a:extLst>
          </p:cNvPr>
          <p:cNvSpPr txBox="1"/>
          <p:nvPr/>
        </p:nvSpPr>
        <p:spPr>
          <a:xfrm>
            <a:off x="914162" y="4084149"/>
            <a:ext cx="10360501" cy="1962353"/>
          </a:xfrm>
          <a:prstGeom prst="rect">
            <a:avLst/>
          </a:prstGeom>
          <a:noFill/>
          <a:ln/>
        </p:spPr>
        <p:txBody>
          <a:bodyPr wrap="square" lIns="0" tIns="0" rIns="0" bIns="0" rtlCol="0" anchor="t"/>
          <a:lstStyle/>
          <a:p>
            <a:pPr marL="457086" indent="-457086" defTabSz="1218895">
              <a:spcAft>
                <a:spcPts val="533"/>
              </a:spcAft>
              <a:buSzPct val="100000"/>
              <a:buFontTx/>
              <a:buChar char="•"/>
            </a:pPr>
            <a:r>
              <a:rPr lang="en-GB" sz="1866" dirty="0">
                <a:solidFill>
                  <a:srgbClr val="FFFFFF"/>
                </a:solidFill>
                <a:latin typeface="Arial" panose="020B0604020202020204" pitchFamily="34" charset="0"/>
                <a:cs typeface="Arial" panose="020B0604020202020204" pitchFamily="34" charset="0"/>
              </a:rPr>
              <a:t>The task is understood to be to ensure that those who are directly involved in or indirectly responsible for providing care, namely nurses, care co-ordinators, support workers and administrative staff, are updated on the daily changes.</a:t>
            </a:r>
          </a:p>
          <a:p>
            <a:pPr marL="457086" indent="-457086" defTabSz="1218895">
              <a:spcAft>
                <a:spcPts val="533"/>
              </a:spcAft>
              <a:buSzPct val="100000"/>
              <a:buFontTx/>
              <a:buChar char="•"/>
            </a:pPr>
            <a:r>
              <a:rPr lang="en-GB" sz="1866" dirty="0">
                <a:solidFill>
                  <a:srgbClr val="FFFFFF"/>
                </a:solidFill>
                <a:latin typeface="Arial" panose="020B0604020202020204" pitchFamily="34" charset="0"/>
                <a:cs typeface="Arial" panose="020B0604020202020204" pitchFamily="34" charset="0"/>
              </a:rPr>
              <a:t>Staff operate in the service users’ homes, supported living environments and in office space.</a:t>
            </a:r>
          </a:p>
          <a:p>
            <a:pPr marL="457086" indent="-457086" defTabSz="1218895">
              <a:spcAft>
                <a:spcPts val="533"/>
              </a:spcAft>
              <a:buSzPct val="100000"/>
              <a:buFontTx/>
              <a:buChar char="•"/>
            </a:pPr>
            <a:r>
              <a:rPr lang="en-GB" sz="1866" dirty="0">
                <a:solidFill>
                  <a:srgbClr val="FFFFFF"/>
                </a:solidFill>
                <a:latin typeface="Arial" panose="020B0604020202020204" pitchFamily="34" charset="0"/>
                <a:cs typeface="Arial" panose="020B0604020202020204" pitchFamily="34" charset="0"/>
              </a:rPr>
              <a:t>Missed updates, duplication of work. Unclear rotas and inconsistent records.</a:t>
            </a:r>
          </a:p>
        </p:txBody>
      </p:sp>
      <p:sp>
        <p:nvSpPr>
          <p:cNvPr id="20" name="Slide Number Placeholder 0">
            <a:extLst>
              <a:ext uri="{FF2B5EF4-FFF2-40B4-BE49-F238E27FC236}">
                <a16:creationId xmlns:a16="http://schemas.microsoft.com/office/drawing/2014/main" id="{2E50B77F-4B4D-69FB-18B5-BE38BAC2C458}"/>
              </a:ext>
            </a:extLst>
          </p:cNvPr>
          <p:cNvSpPr txBox="1">
            <a:spLocks/>
          </p:cNvSpPr>
          <p:nvPr/>
        </p:nvSpPr>
        <p:spPr>
          <a:xfrm>
            <a:off x="10969942" y="6278138"/>
            <a:ext cx="609441" cy="365665"/>
          </a:xfrm>
          <a:prstGeom prst="rect">
            <a:avLst/>
          </a:prstGeom>
          <a:extLst>
            <a:ext uri="{C572A759-6A51-4108-AA02-DFA0A04FC94B}">
              <ma14:wrappingTextBoxFlag xmlns="" xmlns:ma14="http://schemas.microsoft.com/office/mac/drawingml/2011/main" val="0"/>
            </a:ext>
          </a:extLst>
        </p:spPr>
        <p:txBody>
          <a:bodyPr vert="horz" lIns="121899" tIns="60949" rIns="121899" bIns="60949" rtlCol="0" anchor="b"/>
          <a:lstStyle>
            <a:defPPr>
              <a:defRPr lang="en-US"/>
            </a:defPPr>
            <a:lvl1pPr marL="0" algn="r" defTabSz="1218987" rtl="0" eaLnBrk="1" latinLnBrk="0" hangingPunct="1">
              <a:defRPr sz="1333" b="1" kern="1200" spc="200" baseline="0">
                <a:solidFill>
                  <a:srgbClr val="5F6B6E"/>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a:lstStyle>
          <a:p>
            <a:pPr defTabSz="1218895"/>
            <a:fld id="{F7021451-1387-4CA6-816F-3879F97B5CBC}" type="slidenum">
              <a:rPr lang="en-US" smtClean="0">
                <a:latin typeface="Calibri"/>
              </a:rPr>
              <a:pPr defTabSz="1218895"/>
              <a:t>2</a:t>
            </a:fld>
            <a:endParaRPr lang="en-US">
              <a:latin typeface="Calibri"/>
            </a:endParaRPr>
          </a:p>
        </p:txBody>
      </p:sp>
    </p:spTree>
    <p:extLst>
      <p:ext uri="{BB962C8B-B14F-4D97-AF65-F5344CB8AC3E}">
        <p14:creationId xmlns:p14="http://schemas.microsoft.com/office/powerpoint/2010/main" val="8147552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descr="Closed book with solid fill">
            <a:extLst>
              <a:ext uri="{FF2B5EF4-FFF2-40B4-BE49-F238E27FC236}">
                <a16:creationId xmlns:a16="http://schemas.microsoft.com/office/drawing/2014/main" id="{66F4AA86-E9FD-EB11-C797-883447410911}"/>
              </a:ext>
            </a:extLst>
          </p:cNvPr>
          <p:cNvPicPr>
            <a:picLocks noGrp="1" noChangeAspect="1"/>
          </p:cNvPicPr>
          <p:nvPr>
            <p:ph type="pic" sz="quarter" idx="14"/>
          </p:nvPr>
        </p:nvPicPr>
        <p:blipFill>
          <a:blip>
            <a:extLst>
              <a:ext uri="{96DAC541-7B7A-43D3-8B79-37D633B846F1}">
                <asvg:svgBlip xmlns:asvg="http://schemas.microsoft.com/office/drawing/2016/SVG/main" r:embed="rId2"/>
              </a:ext>
            </a:extLst>
          </a:blip>
          <a:srcRect t="53" b="53"/>
          <a:stretch/>
        </p:blipFill>
        <p:spPr>
          <a:xfrm>
            <a:off x="9142412" y="2467865"/>
            <a:ext cx="1499616" cy="1499616"/>
          </a:xfrm>
        </p:spPr>
      </p:pic>
      <p:sp>
        <p:nvSpPr>
          <p:cNvPr id="7" name="Slide Number Placeholder 6">
            <a:extLst>
              <a:ext uri="{FF2B5EF4-FFF2-40B4-BE49-F238E27FC236}">
                <a16:creationId xmlns:a16="http://schemas.microsoft.com/office/drawing/2014/main" id="{2DB37071-568A-71AF-F46D-EC22A5690AED}"/>
              </a:ext>
            </a:extLst>
          </p:cNvPr>
          <p:cNvSpPr>
            <a:spLocks noGrp="1"/>
          </p:cNvSpPr>
          <p:nvPr>
            <p:ph type="sldNum" sz="quarter" idx="12"/>
          </p:nvPr>
        </p:nvSpPr>
        <p:spPr>
          <a:xfrm>
            <a:off x="10437812" y="6190488"/>
            <a:ext cx="919036" cy="210312"/>
          </a:xfrm>
        </p:spPr>
        <p:txBody>
          <a:bodyPr/>
          <a:lstStyle/>
          <a:p>
            <a:fld id="{EB37DED6-D4C7-42EE-AB49-D2E39E64FDE4}" type="slidenum">
              <a:rPr lang="en-US" smtClean="0"/>
              <a:pPr/>
              <a:t>3</a:t>
            </a:fld>
            <a:endParaRPr lang="en-US" dirty="0"/>
          </a:p>
        </p:txBody>
      </p:sp>
      <p:sp>
        <p:nvSpPr>
          <p:cNvPr id="50" name="Text 1">
            <a:extLst>
              <a:ext uri="{FF2B5EF4-FFF2-40B4-BE49-F238E27FC236}">
                <a16:creationId xmlns:a16="http://schemas.microsoft.com/office/drawing/2014/main" id="{4C32AADF-25B5-F3B4-D7C2-80C86E9F7017}"/>
              </a:ext>
            </a:extLst>
          </p:cNvPr>
          <p:cNvSpPr txBox="1">
            <a:spLocks/>
          </p:cNvSpPr>
          <p:nvPr/>
        </p:nvSpPr>
        <p:spPr>
          <a:xfrm>
            <a:off x="643869" y="-83473"/>
            <a:ext cx="8229600" cy="777240"/>
          </a:xfrm>
          <a:prstGeom prst="rect">
            <a:avLst/>
          </a:prstGeom>
          <a:noFill/>
          <a:ln/>
        </p:spPr>
        <p:txBody>
          <a:bodyPr wrap="square" lIns="0" tIns="0" rIns="0" bIns="0" rtlCol="0" anchor="ctr"/>
          <a:lstStyle>
            <a:lvl1pPr marL="0" indent="0" algn="l" defTabSz="914400" rtl="0" eaLnBrk="1" latinLnBrk="0" hangingPunct="1">
              <a:spcBef>
                <a:spcPct val="0"/>
              </a:spcBef>
              <a:buNone/>
              <a:defRPr lang="en-US" sz="3200" b="1" kern="1200" dirty="0">
                <a:solidFill>
                  <a:schemeClr val="tx2"/>
                </a:solidFill>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sz="3200" b="1" i="0" u="none" strike="noStrike" kern="1200" cap="none" spc="0" normalizeH="0" baseline="0" noProof="0" dirty="0">
                <a:ln>
                  <a:noFill/>
                </a:ln>
                <a:solidFill>
                  <a:srgbClr val="0F4C5C"/>
                </a:solidFill>
                <a:effectLst/>
                <a:uLnTx/>
                <a:uFillTx/>
                <a:latin typeface="Cambria"/>
                <a:ea typeface="+mj-ea"/>
                <a:cs typeface="+mj-cs"/>
              </a:rPr>
              <a:t>Why Teams suits the task</a:t>
            </a:r>
          </a:p>
        </p:txBody>
      </p:sp>
      <p:sp>
        <p:nvSpPr>
          <p:cNvPr id="51" name="Card 1">
            <a:extLst>
              <a:ext uri="{FF2B5EF4-FFF2-40B4-BE49-F238E27FC236}">
                <a16:creationId xmlns:a16="http://schemas.microsoft.com/office/drawing/2014/main" id="{52573CD4-0718-F13F-A54B-0D5C0B2F762B}"/>
              </a:ext>
            </a:extLst>
          </p:cNvPr>
          <p:cNvSpPr/>
          <p:nvPr/>
        </p:nvSpPr>
        <p:spPr>
          <a:xfrm>
            <a:off x="422694" y="1424386"/>
            <a:ext cx="4610201" cy="1862744"/>
          </a:xfrm>
          <a:prstGeom prst="rect">
            <a:avLst/>
          </a:prstGeom>
          <a:solidFill>
            <a:schemeClr val="accent2">
              <a:lumMod val="60000"/>
              <a:lumOff val="40000"/>
            </a:schemeClr>
          </a:solidFill>
          <a:ln w="12700">
            <a:solidFill>
              <a:srgbClr val="E6F2F0"/>
            </a:solidFill>
            <a:prstDash val="solid"/>
          </a:ln>
        </p:spPr>
        <p:txBody>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srgbClr val="1B2A2F"/>
                </a:solidFill>
                <a:effectLst/>
                <a:uLnTx/>
                <a:uFillTx/>
                <a:latin typeface="Calibri"/>
              </a:rPr>
              <a:t>8</a:t>
            </a:r>
          </a:p>
        </p:txBody>
      </p:sp>
      <p:sp>
        <p:nvSpPr>
          <p:cNvPr id="52" name="Icon circle 1">
            <a:extLst>
              <a:ext uri="{FF2B5EF4-FFF2-40B4-BE49-F238E27FC236}">
                <a16:creationId xmlns:a16="http://schemas.microsoft.com/office/drawing/2014/main" id="{4864EF99-AC9B-4BB4-CAE9-E32CEB90759D}"/>
              </a:ext>
            </a:extLst>
          </p:cNvPr>
          <p:cNvSpPr/>
          <p:nvPr/>
        </p:nvSpPr>
        <p:spPr>
          <a:xfrm>
            <a:off x="624675" y="1424386"/>
            <a:ext cx="457200" cy="457200"/>
          </a:xfrm>
          <a:prstGeom prst="ellipse">
            <a:avLst/>
          </a:prstGeom>
          <a:solidFill>
            <a:srgbClr val="0F4C5C"/>
          </a:solidFill>
          <a:ln w="12700">
            <a:solidFill>
              <a:srgbClr val="0F4C5C"/>
            </a:solidFill>
            <a:prstDash val="solid"/>
          </a:ln>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1B2A2F"/>
              </a:solidFill>
              <a:effectLst/>
              <a:uLnTx/>
              <a:uFillTx/>
              <a:latin typeface="Calibri"/>
            </a:endParaRPr>
          </a:p>
        </p:txBody>
      </p:sp>
      <p:pic>
        <p:nvPicPr>
          <p:cNvPr id="53" name="Icon 1" descr="preencoded.png">
            <a:extLst>
              <a:ext uri="{FF2B5EF4-FFF2-40B4-BE49-F238E27FC236}">
                <a16:creationId xmlns:a16="http://schemas.microsoft.com/office/drawing/2014/main" id="{AC5D1A96-6583-7AC3-72EE-DE6B8DB9D286}"/>
              </a:ext>
            </a:extLst>
          </p:cNvPr>
          <p:cNvPicPr>
            <a:picLocks noChangeAspect="1"/>
          </p:cNvPicPr>
          <p:nvPr/>
        </p:nvPicPr>
        <p:blipFill>
          <a:blip r:embed="rId3"/>
          <a:stretch>
            <a:fillRect/>
          </a:stretch>
        </p:blipFill>
        <p:spPr>
          <a:xfrm>
            <a:off x="734403" y="1534114"/>
            <a:ext cx="237744" cy="237744"/>
          </a:xfrm>
          <a:prstGeom prst="rect">
            <a:avLst/>
          </a:prstGeom>
        </p:spPr>
      </p:pic>
      <p:sp>
        <p:nvSpPr>
          <p:cNvPr id="54" name="Text 3">
            <a:extLst>
              <a:ext uri="{FF2B5EF4-FFF2-40B4-BE49-F238E27FC236}">
                <a16:creationId xmlns:a16="http://schemas.microsoft.com/office/drawing/2014/main" id="{7DC724EB-3A71-9FB7-28F7-F2D136077346}"/>
              </a:ext>
            </a:extLst>
          </p:cNvPr>
          <p:cNvSpPr txBox="1"/>
          <p:nvPr/>
        </p:nvSpPr>
        <p:spPr>
          <a:xfrm>
            <a:off x="1264755" y="1378666"/>
            <a:ext cx="2926080" cy="411480"/>
          </a:xfrm>
          <a:prstGeom prst="rect">
            <a:avLst/>
          </a:prstGeom>
          <a:noFill/>
          <a:ln/>
        </p:spPr>
        <p:txBody>
          <a:bodyPr wrap="square" lIns="0" tIns="0" rIns="0" bIns="0" rtlCol="0" anchor="ctr"/>
          <a:lstStyle/>
          <a:p>
            <a:pPr defTabSz="914400"/>
            <a:r>
              <a:rPr lang="en-US" sz="1600" b="1" dirty="0">
                <a:solidFill>
                  <a:srgbClr val="0F4C5C"/>
                </a:solidFill>
                <a:latin typeface="Calibri"/>
              </a:rPr>
              <a:t>Organised channels</a:t>
            </a:r>
            <a:endParaRPr lang="en-US" sz="1600" dirty="0">
              <a:solidFill>
                <a:srgbClr val="1B2A2F"/>
              </a:solidFill>
              <a:latin typeface="Calibri"/>
            </a:endParaRPr>
          </a:p>
        </p:txBody>
      </p:sp>
      <p:sp>
        <p:nvSpPr>
          <p:cNvPr id="55" name="Text 4">
            <a:extLst>
              <a:ext uri="{FF2B5EF4-FFF2-40B4-BE49-F238E27FC236}">
                <a16:creationId xmlns:a16="http://schemas.microsoft.com/office/drawing/2014/main" id="{81A18DDB-2D87-09AB-CC7C-13E96EA92C04}"/>
              </a:ext>
            </a:extLst>
          </p:cNvPr>
          <p:cNvSpPr txBox="1"/>
          <p:nvPr/>
        </p:nvSpPr>
        <p:spPr>
          <a:xfrm>
            <a:off x="1264755" y="1835866"/>
            <a:ext cx="2926080" cy="822960"/>
          </a:xfrm>
          <a:prstGeom prst="rect">
            <a:avLst/>
          </a:prstGeom>
          <a:noFill/>
          <a:ln/>
        </p:spPr>
        <p:txBody>
          <a:bodyPr wrap="square" lIns="0" tIns="0" rIns="0" bIns="0" rtlCol="0" anchor="t"/>
          <a:lstStyle/>
          <a:p>
            <a:pPr algn="just" defTabSz="914400"/>
            <a:r>
              <a:rPr lang="en-GB" sz="1600" dirty="0">
                <a:solidFill>
                  <a:srgbClr val="1B2A2F"/>
                </a:solidFill>
                <a:latin typeface="Calibri"/>
              </a:rPr>
              <a:t>Microsoft (2026c) explains that Teams can mirror a department and location of an office, and that channels can be created for various topics.</a:t>
            </a:r>
            <a:endParaRPr lang="en-US" sz="1600" dirty="0">
              <a:solidFill>
                <a:srgbClr val="1B2A2F"/>
              </a:solidFill>
              <a:latin typeface="Calibri"/>
            </a:endParaRPr>
          </a:p>
        </p:txBody>
      </p:sp>
      <p:sp>
        <p:nvSpPr>
          <p:cNvPr id="56" name="Card 2">
            <a:extLst>
              <a:ext uri="{FF2B5EF4-FFF2-40B4-BE49-F238E27FC236}">
                <a16:creationId xmlns:a16="http://schemas.microsoft.com/office/drawing/2014/main" id="{949E6753-FC80-9A48-6A1E-B8D1CBB16AC7}"/>
              </a:ext>
            </a:extLst>
          </p:cNvPr>
          <p:cNvSpPr/>
          <p:nvPr/>
        </p:nvSpPr>
        <p:spPr>
          <a:xfrm>
            <a:off x="5947628" y="1241506"/>
            <a:ext cx="4694400" cy="1862744"/>
          </a:xfrm>
          <a:prstGeom prst="rect">
            <a:avLst/>
          </a:prstGeom>
          <a:solidFill>
            <a:schemeClr val="accent2">
              <a:lumMod val="60000"/>
              <a:lumOff val="40000"/>
            </a:schemeClr>
          </a:solidFill>
          <a:ln w="12700">
            <a:solidFill>
              <a:srgbClr val="E6F2F0"/>
            </a:solidFill>
            <a:prstDash val="solid"/>
          </a:ln>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1B2A2F"/>
              </a:solidFill>
              <a:effectLst/>
              <a:uLnTx/>
              <a:uFillTx/>
              <a:latin typeface="Calibri"/>
            </a:endParaRPr>
          </a:p>
        </p:txBody>
      </p:sp>
      <p:sp>
        <p:nvSpPr>
          <p:cNvPr id="57" name="Icon circle 2">
            <a:extLst>
              <a:ext uri="{FF2B5EF4-FFF2-40B4-BE49-F238E27FC236}">
                <a16:creationId xmlns:a16="http://schemas.microsoft.com/office/drawing/2014/main" id="{35650829-9D37-38D5-5491-38BFBA4C3E4F}"/>
              </a:ext>
            </a:extLst>
          </p:cNvPr>
          <p:cNvSpPr/>
          <p:nvPr/>
        </p:nvSpPr>
        <p:spPr>
          <a:xfrm>
            <a:off x="6063932" y="1424386"/>
            <a:ext cx="457200" cy="457200"/>
          </a:xfrm>
          <a:prstGeom prst="ellipse">
            <a:avLst/>
          </a:prstGeom>
          <a:solidFill>
            <a:srgbClr val="0F4C5C"/>
          </a:solidFill>
          <a:ln w="12700">
            <a:solidFill>
              <a:srgbClr val="0F4C5C"/>
            </a:solidFill>
            <a:prstDash val="solid"/>
          </a:ln>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1B2A2F"/>
              </a:solidFill>
              <a:effectLst/>
              <a:uLnTx/>
              <a:uFillTx/>
              <a:latin typeface="Calibri"/>
            </a:endParaRPr>
          </a:p>
        </p:txBody>
      </p:sp>
      <p:pic>
        <p:nvPicPr>
          <p:cNvPr id="58" name="Icon 2" descr="preencoded.png">
            <a:extLst>
              <a:ext uri="{FF2B5EF4-FFF2-40B4-BE49-F238E27FC236}">
                <a16:creationId xmlns:a16="http://schemas.microsoft.com/office/drawing/2014/main" id="{C72FE3EA-F530-02CA-9123-0500239E9E82}"/>
              </a:ext>
            </a:extLst>
          </p:cNvPr>
          <p:cNvPicPr>
            <a:picLocks noChangeAspect="1"/>
          </p:cNvPicPr>
          <p:nvPr/>
        </p:nvPicPr>
        <p:blipFill>
          <a:blip r:embed="rId4"/>
          <a:stretch>
            <a:fillRect/>
          </a:stretch>
        </p:blipFill>
        <p:spPr>
          <a:xfrm>
            <a:off x="6173660" y="1534114"/>
            <a:ext cx="237744" cy="237744"/>
          </a:xfrm>
          <a:prstGeom prst="rect">
            <a:avLst/>
          </a:prstGeom>
        </p:spPr>
      </p:pic>
      <p:sp>
        <p:nvSpPr>
          <p:cNvPr id="59" name="Text 7">
            <a:extLst>
              <a:ext uri="{FF2B5EF4-FFF2-40B4-BE49-F238E27FC236}">
                <a16:creationId xmlns:a16="http://schemas.microsoft.com/office/drawing/2014/main" id="{19CF31B3-5139-516F-60DF-CCD7212F8B90}"/>
              </a:ext>
            </a:extLst>
          </p:cNvPr>
          <p:cNvSpPr txBox="1"/>
          <p:nvPr/>
        </p:nvSpPr>
        <p:spPr>
          <a:xfrm>
            <a:off x="6704012" y="1378666"/>
            <a:ext cx="2926080" cy="411480"/>
          </a:xfrm>
          <a:prstGeom prst="rect">
            <a:avLst/>
          </a:prstGeom>
          <a:noFill/>
          <a:ln/>
        </p:spPr>
        <p:txBody>
          <a:bodyPr wrap="square" lIns="0" tIns="0" rIns="0" bIns="0" rtlCol="0" anchor="ctr"/>
          <a:lstStyle/>
          <a:p>
            <a:pPr defTabSz="914400"/>
            <a:r>
              <a:rPr lang="en-US" sz="1600" b="1" dirty="0">
                <a:solidFill>
                  <a:srgbClr val="0F4C5C"/>
                </a:solidFill>
                <a:latin typeface="Calibri"/>
              </a:rPr>
              <a:t>Controlled access</a:t>
            </a:r>
            <a:endParaRPr lang="en-US" sz="1600" dirty="0">
              <a:solidFill>
                <a:srgbClr val="1B2A2F"/>
              </a:solidFill>
              <a:latin typeface="Calibri"/>
            </a:endParaRPr>
          </a:p>
        </p:txBody>
      </p:sp>
      <p:sp>
        <p:nvSpPr>
          <p:cNvPr id="60" name="Text 8">
            <a:extLst>
              <a:ext uri="{FF2B5EF4-FFF2-40B4-BE49-F238E27FC236}">
                <a16:creationId xmlns:a16="http://schemas.microsoft.com/office/drawing/2014/main" id="{5D0E43D2-924A-F82C-AC5A-3331635FF63D}"/>
              </a:ext>
            </a:extLst>
          </p:cNvPr>
          <p:cNvSpPr txBox="1"/>
          <p:nvPr/>
        </p:nvSpPr>
        <p:spPr>
          <a:xfrm>
            <a:off x="6704012" y="1835866"/>
            <a:ext cx="2926080" cy="822960"/>
          </a:xfrm>
          <a:prstGeom prst="rect">
            <a:avLst/>
          </a:prstGeom>
          <a:noFill/>
          <a:ln/>
        </p:spPr>
        <p:txBody>
          <a:bodyPr wrap="square" lIns="0" tIns="0" rIns="0" bIns="0" rtlCol="0" anchor="t"/>
          <a:lstStyle/>
          <a:p>
            <a:pPr defTabSz="914400"/>
            <a:r>
              <a:rPr lang="en-GB" sz="1600" dirty="0">
                <a:solidFill>
                  <a:srgbClr val="1B2A2F"/>
                </a:solidFill>
                <a:latin typeface="Calibri"/>
              </a:rPr>
              <a:t>Teams can open it up to the whole team, limit it to some members or share it with people outside the team (Microsoft, 2026c).</a:t>
            </a:r>
            <a:endParaRPr lang="en-US" sz="1600" dirty="0">
              <a:solidFill>
                <a:srgbClr val="1B2A2F"/>
              </a:solidFill>
              <a:latin typeface="Calibri"/>
            </a:endParaRPr>
          </a:p>
        </p:txBody>
      </p:sp>
      <p:sp>
        <p:nvSpPr>
          <p:cNvPr id="61" name="Card 3">
            <a:extLst>
              <a:ext uri="{FF2B5EF4-FFF2-40B4-BE49-F238E27FC236}">
                <a16:creationId xmlns:a16="http://schemas.microsoft.com/office/drawing/2014/main" id="{76009ACA-467E-8668-A3B2-A03179A0C532}"/>
              </a:ext>
            </a:extLst>
          </p:cNvPr>
          <p:cNvSpPr/>
          <p:nvPr/>
        </p:nvSpPr>
        <p:spPr>
          <a:xfrm>
            <a:off x="519417" y="3434264"/>
            <a:ext cx="4532577" cy="2045070"/>
          </a:xfrm>
          <a:prstGeom prst="rect">
            <a:avLst/>
          </a:prstGeom>
          <a:solidFill>
            <a:schemeClr val="accent2">
              <a:lumMod val="60000"/>
              <a:lumOff val="40000"/>
            </a:schemeClr>
          </a:solidFill>
          <a:ln w="12700">
            <a:solidFill>
              <a:srgbClr val="E6F2F0"/>
            </a:solidFill>
            <a:prstDash val="solid"/>
          </a:ln>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1B2A2F"/>
              </a:solidFill>
              <a:effectLst/>
              <a:uLnTx/>
              <a:uFillTx/>
              <a:latin typeface="Calibri"/>
            </a:endParaRPr>
          </a:p>
        </p:txBody>
      </p:sp>
      <p:sp>
        <p:nvSpPr>
          <p:cNvPr id="62" name="Icon circle 3">
            <a:extLst>
              <a:ext uri="{FF2B5EF4-FFF2-40B4-BE49-F238E27FC236}">
                <a16:creationId xmlns:a16="http://schemas.microsoft.com/office/drawing/2014/main" id="{DD89E09A-A5F0-4C8E-4C81-C19B9937055A}"/>
              </a:ext>
            </a:extLst>
          </p:cNvPr>
          <p:cNvSpPr/>
          <p:nvPr/>
        </p:nvSpPr>
        <p:spPr>
          <a:xfrm>
            <a:off x="702298" y="3617145"/>
            <a:ext cx="457200" cy="457200"/>
          </a:xfrm>
          <a:prstGeom prst="ellipse">
            <a:avLst/>
          </a:prstGeom>
          <a:solidFill>
            <a:srgbClr val="0F4C5C"/>
          </a:solidFill>
          <a:ln w="12700">
            <a:solidFill>
              <a:srgbClr val="0F4C5C"/>
            </a:solidFill>
            <a:prstDash val="solid"/>
          </a:ln>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1B2A2F"/>
              </a:solidFill>
              <a:effectLst/>
              <a:uLnTx/>
              <a:uFillTx/>
              <a:latin typeface="Calibri"/>
            </a:endParaRPr>
          </a:p>
        </p:txBody>
      </p:sp>
      <p:pic>
        <p:nvPicPr>
          <p:cNvPr id="63" name="Icon 3" descr="preencoded.png">
            <a:extLst>
              <a:ext uri="{FF2B5EF4-FFF2-40B4-BE49-F238E27FC236}">
                <a16:creationId xmlns:a16="http://schemas.microsoft.com/office/drawing/2014/main" id="{9FF44761-A907-4A1E-14E0-960594B2073D}"/>
              </a:ext>
            </a:extLst>
          </p:cNvPr>
          <p:cNvPicPr>
            <a:picLocks noChangeAspect="1"/>
          </p:cNvPicPr>
          <p:nvPr/>
        </p:nvPicPr>
        <p:blipFill>
          <a:blip r:embed="rId5"/>
          <a:stretch>
            <a:fillRect/>
          </a:stretch>
        </p:blipFill>
        <p:spPr>
          <a:xfrm>
            <a:off x="812026" y="3726873"/>
            <a:ext cx="237744" cy="237744"/>
          </a:xfrm>
          <a:prstGeom prst="rect">
            <a:avLst/>
          </a:prstGeom>
        </p:spPr>
      </p:pic>
      <p:sp>
        <p:nvSpPr>
          <p:cNvPr id="64" name="Text 11">
            <a:extLst>
              <a:ext uri="{FF2B5EF4-FFF2-40B4-BE49-F238E27FC236}">
                <a16:creationId xmlns:a16="http://schemas.microsoft.com/office/drawing/2014/main" id="{101219C5-1E24-33CC-FCBE-8BE749A11D0A}"/>
              </a:ext>
            </a:extLst>
          </p:cNvPr>
          <p:cNvSpPr txBox="1"/>
          <p:nvPr/>
        </p:nvSpPr>
        <p:spPr>
          <a:xfrm>
            <a:off x="1342378" y="3571425"/>
            <a:ext cx="2926080" cy="411480"/>
          </a:xfrm>
          <a:prstGeom prst="rect">
            <a:avLst/>
          </a:prstGeom>
          <a:noFill/>
          <a:ln/>
        </p:spPr>
        <p:txBody>
          <a:bodyPr wrap="square" lIns="0" tIns="0" rIns="0" bIns="0" rtlCol="0" anchor="ctr"/>
          <a:lstStyle/>
          <a:p>
            <a:pPr defTabSz="914400"/>
            <a:r>
              <a:rPr lang="en-US" sz="1600" b="1" dirty="0">
                <a:solidFill>
                  <a:srgbClr val="0F4C5C"/>
                </a:solidFill>
                <a:latin typeface="Calibri"/>
              </a:rPr>
              <a:t>Built for frontline staff</a:t>
            </a:r>
            <a:endParaRPr lang="en-US" sz="1600" dirty="0">
              <a:solidFill>
                <a:srgbClr val="1B2A2F"/>
              </a:solidFill>
              <a:latin typeface="Calibri"/>
            </a:endParaRPr>
          </a:p>
        </p:txBody>
      </p:sp>
      <p:sp>
        <p:nvSpPr>
          <p:cNvPr id="65" name="Text 12">
            <a:extLst>
              <a:ext uri="{FF2B5EF4-FFF2-40B4-BE49-F238E27FC236}">
                <a16:creationId xmlns:a16="http://schemas.microsoft.com/office/drawing/2014/main" id="{DEF2FD39-FDA3-22D9-2478-852D0FFBEF2C}"/>
              </a:ext>
            </a:extLst>
          </p:cNvPr>
          <p:cNvSpPr txBox="1"/>
          <p:nvPr/>
        </p:nvSpPr>
        <p:spPr>
          <a:xfrm>
            <a:off x="1342378" y="4028625"/>
            <a:ext cx="2926080" cy="822960"/>
          </a:xfrm>
          <a:prstGeom prst="rect">
            <a:avLst/>
          </a:prstGeom>
          <a:noFill/>
          <a:ln/>
        </p:spPr>
        <p:txBody>
          <a:bodyPr wrap="square" lIns="0" tIns="0" rIns="0" bIns="0" rtlCol="0" anchor="t"/>
          <a:lstStyle/>
          <a:p>
            <a:pPr defTabSz="914400"/>
            <a:r>
              <a:rPr lang="en-GB" sz="1600" dirty="0">
                <a:solidFill>
                  <a:srgbClr val="1B2A2F"/>
                </a:solidFill>
                <a:latin typeface="Calibri"/>
              </a:rPr>
              <a:t>Staff from various place can even be able to message and publish in channels in the same way, with their personal device, or a shared one (Microsoft, 2024c</a:t>
            </a:r>
            <a:r>
              <a:rPr lang="en-GB" sz="1400" dirty="0">
                <a:solidFill>
                  <a:srgbClr val="1B2A2F"/>
                </a:solidFill>
                <a:latin typeface="Calibri"/>
              </a:rPr>
              <a:t>).</a:t>
            </a:r>
            <a:endParaRPr lang="en-US" sz="1400" dirty="0">
              <a:solidFill>
                <a:srgbClr val="1B2A2F"/>
              </a:solidFill>
              <a:latin typeface="Calibri"/>
            </a:endParaRPr>
          </a:p>
        </p:txBody>
      </p:sp>
      <p:sp>
        <p:nvSpPr>
          <p:cNvPr id="66" name="Card 4">
            <a:extLst>
              <a:ext uri="{FF2B5EF4-FFF2-40B4-BE49-F238E27FC236}">
                <a16:creationId xmlns:a16="http://schemas.microsoft.com/office/drawing/2014/main" id="{6FC8E93C-3383-76E7-3554-83DE2B07E231}"/>
              </a:ext>
            </a:extLst>
          </p:cNvPr>
          <p:cNvSpPr/>
          <p:nvPr/>
        </p:nvSpPr>
        <p:spPr>
          <a:xfrm>
            <a:off x="5886316" y="3452552"/>
            <a:ext cx="4755711" cy="2026781"/>
          </a:xfrm>
          <a:prstGeom prst="rect">
            <a:avLst/>
          </a:prstGeom>
          <a:solidFill>
            <a:schemeClr val="accent2">
              <a:lumMod val="60000"/>
              <a:lumOff val="40000"/>
            </a:schemeClr>
          </a:solidFill>
          <a:ln w="12700">
            <a:solidFill>
              <a:srgbClr val="E6F2F0"/>
            </a:solidFill>
            <a:prstDash val="solid"/>
          </a:ln>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1B2A2F"/>
              </a:solidFill>
              <a:effectLst/>
              <a:uLnTx/>
              <a:uFillTx/>
              <a:latin typeface="Calibri"/>
            </a:endParaRPr>
          </a:p>
        </p:txBody>
      </p:sp>
      <p:sp>
        <p:nvSpPr>
          <p:cNvPr id="67" name="Icon circle 4">
            <a:extLst>
              <a:ext uri="{FF2B5EF4-FFF2-40B4-BE49-F238E27FC236}">
                <a16:creationId xmlns:a16="http://schemas.microsoft.com/office/drawing/2014/main" id="{8430F485-5D33-95E6-67D6-F66012E7DF74}"/>
              </a:ext>
            </a:extLst>
          </p:cNvPr>
          <p:cNvSpPr/>
          <p:nvPr/>
        </p:nvSpPr>
        <p:spPr>
          <a:xfrm>
            <a:off x="6069197" y="3635433"/>
            <a:ext cx="457200" cy="457200"/>
          </a:xfrm>
          <a:prstGeom prst="ellipse">
            <a:avLst/>
          </a:prstGeom>
          <a:solidFill>
            <a:srgbClr val="0F4C5C"/>
          </a:solidFill>
          <a:ln w="12700">
            <a:solidFill>
              <a:srgbClr val="0F4C5C"/>
            </a:solidFill>
            <a:prstDash val="solid"/>
          </a:ln>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rgbClr val="1B2A2F"/>
              </a:solidFill>
              <a:effectLst/>
              <a:uLnTx/>
              <a:uFillTx/>
              <a:latin typeface="Calibri"/>
            </a:endParaRPr>
          </a:p>
        </p:txBody>
      </p:sp>
      <p:pic>
        <p:nvPicPr>
          <p:cNvPr id="68" name="Icon 4" descr="preencoded.png">
            <a:extLst>
              <a:ext uri="{FF2B5EF4-FFF2-40B4-BE49-F238E27FC236}">
                <a16:creationId xmlns:a16="http://schemas.microsoft.com/office/drawing/2014/main" id="{4AE60A74-1F14-334B-2E2A-0ECF6F196074}"/>
              </a:ext>
            </a:extLst>
          </p:cNvPr>
          <p:cNvPicPr>
            <a:picLocks noChangeAspect="1"/>
          </p:cNvPicPr>
          <p:nvPr/>
        </p:nvPicPr>
        <p:blipFill>
          <a:blip r:embed="rId6"/>
          <a:stretch>
            <a:fillRect/>
          </a:stretch>
        </p:blipFill>
        <p:spPr>
          <a:xfrm>
            <a:off x="6178925" y="3745161"/>
            <a:ext cx="237744" cy="237744"/>
          </a:xfrm>
          <a:prstGeom prst="rect">
            <a:avLst/>
          </a:prstGeom>
        </p:spPr>
      </p:pic>
      <p:sp>
        <p:nvSpPr>
          <p:cNvPr id="69" name="Text 15">
            <a:extLst>
              <a:ext uri="{FF2B5EF4-FFF2-40B4-BE49-F238E27FC236}">
                <a16:creationId xmlns:a16="http://schemas.microsoft.com/office/drawing/2014/main" id="{9D50E98C-EE8A-1CD4-32A6-F24830585C7D}"/>
              </a:ext>
            </a:extLst>
          </p:cNvPr>
          <p:cNvSpPr txBox="1"/>
          <p:nvPr/>
        </p:nvSpPr>
        <p:spPr>
          <a:xfrm>
            <a:off x="6709277" y="3589713"/>
            <a:ext cx="2926080" cy="411480"/>
          </a:xfrm>
          <a:prstGeom prst="rect">
            <a:avLst/>
          </a:prstGeom>
          <a:noFill/>
          <a:ln/>
        </p:spPr>
        <p:txBody>
          <a:bodyPr wrap="square" lIns="0" tIns="0" rIns="0" bIns="0" rtlCol="0" anchor="ctr"/>
          <a:lstStyle/>
          <a:p>
            <a:pPr defTabSz="914400"/>
            <a:r>
              <a:rPr lang="en-US" sz="1600" b="1" dirty="0">
                <a:solidFill>
                  <a:srgbClr val="0F4C5C"/>
                </a:solidFill>
                <a:latin typeface="Calibri"/>
              </a:rPr>
              <a:t>Built-in protection</a:t>
            </a:r>
            <a:endParaRPr lang="en-US" sz="1600" dirty="0">
              <a:solidFill>
                <a:srgbClr val="1B2A2F"/>
              </a:solidFill>
              <a:latin typeface="Calibri"/>
            </a:endParaRPr>
          </a:p>
        </p:txBody>
      </p:sp>
      <p:sp>
        <p:nvSpPr>
          <p:cNvPr id="70" name="Text 16">
            <a:extLst>
              <a:ext uri="{FF2B5EF4-FFF2-40B4-BE49-F238E27FC236}">
                <a16:creationId xmlns:a16="http://schemas.microsoft.com/office/drawing/2014/main" id="{CC10475C-1D2D-A54F-D08E-991C844FEFC1}"/>
              </a:ext>
            </a:extLst>
          </p:cNvPr>
          <p:cNvSpPr txBox="1"/>
          <p:nvPr/>
        </p:nvSpPr>
        <p:spPr>
          <a:xfrm>
            <a:off x="6709277" y="4046913"/>
            <a:ext cx="2926080" cy="822960"/>
          </a:xfrm>
          <a:prstGeom prst="rect">
            <a:avLst/>
          </a:prstGeom>
          <a:noFill/>
          <a:ln/>
        </p:spPr>
        <p:txBody>
          <a:bodyPr wrap="square" lIns="0" tIns="0" rIns="0" bIns="0" rtlCol="0" anchor="t"/>
          <a:lstStyle/>
          <a:p>
            <a:pPr defTabSz="914400"/>
            <a:r>
              <a:rPr lang="en-GB" sz="1600" dirty="0">
                <a:solidFill>
                  <a:srgbClr val="1B2A2F"/>
                </a:solidFill>
                <a:latin typeface="Calibri"/>
              </a:rPr>
              <a:t>Sign-in is authenticated with two-factor checks and single sign-on, and the data travels encrypted in transit, as well as being encrypted at rest (Microsoft, 2026b).</a:t>
            </a:r>
            <a:endParaRPr lang="en-US" sz="1600" dirty="0">
              <a:solidFill>
                <a:srgbClr val="1B2A2F"/>
              </a:solidFill>
              <a:latin typeface="Calibri"/>
            </a:endParaRPr>
          </a:p>
        </p:txBody>
      </p:sp>
    </p:spTree>
    <p:extLst>
      <p:ext uri="{BB962C8B-B14F-4D97-AF65-F5344CB8AC3E}">
        <p14:creationId xmlns:p14="http://schemas.microsoft.com/office/powerpoint/2010/main" val="15971595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1">
            <a:extLst>
              <a:ext uri="{FF2B5EF4-FFF2-40B4-BE49-F238E27FC236}">
                <a16:creationId xmlns:a16="http://schemas.microsoft.com/office/drawing/2014/main" id="{EB7FF1FC-DEDF-4A25-68EC-4E83123C5B77}"/>
              </a:ext>
            </a:extLst>
          </p:cNvPr>
          <p:cNvSpPr txBox="1">
            <a:spLocks/>
          </p:cNvSpPr>
          <p:nvPr/>
        </p:nvSpPr>
        <p:spPr>
          <a:xfrm>
            <a:off x="457200" y="320040"/>
            <a:ext cx="8229600" cy="777240"/>
          </a:xfrm>
          <a:prstGeom prst="rect">
            <a:avLst/>
          </a:prstGeom>
          <a:noFill/>
          <a:ln/>
        </p:spPr>
        <p:txBody>
          <a:bodyPr wrap="square" lIns="0" tIns="0" rIns="0" bIns="0" rtlCol="0" anchor="ctr"/>
          <a:lstStyle>
            <a:lvl1pPr algn="l" defTabSz="1218987" rtl="0" eaLnBrk="1" latinLnBrk="0" hangingPunct="1">
              <a:lnSpc>
                <a:spcPct val="85000"/>
              </a:lnSpc>
              <a:spcBef>
                <a:spcPct val="0"/>
              </a:spcBef>
              <a:buNone/>
              <a:tabLst/>
              <a:defRPr sz="2400" b="1" kern="1200" cap="none" baseline="0">
                <a:solidFill>
                  <a:schemeClr val="accent2">
                    <a:lumMod val="50000"/>
                  </a:schemeClr>
                </a:solidFill>
                <a:effectLst/>
                <a:latin typeface="+mj-lt"/>
                <a:ea typeface="+mj-ea"/>
                <a:cs typeface="+mj-cs"/>
              </a:defRPr>
            </a:lvl1pPr>
          </a:lstStyle>
          <a:p>
            <a:r>
              <a:rPr lang="en-US" sz="3200" dirty="0">
                <a:solidFill>
                  <a:schemeClr val="tx2"/>
                </a:solidFill>
                <a:latin typeface="Arial" panose="020B0604020202020204" pitchFamily="34" charset="0"/>
                <a:cs typeface="Arial" panose="020B0604020202020204" pitchFamily="34" charset="0"/>
              </a:rPr>
              <a:t>Efficiency and communication</a:t>
            </a:r>
            <a:endParaRPr lang="en-US" sz="3200" dirty="0">
              <a:latin typeface="Arial" panose="020B0604020202020204" pitchFamily="34" charset="0"/>
              <a:cs typeface="Arial" panose="020B0604020202020204" pitchFamily="34" charset="0"/>
            </a:endParaRPr>
          </a:p>
        </p:txBody>
      </p:sp>
      <p:sp>
        <p:nvSpPr>
          <p:cNvPr id="6" name="Feature label 1">
            <a:extLst>
              <a:ext uri="{FF2B5EF4-FFF2-40B4-BE49-F238E27FC236}">
                <a16:creationId xmlns:a16="http://schemas.microsoft.com/office/drawing/2014/main" id="{6EEC0BB6-344F-F18D-A7F6-3318173DDDEB}"/>
              </a:ext>
            </a:extLst>
          </p:cNvPr>
          <p:cNvSpPr/>
          <p:nvPr/>
        </p:nvSpPr>
        <p:spPr>
          <a:xfrm>
            <a:off x="457200" y="1234440"/>
            <a:ext cx="2286000" cy="1051560"/>
          </a:xfrm>
          <a:prstGeom prst="rect">
            <a:avLst/>
          </a:prstGeom>
          <a:solidFill>
            <a:schemeClr val="accent2">
              <a:lumMod val="75000"/>
            </a:schemeClr>
          </a:solidFill>
          <a:ln w="12700">
            <a:solidFill>
              <a:schemeClr val="accent1"/>
            </a:solidFill>
            <a:prstDash val="solid"/>
          </a:ln>
        </p:spPr>
        <p:txBody>
          <a:bodyPr/>
          <a:lstStyle/>
          <a:p>
            <a:endParaRPr lang="en-US">
              <a:latin typeface="Arial" panose="020B0604020202020204" pitchFamily="34" charset="0"/>
              <a:cs typeface="Arial" panose="020B0604020202020204" pitchFamily="34" charset="0"/>
            </a:endParaRPr>
          </a:p>
        </p:txBody>
      </p:sp>
      <p:pic>
        <p:nvPicPr>
          <p:cNvPr id="9" name="Feature icon 1" descr="preencoded.png">
            <a:extLst>
              <a:ext uri="{FF2B5EF4-FFF2-40B4-BE49-F238E27FC236}">
                <a16:creationId xmlns:a16="http://schemas.microsoft.com/office/drawing/2014/main" id="{04221113-ED9A-CD17-538E-CB3B9E5A201F}"/>
              </a:ext>
            </a:extLst>
          </p:cNvPr>
          <p:cNvPicPr>
            <a:picLocks noChangeAspect="1"/>
          </p:cNvPicPr>
          <p:nvPr/>
        </p:nvPicPr>
        <p:blipFill>
          <a:blip r:embed="rId2"/>
          <a:stretch>
            <a:fillRect/>
          </a:stretch>
        </p:blipFill>
        <p:spPr>
          <a:xfrm>
            <a:off x="594360" y="1417320"/>
            <a:ext cx="274320" cy="274320"/>
          </a:xfrm>
          <a:prstGeom prst="rect">
            <a:avLst/>
          </a:prstGeom>
        </p:spPr>
      </p:pic>
      <p:sp>
        <p:nvSpPr>
          <p:cNvPr id="10" name="Text 2">
            <a:extLst>
              <a:ext uri="{FF2B5EF4-FFF2-40B4-BE49-F238E27FC236}">
                <a16:creationId xmlns:a16="http://schemas.microsoft.com/office/drawing/2014/main" id="{F9E07238-12EB-21E3-C679-28B9AE95B173}"/>
              </a:ext>
            </a:extLst>
          </p:cNvPr>
          <p:cNvSpPr txBox="1"/>
          <p:nvPr/>
        </p:nvSpPr>
        <p:spPr>
          <a:xfrm>
            <a:off x="1005840" y="1234440"/>
            <a:ext cx="1691640" cy="457200"/>
          </a:xfrm>
          <a:prstGeom prst="rect">
            <a:avLst/>
          </a:prstGeom>
          <a:noFill/>
          <a:ln/>
        </p:spPr>
        <p:txBody>
          <a:bodyPr wrap="square" lIns="0" tIns="0" rIns="0" bIns="0" rtlCol="0" anchor="ctr"/>
          <a:lstStyle/>
          <a:p>
            <a:pPr marL="0" indent="0">
              <a:buNone/>
            </a:pPr>
            <a:r>
              <a:rPr lang="en-US" sz="1400" b="1" dirty="0">
                <a:solidFill>
                  <a:schemeClr val="bg1"/>
                </a:solidFill>
                <a:latin typeface="Arial" panose="020B0604020202020204" pitchFamily="34" charset="0"/>
                <a:cs typeface="Arial" panose="020B0604020202020204" pitchFamily="34" charset="0"/>
              </a:rPr>
              <a:t>Activity feed</a:t>
            </a:r>
            <a:endParaRPr lang="en-US" sz="1400" dirty="0">
              <a:latin typeface="Arial" panose="020B0604020202020204" pitchFamily="34" charset="0"/>
              <a:cs typeface="Arial" panose="020B0604020202020204" pitchFamily="34" charset="0"/>
            </a:endParaRPr>
          </a:p>
        </p:txBody>
      </p:sp>
      <p:sp>
        <p:nvSpPr>
          <p:cNvPr id="11" name="Feature detail 1">
            <a:extLst>
              <a:ext uri="{FF2B5EF4-FFF2-40B4-BE49-F238E27FC236}">
                <a16:creationId xmlns:a16="http://schemas.microsoft.com/office/drawing/2014/main" id="{928E9AE5-A5DD-18DC-BC15-3D33859A50E2}"/>
              </a:ext>
            </a:extLst>
          </p:cNvPr>
          <p:cNvSpPr/>
          <p:nvPr/>
        </p:nvSpPr>
        <p:spPr>
          <a:xfrm>
            <a:off x="2743200" y="1234440"/>
            <a:ext cx="8736474" cy="1051560"/>
          </a:xfrm>
          <a:prstGeom prst="rect">
            <a:avLst/>
          </a:prstGeom>
          <a:solidFill>
            <a:schemeClr val="accent2">
              <a:lumMod val="40000"/>
              <a:lumOff val="60000"/>
            </a:schemeClr>
          </a:solidFill>
          <a:ln w="12700">
            <a:solidFill>
              <a:schemeClr val="bg2"/>
            </a:solidFill>
            <a:prstDash val="solid"/>
          </a:ln>
        </p:spPr>
        <p:txBody>
          <a:bodyPr/>
          <a:lstStyle/>
          <a:p>
            <a:endParaRPr lang="en-US">
              <a:latin typeface="Arial" panose="020B0604020202020204" pitchFamily="34" charset="0"/>
              <a:cs typeface="Arial" panose="020B0604020202020204" pitchFamily="34" charset="0"/>
            </a:endParaRPr>
          </a:p>
        </p:txBody>
      </p:sp>
      <p:sp>
        <p:nvSpPr>
          <p:cNvPr id="12" name="Text 4">
            <a:extLst>
              <a:ext uri="{FF2B5EF4-FFF2-40B4-BE49-F238E27FC236}">
                <a16:creationId xmlns:a16="http://schemas.microsoft.com/office/drawing/2014/main" id="{06087C89-43DB-1335-836A-BEE82E914B8E}"/>
              </a:ext>
            </a:extLst>
          </p:cNvPr>
          <p:cNvSpPr txBox="1"/>
          <p:nvPr/>
        </p:nvSpPr>
        <p:spPr>
          <a:xfrm>
            <a:off x="2880360" y="1234440"/>
            <a:ext cx="8522210" cy="1051560"/>
          </a:xfrm>
          <a:prstGeom prst="rect">
            <a:avLst/>
          </a:prstGeom>
          <a:solidFill>
            <a:schemeClr val="accent2">
              <a:lumMod val="40000"/>
              <a:lumOff val="60000"/>
            </a:schemeClr>
          </a:solidFill>
          <a:ln/>
        </p:spPr>
        <p:txBody>
          <a:bodyPr wrap="square" lIns="0" tIns="0" rIns="0" bIns="0" rtlCol="0" anchor="ctr"/>
          <a:lstStyle/>
          <a:p>
            <a:pPr marL="0" indent="0">
              <a:buNone/>
            </a:pPr>
            <a:r>
              <a:rPr lang="en-GB" sz="1600" dirty="0">
                <a:solidFill>
                  <a:schemeClr val="tx1"/>
                </a:solidFill>
                <a:latin typeface="Arial" panose="020B0604020202020204" pitchFamily="34" charset="0"/>
                <a:cs typeface="Arial" panose="020B0604020202020204" pitchFamily="34" charset="0"/>
              </a:rPr>
              <a:t>A summary of what a staff member has missed, mentions, and responses is included, and these are kept for 30 days (Microsoft, 2024b).</a:t>
            </a:r>
            <a:endParaRPr lang="en-US" sz="1600" dirty="0">
              <a:latin typeface="Arial" panose="020B0604020202020204" pitchFamily="34" charset="0"/>
              <a:cs typeface="Arial" panose="020B0604020202020204" pitchFamily="34" charset="0"/>
            </a:endParaRPr>
          </a:p>
        </p:txBody>
      </p:sp>
      <p:sp>
        <p:nvSpPr>
          <p:cNvPr id="13" name="Feature label 2">
            <a:extLst>
              <a:ext uri="{FF2B5EF4-FFF2-40B4-BE49-F238E27FC236}">
                <a16:creationId xmlns:a16="http://schemas.microsoft.com/office/drawing/2014/main" id="{0C8AB893-7827-D7E7-A4F4-AA4626FD02D1}"/>
              </a:ext>
            </a:extLst>
          </p:cNvPr>
          <p:cNvSpPr/>
          <p:nvPr/>
        </p:nvSpPr>
        <p:spPr>
          <a:xfrm>
            <a:off x="571990" y="2568881"/>
            <a:ext cx="2286000" cy="960120"/>
          </a:xfrm>
          <a:prstGeom prst="rect">
            <a:avLst/>
          </a:prstGeom>
          <a:solidFill>
            <a:schemeClr val="accent2">
              <a:lumMod val="75000"/>
            </a:schemeClr>
          </a:solidFill>
          <a:ln w="12700">
            <a:solidFill>
              <a:schemeClr val="accent1"/>
            </a:solidFill>
            <a:prstDash val="solid"/>
          </a:ln>
        </p:spPr>
        <p:txBody>
          <a:bodyPr/>
          <a:lstStyle/>
          <a:p>
            <a:endParaRPr lang="en-US">
              <a:latin typeface="Arial" panose="020B0604020202020204" pitchFamily="34" charset="0"/>
              <a:cs typeface="Arial" panose="020B0604020202020204" pitchFamily="34" charset="0"/>
            </a:endParaRPr>
          </a:p>
        </p:txBody>
      </p:sp>
      <p:pic>
        <p:nvPicPr>
          <p:cNvPr id="14" name="Feature icon 2" descr="preencoded.png">
            <a:extLst>
              <a:ext uri="{FF2B5EF4-FFF2-40B4-BE49-F238E27FC236}">
                <a16:creationId xmlns:a16="http://schemas.microsoft.com/office/drawing/2014/main" id="{4BD8C0E9-7E2A-CFDD-DD5B-1418459EBB09}"/>
              </a:ext>
            </a:extLst>
          </p:cNvPr>
          <p:cNvPicPr>
            <a:picLocks noChangeAspect="1"/>
          </p:cNvPicPr>
          <p:nvPr/>
        </p:nvPicPr>
        <p:blipFill>
          <a:blip r:embed="rId3"/>
          <a:stretch>
            <a:fillRect/>
          </a:stretch>
        </p:blipFill>
        <p:spPr>
          <a:xfrm>
            <a:off x="709150" y="2751761"/>
            <a:ext cx="274320" cy="274320"/>
          </a:xfrm>
          <a:prstGeom prst="rect">
            <a:avLst/>
          </a:prstGeom>
        </p:spPr>
      </p:pic>
      <p:sp>
        <p:nvSpPr>
          <p:cNvPr id="15" name="Text 6">
            <a:extLst>
              <a:ext uri="{FF2B5EF4-FFF2-40B4-BE49-F238E27FC236}">
                <a16:creationId xmlns:a16="http://schemas.microsoft.com/office/drawing/2014/main" id="{1320B6D2-D893-0F6B-23EB-B286CEAE0AAA}"/>
              </a:ext>
            </a:extLst>
          </p:cNvPr>
          <p:cNvSpPr txBox="1"/>
          <p:nvPr/>
        </p:nvSpPr>
        <p:spPr>
          <a:xfrm>
            <a:off x="1120630" y="2568881"/>
            <a:ext cx="1691640" cy="640080"/>
          </a:xfrm>
          <a:prstGeom prst="rect">
            <a:avLst/>
          </a:prstGeom>
          <a:noFill/>
          <a:ln/>
        </p:spPr>
        <p:txBody>
          <a:bodyPr wrap="square" lIns="0" tIns="0" rIns="0" bIns="0" rtlCol="0" anchor="ctr"/>
          <a:lstStyle/>
          <a:p>
            <a:pPr marL="0" indent="0">
              <a:buNone/>
            </a:pPr>
            <a:r>
              <a:rPr lang="en-US" sz="1400" b="1" dirty="0">
                <a:solidFill>
                  <a:schemeClr val="bg1"/>
                </a:solidFill>
                <a:latin typeface="Arial" panose="020B0604020202020204" pitchFamily="34" charset="0"/>
                <a:cs typeface="Arial" panose="020B0604020202020204" pitchFamily="34" charset="0"/>
              </a:rPr>
              <a:t>Chats and channels view</a:t>
            </a:r>
            <a:endParaRPr lang="en-US" sz="1400" dirty="0">
              <a:latin typeface="Arial" panose="020B0604020202020204" pitchFamily="34" charset="0"/>
              <a:cs typeface="Arial" panose="020B0604020202020204" pitchFamily="34" charset="0"/>
            </a:endParaRPr>
          </a:p>
        </p:txBody>
      </p:sp>
      <p:sp>
        <p:nvSpPr>
          <p:cNvPr id="16" name="Feature detail 2">
            <a:extLst>
              <a:ext uri="{FF2B5EF4-FFF2-40B4-BE49-F238E27FC236}">
                <a16:creationId xmlns:a16="http://schemas.microsoft.com/office/drawing/2014/main" id="{9B9F43C5-89C8-30C1-9834-B42C350AB26E}"/>
              </a:ext>
            </a:extLst>
          </p:cNvPr>
          <p:cNvSpPr/>
          <p:nvPr/>
        </p:nvSpPr>
        <p:spPr>
          <a:xfrm>
            <a:off x="2857989" y="2568880"/>
            <a:ext cx="8621685" cy="951559"/>
          </a:xfrm>
          <a:prstGeom prst="rect">
            <a:avLst/>
          </a:prstGeom>
          <a:solidFill>
            <a:schemeClr val="accent2">
              <a:lumMod val="40000"/>
              <a:lumOff val="60000"/>
            </a:schemeClr>
          </a:solidFill>
          <a:ln w="12700">
            <a:solidFill>
              <a:schemeClr val="bg2"/>
            </a:solidFill>
            <a:prstDash val="solid"/>
          </a:ln>
        </p:spPr>
        <p:txBody>
          <a:bodyPr/>
          <a:lstStyle/>
          <a:p>
            <a:endParaRPr lang="en-US">
              <a:latin typeface="Arial" panose="020B0604020202020204" pitchFamily="34" charset="0"/>
              <a:cs typeface="Arial" panose="020B0604020202020204" pitchFamily="34" charset="0"/>
            </a:endParaRPr>
          </a:p>
        </p:txBody>
      </p:sp>
      <p:sp>
        <p:nvSpPr>
          <p:cNvPr id="17" name="Text 8">
            <a:extLst>
              <a:ext uri="{FF2B5EF4-FFF2-40B4-BE49-F238E27FC236}">
                <a16:creationId xmlns:a16="http://schemas.microsoft.com/office/drawing/2014/main" id="{39EF32EA-2002-C80D-2F20-32D7A741EF59}"/>
              </a:ext>
            </a:extLst>
          </p:cNvPr>
          <p:cNvSpPr txBox="1"/>
          <p:nvPr/>
        </p:nvSpPr>
        <p:spPr>
          <a:xfrm>
            <a:off x="2995150" y="2568880"/>
            <a:ext cx="8407420" cy="951559"/>
          </a:xfrm>
          <a:prstGeom prst="rect">
            <a:avLst/>
          </a:prstGeom>
          <a:solidFill>
            <a:schemeClr val="accent2">
              <a:lumMod val="40000"/>
              <a:lumOff val="60000"/>
            </a:schemeClr>
          </a:solidFill>
          <a:ln/>
        </p:spPr>
        <p:txBody>
          <a:bodyPr wrap="square" lIns="0" tIns="0" rIns="0" bIns="0" rtlCol="0" anchor="ctr"/>
          <a:lstStyle/>
          <a:p>
            <a:pPr marL="0" indent="0">
              <a:buNone/>
            </a:pPr>
            <a:r>
              <a:rPr lang="en-GB" sz="1600" dirty="0">
                <a:solidFill>
                  <a:schemeClr val="tx1"/>
                </a:solidFill>
                <a:latin typeface="Arial" panose="020B0604020202020204" pitchFamily="34" charset="0"/>
                <a:cs typeface="Arial" panose="020B0604020202020204" pitchFamily="34" charset="0"/>
              </a:rPr>
              <a:t>All chats and channels are included in a single list, with filters available to aid staff in viewing the list, focusing on items they have not read and excluding muted or meeting chats (Teper, 2024).</a:t>
            </a:r>
            <a:endParaRPr lang="en-US" sz="1600" dirty="0">
              <a:latin typeface="Arial" panose="020B0604020202020204" pitchFamily="34" charset="0"/>
              <a:cs typeface="Arial" panose="020B0604020202020204" pitchFamily="34" charset="0"/>
            </a:endParaRPr>
          </a:p>
        </p:txBody>
      </p:sp>
      <p:sp>
        <p:nvSpPr>
          <p:cNvPr id="18" name="Feature label 3">
            <a:extLst>
              <a:ext uri="{FF2B5EF4-FFF2-40B4-BE49-F238E27FC236}">
                <a16:creationId xmlns:a16="http://schemas.microsoft.com/office/drawing/2014/main" id="{3689504C-0D61-B641-0B0D-E6D789E6D707}"/>
              </a:ext>
            </a:extLst>
          </p:cNvPr>
          <p:cNvSpPr/>
          <p:nvPr/>
        </p:nvSpPr>
        <p:spPr>
          <a:xfrm>
            <a:off x="571990" y="3825238"/>
            <a:ext cx="2286000" cy="990598"/>
          </a:xfrm>
          <a:prstGeom prst="rect">
            <a:avLst/>
          </a:prstGeom>
          <a:solidFill>
            <a:schemeClr val="accent2">
              <a:lumMod val="75000"/>
            </a:schemeClr>
          </a:solidFill>
          <a:ln w="12700">
            <a:solidFill>
              <a:schemeClr val="accent1"/>
            </a:solidFill>
            <a:prstDash val="solid"/>
          </a:ln>
        </p:spPr>
        <p:txBody>
          <a:bodyPr/>
          <a:lstStyle/>
          <a:p>
            <a:endParaRPr lang="en-US">
              <a:latin typeface="Arial" panose="020B0604020202020204" pitchFamily="34" charset="0"/>
              <a:cs typeface="Arial" panose="020B0604020202020204" pitchFamily="34" charset="0"/>
            </a:endParaRPr>
          </a:p>
        </p:txBody>
      </p:sp>
      <p:pic>
        <p:nvPicPr>
          <p:cNvPr id="19" name="Feature icon 3" descr="preencoded.png">
            <a:extLst>
              <a:ext uri="{FF2B5EF4-FFF2-40B4-BE49-F238E27FC236}">
                <a16:creationId xmlns:a16="http://schemas.microsoft.com/office/drawing/2014/main" id="{8B38A014-BC1E-47B4-34B8-BD1ED04B7023}"/>
              </a:ext>
            </a:extLst>
          </p:cNvPr>
          <p:cNvPicPr>
            <a:picLocks noChangeAspect="1"/>
          </p:cNvPicPr>
          <p:nvPr/>
        </p:nvPicPr>
        <p:blipFill>
          <a:blip r:embed="rId4"/>
          <a:stretch>
            <a:fillRect/>
          </a:stretch>
        </p:blipFill>
        <p:spPr>
          <a:xfrm>
            <a:off x="709150" y="4008118"/>
            <a:ext cx="274320" cy="274320"/>
          </a:xfrm>
          <a:prstGeom prst="rect">
            <a:avLst/>
          </a:prstGeom>
        </p:spPr>
      </p:pic>
      <p:sp>
        <p:nvSpPr>
          <p:cNvPr id="20" name="Text 10">
            <a:extLst>
              <a:ext uri="{FF2B5EF4-FFF2-40B4-BE49-F238E27FC236}">
                <a16:creationId xmlns:a16="http://schemas.microsoft.com/office/drawing/2014/main" id="{8046DBFC-42C1-8EBC-875D-66943DAE763B}"/>
              </a:ext>
            </a:extLst>
          </p:cNvPr>
          <p:cNvSpPr txBox="1"/>
          <p:nvPr/>
        </p:nvSpPr>
        <p:spPr>
          <a:xfrm>
            <a:off x="1120630" y="3825238"/>
            <a:ext cx="1691640" cy="640080"/>
          </a:xfrm>
          <a:prstGeom prst="rect">
            <a:avLst/>
          </a:prstGeom>
          <a:noFill/>
          <a:ln/>
        </p:spPr>
        <p:txBody>
          <a:bodyPr wrap="square" lIns="0" tIns="0" rIns="0" bIns="0" rtlCol="0" anchor="ctr"/>
          <a:lstStyle/>
          <a:p>
            <a:pPr marL="0" indent="0">
              <a:buNone/>
            </a:pPr>
            <a:r>
              <a:rPr lang="en-US" sz="1400" b="1" dirty="0">
                <a:solidFill>
                  <a:schemeClr val="bg1"/>
                </a:solidFill>
                <a:latin typeface="Arial" panose="020B0604020202020204" pitchFamily="34" charset="0"/>
                <a:cs typeface="Arial" panose="020B0604020202020204" pitchFamily="34" charset="0"/>
              </a:rPr>
              <a:t>Updates app</a:t>
            </a:r>
            <a:endParaRPr lang="en-US" sz="1400" dirty="0">
              <a:latin typeface="Arial" panose="020B0604020202020204" pitchFamily="34" charset="0"/>
              <a:cs typeface="Arial" panose="020B0604020202020204" pitchFamily="34" charset="0"/>
            </a:endParaRPr>
          </a:p>
        </p:txBody>
      </p:sp>
      <p:sp>
        <p:nvSpPr>
          <p:cNvPr id="21" name="Feature detail 3">
            <a:extLst>
              <a:ext uri="{FF2B5EF4-FFF2-40B4-BE49-F238E27FC236}">
                <a16:creationId xmlns:a16="http://schemas.microsoft.com/office/drawing/2014/main" id="{0F5082F5-877D-7119-A669-D44714FADCA3}"/>
              </a:ext>
            </a:extLst>
          </p:cNvPr>
          <p:cNvSpPr/>
          <p:nvPr/>
        </p:nvSpPr>
        <p:spPr>
          <a:xfrm>
            <a:off x="2857990" y="3825237"/>
            <a:ext cx="8484524" cy="1017615"/>
          </a:xfrm>
          <a:prstGeom prst="rect">
            <a:avLst/>
          </a:prstGeom>
          <a:solidFill>
            <a:schemeClr val="accent2">
              <a:lumMod val="40000"/>
              <a:lumOff val="60000"/>
            </a:schemeClr>
          </a:solidFill>
          <a:ln w="12700">
            <a:solidFill>
              <a:schemeClr val="bg2"/>
            </a:solidFill>
            <a:prstDash val="solid"/>
          </a:ln>
        </p:spPr>
        <p:txBody>
          <a:bodyPr/>
          <a:lstStyle/>
          <a:p>
            <a:endParaRPr lang="en-US">
              <a:latin typeface="Arial" panose="020B0604020202020204" pitchFamily="34" charset="0"/>
              <a:cs typeface="Arial" panose="020B0604020202020204" pitchFamily="34" charset="0"/>
            </a:endParaRPr>
          </a:p>
        </p:txBody>
      </p:sp>
      <p:sp>
        <p:nvSpPr>
          <p:cNvPr id="22" name="Text 12">
            <a:extLst>
              <a:ext uri="{FF2B5EF4-FFF2-40B4-BE49-F238E27FC236}">
                <a16:creationId xmlns:a16="http://schemas.microsoft.com/office/drawing/2014/main" id="{60F96B40-6405-781B-918D-4BEDE4B0714C}"/>
              </a:ext>
            </a:extLst>
          </p:cNvPr>
          <p:cNvSpPr txBox="1"/>
          <p:nvPr/>
        </p:nvSpPr>
        <p:spPr>
          <a:xfrm>
            <a:off x="2995150" y="3825237"/>
            <a:ext cx="8484524" cy="1115983"/>
          </a:xfrm>
          <a:prstGeom prst="rect">
            <a:avLst/>
          </a:prstGeom>
          <a:solidFill>
            <a:schemeClr val="accent2">
              <a:lumMod val="40000"/>
              <a:lumOff val="60000"/>
            </a:schemeClr>
          </a:solidFill>
          <a:ln/>
        </p:spPr>
        <p:txBody>
          <a:bodyPr wrap="square" lIns="0" tIns="0" rIns="0" bIns="0" rtlCol="0" anchor="ctr"/>
          <a:lstStyle/>
          <a:p>
            <a:pPr marL="0" indent="0">
              <a:buNone/>
            </a:pPr>
            <a:r>
              <a:rPr lang="en-GB" sz="1600" dirty="0">
                <a:solidFill>
                  <a:schemeClr val="tx1"/>
                </a:solidFill>
                <a:latin typeface="Arial" panose="020B0604020202020204" pitchFamily="34" charset="0"/>
                <a:cs typeface="Arial" panose="020B0604020202020204" pitchFamily="34" charset="0"/>
              </a:rPr>
              <a:t>The Updates app templates enable staff to upload and view updates on a computer or mobile device (Microsoft, 2024c).</a:t>
            </a:r>
            <a:endParaRPr lang="en-US" sz="1600" dirty="0">
              <a:latin typeface="Arial" panose="020B0604020202020204" pitchFamily="34" charset="0"/>
              <a:cs typeface="Arial" panose="020B0604020202020204" pitchFamily="34" charset="0"/>
            </a:endParaRPr>
          </a:p>
        </p:txBody>
      </p:sp>
      <p:sp>
        <p:nvSpPr>
          <p:cNvPr id="23" name="Feature label 4">
            <a:extLst>
              <a:ext uri="{FF2B5EF4-FFF2-40B4-BE49-F238E27FC236}">
                <a16:creationId xmlns:a16="http://schemas.microsoft.com/office/drawing/2014/main" id="{15BCB647-CB8D-5EBD-D95D-6DB72A49C39F}"/>
              </a:ext>
            </a:extLst>
          </p:cNvPr>
          <p:cNvSpPr/>
          <p:nvPr/>
        </p:nvSpPr>
        <p:spPr>
          <a:xfrm>
            <a:off x="556547" y="5120888"/>
            <a:ext cx="2286000" cy="960120"/>
          </a:xfrm>
          <a:prstGeom prst="rect">
            <a:avLst/>
          </a:prstGeom>
          <a:solidFill>
            <a:schemeClr val="accent2">
              <a:lumMod val="75000"/>
            </a:schemeClr>
          </a:solidFill>
          <a:ln w="12700">
            <a:solidFill>
              <a:schemeClr val="accent1"/>
            </a:solidFill>
            <a:prstDash val="solid"/>
          </a:ln>
        </p:spPr>
        <p:txBody>
          <a:bodyPr/>
          <a:lstStyle/>
          <a:p>
            <a:endParaRPr lang="en-US">
              <a:latin typeface="Arial" panose="020B0604020202020204" pitchFamily="34" charset="0"/>
              <a:cs typeface="Arial" panose="020B0604020202020204" pitchFamily="34" charset="0"/>
            </a:endParaRPr>
          </a:p>
        </p:txBody>
      </p:sp>
      <p:pic>
        <p:nvPicPr>
          <p:cNvPr id="24" name="Feature icon 4" descr="preencoded.png">
            <a:extLst>
              <a:ext uri="{FF2B5EF4-FFF2-40B4-BE49-F238E27FC236}">
                <a16:creationId xmlns:a16="http://schemas.microsoft.com/office/drawing/2014/main" id="{205913B1-8C46-BCB1-07E6-8940ECA4707C}"/>
              </a:ext>
            </a:extLst>
          </p:cNvPr>
          <p:cNvPicPr>
            <a:picLocks noChangeAspect="1"/>
          </p:cNvPicPr>
          <p:nvPr/>
        </p:nvPicPr>
        <p:blipFill>
          <a:blip r:embed="rId5"/>
          <a:stretch>
            <a:fillRect/>
          </a:stretch>
        </p:blipFill>
        <p:spPr>
          <a:xfrm>
            <a:off x="693707" y="5303768"/>
            <a:ext cx="274320" cy="274320"/>
          </a:xfrm>
          <a:prstGeom prst="rect">
            <a:avLst/>
          </a:prstGeom>
        </p:spPr>
      </p:pic>
      <p:sp>
        <p:nvSpPr>
          <p:cNvPr id="25" name="Text 14">
            <a:extLst>
              <a:ext uri="{FF2B5EF4-FFF2-40B4-BE49-F238E27FC236}">
                <a16:creationId xmlns:a16="http://schemas.microsoft.com/office/drawing/2014/main" id="{AC911FA4-3420-B8D8-5EF3-D78445FE3B2F}"/>
              </a:ext>
            </a:extLst>
          </p:cNvPr>
          <p:cNvSpPr txBox="1"/>
          <p:nvPr/>
        </p:nvSpPr>
        <p:spPr>
          <a:xfrm>
            <a:off x="1105187" y="5120888"/>
            <a:ext cx="1691640" cy="640080"/>
          </a:xfrm>
          <a:prstGeom prst="rect">
            <a:avLst/>
          </a:prstGeom>
          <a:noFill/>
          <a:ln/>
        </p:spPr>
        <p:txBody>
          <a:bodyPr wrap="square" lIns="0" tIns="0" rIns="0" bIns="0" rtlCol="0" anchor="ctr"/>
          <a:lstStyle/>
          <a:p>
            <a:pPr marL="0" indent="0">
              <a:buNone/>
            </a:pPr>
            <a:r>
              <a:rPr lang="en-US" sz="1400" b="1" dirty="0">
                <a:solidFill>
                  <a:schemeClr val="bg1"/>
                </a:solidFill>
                <a:latin typeface="Arial" panose="020B0604020202020204" pitchFamily="34" charset="0"/>
                <a:cs typeface="Arial" panose="020B0604020202020204" pitchFamily="34" charset="0"/>
              </a:rPr>
              <a:t>Direct chat</a:t>
            </a:r>
            <a:endParaRPr lang="en-US" sz="1400" dirty="0">
              <a:latin typeface="Arial" panose="020B0604020202020204" pitchFamily="34" charset="0"/>
              <a:cs typeface="Arial" panose="020B0604020202020204" pitchFamily="34" charset="0"/>
            </a:endParaRPr>
          </a:p>
        </p:txBody>
      </p:sp>
      <p:sp>
        <p:nvSpPr>
          <p:cNvPr id="26" name="Feature detail 4">
            <a:extLst>
              <a:ext uri="{FF2B5EF4-FFF2-40B4-BE49-F238E27FC236}">
                <a16:creationId xmlns:a16="http://schemas.microsoft.com/office/drawing/2014/main" id="{17B24E09-93F5-3102-97CB-E75259AD4E04}"/>
              </a:ext>
            </a:extLst>
          </p:cNvPr>
          <p:cNvSpPr/>
          <p:nvPr/>
        </p:nvSpPr>
        <p:spPr>
          <a:xfrm>
            <a:off x="2842546" y="5120888"/>
            <a:ext cx="8637127" cy="960120"/>
          </a:xfrm>
          <a:prstGeom prst="rect">
            <a:avLst/>
          </a:prstGeom>
          <a:solidFill>
            <a:schemeClr val="accent2">
              <a:lumMod val="40000"/>
              <a:lumOff val="60000"/>
            </a:schemeClr>
          </a:solidFill>
          <a:ln w="12700">
            <a:solidFill>
              <a:schemeClr val="bg2"/>
            </a:solidFill>
            <a:prstDash val="solid"/>
          </a:ln>
        </p:spPr>
        <p:txBody>
          <a:bodyPr/>
          <a:lstStyle/>
          <a:p>
            <a:endParaRPr lang="en-US">
              <a:latin typeface="Arial" panose="020B0604020202020204" pitchFamily="34" charset="0"/>
              <a:cs typeface="Arial" panose="020B0604020202020204" pitchFamily="34" charset="0"/>
            </a:endParaRPr>
          </a:p>
        </p:txBody>
      </p:sp>
      <p:sp>
        <p:nvSpPr>
          <p:cNvPr id="27" name="Text 16">
            <a:extLst>
              <a:ext uri="{FF2B5EF4-FFF2-40B4-BE49-F238E27FC236}">
                <a16:creationId xmlns:a16="http://schemas.microsoft.com/office/drawing/2014/main" id="{C17E7E5D-6327-9956-D233-CE299DCB63D9}"/>
              </a:ext>
            </a:extLst>
          </p:cNvPr>
          <p:cNvSpPr txBox="1"/>
          <p:nvPr/>
        </p:nvSpPr>
        <p:spPr>
          <a:xfrm>
            <a:off x="3017456" y="5280908"/>
            <a:ext cx="8362807" cy="640080"/>
          </a:xfrm>
          <a:prstGeom prst="rect">
            <a:avLst/>
          </a:prstGeom>
          <a:noFill/>
          <a:ln/>
        </p:spPr>
        <p:txBody>
          <a:bodyPr wrap="square" lIns="0" tIns="0" rIns="0" bIns="0" rtlCol="0" anchor="ctr"/>
          <a:lstStyle/>
          <a:p>
            <a:pPr marL="0" indent="0">
              <a:buNone/>
            </a:pPr>
            <a:r>
              <a:rPr lang="en-GB" sz="1600" dirty="0">
                <a:solidFill>
                  <a:schemeClr val="tx1"/>
                </a:solidFill>
                <a:latin typeface="Arial" panose="020B0604020202020204" pitchFamily="34" charset="0"/>
                <a:cs typeface="Arial" panose="020B0604020202020204" pitchFamily="34" charset="0"/>
              </a:rPr>
              <a:t>Direct message allows staff to send a message to another staff member or supervisor without having to find them (Microsoft, 2024c).</a:t>
            </a:r>
            <a:endParaRPr lang="en-US" sz="1600" dirty="0">
              <a:latin typeface="Arial" panose="020B0604020202020204" pitchFamily="34" charset="0"/>
              <a:cs typeface="Arial" panose="020B0604020202020204" pitchFamily="34" charset="0"/>
            </a:endParaRPr>
          </a:p>
        </p:txBody>
      </p:sp>
      <p:sp>
        <p:nvSpPr>
          <p:cNvPr id="28" name="Text 17">
            <a:extLst>
              <a:ext uri="{FF2B5EF4-FFF2-40B4-BE49-F238E27FC236}">
                <a16:creationId xmlns:a16="http://schemas.microsoft.com/office/drawing/2014/main" id="{6F93CF4D-FAEC-85DA-CCC2-C876D55B9C52}"/>
              </a:ext>
            </a:extLst>
          </p:cNvPr>
          <p:cNvSpPr txBox="1"/>
          <p:nvPr/>
        </p:nvSpPr>
        <p:spPr>
          <a:xfrm>
            <a:off x="1120630" y="6434739"/>
            <a:ext cx="8229600" cy="365760"/>
          </a:xfrm>
          <a:prstGeom prst="rect">
            <a:avLst/>
          </a:prstGeom>
          <a:noFill/>
          <a:ln/>
        </p:spPr>
        <p:txBody>
          <a:bodyPr wrap="square" lIns="0" tIns="0" rIns="0" bIns="0" rtlCol="0" anchor="ctr"/>
          <a:lstStyle/>
          <a:p>
            <a:pPr marL="0" indent="0">
              <a:buNone/>
            </a:pPr>
            <a:endParaRPr lang="en-GB" sz="1400" b="1" dirty="0">
              <a:solidFill>
                <a:schemeClr val="tx2"/>
              </a:solidFill>
              <a:latin typeface="Arial" panose="020B0604020202020204" pitchFamily="34" charset="0"/>
              <a:cs typeface="Arial" panose="020B0604020202020204" pitchFamily="34" charset="0"/>
            </a:endParaRPr>
          </a:p>
          <a:p>
            <a:pPr marL="0" indent="0">
              <a:buNone/>
            </a:pPr>
            <a:r>
              <a:rPr lang="en-GB" sz="1400" b="1" dirty="0">
                <a:solidFill>
                  <a:schemeClr val="tx2"/>
                </a:solidFill>
                <a:latin typeface="Arial" panose="020B0604020202020204" pitchFamily="34" charset="0"/>
                <a:cs typeface="Arial" panose="020B0604020202020204" pitchFamily="34" charset="0"/>
              </a:rPr>
              <a:t>Together: one shared place for information, so it's easier to find and harder to miss out on</a:t>
            </a:r>
            <a:r>
              <a:rPr lang="en-GB" sz="1400" b="1" i="1" dirty="0">
                <a:solidFill>
                  <a:schemeClr val="tx2"/>
                </a:solidFill>
                <a:latin typeface="Arial" panose="020B0604020202020204" pitchFamily="34" charset="0"/>
                <a:cs typeface="Arial" panose="020B0604020202020204" pitchFamily="34" charset="0"/>
              </a:rPr>
              <a:t>.</a:t>
            </a:r>
          </a:p>
          <a:p>
            <a:pPr marL="0" indent="0">
              <a:buNone/>
            </a:pPr>
            <a:r>
              <a:rPr lang="en-US" sz="1400" b="1" i="1" dirty="0">
                <a:solidFill>
                  <a:schemeClr val="tx2"/>
                </a:solidFill>
                <a:latin typeface="Arial" panose="020B0604020202020204" pitchFamily="34" charset="0"/>
                <a:cs typeface="Arial" panose="020B0604020202020204" pitchFamily="34" charset="0"/>
              </a:rPr>
              <a:t>.</a:t>
            </a:r>
            <a:endParaRPr lang="en-US" sz="1400" dirty="0">
              <a:latin typeface="Arial" panose="020B0604020202020204" pitchFamily="34" charset="0"/>
              <a:cs typeface="Arial" panose="020B0604020202020204" pitchFamily="34" charset="0"/>
            </a:endParaRPr>
          </a:p>
        </p:txBody>
      </p:sp>
      <p:sp>
        <p:nvSpPr>
          <p:cNvPr id="29" name="Slide Number Placeholder 0">
            <a:extLst>
              <a:ext uri="{FF2B5EF4-FFF2-40B4-BE49-F238E27FC236}">
                <a16:creationId xmlns:a16="http://schemas.microsoft.com/office/drawing/2014/main" id="{33EDE458-8C4A-8EEB-0894-B8D1128FAAD0}"/>
              </a:ext>
            </a:extLst>
          </p:cNvPr>
          <p:cNvSpPr txBox="1">
            <a:spLocks/>
          </p:cNvSpPr>
          <p:nvPr/>
        </p:nvSpPr>
        <p:spPr>
          <a:xfrm>
            <a:off x="7795750" y="3947162"/>
            <a:ext cx="457200" cy="274320"/>
          </a:xfrm>
          <a:prstGeom prst="rect">
            <a:avLst/>
          </a:prstGeom>
          <a:extLst>
            <a:ext uri="{C572A759-6A51-4108-AA02-DFA0A04FC94B}">
              <ma14:wrappingTextBoxFlag xmlns="" xmlns:ma14="http://schemas.microsoft.com/office/mac/drawingml/2011/main" val="0"/>
            </a:ext>
          </a:extLst>
        </p:spPr>
        <p:txBody>
          <a:bodyPr vert="horz" lIns="121899" tIns="60949" rIns="121899" bIns="60949" rtlCol="0" anchor="b"/>
          <a:lstStyle>
            <a:defPPr>
              <a:defRPr lang="en-US"/>
            </a:defPPr>
            <a:lvl1pPr marL="0" algn="r" defTabSz="1218987" rtl="0" eaLnBrk="1" latinLnBrk="0" hangingPunct="1">
              <a:defRPr sz="1000" b="1" kern="1200" spc="200" baseline="0">
                <a:solidFill>
                  <a:srgbClr val="5F6B6E"/>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a:lstStyle>
          <a:p>
            <a:pPr algn="l"/>
            <a:fld id="{F7021451-1387-4CA6-816F-3879F97B5CBC}" type="slidenum">
              <a:rPr lang="en-US" b="0" smtClean="0">
                <a:latin typeface="Arial" panose="020B0604020202020204" pitchFamily="34" charset="0"/>
                <a:cs typeface="Arial" panose="020B0604020202020204" pitchFamily="34" charset="0"/>
              </a:rPr>
              <a:pPr algn="l"/>
              <a:t>4</a:t>
            </a:fld>
            <a:endParaRPr 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20895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Slide Number Placeholder 10">
            <a:extLst>
              <a:ext uri="{FF2B5EF4-FFF2-40B4-BE49-F238E27FC236}">
                <a16:creationId xmlns:a16="http://schemas.microsoft.com/office/drawing/2014/main" id="{A2580D8F-6D70-108B-259B-5FA783E3AC7F}"/>
              </a:ext>
            </a:extLst>
          </p:cNvPr>
          <p:cNvSpPr>
            <a:spLocks noGrp="1"/>
          </p:cNvSpPr>
          <p:nvPr>
            <p:ph type="sldNum" sz="quarter" idx="12"/>
          </p:nvPr>
        </p:nvSpPr>
        <p:spPr>
          <a:xfrm>
            <a:off x="10437812" y="6190488"/>
            <a:ext cx="919036" cy="210312"/>
          </a:xfrm>
        </p:spPr>
        <p:txBody>
          <a:bodyPr/>
          <a:lstStyle/>
          <a:p>
            <a:fld id="{EB37DED6-D4C7-42EE-AB49-D2E39E64FDE4}" type="slidenum">
              <a:rPr lang="en-US" smtClean="0"/>
              <a:pPr/>
              <a:t>5</a:t>
            </a:fld>
            <a:endParaRPr lang="en-US" dirty="0"/>
          </a:p>
        </p:txBody>
      </p:sp>
      <p:sp>
        <p:nvSpPr>
          <p:cNvPr id="8" name="Text 1">
            <a:extLst>
              <a:ext uri="{FF2B5EF4-FFF2-40B4-BE49-F238E27FC236}">
                <a16:creationId xmlns:a16="http://schemas.microsoft.com/office/drawing/2014/main" id="{4F2D5637-DE68-E8EC-8A9F-89B1283AEF7C}"/>
              </a:ext>
            </a:extLst>
          </p:cNvPr>
          <p:cNvSpPr txBox="1">
            <a:spLocks/>
          </p:cNvSpPr>
          <p:nvPr/>
        </p:nvSpPr>
        <p:spPr>
          <a:xfrm>
            <a:off x="783254" y="31362"/>
            <a:ext cx="8229600" cy="777240"/>
          </a:xfrm>
          <a:prstGeom prst="rect">
            <a:avLst/>
          </a:prstGeom>
          <a:noFill/>
          <a:ln/>
        </p:spPr>
        <p:txBody>
          <a:bodyPr wrap="square" lIns="0" tIns="0" rIns="0" bIns="0" rtlCol="0" anchor="ctr"/>
          <a:lstStyle>
            <a:lvl1pPr algn="l" defTabSz="1218987" rtl="0" eaLnBrk="1" latinLnBrk="0" hangingPunct="1">
              <a:lnSpc>
                <a:spcPct val="85000"/>
              </a:lnSpc>
              <a:spcBef>
                <a:spcPct val="0"/>
              </a:spcBef>
              <a:buNone/>
              <a:tabLst/>
              <a:defRPr sz="2400" b="1" kern="1200" cap="none" baseline="0">
                <a:solidFill>
                  <a:schemeClr val="accent2">
                    <a:lumMod val="50000"/>
                  </a:schemeClr>
                </a:solidFill>
                <a:effectLst/>
                <a:latin typeface="+mj-lt"/>
                <a:ea typeface="+mj-ea"/>
                <a:cs typeface="+mj-cs"/>
              </a:defRPr>
            </a:lvl1pPr>
          </a:lstStyle>
          <a:p>
            <a:r>
              <a:rPr lang="en-US" sz="3200" dirty="0">
                <a:solidFill>
                  <a:schemeClr val="tx2"/>
                </a:solidFill>
                <a:latin typeface="Arial" panose="020B0604020202020204" pitchFamily="34" charset="0"/>
                <a:cs typeface="Arial" panose="020B0604020202020204" pitchFamily="34" charset="0"/>
              </a:rPr>
              <a:t>Advantages and limitations</a:t>
            </a:r>
            <a:endParaRPr lang="en-US" sz="3200" dirty="0">
              <a:latin typeface="Arial" panose="020B0604020202020204" pitchFamily="34" charset="0"/>
              <a:cs typeface="Arial" panose="020B0604020202020204" pitchFamily="34" charset="0"/>
            </a:endParaRPr>
          </a:p>
        </p:txBody>
      </p:sp>
      <p:sp>
        <p:nvSpPr>
          <p:cNvPr id="9" name="Advantages header">
            <a:extLst>
              <a:ext uri="{FF2B5EF4-FFF2-40B4-BE49-F238E27FC236}">
                <a16:creationId xmlns:a16="http://schemas.microsoft.com/office/drawing/2014/main" id="{BC92053D-842C-FCE2-24F7-C5A464651D87}"/>
              </a:ext>
            </a:extLst>
          </p:cNvPr>
          <p:cNvSpPr/>
          <p:nvPr/>
        </p:nvSpPr>
        <p:spPr>
          <a:xfrm>
            <a:off x="615817" y="1698567"/>
            <a:ext cx="5002796" cy="457200"/>
          </a:xfrm>
          <a:prstGeom prst="rect">
            <a:avLst/>
          </a:prstGeom>
          <a:solidFill>
            <a:schemeClr val="accent2">
              <a:lumMod val="75000"/>
            </a:schemeClr>
          </a:solidFill>
          <a:ln w="12700">
            <a:solidFill>
              <a:schemeClr val="accent1"/>
            </a:solidFill>
            <a:prstDash val="solid"/>
          </a:ln>
        </p:spPr>
        <p:txBody>
          <a:bodyPr/>
          <a:lstStyle/>
          <a:p>
            <a:endParaRPr lang="en-US">
              <a:latin typeface="Arial" panose="020B0604020202020204" pitchFamily="34" charset="0"/>
              <a:cs typeface="Arial" panose="020B0604020202020204" pitchFamily="34" charset="0"/>
            </a:endParaRPr>
          </a:p>
        </p:txBody>
      </p:sp>
      <p:sp>
        <p:nvSpPr>
          <p:cNvPr id="10" name="Text 2">
            <a:extLst>
              <a:ext uri="{FF2B5EF4-FFF2-40B4-BE49-F238E27FC236}">
                <a16:creationId xmlns:a16="http://schemas.microsoft.com/office/drawing/2014/main" id="{9F5F1542-BB0D-7E13-5AA7-0AF38F07AC03}"/>
              </a:ext>
            </a:extLst>
          </p:cNvPr>
          <p:cNvSpPr txBox="1"/>
          <p:nvPr/>
        </p:nvSpPr>
        <p:spPr>
          <a:xfrm>
            <a:off x="798697" y="1698567"/>
            <a:ext cx="4537420" cy="457200"/>
          </a:xfrm>
          <a:prstGeom prst="rect">
            <a:avLst/>
          </a:prstGeom>
          <a:solidFill>
            <a:schemeClr val="accent2">
              <a:lumMod val="75000"/>
            </a:schemeClr>
          </a:solidFill>
          <a:ln/>
        </p:spPr>
        <p:txBody>
          <a:bodyPr wrap="square" lIns="0" tIns="0" rIns="0" bIns="0" rtlCol="0" anchor="ctr"/>
          <a:lstStyle/>
          <a:p>
            <a:pPr marL="0" indent="0">
              <a:buNone/>
            </a:pPr>
            <a:r>
              <a:rPr lang="en-US" sz="1600" b="1" dirty="0">
                <a:solidFill>
                  <a:schemeClr val="bg1"/>
                </a:solidFill>
                <a:latin typeface="Arial" panose="020B0604020202020204" pitchFamily="34" charset="0"/>
                <a:cs typeface="Arial" panose="020B0604020202020204" pitchFamily="34" charset="0"/>
              </a:rPr>
              <a:t>Advantages</a:t>
            </a:r>
            <a:endParaRPr lang="en-US" sz="1600" dirty="0">
              <a:latin typeface="Arial" panose="020B0604020202020204" pitchFamily="34" charset="0"/>
              <a:cs typeface="Arial" panose="020B0604020202020204" pitchFamily="34" charset="0"/>
            </a:endParaRPr>
          </a:p>
        </p:txBody>
      </p:sp>
      <p:sp>
        <p:nvSpPr>
          <p:cNvPr id="12" name="Advantages item 1">
            <a:extLst>
              <a:ext uri="{FF2B5EF4-FFF2-40B4-BE49-F238E27FC236}">
                <a16:creationId xmlns:a16="http://schemas.microsoft.com/office/drawing/2014/main" id="{376DB5BA-371F-31D5-EE8A-83868199999C}"/>
              </a:ext>
            </a:extLst>
          </p:cNvPr>
          <p:cNvSpPr/>
          <p:nvPr/>
        </p:nvSpPr>
        <p:spPr>
          <a:xfrm>
            <a:off x="615817" y="2247206"/>
            <a:ext cx="5002796" cy="841347"/>
          </a:xfrm>
          <a:prstGeom prst="rect">
            <a:avLst/>
          </a:prstGeom>
          <a:solidFill>
            <a:schemeClr val="bg2"/>
          </a:solidFill>
          <a:ln w="12700">
            <a:solidFill>
              <a:schemeClr val="bg2"/>
            </a:solidFill>
            <a:prstDash val="solid"/>
          </a:ln>
        </p:spPr>
        <p:txBody>
          <a:bodyPr/>
          <a:lstStyle/>
          <a:p>
            <a:endParaRPr lang="en-US">
              <a:latin typeface="Arial" panose="020B0604020202020204" pitchFamily="34" charset="0"/>
              <a:cs typeface="Arial" panose="020B0604020202020204" pitchFamily="34" charset="0"/>
            </a:endParaRPr>
          </a:p>
        </p:txBody>
      </p:sp>
      <p:pic>
        <p:nvPicPr>
          <p:cNvPr id="13" name="Advantages icon 1" descr="preencoded.png">
            <a:extLst>
              <a:ext uri="{FF2B5EF4-FFF2-40B4-BE49-F238E27FC236}">
                <a16:creationId xmlns:a16="http://schemas.microsoft.com/office/drawing/2014/main" id="{E78EBA67-8A6C-A9B7-8A0E-8DAD46B4ABA8}"/>
              </a:ext>
            </a:extLst>
          </p:cNvPr>
          <p:cNvPicPr>
            <a:picLocks noChangeAspect="1"/>
          </p:cNvPicPr>
          <p:nvPr/>
        </p:nvPicPr>
        <p:blipFill>
          <a:blip r:embed="rId2"/>
          <a:stretch>
            <a:fillRect/>
          </a:stretch>
        </p:blipFill>
        <p:spPr>
          <a:xfrm>
            <a:off x="798697" y="2428527"/>
            <a:ext cx="349032" cy="349032"/>
          </a:xfrm>
          <a:prstGeom prst="rect">
            <a:avLst/>
          </a:prstGeom>
        </p:spPr>
      </p:pic>
      <p:sp>
        <p:nvSpPr>
          <p:cNvPr id="14" name="Text 4">
            <a:extLst>
              <a:ext uri="{FF2B5EF4-FFF2-40B4-BE49-F238E27FC236}">
                <a16:creationId xmlns:a16="http://schemas.microsoft.com/office/drawing/2014/main" id="{36F86F39-AB64-E30C-4390-FC0E71432045}"/>
              </a:ext>
            </a:extLst>
          </p:cNvPr>
          <p:cNvSpPr txBox="1"/>
          <p:nvPr/>
        </p:nvSpPr>
        <p:spPr>
          <a:xfrm>
            <a:off x="1210176" y="2247207"/>
            <a:ext cx="4072043" cy="777240"/>
          </a:xfrm>
          <a:prstGeom prst="rect">
            <a:avLst/>
          </a:prstGeom>
          <a:noFill/>
          <a:ln/>
        </p:spPr>
        <p:txBody>
          <a:bodyPr wrap="square" lIns="0" tIns="0" rIns="0" bIns="0" rtlCol="0" anchor="ctr"/>
          <a:lstStyle/>
          <a:p>
            <a:pPr marL="0" indent="0">
              <a:buNone/>
            </a:pPr>
            <a:r>
              <a:rPr lang="en-GB" sz="1400" dirty="0">
                <a:solidFill>
                  <a:schemeClr val="tx1"/>
                </a:solidFill>
                <a:latin typeface="Arial" panose="020B0604020202020204" pitchFamily="34" charset="0"/>
                <a:cs typeface="Arial" panose="020B0604020202020204" pitchFamily="34" charset="0"/>
              </a:rPr>
              <a:t>Having the chats, the teams and the channels all in one (Teper, 2024).</a:t>
            </a:r>
            <a:endParaRPr lang="en-US" sz="1400" dirty="0">
              <a:latin typeface="Arial" panose="020B0604020202020204" pitchFamily="34" charset="0"/>
              <a:cs typeface="Arial" panose="020B0604020202020204" pitchFamily="34" charset="0"/>
            </a:endParaRPr>
          </a:p>
        </p:txBody>
      </p:sp>
      <p:sp>
        <p:nvSpPr>
          <p:cNvPr id="15" name="Advantages item 2">
            <a:extLst>
              <a:ext uri="{FF2B5EF4-FFF2-40B4-BE49-F238E27FC236}">
                <a16:creationId xmlns:a16="http://schemas.microsoft.com/office/drawing/2014/main" id="{6F59EBF4-D8F4-C712-52DE-1749ECC19F8B}"/>
              </a:ext>
            </a:extLst>
          </p:cNvPr>
          <p:cNvSpPr/>
          <p:nvPr/>
        </p:nvSpPr>
        <p:spPr>
          <a:xfrm>
            <a:off x="638492" y="3290100"/>
            <a:ext cx="5002796" cy="811032"/>
          </a:xfrm>
          <a:prstGeom prst="rect">
            <a:avLst/>
          </a:prstGeom>
          <a:solidFill>
            <a:schemeClr val="bg2"/>
          </a:solidFill>
          <a:ln w="12700">
            <a:solidFill>
              <a:schemeClr val="bg2"/>
            </a:solidFill>
            <a:prstDash val="solid"/>
          </a:ln>
        </p:spPr>
        <p:txBody>
          <a:bodyPr/>
          <a:lstStyle/>
          <a:p>
            <a:endParaRPr lang="en-US">
              <a:latin typeface="Arial" panose="020B0604020202020204" pitchFamily="34" charset="0"/>
              <a:cs typeface="Arial" panose="020B0604020202020204" pitchFamily="34" charset="0"/>
            </a:endParaRPr>
          </a:p>
        </p:txBody>
      </p:sp>
      <p:pic>
        <p:nvPicPr>
          <p:cNvPr id="16" name="Advantages icon 2" descr="preencoded.png">
            <a:extLst>
              <a:ext uri="{FF2B5EF4-FFF2-40B4-BE49-F238E27FC236}">
                <a16:creationId xmlns:a16="http://schemas.microsoft.com/office/drawing/2014/main" id="{5CE3A5A1-2174-A211-B641-C679AF699DD2}"/>
              </a:ext>
            </a:extLst>
          </p:cNvPr>
          <p:cNvPicPr>
            <a:picLocks noChangeAspect="1"/>
          </p:cNvPicPr>
          <p:nvPr/>
        </p:nvPicPr>
        <p:blipFill>
          <a:blip r:embed="rId2"/>
          <a:stretch>
            <a:fillRect/>
          </a:stretch>
        </p:blipFill>
        <p:spPr>
          <a:xfrm>
            <a:off x="821372" y="3505212"/>
            <a:ext cx="349032" cy="349032"/>
          </a:xfrm>
          <a:prstGeom prst="rect">
            <a:avLst/>
          </a:prstGeom>
        </p:spPr>
      </p:pic>
      <p:sp>
        <p:nvSpPr>
          <p:cNvPr id="17" name="Text 6">
            <a:extLst>
              <a:ext uri="{FF2B5EF4-FFF2-40B4-BE49-F238E27FC236}">
                <a16:creationId xmlns:a16="http://schemas.microsoft.com/office/drawing/2014/main" id="{DF63BBB0-4FB1-3E3F-A14D-2B47C648FF0A}"/>
              </a:ext>
            </a:extLst>
          </p:cNvPr>
          <p:cNvSpPr txBox="1"/>
          <p:nvPr/>
        </p:nvSpPr>
        <p:spPr>
          <a:xfrm>
            <a:off x="1232851" y="3323892"/>
            <a:ext cx="4072043" cy="777240"/>
          </a:xfrm>
          <a:prstGeom prst="rect">
            <a:avLst/>
          </a:prstGeom>
          <a:noFill/>
          <a:ln/>
        </p:spPr>
        <p:txBody>
          <a:bodyPr wrap="square" lIns="0" tIns="0" rIns="0" bIns="0" rtlCol="0" anchor="ctr"/>
          <a:lstStyle/>
          <a:p>
            <a:r>
              <a:rPr lang="en-GB" sz="1400" dirty="0">
                <a:solidFill>
                  <a:schemeClr val="tx1"/>
                </a:solidFill>
                <a:latin typeface="Arial" panose="020B0604020202020204" pitchFamily="34" charset="0"/>
                <a:cs typeface="Arial" panose="020B0604020202020204" pitchFamily="34" charset="0"/>
              </a:rPr>
              <a:t>Staff on the move, on joint or </a:t>
            </a:r>
            <a:r>
              <a:rPr lang="en-GB" sz="1400" dirty="0">
                <a:latin typeface="Arial" panose="020B0604020202020204" pitchFamily="34" charset="0"/>
                <a:cs typeface="Arial" panose="020B0604020202020204" pitchFamily="34" charset="0"/>
              </a:rPr>
              <a:t>personal devices (Microsoft, 2024c) .</a:t>
            </a:r>
            <a:endParaRPr lang="en-US" sz="1400" dirty="0">
              <a:latin typeface="Arial" panose="020B0604020202020204" pitchFamily="34" charset="0"/>
              <a:cs typeface="Arial" panose="020B0604020202020204" pitchFamily="34" charset="0"/>
            </a:endParaRPr>
          </a:p>
        </p:txBody>
      </p:sp>
      <p:sp>
        <p:nvSpPr>
          <p:cNvPr id="18" name="Advantages item 3">
            <a:extLst>
              <a:ext uri="{FF2B5EF4-FFF2-40B4-BE49-F238E27FC236}">
                <a16:creationId xmlns:a16="http://schemas.microsoft.com/office/drawing/2014/main" id="{2C8103BE-F4FE-37AC-8290-A64770CFA30F}"/>
              </a:ext>
            </a:extLst>
          </p:cNvPr>
          <p:cNvSpPr/>
          <p:nvPr/>
        </p:nvSpPr>
        <p:spPr>
          <a:xfrm>
            <a:off x="524292" y="4400578"/>
            <a:ext cx="5002796" cy="991383"/>
          </a:xfrm>
          <a:prstGeom prst="rect">
            <a:avLst/>
          </a:prstGeom>
          <a:solidFill>
            <a:schemeClr val="bg2"/>
          </a:solidFill>
          <a:ln w="12700">
            <a:solidFill>
              <a:schemeClr val="bg2"/>
            </a:solidFill>
            <a:prstDash val="solid"/>
          </a:ln>
        </p:spPr>
        <p:txBody>
          <a:bodyPr/>
          <a:lstStyle/>
          <a:p>
            <a:endParaRPr lang="en-US">
              <a:latin typeface="Arial" panose="020B0604020202020204" pitchFamily="34" charset="0"/>
              <a:cs typeface="Arial" panose="020B0604020202020204" pitchFamily="34" charset="0"/>
            </a:endParaRPr>
          </a:p>
        </p:txBody>
      </p:sp>
      <p:pic>
        <p:nvPicPr>
          <p:cNvPr id="19" name="Advantages icon 3" descr="preencoded.png">
            <a:extLst>
              <a:ext uri="{FF2B5EF4-FFF2-40B4-BE49-F238E27FC236}">
                <a16:creationId xmlns:a16="http://schemas.microsoft.com/office/drawing/2014/main" id="{7C970DA9-2A3E-2056-DE69-A3BC8EAAFFE3}"/>
              </a:ext>
            </a:extLst>
          </p:cNvPr>
          <p:cNvPicPr>
            <a:picLocks noChangeAspect="1"/>
          </p:cNvPicPr>
          <p:nvPr/>
        </p:nvPicPr>
        <p:blipFill>
          <a:blip r:embed="rId2"/>
          <a:stretch>
            <a:fillRect/>
          </a:stretch>
        </p:blipFill>
        <p:spPr>
          <a:xfrm>
            <a:off x="707172" y="4796041"/>
            <a:ext cx="349032" cy="349032"/>
          </a:xfrm>
          <a:prstGeom prst="rect">
            <a:avLst/>
          </a:prstGeom>
        </p:spPr>
      </p:pic>
      <p:sp>
        <p:nvSpPr>
          <p:cNvPr id="20" name="Text 8">
            <a:extLst>
              <a:ext uri="{FF2B5EF4-FFF2-40B4-BE49-F238E27FC236}">
                <a16:creationId xmlns:a16="http://schemas.microsoft.com/office/drawing/2014/main" id="{50D0FFDE-0CB2-097F-232B-CA0E37C9B95C}"/>
              </a:ext>
            </a:extLst>
          </p:cNvPr>
          <p:cNvSpPr txBox="1"/>
          <p:nvPr/>
        </p:nvSpPr>
        <p:spPr>
          <a:xfrm>
            <a:off x="1118651" y="4614721"/>
            <a:ext cx="4072043" cy="777240"/>
          </a:xfrm>
          <a:prstGeom prst="rect">
            <a:avLst/>
          </a:prstGeom>
          <a:noFill/>
          <a:ln/>
        </p:spPr>
        <p:txBody>
          <a:bodyPr wrap="square" lIns="0" tIns="0" rIns="0" bIns="0" rtlCol="0" anchor="ctr"/>
          <a:lstStyle/>
          <a:p>
            <a:r>
              <a:rPr lang="en-GB" sz="1400" dirty="0">
                <a:solidFill>
                  <a:schemeClr val="tx1"/>
                </a:solidFill>
                <a:latin typeface="Arial" panose="020B0604020202020204" pitchFamily="34" charset="0"/>
                <a:cs typeface="Arial" panose="020B0604020202020204" pitchFamily="34" charset="0"/>
              </a:rPr>
              <a:t>Encryption and two-factor sign-in are used to safeguard </a:t>
            </a:r>
            <a:r>
              <a:rPr lang="en-GB" sz="1400" dirty="0">
                <a:latin typeface="Arial" panose="020B0604020202020204" pitchFamily="34" charset="0"/>
                <a:cs typeface="Arial" panose="020B0604020202020204" pitchFamily="34" charset="0"/>
              </a:rPr>
              <a:t>personal information (Microsoft, 2026b).</a:t>
            </a:r>
            <a:endParaRPr lang="en-US" sz="1400" dirty="0">
              <a:latin typeface="Arial" panose="020B0604020202020204" pitchFamily="34" charset="0"/>
              <a:cs typeface="Arial" panose="020B0604020202020204" pitchFamily="34" charset="0"/>
            </a:endParaRPr>
          </a:p>
        </p:txBody>
      </p:sp>
      <p:sp>
        <p:nvSpPr>
          <p:cNvPr id="21" name="Limitations header">
            <a:extLst>
              <a:ext uri="{FF2B5EF4-FFF2-40B4-BE49-F238E27FC236}">
                <a16:creationId xmlns:a16="http://schemas.microsoft.com/office/drawing/2014/main" id="{98243C2F-E50D-72D8-6331-663154CCD740}"/>
              </a:ext>
            </a:extLst>
          </p:cNvPr>
          <p:cNvSpPr/>
          <p:nvPr/>
        </p:nvSpPr>
        <p:spPr>
          <a:xfrm>
            <a:off x="6033637" y="1691640"/>
            <a:ext cx="5425440" cy="464127"/>
          </a:xfrm>
          <a:prstGeom prst="rect">
            <a:avLst/>
          </a:prstGeom>
          <a:solidFill>
            <a:schemeClr val="accent5"/>
          </a:solidFill>
          <a:ln w="12700">
            <a:solidFill>
              <a:schemeClr val="accent5"/>
            </a:solidFill>
            <a:prstDash val="solid"/>
          </a:ln>
        </p:spPr>
        <p:txBody>
          <a:bodyPr/>
          <a:lstStyle/>
          <a:p>
            <a:endParaRPr lang="en-US">
              <a:latin typeface="Arial" panose="020B0604020202020204" pitchFamily="34" charset="0"/>
              <a:cs typeface="Arial" panose="020B0604020202020204" pitchFamily="34" charset="0"/>
            </a:endParaRPr>
          </a:p>
        </p:txBody>
      </p:sp>
      <p:sp>
        <p:nvSpPr>
          <p:cNvPr id="22" name="Text 10">
            <a:extLst>
              <a:ext uri="{FF2B5EF4-FFF2-40B4-BE49-F238E27FC236}">
                <a16:creationId xmlns:a16="http://schemas.microsoft.com/office/drawing/2014/main" id="{F2290B16-A7F1-5793-8897-9AE0DCC8071A}"/>
              </a:ext>
            </a:extLst>
          </p:cNvPr>
          <p:cNvSpPr txBox="1"/>
          <p:nvPr/>
        </p:nvSpPr>
        <p:spPr>
          <a:xfrm>
            <a:off x="6216517" y="1691640"/>
            <a:ext cx="4920748" cy="363641"/>
          </a:xfrm>
          <a:prstGeom prst="rect">
            <a:avLst/>
          </a:prstGeom>
          <a:noFill/>
          <a:ln/>
        </p:spPr>
        <p:txBody>
          <a:bodyPr wrap="square" lIns="0" tIns="0" rIns="0" bIns="0" rtlCol="0" anchor="ctr"/>
          <a:lstStyle/>
          <a:p>
            <a:pPr marL="0" indent="0">
              <a:buNone/>
            </a:pPr>
            <a:r>
              <a:rPr lang="en-US" sz="1600" b="1" dirty="0">
                <a:solidFill>
                  <a:schemeClr val="bg1"/>
                </a:solidFill>
                <a:latin typeface="Arial" panose="020B0604020202020204" pitchFamily="34" charset="0"/>
                <a:cs typeface="Arial" panose="020B0604020202020204" pitchFamily="34" charset="0"/>
              </a:rPr>
              <a:t>Limitations</a:t>
            </a:r>
            <a:endParaRPr lang="en-US" sz="1600" dirty="0">
              <a:latin typeface="Arial" panose="020B0604020202020204" pitchFamily="34" charset="0"/>
              <a:cs typeface="Arial" panose="020B0604020202020204" pitchFamily="34" charset="0"/>
            </a:endParaRPr>
          </a:p>
        </p:txBody>
      </p:sp>
      <p:sp>
        <p:nvSpPr>
          <p:cNvPr id="23" name="Limitations item 1">
            <a:extLst>
              <a:ext uri="{FF2B5EF4-FFF2-40B4-BE49-F238E27FC236}">
                <a16:creationId xmlns:a16="http://schemas.microsoft.com/office/drawing/2014/main" id="{90EFC879-1F54-BE56-3900-314AF2264A5B}"/>
              </a:ext>
            </a:extLst>
          </p:cNvPr>
          <p:cNvSpPr/>
          <p:nvPr/>
        </p:nvSpPr>
        <p:spPr>
          <a:xfrm>
            <a:off x="6033637" y="2305772"/>
            <a:ext cx="5425440" cy="782782"/>
          </a:xfrm>
          <a:prstGeom prst="rect">
            <a:avLst/>
          </a:prstGeom>
          <a:solidFill>
            <a:schemeClr val="bg2"/>
          </a:solidFill>
          <a:ln w="12700">
            <a:solidFill>
              <a:schemeClr val="bg2"/>
            </a:solidFill>
            <a:prstDash val="solid"/>
          </a:ln>
        </p:spPr>
        <p:txBody>
          <a:bodyPr/>
          <a:lstStyle/>
          <a:p>
            <a:endParaRPr lang="en-US">
              <a:latin typeface="Arial" panose="020B0604020202020204" pitchFamily="34" charset="0"/>
              <a:cs typeface="Arial" panose="020B0604020202020204" pitchFamily="34" charset="0"/>
            </a:endParaRPr>
          </a:p>
        </p:txBody>
      </p:sp>
      <p:pic>
        <p:nvPicPr>
          <p:cNvPr id="24" name="Limitations icon 1" descr="preencoded.png">
            <a:extLst>
              <a:ext uri="{FF2B5EF4-FFF2-40B4-BE49-F238E27FC236}">
                <a16:creationId xmlns:a16="http://schemas.microsoft.com/office/drawing/2014/main" id="{FB72AB93-EEEB-F748-3968-BF007F270290}"/>
              </a:ext>
            </a:extLst>
          </p:cNvPr>
          <p:cNvPicPr>
            <a:picLocks noChangeAspect="1"/>
          </p:cNvPicPr>
          <p:nvPr/>
        </p:nvPicPr>
        <p:blipFill>
          <a:blip r:embed="rId3"/>
          <a:stretch>
            <a:fillRect/>
          </a:stretch>
        </p:blipFill>
        <p:spPr>
          <a:xfrm>
            <a:off x="6216516" y="2298555"/>
            <a:ext cx="378519" cy="378519"/>
          </a:xfrm>
          <a:prstGeom prst="rect">
            <a:avLst/>
          </a:prstGeom>
        </p:spPr>
      </p:pic>
      <p:sp>
        <p:nvSpPr>
          <p:cNvPr id="25" name="Text 12">
            <a:extLst>
              <a:ext uri="{FF2B5EF4-FFF2-40B4-BE49-F238E27FC236}">
                <a16:creationId xmlns:a16="http://schemas.microsoft.com/office/drawing/2014/main" id="{7B436E21-990D-7D41-21B0-EB79309363F9}"/>
              </a:ext>
            </a:extLst>
          </p:cNvPr>
          <p:cNvSpPr txBox="1"/>
          <p:nvPr/>
        </p:nvSpPr>
        <p:spPr>
          <a:xfrm>
            <a:off x="6627997" y="2305772"/>
            <a:ext cx="4416056" cy="618190"/>
          </a:xfrm>
          <a:prstGeom prst="rect">
            <a:avLst/>
          </a:prstGeom>
          <a:noFill/>
          <a:ln/>
        </p:spPr>
        <p:txBody>
          <a:bodyPr wrap="square" lIns="0" tIns="0" rIns="0" bIns="0" rtlCol="0" anchor="ctr"/>
          <a:lstStyle/>
          <a:p>
            <a:pPr marL="0" indent="0">
              <a:buNone/>
            </a:pPr>
            <a:r>
              <a:rPr lang="en-GB" sz="1400" dirty="0">
                <a:solidFill>
                  <a:schemeClr val="tx1"/>
                </a:solidFill>
                <a:latin typeface="Arial" panose="020B0604020202020204" pitchFamily="34" charset="0"/>
                <a:cs typeface="Arial" panose="020B0604020202020204" pitchFamily="34" charset="0"/>
              </a:rPr>
              <a:t>Needs a team, champions, and training (Microsoft, 2022; Microsoft, 2024a).</a:t>
            </a:r>
            <a:endParaRPr lang="en-US" sz="1400" dirty="0">
              <a:latin typeface="Arial" panose="020B0604020202020204" pitchFamily="34" charset="0"/>
              <a:cs typeface="Arial" panose="020B0604020202020204" pitchFamily="34" charset="0"/>
            </a:endParaRPr>
          </a:p>
        </p:txBody>
      </p:sp>
      <p:sp>
        <p:nvSpPr>
          <p:cNvPr id="26" name="Limitations item 2">
            <a:extLst>
              <a:ext uri="{FF2B5EF4-FFF2-40B4-BE49-F238E27FC236}">
                <a16:creationId xmlns:a16="http://schemas.microsoft.com/office/drawing/2014/main" id="{AA10508C-E726-846F-3889-7F2F45E70EC4}"/>
              </a:ext>
            </a:extLst>
          </p:cNvPr>
          <p:cNvSpPr/>
          <p:nvPr/>
        </p:nvSpPr>
        <p:spPr>
          <a:xfrm>
            <a:off x="6033637" y="3335442"/>
            <a:ext cx="5425440" cy="811032"/>
          </a:xfrm>
          <a:prstGeom prst="rect">
            <a:avLst/>
          </a:prstGeom>
          <a:solidFill>
            <a:schemeClr val="bg2"/>
          </a:solidFill>
          <a:ln w="12700">
            <a:solidFill>
              <a:schemeClr val="bg2"/>
            </a:solidFill>
            <a:prstDash val="solid"/>
          </a:ln>
        </p:spPr>
        <p:txBody>
          <a:bodyPr/>
          <a:lstStyle/>
          <a:p>
            <a:endParaRPr lang="en-US">
              <a:latin typeface="Arial" panose="020B0604020202020204" pitchFamily="34" charset="0"/>
              <a:cs typeface="Arial" panose="020B0604020202020204" pitchFamily="34" charset="0"/>
            </a:endParaRPr>
          </a:p>
        </p:txBody>
      </p:sp>
      <p:pic>
        <p:nvPicPr>
          <p:cNvPr id="27" name="Limitations icon 2" descr="preencoded.png">
            <a:extLst>
              <a:ext uri="{FF2B5EF4-FFF2-40B4-BE49-F238E27FC236}">
                <a16:creationId xmlns:a16="http://schemas.microsoft.com/office/drawing/2014/main" id="{86A917E1-5E72-57B4-0696-03BE85B36ABB}"/>
              </a:ext>
            </a:extLst>
          </p:cNvPr>
          <p:cNvPicPr>
            <a:picLocks noChangeAspect="1"/>
          </p:cNvPicPr>
          <p:nvPr/>
        </p:nvPicPr>
        <p:blipFill>
          <a:blip r:embed="rId3"/>
          <a:stretch>
            <a:fillRect/>
          </a:stretch>
        </p:blipFill>
        <p:spPr>
          <a:xfrm>
            <a:off x="6216516" y="3328225"/>
            <a:ext cx="378519" cy="378519"/>
          </a:xfrm>
          <a:prstGeom prst="rect">
            <a:avLst/>
          </a:prstGeom>
        </p:spPr>
      </p:pic>
      <p:sp>
        <p:nvSpPr>
          <p:cNvPr id="28" name="Text 14">
            <a:extLst>
              <a:ext uri="{FF2B5EF4-FFF2-40B4-BE49-F238E27FC236}">
                <a16:creationId xmlns:a16="http://schemas.microsoft.com/office/drawing/2014/main" id="{FE45F269-AD2B-621E-E5C5-CFC80D08A36E}"/>
              </a:ext>
            </a:extLst>
          </p:cNvPr>
          <p:cNvSpPr txBox="1"/>
          <p:nvPr/>
        </p:nvSpPr>
        <p:spPr>
          <a:xfrm>
            <a:off x="6627997" y="3335442"/>
            <a:ext cx="4416056" cy="762584"/>
          </a:xfrm>
          <a:prstGeom prst="rect">
            <a:avLst/>
          </a:prstGeom>
          <a:noFill/>
          <a:ln/>
        </p:spPr>
        <p:txBody>
          <a:bodyPr wrap="square" lIns="0" tIns="0" rIns="0" bIns="0" rtlCol="0" anchor="ctr"/>
          <a:lstStyle/>
          <a:p>
            <a:pPr marL="0" indent="0">
              <a:buNone/>
            </a:pPr>
            <a:r>
              <a:rPr lang="en-GB" sz="1400" dirty="0">
                <a:solidFill>
                  <a:schemeClr val="tx1"/>
                </a:solidFill>
                <a:latin typeface="Arial" panose="020B0604020202020204" pitchFamily="34" charset="0"/>
                <a:cs typeface="Arial" panose="020B0604020202020204" pitchFamily="34" charset="0"/>
              </a:rPr>
              <a:t>The care record is not 'Chat'. The NHS Transformation Directorate no date) states that it is a requirement for any decisions to be formally documented.</a:t>
            </a:r>
            <a:endParaRPr lang="en-US" sz="1400" dirty="0">
              <a:latin typeface="Arial" panose="020B0604020202020204" pitchFamily="34" charset="0"/>
              <a:cs typeface="Arial" panose="020B0604020202020204" pitchFamily="34" charset="0"/>
            </a:endParaRPr>
          </a:p>
        </p:txBody>
      </p:sp>
      <p:sp>
        <p:nvSpPr>
          <p:cNvPr id="29" name="Limitations item 3">
            <a:extLst>
              <a:ext uri="{FF2B5EF4-FFF2-40B4-BE49-F238E27FC236}">
                <a16:creationId xmlns:a16="http://schemas.microsoft.com/office/drawing/2014/main" id="{D5D64D84-5762-1ABF-1915-06A31A352A65}"/>
              </a:ext>
            </a:extLst>
          </p:cNvPr>
          <p:cNvSpPr/>
          <p:nvPr/>
        </p:nvSpPr>
        <p:spPr>
          <a:xfrm>
            <a:off x="6059758" y="4400578"/>
            <a:ext cx="5425440" cy="1053013"/>
          </a:xfrm>
          <a:prstGeom prst="rect">
            <a:avLst/>
          </a:prstGeom>
          <a:solidFill>
            <a:schemeClr val="bg2"/>
          </a:solidFill>
          <a:ln w="12700">
            <a:solidFill>
              <a:schemeClr val="bg2"/>
            </a:solidFill>
            <a:prstDash val="solid"/>
          </a:ln>
        </p:spPr>
        <p:txBody>
          <a:bodyPr/>
          <a:lstStyle/>
          <a:p>
            <a:endParaRPr lang="en-US">
              <a:latin typeface="Arial" panose="020B0604020202020204" pitchFamily="34" charset="0"/>
              <a:cs typeface="Arial" panose="020B0604020202020204" pitchFamily="34" charset="0"/>
            </a:endParaRPr>
          </a:p>
        </p:txBody>
      </p:sp>
      <p:pic>
        <p:nvPicPr>
          <p:cNvPr id="30" name="Limitations icon 3" descr="preencoded.png">
            <a:extLst>
              <a:ext uri="{FF2B5EF4-FFF2-40B4-BE49-F238E27FC236}">
                <a16:creationId xmlns:a16="http://schemas.microsoft.com/office/drawing/2014/main" id="{383C581B-7E76-4E8D-B55C-EAA5379DAD94}"/>
              </a:ext>
            </a:extLst>
          </p:cNvPr>
          <p:cNvPicPr>
            <a:picLocks noChangeAspect="1"/>
          </p:cNvPicPr>
          <p:nvPr/>
        </p:nvPicPr>
        <p:blipFill>
          <a:blip r:embed="rId3"/>
          <a:stretch>
            <a:fillRect/>
          </a:stretch>
        </p:blipFill>
        <p:spPr>
          <a:xfrm>
            <a:off x="6242637" y="4393362"/>
            <a:ext cx="378519" cy="459509"/>
          </a:xfrm>
          <a:prstGeom prst="rect">
            <a:avLst/>
          </a:prstGeom>
        </p:spPr>
      </p:pic>
      <p:sp>
        <p:nvSpPr>
          <p:cNvPr id="31" name="Text 16">
            <a:extLst>
              <a:ext uri="{FF2B5EF4-FFF2-40B4-BE49-F238E27FC236}">
                <a16:creationId xmlns:a16="http://schemas.microsoft.com/office/drawing/2014/main" id="{1667913F-4F42-52EE-57F4-BCEB085F75CC}"/>
              </a:ext>
            </a:extLst>
          </p:cNvPr>
          <p:cNvSpPr txBox="1"/>
          <p:nvPr/>
        </p:nvSpPr>
        <p:spPr>
          <a:xfrm>
            <a:off x="6654118" y="4400578"/>
            <a:ext cx="4416056" cy="750461"/>
          </a:xfrm>
          <a:prstGeom prst="rect">
            <a:avLst/>
          </a:prstGeom>
          <a:noFill/>
          <a:ln/>
        </p:spPr>
        <p:txBody>
          <a:bodyPr wrap="square" lIns="0" tIns="0" rIns="0" bIns="0" rtlCol="0" anchor="ctr"/>
          <a:lstStyle/>
          <a:p>
            <a:pPr marL="0" indent="0">
              <a:buNone/>
            </a:pPr>
            <a:r>
              <a:rPr lang="en-GB" sz="1400" dirty="0">
                <a:solidFill>
                  <a:schemeClr val="tx1"/>
                </a:solidFill>
                <a:latin typeface="Arial" panose="020B0604020202020204" pitchFamily="34" charset="0"/>
                <a:cs typeface="Arial" panose="020B0604020202020204" pitchFamily="34" charset="0"/>
              </a:rPr>
              <a:t>The chances of missing alerts on a phone are possible, depending on the settings (Microsoft, 2026d).</a:t>
            </a:r>
            <a:endParaRPr lang="en-US" sz="1400" dirty="0">
              <a:latin typeface="Arial" panose="020B0604020202020204" pitchFamily="34" charset="0"/>
              <a:cs typeface="Arial" panose="020B0604020202020204" pitchFamily="34" charset="0"/>
            </a:endParaRPr>
          </a:p>
        </p:txBody>
      </p:sp>
      <p:sp>
        <p:nvSpPr>
          <p:cNvPr id="32" name="Slide Number Placeholder 0">
            <a:extLst>
              <a:ext uri="{FF2B5EF4-FFF2-40B4-BE49-F238E27FC236}">
                <a16:creationId xmlns:a16="http://schemas.microsoft.com/office/drawing/2014/main" id="{5BF1FE13-928C-0E3F-4180-ADFD80A29D0F}"/>
              </a:ext>
            </a:extLst>
          </p:cNvPr>
          <p:cNvSpPr txBox="1">
            <a:spLocks/>
          </p:cNvSpPr>
          <p:nvPr/>
        </p:nvSpPr>
        <p:spPr>
          <a:xfrm>
            <a:off x="7600586" y="5058946"/>
            <a:ext cx="457200" cy="333015"/>
          </a:xfrm>
          <a:prstGeom prst="rect">
            <a:avLst/>
          </a:prstGeom>
          <a:extLst>
            <a:ext uri="{C572A759-6A51-4108-AA02-DFA0A04FC94B}">
              <ma14:wrappingTextBoxFlag xmlns="" xmlns:ma14="http://schemas.microsoft.com/office/mac/drawingml/2011/main" val="0"/>
            </a:ext>
          </a:extLst>
        </p:spPr>
        <p:txBody>
          <a:bodyPr vert="horz" lIns="121899" tIns="60949" rIns="121899" bIns="60949" rtlCol="0" anchor="b"/>
          <a:lstStyle>
            <a:defPPr>
              <a:defRPr lang="en-US"/>
            </a:defPPr>
            <a:lvl1pPr marL="0" algn="r" defTabSz="1218987" rtl="0" eaLnBrk="1" latinLnBrk="0" hangingPunct="1">
              <a:defRPr sz="1000" b="1" kern="1200" spc="200" baseline="0">
                <a:solidFill>
                  <a:srgbClr val="5F6B6E"/>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a:lstStyle>
          <a:p>
            <a:pPr algn="l"/>
            <a:fld id="{F7021451-1387-4CA6-816F-3879F97B5CBC}" type="slidenum">
              <a:rPr lang="en-US" b="0" smtClean="0">
                <a:latin typeface="Arial" panose="020B0604020202020204" pitchFamily="34" charset="0"/>
                <a:cs typeface="Arial" panose="020B0604020202020204" pitchFamily="34" charset="0"/>
              </a:rPr>
              <a:pPr algn="l"/>
              <a:t>5</a:t>
            </a:fld>
            <a:endParaRPr 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593022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5078F7D-5E28-7F84-614E-E23D4F195929}"/>
              </a:ext>
            </a:extLst>
          </p:cNvPr>
          <p:cNvSpPr>
            <a:spLocks noGrp="1"/>
          </p:cNvSpPr>
          <p:nvPr>
            <p:ph type="sldNum" sz="quarter" idx="12"/>
          </p:nvPr>
        </p:nvSpPr>
        <p:spPr/>
        <p:txBody>
          <a:bodyPr/>
          <a:lstStyle/>
          <a:p>
            <a:fld id="{EB37DED6-D4C7-42EE-AB49-D2E39E64FDE4}" type="slidenum">
              <a:rPr lang="en-US" smtClean="0">
                <a:latin typeface="Arial" panose="020B0604020202020204" pitchFamily="34" charset="0"/>
                <a:cs typeface="Arial" panose="020B0604020202020204" pitchFamily="34" charset="0"/>
              </a:rPr>
              <a:pPr/>
              <a:t>6</a:t>
            </a:fld>
            <a:endParaRPr lang="en-US" dirty="0">
              <a:latin typeface="Arial" panose="020B0604020202020204" pitchFamily="34" charset="0"/>
              <a:cs typeface="Arial" panose="020B0604020202020204" pitchFamily="34" charset="0"/>
            </a:endParaRPr>
          </a:p>
        </p:txBody>
      </p:sp>
      <p:sp>
        <p:nvSpPr>
          <p:cNvPr id="5" name="Text 1">
            <a:extLst>
              <a:ext uri="{FF2B5EF4-FFF2-40B4-BE49-F238E27FC236}">
                <a16:creationId xmlns:a16="http://schemas.microsoft.com/office/drawing/2014/main" id="{2E2EE0D5-9082-CB31-10F1-9A69DA46C8DA}"/>
              </a:ext>
            </a:extLst>
          </p:cNvPr>
          <p:cNvSpPr txBox="1">
            <a:spLocks/>
          </p:cNvSpPr>
          <p:nvPr/>
        </p:nvSpPr>
        <p:spPr>
          <a:xfrm>
            <a:off x="609441" y="427502"/>
            <a:ext cx="10969943" cy="1036050"/>
          </a:xfrm>
          <a:prstGeom prst="rect">
            <a:avLst/>
          </a:prstGeom>
          <a:noFill/>
          <a:ln/>
        </p:spPr>
        <p:txBody>
          <a:bodyPr vert="horz" wrap="square" lIns="0" tIns="0" rIns="0" bIns="0" rtlCol="0" anchor="ctr">
            <a:normAutofit/>
          </a:bodyPr>
          <a:lstStyle>
            <a:lvl1pPr algn="l" defTabSz="1218987" rtl="0" eaLnBrk="1" latinLnBrk="0" hangingPunct="1">
              <a:lnSpc>
                <a:spcPct val="85000"/>
              </a:lnSpc>
              <a:spcBef>
                <a:spcPct val="0"/>
              </a:spcBef>
              <a:buNone/>
              <a:tabLst/>
              <a:defRPr sz="2400" b="1" kern="1200" cap="none" baseline="0">
                <a:solidFill>
                  <a:schemeClr val="accent2">
                    <a:lumMod val="50000"/>
                  </a:schemeClr>
                </a:solidFill>
                <a:effectLst/>
                <a:latin typeface="+mj-lt"/>
                <a:ea typeface="+mj-ea"/>
                <a:cs typeface="+mj-cs"/>
              </a:defRPr>
            </a:lvl1pPr>
          </a:lstStyle>
          <a:p>
            <a:r>
              <a:rPr lang="en-US">
                <a:latin typeface="Arial" panose="020B0604020202020204" pitchFamily="34" charset="0"/>
                <a:cs typeface="Arial" panose="020B0604020202020204" pitchFamily="34" charset="0"/>
              </a:rPr>
              <a:t>Recommendation: implementing Teams</a:t>
            </a:r>
            <a:endParaRPr lang="en-US" dirty="0">
              <a:latin typeface="Arial" panose="020B0604020202020204" pitchFamily="34" charset="0"/>
              <a:cs typeface="Arial" panose="020B0604020202020204" pitchFamily="34" charset="0"/>
            </a:endParaRPr>
          </a:p>
        </p:txBody>
      </p:sp>
      <p:sp>
        <p:nvSpPr>
          <p:cNvPr id="6" name="Step card 1">
            <a:extLst>
              <a:ext uri="{FF2B5EF4-FFF2-40B4-BE49-F238E27FC236}">
                <a16:creationId xmlns:a16="http://schemas.microsoft.com/office/drawing/2014/main" id="{99208790-D9E6-2897-757B-6BCCE74A3616}"/>
              </a:ext>
            </a:extLst>
          </p:cNvPr>
          <p:cNvSpPr/>
          <p:nvPr/>
        </p:nvSpPr>
        <p:spPr>
          <a:xfrm>
            <a:off x="609441" y="1707329"/>
            <a:ext cx="2559653" cy="3473815"/>
          </a:xfrm>
          <a:prstGeom prst="rect">
            <a:avLst/>
          </a:prstGeom>
          <a:solidFill>
            <a:schemeClr val="accent2">
              <a:lumMod val="40000"/>
              <a:lumOff val="60000"/>
            </a:schemeClr>
          </a:solidFill>
          <a:ln w="12700">
            <a:solidFill>
              <a:schemeClr val="bg2"/>
            </a:solidFill>
            <a:prstDash val="solid"/>
          </a:ln>
        </p:spPr>
        <p:txBody>
          <a:bodyPr/>
          <a:lstStyle/>
          <a:p>
            <a:endParaRPr lang="en-US" sz="3199">
              <a:latin typeface="Arial" panose="020B0604020202020204" pitchFamily="34" charset="0"/>
              <a:cs typeface="Arial" panose="020B0604020202020204" pitchFamily="34" charset="0"/>
            </a:endParaRPr>
          </a:p>
        </p:txBody>
      </p:sp>
      <p:sp>
        <p:nvSpPr>
          <p:cNvPr id="7" name="Step circle 1">
            <a:extLst>
              <a:ext uri="{FF2B5EF4-FFF2-40B4-BE49-F238E27FC236}">
                <a16:creationId xmlns:a16="http://schemas.microsoft.com/office/drawing/2014/main" id="{C65CEB16-DE9A-5815-91CA-8ECCE7EB5E01}"/>
              </a:ext>
            </a:extLst>
          </p:cNvPr>
          <p:cNvSpPr/>
          <p:nvPr/>
        </p:nvSpPr>
        <p:spPr>
          <a:xfrm>
            <a:off x="792273" y="1890161"/>
            <a:ext cx="670385" cy="670385"/>
          </a:xfrm>
          <a:prstGeom prst="ellipse">
            <a:avLst/>
          </a:prstGeom>
          <a:solidFill>
            <a:schemeClr val="accent1"/>
          </a:solidFill>
          <a:ln w="12700">
            <a:solidFill>
              <a:schemeClr val="accent1"/>
            </a:solidFill>
            <a:prstDash val="solid"/>
          </a:ln>
        </p:spPr>
        <p:txBody>
          <a:bodyPr/>
          <a:lstStyle/>
          <a:p>
            <a:endParaRPr lang="en-US" sz="3199">
              <a:latin typeface="Arial" panose="020B0604020202020204" pitchFamily="34" charset="0"/>
              <a:cs typeface="Arial" panose="020B0604020202020204" pitchFamily="34" charset="0"/>
            </a:endParaRPr>
          </a:p>
        </p:txBody>
      </p:sp>
      <p:pic>
        <p:nvPicPr>
          <p:cNvPr id="8" name="Step icon 1" descr="preencoded.png">
            <a:extLst>
              <a:ext uri="{FF2B5EF4-FFF2-40B4-BE49-F238E27FC236}">
                <a16:creationId xmlns:a16="http://schemas.microsoft.com/office/drawing/2014/main" id="{DA9CAF80-5F8A-5216-DF3F-0C62D04A0052}"/>
              </a:ext>
            </a:extLst>
          </p:cNvPr>
          <p:cNvPicPr>
            <a:picLocks noChangeAspect="1"/>
          </p:cNvPicPr>
          <p:nvPr/>
        </p:nvPicPr>
        <p:blipFill>
          <a:blip r:embed="rId2"/>
          <a:stretch>
            <a:fillRect/>
          </a:stretch>
        </p:blipFill>
        <p:spPr>
          <a:xfrm>
            <a:off x="962917" y="2060805"/>
            <a:ext cx="329098" cy="329098"/>
          </a:xfrm>
          <a:prstGeom prst="rect">
            <a:avLst/>
          </a:prstGeom>
        </p:spPr>
      </p:pic>
      <p:sp>
        <p:nvSpPr>
          <p:cNvPr id="9" name="Text 3">
            <a:extLst>
              <a:ext uri="{FF2B5EF4-FFF2-40B4-BE49-F238E27FC236}">
                <a16:creationId xmlns:a16="http://schemas.microsoft.com/office/drawing/2014/main" id="{61E51457-16D9-29D9-17B5-76DDD1C9CAB4}"/>
              </a:ext>
            </a:extLst>
          </p:cNvPr>
          <p:cNvSpPr txBox="1"/>
          <p:nvPr/>
        </p:nvSpPr>
        <p:spPr>
          <a:xfrm>
            <a:off x="792273" y="2682434"/>
            <a:ext cx="2254933" cy="487553"/>
          </a:xfrm>
          <a:prstGeom prst="rect">
            <a:avLst/>
          </a:prstGeom>
          <a:noFill/>
          <a:ln/>
        </p:spPr>
        <p:txBody>
          <a:bodyPr wrap="square" lIns="0" tIns="0" rIns="0" bIns="0" rtlCol="0" anchor="ctr"/>
          <a:lstStyle/>
          <a:p>
            <a:r>
              <a:rPr lang="en-US" sz="2133" b="1" dirty="0">
                <a:solidFill>
                  <a:schemeClr val="tx2"/>
                </a:solidFill>
                <a:latin typeface="Arial" panose="020B0604020202020204" pitchFamily="34" charset="0"/>
                <a:cs typeface="Arial" panose="020B0604020202020204" pitchFamily="34" charset="0"/>
              </a:rPr>
              <a:t>1. Start small</a:t>
            </a:r>
            <a:endParaRPr lang="en-US" sz="2133" dirty="0">
              <a:latin typeface="Arial" panose="020B0604020202020204" pitchFamily="34" charset="0"/>
              <a:cs typeface="Arial" panose="020B0604020202020204" pitchFamily="34" charset="0"/>
            </a:endParaRPr>
          </a:p>
        </p:txBody>
      </p:sp>
      <p:sp>
        <p:nvSpPr>
          <p:cNvPr id="10" name="Text 4">
            <a:extLst>
              <a:ext uri="{FF2B5EF4-FFF2-40B4-BE49-F238E27FC236}">
                <a16:creationId xmlns:a16="http://schemas.microsoft.com/office/drawing/2014/main" id="{26FD9257-D9B5-4364-7CC2-FE08CB286E6D}"/>
              </a:ext>
            </a:extLst>
          </p:cNvPr>
          <p:cNvSpPr txBox="1"/>
          <p:nvPr/>
        </p:nvSpPr>
        <p:spPr>
          <a:xfrm>
            <a:off x="792273" y="3230932"/>
            <a:ext cx="2254933" cy="1889268"/>
          </a:xfrm>
          <a:prstGeom prst="rect">
            <a:avLst/>
          </a:prstGeom>
          <a:noFill/>
          <a:ln/>
        </p:spPr>
        <p:txBody>
          <a:bodyPr wrap="square" lIns="0" tIns="0" rIns="0" bIns="0" rtlCol="0" anchor="t"/>
          <a:lstStyle/>
          <a:p>
            <a:r>
              <a:rPr lang="en-GB" sz="1400" dirty="0">
                <a:latin typeface="Arial" panose="020B0604020202020204" pitchFamily="34" charset="0"/>
                <a:cs typeface="Arial" panose="020B0604020202020204" pitchFamily="34" charset="0"/>
              </a:rPr>
              <a:t>Test with some early adopters. Microsoft would offer a 60-day trial (Microsoft, 2026a).</a:t>
            </a:r>
            <a:endParaRPr lang="en-US" sz="1400" dirty="0">
              <a:latin typeface="Arial" panose="020B0604020202020204" pitchFamily="34" charset="0"/>
              <a:cs typeface="Arial" panose="020B0604020202020204" pitchFamily="34" charset="0"/>
            </a:endParaRPr>
          </a:p>
        </p:txBody>
      </p:sp>
      <p:sp>
        <p:nvSpPr>
          <p:cNvPr id="11" name="Step card 2">
            <a:extLst>
              <a:ext uri="{FF2B5EF4-FFF2-40B4-BE49-F238E27FC236}">
                <a16:creationId xmlns:a16="http://schemas.microsoft.com/office/drawing/2014/main" id="{966EA690-A813-1E87-36AC-FB750F1CC85E}"/>
              </a:ext>
            </a:extLst>
          </p:cNvPr>
          <p:cNvSpPr/>
          <p:nvPr/>
        </p:nvSpPr>
        <p:spPr>
          <a:xfrm>
            <a:off x="3388493" y="1707329"/>
            <a:ext cx="2559653" cy="3473815"/>
          </a:xfrm>
          <a:prstGeom prst="rect">
            <a:avLst/>
          </a:prstGeom>
          <a:solidFill>
            <a:schemeClr val="bg2"/>
          </a:solidFill>
          <a:ln w="12700">
            <a:solidFill>
              <a:schemeClr val="bg2"/>
            </a:solidFill>
            <a:prstDash val="solid"/>
          </a:ln>
        </p:spPr>
        <p:txBody>
          <a:bodyPr/>
          <a:lstStyle/>
          <a:p>
            <a:endParaRPr lang="en-US" sz="3199">
              <a:latin typeface="Arial" panose="020B0604020202020204" pitchFamily="34" charset="0"/>
              <a:cs typeface="Arial" panose="020B0604020202020204" pitchFamily="34" charset="0"/>
            </a:endParaRPr>
          </a:p>
        </p:txBody>
      </p:sp>
      <p:sp>
        <p:nvSpPr>
          <p:cNvPr id="12" name="Step circle 2">
            <a:extLst>
              <a:ext uri="{FF2B5EF4-FFF2-40B4-BE49-F238E27FC236}">
                <a16:creationId xmlns:a16="http://schemas.microsoft.com/office/drawing/2014/main" id="{69F498D5-A8D0-E14B-683D-C82067F44469}"/>
              </a:ext>
            </a:extLst>
          </p:cNvPr>
          <p:cNvSpPr/>
          <p:nvPr/>
        </p:nvSpPr>
        <p:spPr>
          <a:xfrm>
            <a:off x="3571325" y="1890161"/>
            <a:ext cx="670385" cy="670385"/>
          </a:xfrm>
          <a:prstGeom prst="ellipse">
            <a:avLst/>
          </a:prstGeom>
          <a:solidFill>
            <a:schemeClr val="accent1"/>
          </a:solidFill>
          <a:ln w="12700">
            <a:solidFill>
              <a:schemeClr val="accent1"/>
            </a:solidFill>
            <a:prstDash val="solid"/>
          </a:ln>
        </p:spPr>
        <p:txBody>
          <a:bodyPr/>
          <a:lstStyle/>
          <a:p>
            <a:endParaRPr lang="en-US" sz="3199">
              <a:latin typeface="Arial" panose="020B0604020202020204" pitchFamily="34" charset="0"/>
              <a:cs typeface="Arial" panose="020B0604020202020204" pitchFamily="34" charset="0"/>
            </a:endParaRPr>
          </a:p>
        </p:txBody>
      </p:sp>
      <p:pic>
        <p:nvPicPr>
          <p:cNvPr id="13" name="Step icon 2" descr="preencoded.png">
            <a:extLst>
              <a:ext uri="{FF2B5EF4-FFF2-40B4-BE49-F238E27FC236}">
                <a16:creationId xmlns:a16="http://schemas.microsoft.com/office/drawing/2014/main" id="{EBBC5120-7FB7-53F2-6882-39D3A513412E}"/>
              </a:ext>
            </a:extLst>
          </p:cNvPr>
          <p:cNvPicPr>
            <a:picLocks noChangeAspect="1"/>
          </p:cNvPicPr>
          <p:nvPr/>
        </p:nvPicPr>
        <p:blipFill>
          <a:blip r:embed="rId3"/>
          <a:stretch>
            <a:fillRect/>
          </a:stretch>
        </p:blipFill>
        <p:spPr>
          <a:xfrm>
            <a:off x="3741969" y="2060805"/>
            <a:ext cx="329098" cy="329098"/>
          </a:xfrm>
          <a:prstGeom prst="rect">
            <a:avLst/>
          </a:prstGeom>
        </p:spPr>
      </p:pic>
      <p:sp>
        <p:nvSpPr>
          <p:cNvPr id="14" name="Text 7">
            <a:extLst>
              <a:ext uri="{FF2B5EF4-FFF2-40B4-BE49-F238E27FC236}">
                <a16:creationId xmlns:a16="http://schemas.microsoft.com/office/drawing/2014/main" id="{08B860CC-F5C2-A8D5-2F79-47454F54994D}"/>
              </a:ext>
            </a:extLst>
          </p:cNvPr>
          <p:cNvSpPr txBox="1"/>
          <p:nvPr/>
        </p:nvSpPr>
        <p:spPr>
          <a:xfrm>
            <a:off x="3571325" y="2682434"/>
            <a:ext cx="2254933" cy="487553"/>
          </a:xfrm>
          <a:prstGeom prst="rect">
            <a:avLst/>
          </a:prstGeom>
          <a:noFill/>
          <a:ln/>
        </p:spPr>
        <p:txBody>
          <a:bodyPr wrap="square" lIns="0" tIns="0" rIns="0" bIns="0" rtlCol="0" anchor="ctr"/>
          <a:lstStyle/>
          <a:p>
            <a:r>
              <a:rPr lang="en-US" sz="2133" b="1" dirty="0">
                <a:solidFill>
                  <a:schemeClr val="tx2"/>
                </a:solidFill>
                <a:latin typeface="Arial" panose="020B0604020202020204" pitchFamily="34" charset="0"/>
                <a:cs typeface="Arial" panose="020B0604020202020204" pitchFamily="34" charset="0"/>
              </a:rPr>
              <a:t>2. Build support</a:t>
            </a:r>
            <a:endParaRPr lang="en-US" sz="2133" dirty="0">
              <a:latin typeface="Arial" panose="020B0604020202020204" pitchFamily="34" charset="0"/>
              <a:cs typeface="Arial" panose="020B0604020202020204" pitchFamily="34" charset="0"/>
            </a:endParaRPr>
          </a:p>
        </p:txBody>
      </p:sp>
      <p:sp>
        <p:nvSpPr>
          <p:cNvPr id="15" name="Text 8">
            <a:extLst>
              <a:ext uri="{FF2B5EF4-FFF2-40B4-BE49-F238E27FC236}">
                <a16:creationId xmlns:a16="http://schemas.microsoft.com/office/drawing/2014/main" id="{8E028DDE-B3FB-B740-D9BB-05C3F98170DF}"/>
              </a:ext>
            </a:extLst>
          </p:cNvPr>
          <p:cNvSpPr txBox="1"/>
          <p:nvPr/>
        </p:nvSpPr>
        <p:spPr>
          <a:xfrm>
            <a:off x="3571325" y="3230932"/>
            <a:ext cx="2254933" cy="1889268"/>
          </a:xfrm>
          <a:prstGeom prst="rect">
            <a:avLst/>
          </a:prstGeom>
          <a:noFill/>
          <a:ln/>
        </p:spPr>
        <p:txBody>
          <a:bodyPr wrap="square" lIns="0" tIns="0" rIns="0" bIns="0" rtlCol="0" anchor="t"/>
          <a:lstStyle/>
          <a:p>
            <a:r>
              <a:rPr lang="en-GB" sz="1400" dirty="0">
                <a:latin typeface="Arial" panose="020B0604020202020204" pitchFamily="34" charset="0"/>
                <a:cs typeface="Arial" panose="020B0604020202020204" pitchFamily="34" charset="0"/>
              </a:rPr>
              <a:t>Establish a project team, train and develop employees and designate champions to foster participation from colleagues (Microsoft, 2022; Microsoft, 2024a</a:t>
            </a:r>
            <a:r>
              <a:rPr lang="en-GB" sz="1866" dirty="0">
                <a:latin typeface="Arial" panose="020B0604020202020204" pitchFamily="34" charset="0"/>
                <a:cs typeface="Arial" panose="020B0604020202020204" pitchFamily="34" charset="0"/>
              </a:rPr>
              <a:t>).</a:t>
            </a:r>
            <a:endParaRPr lang="en-US" sz="1866" dirty="0">
              <a:latin typeface="Arial" panose="020B0604020202020204" pitchFamily="34" charset="0"/>
              <a:cs typeface="Arial" panose="020B0604020202020204" pitchFamily="34" charset="0"/>
            </a:endParaRPr>
          </a:p>
        </p:txBody>
      </p:sp>
      <p:sp>
        <p:nvSpPr>
          <p:cNvPr id="16" name="Step card 3">
            <a:extLst>
              <a:ext uri="{FF2B5EF4-FFF2-40B4-BE49-F238E27FC236}">
                <a16:creationId xmlns:a16="http://schemas.microsoft.com/office/drawing/2014/main" id="{0C24DE0B-2A68-300F-F2D2-602E1E4BE08B}"/>
              </a:ext>
            </a:extLst>
          </p:cNvPr>
          <p:cNvSpPr/>
          <p:nvPr/>
        </p:nvSpPr>
        <p:spPr>
          <a:xfrm>
            <a:off x="6167545" y="1707329"/>
            <a:ext cx="2559653" cy="3473815"/>
          </a:xfrm>
          <a:prstGeom prst="rect">
            <a:avLst/>
          </a:prstGeom>
          <a:solidFill>
            <a:schemeClr val="accent2">
              <a:lumMod val="40000"/>
              <a:lumOff val="60000"/>
            </a:schemeClr>
          </a:solidFill>
          <a:ln w="12700">
            <a:solidFill>
              <a:schemeClr val="bg2"/>
            </a:solidFill>
            <a:prstDash val="solid"/>
          </a:ln>
        </p:spPr>
        <p:txBody>
          <a:bodyPr/>
          <a:lstStyle/>
          <a:p>
            <a:endParaRPr lang="en-US" sz="3199">
              <a:latin typeface="Arial" panose="020B0604020202020204" pitchFamily="34" charset="0"/>
              <a:cs typeface="Arial" panose="020B0604020202020204" pitchFamily="34" charset="0"/>
            </a:endParaRPr>
          </a:p>
        </p:txBody>
      </p:sp>
      <p:sp>
        <p:nvSpPr>
          <p:cNvPr id="17" name="Step circle 3">
            <a:extLst>
              <a:ext uri="{FF2B5EF4-FFF2-40B4-BE49-F238E27FC236}">
                <a16:creationId xmlns:a16="http://schemas.microsoft.com/office/drawing/2014/main" id="{7B7BCE28-F6C3-065A-6024-11364FD8F471}"/>
              </a:ext>
            </a:extLst>
          </p:cNvPr>
          <p:cNvSpPr/>
          <p:nvPr/>
        </p:nvSpPr>
        <p:spPr>
          <a:xfrm>
            <a:off x="6350378" y="1890161"/>
            <a:ext cx="670385" cy="670385"/>
          </a:xfrm>
          <a:prstGeom prst="ellipse">
            <a:avLst/>
          </a:prstGeom>
          <a:solidFill>
            <a:schemeClr val="accent1"/>
          </a:solidFill>
          <a:ln w="12700">
            <a:solidFill>
              <a:schemeClr val="accent1"/>
            </a:solidFill>
            <a:prstDash val="solid"/>
          </a:ln>
        </p:spPr>
        <p:txBody>
          <a:bodyPr/>
          <a:lstStyle/>
          <a:p>
            <a:endParaRPr lang="en-US" sz="3199">
              <a:latin typeface="Arial" panose="020B0604020202020204" pitchFamily="34" charset="0"/>
              <a:cs typeface="Arial" panose="020B0604020202020204" pitchFamily="34" charset="0"/>
            </a:endParaRPr>
          </a:p>
        </p:txBody>
      </p:sp>
      <p:pic>
        <p:nvPicPr>
          <p:cNvPr id="18" name="Step icon 3" descr="preencoded.png">
            <a:extLst>
              <a:ext uri="{FF2B5EF4-FFF2-40B4-BE49-F238E27FC236}">
                <a16:creationId xmlns:a16="http://schemas.microsoft.com/office/drawing/2014/main" id="{BDACEEBF-6D7F-411E-F973-CF4D38F3F069}"/>
              </a:ext>
            </a:extLst>
          </p:cNvPr>
          <p:cNvPicPr>
            <a:picLocks noChangeAspect="1"/>
          </p:cNvPicPr>
          <p:nvPr/>
        </p:nvPicPr>
        <p:blipFill>
          <a:blip r:embed="rId4"/>
          <a:stretch>
            <a:fillRect/>
          </a:stretch>
        </p:blipFill>
        <p:spPr>
          <a:xfrm>
            <a:off x="6521021" y="2060805"/>
            <a:ext cx="329098" cy="329098"/>
          </a:xfrm>
          <a:prstGeom prst="rect">
            <a:avLst/>
          </a:prstGeom>
        </p:spPr>
      </p:pic>
      <p:sp>
        <p:nvSpPr>
          <p:cNvPr id="19" name="Text 11">
            <a:extLst>
              <a:ext uri="{FF2B5EF4-FFF2-40B4-BE49-F238E27FC236}">
                <a16:creationId xmlns:a16="http://schemas.microsoft.com/office/drawing/2014/main" id="{1678BFB2-FC9F-42BE-DC82-000E4D7C4328}"/>
              </a:ext>
            </a:extLst>
          </p:cNvPr>
          <p:cNvSpPr txBox="1"/>
          <p:nvPr/>
        </p:nvSpPr>
        <p:spPr>
          <a:xfrm>
            <a:off x="6350377" y="2682434"/>
            <a:ext cx="2254933" cy="487553"/>
          </a:xfrm>
          <a:prstGeom prst="rect">
            <a:avLst/>
          </a:prstGeom>
          <a:noFill/>
          <a:ln/>
        </p:spPr>
        <p:txBody>
          <a:bodyPr wrap="square" lIns="0" tIns="0" rIns="0" bIns="0" rtlCol="0" anchor="ctr"/>
          <a:lstStyle/>
          <a:p>
            <a:r>
              <a:rPr lang="en-US" sz="2133" b="1" dirty="0">
                <a:solidFill>
                  <a:schemeClr val="tx2"/>
                </a:solidFill>
                <a:latin typeface="Arial" panose="020B0604020202020204" pitchFamily="34" charset="0"/>
                <a:cs typeface="Arial" panose="020B0604020202020204" pitchFamily="34" charset="0"/>
              </a:rPr>
              <a:t>3. Set the rules</a:t>
            </a:r>
            <a:endParaRPr lang="en-US" sz="2133" dirty="0">
              <a:latin typeface="Arial" panose="020B0604020202020204" pitchFamily="34" charset="0"/>
              <a:cs typeface="Arial" panose="020B0604020202020204" pitchFamily="34" charset="0"/>
            </a:endParaRPr>
          </a:p>
        </p:txBody>
      </p:sp>
      <p:sp>
        <p:nvSpPr>
          <p:cNvPr id="20" name="Text 12">
            <a:extLst>
              <a:ext uri="{FF2B5EF4-FFF2-40B4-BE49-F238E27FC236}">
                <a16:creationId xmlns:a16="http://schemas.microsoft.com/office/drawing/2014/main" id="{7C29DF76-6FF4-2915-190B-90F45E583DE2}"/>
              </a:ext>
            </a:extLst>
          </p:cNvPr>
          <p:cNvSpPr txBox="1"/>
          <p:nvPr/>
        </p:nvSpPr>
        <p:spPr>
          <a:xfrm>
            <a:off x="6350377" y="3230932"/>
            <a:ext cx="2254933" cy="1889268"/>
          </a:xfrm>
          <a:prstGeom prst="rect">
            <a:avLst/>
          </a:prstGeom>
          <a:noFill/>
          <a:ln/>
        </p:spPr>
        <p:txBody>
          <a:bodyPr wrap="square" lIns="0" tIns="0" rIns="0" bIns="0" rtlCol="0" anchor="t"/>
          <a:lstStyle/>
          <a:p>
            <a:r>
              <a:rPr lang="en-GB" sz="1400" dirty="0">
                <a:latin typeface="Arial" panose="020B0604020202020204" pitchFamily="34" charset="0"/>
                <a:cs typeface="Arial" panose="020B0604020202020204" pitchFamily="34" charset="0"/>
              </a:rPr>
              <a:t>Governance and a messaging policy should be agreed before wider rollout, so this should be done prior to wider rollout (Microsoft, 2026a; NHS Transformation Directorate, no date).</a:t>
            </a:r>
            <a:endParaRPr lang="en-US" sz="1400" dirty="0">
              <a:latin typeface="Arial" panose="020B0604020202020204" pitchFamily="34" charset="0"/>
              <a:cs typeface="Arial" panose="020B0604020202020204" pitchFamily="34" charset="0"/>
            </a:endParaRPr>
          </a:p>
        </p:txBody>
      </p:sp>
      <p:sp>
        <p:nvSpPr>
          <p:cNvPr id="21" name="Step card 4">
            <a:extLst>
              <a:ext uri="{FF2B5EF4-FFF2-40B4-BE49-F238E27FC236}">
                <a16:creationId xmlns:a16="http://schemas.microsoft.com/office/drawing/2014/main" id="{ED38F2A5-E0AB-4362-BDF0-526535B50A2B}"/>
              </a:ext>
            </a:extLst>
          </p:cNvPr>
          <p:cNvSpPr/>
          <p:nvPr/>
        </p:nvSpPr>
        <p:spPr>
          <a:xfrm>
            <a:off x="8946597" y="1707329"/>
            <a:ext cx="2559653" cy="3473815"/>
          </a:xfrm>
          <a:prstGeom prst="rect">
            <a:avLst/>
          </a:prstGeom>
          <a:solidFill>
            <a:schemeClr val="bg2"/>
          </a:solidFill>
          <a:ln w="12700">
            <a:solidFill>
              <a:schemeClr val="bg2"/>
            </a:solidFill>
            <a:prstDash val="solid"/>
          </a:ln>
        </p:spPr>
        <p:txBody>
          <a:bodyPr/>
          <a:lstStyle/>
          <a:p>
            <a:endParaRPr lang="en-US" sz="3199">
              <a:latin typeface="Arial" panose="020B0604020202020204" pitchFamily="34" charset="0"/>
              <a:cs typeface="Arial" panose="020B0604020202020204" pitchFamily="34" charset="0"/>
            </a:endParaRPr>
          </a:p>
        </p:txBody>
      </p:sp>
      <p:sp>
        <p:nvSpPr>
          <p:cNvPr id="22" name="Step circle 4">
            <a:extLst>
              <a:ext uri="{FF2B5EF4-FFF2-40B4-BE49-F238E27FC236}">
                <a16:creationId xmlns:a16="http://schemas.microsoft.com/office/drawing/2014/main" id="{5A8F736D-BC80-694B-1E2F-10CE44F476E0}"/>
              </a:ext>
            </a:extLst>
          </p:cNvPr>
          <p:cNvSpPr/>
          <p:nvPr/>
        </p:nvSpPr>
        <p:spPr>
          <a:xfrm>
            <a:off x="9129430" y="1890161"/>
            <a:ext cx="670385" cy="670385"/>
          </a:xfrm>
          <a:prstGeom prst="ellipse">
            <a:avLst/>
          </a:prstGeom>
          <a:solidFill>
            <a:schemeClr val="accent1"/>
          </a:solidFill>
          <a:ln w="12700">
            <a:solidFill>
              <a:schemeClr val="accent1"/>
            </a:solidFill>
            <a:prstDash val="solid"/>
          </a:ln>
        </p:spPr>
        <p:txBody>
          <a:bodyPr/>
          <a:lstStyle/>
          <a:p>
            <a:endParaRPr lang="en-US" sz="3199">
              <a:latin typeface="Arial" panose="020B0604020202020204" pitchFamily="34" charset="0"/>
              <a:cs typeface="Arial" panose="020B0604020202020204" pitchFamily="34" charset="0"/>
            </a:endParaRPr>
          </a:p>
        </p:txBody>
      </p:sp>
      <p:pic>
        <p:nvPicPr>
          <p:cNvPr id="23" name="Step icon 4" descr="preencoded.png">
            <a:extLst>
              <a:ext uri="{FF2B5EF4-FFF2-40B4-BE49-F238E27FC236}">
                <a16:creationId xmlns:a16="http://schemas.microsoft.com/office/drawing/2014/main" id="{7C291FD5-A6E6-4F6E-BE23-056938E483B6}"/>
              </a:ext>
            </a:extLst>
          </p:cNvPr>
          <p:cNvPicPr>
            <a:picLocks noChangeAspect="1"/>
          </p:cNvPicPr>
          <p:nvPr/>
        </p:nvPicPr>
        <p:blipFill>
          <a:blip r:embed="rId5"/>
          <a:stretch>
            <a:fillRect/>
          </a:stretch>
        </p:blipFill>
        <p:spPr>
          <a:xfrm>
            <a:off x="9300073" y="2060805"/>
            <a:ext cx="329098" cy="329098"/>
          </a:xfrm>
          <a:prstGeom prst="rect">
            <a:avLst/>
          </a:prstGeom>
        </p:spPr>
      </p:pic>
      <p:sp>
        <p:nvSpPr>
          <p:cNvPr id="24" name="Text 15">
            <a:extLst>
              <a:ext uri="{FF2B5EF4-FFF2-40B4-BE49-F238E27FC236}">
                <a16:creationId xmlns:a16="http://schemas.microsoft.com/office/drawing/2014/main" id="{382EBE05-91A2-C62A-174C-850EFCCDB773}"/>
              </a:ext>
            </a:extLst>
          </p:cNvPr>
          <p:cNvSpPr txBox="1"/>
          <p:nvPr/>
        </p:nvSpPr>
        <p:spPr>
          <a:xfrm>
            <a:off x="9129429" y="2682434"/>
            <a:ext cx="2254933" cy="487553"/>
          </a:xfrm>
          <a:prstGeom prst="rect">
            <a:avLst/>
          </a:prstGeom>
          <a:noFill/>
          <a:ln/>
        </p:spPr>
        <p:txBody>
          <a:bodyPr wrap="square" lIns="0" tIns="0" rIns="0" bIns="0" rtlCol="0" anchor="ctr"/>
          <a:lstStyle/>
          <a:p>
            <a:r>
              <a:rPr lang="en-US" sz="2133" b="1" dirty="0">
                <a:solidFill>
                  <a:schemeClr val="tx2"/>
                </a:solidFill>
                <a:latin typeface="Arial" panose="020B0604020202020204" pitchFamily="34" charset="0"/>
                <a:cs typeface="Arial" panose="020B0604020202020204" pitchFamily="34" charset="0"/>
              </a:rPr>
              <a:t>4. Review</a:t>
            </a:r>
            <a:endParaRPr lang="en-US" sz="2133" dirty="0">
              <a:latin typeface="Arial" panose="020B0604020202020204" pitchFamily="34" charset="0"/>
              <a:cs typeface="Arial" panose="020B0604020202020204" pitchFamily="34" charset="0"/>
            </a:endParaRPr>
          </a:p>
        </p:txBody>
      </p:sp>
      <p:sp>
        <p:nvSpPr>
          <p:cNvPr id="25" name="Text 16">
            <a:extLst>
              <a:ext uri="{FF2B5EF4-FFF2-40B4-BE49-F238E27FC236}">
                <a16:creationId xmlns:a16="http://schemas.microsoft.com/office/drawing/2014/main" id="{93086828-AABC-6F19-D0EB-A78E0F6A53CC}"/>
              </a:ext>
            </a:extLst>
          </p:cNvPr>
          <p:cNvSpPr txBox="1"/>
          <p:nvPr/>
        </p:nvSpPr>
        <p:spPr>
          <a:xfrm>
            <a:off x="9129429" y="3230932"/>
            <a:ext cx="2254933" cy="1889268"/>
          </a:xfrm>
          <a:prstGeom prst="rect">
            <a:avLst/>
          </a:prstGeom>
          <a:noFill/>
          <a:ln/>
        </p:spPr>
        <p:txBody>
          <a:bodyPr wrap="square" lIns="0" tIns="0" rIns="0" bIns="0" rtlCol="0" anchor="t"/>
          <a:lstStyle/>
          <a:p>
            <a:r>
              <a:rPr lang="en-GB" sz="1400" dirty="0">
                <a:latin typeface="Arial" panose="020B0604020202020204" pitchFamily="34" charset="0"/>
                <a:cs typeface="Arial" panose="020B0604020202020204" pitchFamily="34" charset="0"/>
              </a:rPr>
              <a:t>Apply champion feedback to resolve issues and subsequently share with other staff (Microsoft, 2024a; Microsoft, 2022).</a:t>
            </a:r>
            <a:endParaRPr lang="en-US" sz="1400" dirty="0">
              <a:latin typeface="Arial" panose="020B0604020202020204" pitchFamily="34" charset="0"/>
              <a:cs typeface="Arial" panose="020B0604020202020204" pitchFamily="34" charset="0"/>
            </a:endParaRPr>
          </a:p>
        </p:txBody>
      </p:sp>
      <p:sp>
        <p:nvSpPr>
          <p:cNvPr id="26" name="Text 17">
            <a:extLst>
              <a:ext uri="{FF2B5EF4-FFF2-40B4-BE49-F238E27FC236}">
                <a16:creationId xmlns:a16="http://schemas.microsoft.com/office/drawing/2014/main" id="{1DEB3267-B283-B500-BBF8-B3A28F1F7D68}"/>
              </a:ext>
            </a:extLst>
          </p:cNvPr>
          <p:cNvSpPr txBox="1"/>
          <p:nvPr/>
        </p:nvSpPr>
        <p:spPr>
          <a:xfrm>
            <a:off x="682573" y="5824823"/>
            <a:ext cx="10969943" cy="731330"/>
          </a:xfrm>
          <a:prstGeom prst="rect">
            <a:avLst/>
          </a:prstGeom>
          <a:noFill/>
          <a:ln/>
        </p:spPr>
        <p:txBody>
          <a:bodyPr wrap="square" lIns="0" tIns="0" rIns="0" bIns="0" rtlCol="0" anchor="ctr"/>
          <a:lstStyle/>
          <a:p>
            <a:r>
              <a:rPr lang="en-GB" sz="1866" b="1" dirty="0">
                <a:solidFill>
                  <a:schemeClr val="tx2"/>
                </a:solidFill>
                <a:latin typeface="Arial" panose="020B0604020202020204" pitchFamily="34" charset="0"/>
                <a:cs typeface="Arial" panose="020B0604020202020204" pitchFamily="34" charset="0"/>
              </a:rPr>
              <a:t>Recommended for Ashford : channels for every role group, such as nurses, care coordinators and the primary office</a:t>
            </a:r>
            <a:endParaRPr lang="en-US" sz="1866"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360290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9EA590ED-B96A-9F63-35ED-D839C1E0CCD9}"/>
              </a:ext>
            </a:extLst>
          </p:cNvPr>
          <p:cNvSpPr>
            <a:spLocks noGrp="1"/>
          </p:cNvSpPr>
          <p:nvPr>
            <p:ph type="sldNum" sz="quarter" idx="12"/>
          </p:nvPr>
        </p:nvSpPr>
        <p:spPr/>
        <p:txBody>
          <a:bodyPr/>
          <a:lstStyle/>
          <a:p>
            <a:fld id="{EB37DED6-D4C7-42EE-AB49-D2E39E64FDE4}" type="slidenum">
              <a:rPr lang="en-US" smtClean="0">
                <a:latin typeface="Arial" panose="020B0604020202020204" pitchFamily="34" charset="0"/>
                <a:cs typeface="Arial" panose="020B0604020202020204" pitchFamily="34" charset="0"/>
              </a:rPr>
              <a:pPr/>
              <a:t>7</a:t>
            </a:fld>
            <a:endParaRPr lang="en-US" dirty="0">
              <a:latin typeface="Arial" panose="020B0604020202020204" pitchFamily="34" charset="0"/>
              <a:cs typeface="Arial" panose="020B0604020202020204" pitchFamily="34" charset="0"/>
            </a:endParaRPr>
          </a:p>
        </p:txBody>
      </p:sp>
      <p:sp>
        <p:nvSpPr>
          <p:cNvPr id="5" name="Text 1">
            <a:extLst>
              <a:ext uri="{FF2B5EF4-FFF2-40B4-BE49-F238E27FC236}">
                <a16:creationId xmlns:a16="http://schemas.microsoft.com/office/drawing/2014/main" id="{E5D30ECE-3BEB-FF60-973B-860AF918BE18}"/>
              </a:ext>
            </a:extLst>
          </p:cNvPr>
          <p:cNvSpPr txBox="1">
            <a:spLocks/>
          </p:cNvSpPr>
          <p:nvPr/>
        </p:nvSpPr>
        <p:spPr>
          <a:xfrm>
            <a:off x="609441" y="427502"/>
            <a:ext cx="10969943" cy="1036050"/>
          </a:xfrm>
          <a:prstGeom prst="rect">
            <a:avLst/>
          </a:prstGeom>
          <a:noFill/>
          <a:ln/>
        </p:spPr>
        <p:txBody>
          <a:bodyPr vert="horz" wrap="square" lIns="0" tIns="0" rIns="0" bIns="0" rtlCol="0" anchor="ctr">
            <a:normAutofit fontScale="97500"/>
          </a:bodyPr>
          <a:lstStyle>
            <a:lvl1pPr algn="l" defTabSz="1218987" rtl="0" eaLnBrk="1" latinLnBrk="0" hangingPunct="1">
              <a:lnSpc>
                <a:spcPct val="85000"/>
              </a:lnSpc>
              <a:spcBef>
                <a:spcPct val="0"/>
              </a:spcBef>
              <a:buNone/>
              <a:tabLst/>
              <a:defRPr sz="2400" b="1" kern="1200" cap="none" baseline="0">
                <a:solidFill>
                  <a:schemeClr val="accent2">
                    <a:lumMod val="50000"/>
                  </a:schemeClr>
                </a:solidFill>
                <a:effectLst/>
                <a:latin typeface="+mj-lt"/>
                <a:ea typeface="+mj-ea"/>
                <a:cs typeface="+mj-cs"/>
              </a:defRPr>
            </a:lvl1pPr>
          </a:lstStyle>
          <a:p>
            <a:r>
              <a:rPr lang="en-US"/>
              <a:t>Recommendation: safe and consistent use</a:t>
            </a:r>
            <a:endParaRPr lang="en-US" dirty="0"/>
          </a:p>
        </p:txBody>
      </p:sp>
      <p:sp>
        <p:nvSpPr>
          <p:cNvPr id="6" name="Rule card 1">
            <a:extLst>
              <a:ext uri="{FF2B5EF4-FFF2-40B4-BE49-F238E27FC236}">
                <a16:creationId xmlns:a16="http://schemas.microsoft.com/office/drawing/2014/main" id="{DA182D85-1B1E-8017-11D4-258E21F1DE6A}"/>
              </a:ext>
            </a:extLst>
          </p:cNvPr>
          <p:cNvSpPr/>
          <p:nvPr/>
        </p:nvSpPr>
        <p:spPr>
          <a:xfrm>
            <a:off x="609441" y="1707329"/>
            <a:ext cx="5241195" cy="2011156"/>
          </a:xfrm>
          <a:prstGeom prst="rect">
            <a:avLst/>
          </a:prstGeom>
          <a:solidFill>
            <a:schemeClr val="bg2"/>
          </a:solidFill>
          <a:ln w="12700">
            <a:solidFill>
              <a:schemeClr val="bg2"/>
            </a:solidFill>
            <a:prstDash val="solid"/>
          </a:ln>
        </p:spPr>
        <p:txBody>
          <a:bodyPr/>
          <a:lstStyle/>
          <a:p>
            <a:endParaRPr lang="en-US" sz="3199">
              <a:latin typeface="Arial" panose="020B0604020202020204" pitchFamily="34" charset="0"/>
              <a:cs typeface="Arial" panose="020B0604020202020204" pitchFamily="34" charset="0"/>
            </a:endParaRPr>
          </a:p>
        </p:txBody>
      </p:sp>
      <p:sp>
        <p:nvSpPr>
          <p:cNvPr id="7" name="Rule icon circle 1">
            <a:extLst>
              <a:ext uri="{FF2B5EF4-FFF2-40B4-BE49-F238E27FC236}">
                <a16:creationId xmlns:a16="http://schemas.microsoft.com/office/drawing/2014/main" id="{3C5DC847-956A-7F6E-E8BA-6EF6B3FC1EE8}"/>
              </a:ext>
            </a:extLst>
          </p:cNvPr>
          <p:cNvSpPr/>
          <p:nvPr/>
        </p:nvSpPr>
        <p:spPr>
          <a:xfrm>
            <a:off x="853217" y="1951105"/>
            <a:ext cx="609441" cy="609441"/>
          </a:xfrm>
          <a:prstGeom prst="ellipse">
            <a:avLst/>
          </a:prstGeom>
          <a:solidFill>
            <a:schemeClr val="accent1"/>
          </a:solidFill>
          <a:ln w="12700">
            <a:solidFill>
              <a:schemeClr val="accent1"/>
            </a:solidFill>
            <a:prstDash val="solid"/>
          </a:ln>
        </p:spPr>
        <p:txBody>
          <a:bodyPr/>
          <a:lstStyle/>
          <a:p>
            <a:endParaRPr lang="en-US" sz="3199">
              <a:latin typeface="Arial" panose="020B0604020202020204" pitchFamily="34" charset="0"/>
              <a:cs typeface="Arial" panose="020B0604020202020204" pitchFamily="34" charset="0"/>
            </a:endParaRPr>
          </a:p>
        </p:txBody>
      </p:sp>
      <p:pic>
        <p:nvPicPr>
          <p:cNvPr id="8" name="Rule icon 1" descr="preencoded.png">
            <a:extLst>
              <a:ext uri="{FF2B5EF4-FFF2-40B4-BE49-F238E27FC236}">
                <a16:creationId xmlns:a16="http://schemas.microsoft.com/office/drawing/2014/main" id="{75C50993-D38F-1694-93FB-E8CA244F20E3}"/>
              </a:ext>
            </a:extLst>
          </p:cNvPr>
          <p:cNvPicPr>
            <a:picLocks noChangeAspect="1"/>
          </p:cNvPicPr>
          <p:nvPr/>
        </p:nvPicPr>
        <p:blipFill>
          <a:blip r:embed="rId2"/>
          <a:stretch>
            <a:fillRect/>
          </a:stretch>
        </p:blipFill>
        <p:spPr>
          <a:xfrm>
            <a:off x="999483" y="2097371"/>
            <a:ext cx="316909" cy="316909"/>
          </a:xfrm>
          <a:prstGeom prst="rect">
            <a:avLst/>
          </a:prstGeom>
        </p:spPr>
      </p:pic>
      <p:sp>
        <p:nvSpPr>
          <p:cNvPr id="9" name="Text 3">
            <a:extLst>
              <a:ext uri="{FF2B5EF4-FFF2-40B4-BE49-F238E27FC236}">
                <a16:creationId xmlns:a16="http://schemas.microsoft.com/office/drawing/2014/main" id="{6B4D420F-291A-5CB9-9632-87DC91F10EF8}"/>
              </a:ext>
            </a:extLst>
          </p:cNvPr>
          <p:cNvSpPr txBox="1"/>
          <p:nvPr/>
        </p:nvSpPr>
        <p:spPr>
          <a:xfrm>
            <a:off x="1706435" y="1890161"/>
            <a:ext cx="3900424" cy="548497"/>
          </a:xfrm>
          <a:prstGeom prst="rect">
            <a:avLst/>
          </a:prstGeom>
          <a:noFill/>
          <a:ln/>
        </p:spPr>
        <p:txBody>
          <a:bodyPr wrap="square" lIns="0" tIns="0" rIns="0" bIns="0" rtlCol="0" anchor="ctr"/>
          <a:lstStyle/>
          <a:p>
            <a:r>
              <a:rPr lang="en-US" sz="2133" b="1" dirty="0">
                <a:solidFill>
                  <a:schemeClr val="tx2"/>
                </a:solidFill>
                <a:latin typeface="Arial" panose="020B0604020202020204" pitchFamily="34" charset="0"/>
                <a:cs typeface="Arial" panose="020B0604020202020204" pitchFamily="34" charset="0"/>
              </a:rPr>
              <a:t>Agree a messaging policy</a:t>
            </a:r>
            <a:endParaRPr lang="en-US" sz="2133" dirty="0">
              <a:latin typeface="Arial" panose="020B0604020202020204" pitchFamily="34" charset="0"/>
              <a:cs typeface="Arial" panose="020B0604020202020204" pitchFamily="34" charset="0"/>
            </a:endParaRPr>
          </a:p>
        </p:txBody>
      </p:sp>
      <p:sp>
        <p:nvSpPr>
          <p:cNvPr id="10" name="Text 4">
            <a:extLst>
              <a:ext uri="{FF2B5EF4-FFF2-40B4-BE49-F238E27FC236}">
                <a16:creationId xmlns:a16="http://schemas.microsoft.com/office/drawing/2014/main" id="{5591EF5D-8E8F-4D3E-4E94-1FE646C83790}"/>
              </a:ext>
            </a:extLst>
          </p:cNvPr>
          <p:cNvSpPr txBox="1"/>
          <p:nvPr/>
        </p:nvSpPr>
        <p:spPr>
          <a:xfrm>
            <a:off x="1706435" y="2499602"/>
            <a:ext cx="3900424" cy="1096994"/>
          </a:xfrm>
          <a:prstGeom prst="rect">
            <a:avLst/>
          </a:prstGeom>
          <a:noFill/>
          <a:ln/>
        </p:spPr>
        <p:txBody>
          <a:bodyPr wrap="square" lIns="0" tIns="0" rIns="0" bIns="0" rtlCol="0" anchor="t"/>
          <a:lstStyle/>
          <a:p>
            <a:r>
              <a:rPr lang="en-GB" sz="1400" dirty="0">
                <a:latin typeface="Arial" panose="020B0604020202020204" pitchFamily="34" charset="0"/>
                <a:cs typeface="Arial" panose="020B0604020202020204" pitchFamily="34" charset="0"/>
              </a:rPr>
              <a:t>Have written policies and procedures for when to message and first consider data protection risks (NHS Transformation Directorate, no date).</a:t>
            </a:r>
            <a:endParaRPr lang="en-US" sz="1400" dirty="0">
              <a:latin typeface="Arial" panose="020B0604020202020204" pitchFamily="34" charset="0"/>
              <a:cs typeface="Arial" panose="020B0604020202020204" pitchFamily="34" charset="0"/>
            </a:endParaRPr>
          </a:p>
        </p:txBody>
      </p:sp>
      <p:sp>
        <p:nvSpPr>
          <p:cNvPr id="11" name="Rule card 2">
            <a:extLst>
              <a:ext uri="{FF2B5EF4-FFF2-40B4-BE49-F238E27FC236}">
                <a16:creationId xmlns:a16="http://schemas.microsoft.com/office/drawing/2014/main" id="{C9B32806-E617-0165-36ED-573A4E0EED1B}"/>
              </a:ext>
            </a:extLst>
          </p:cNvPr>
          <p:cNvSpPr/>
          <p:nvPr/>
        </p:nvSpPr>
        <p:spPr>
          <a:xfrm>
            <a:off x="6338188" y="1707329"/>
            <a:ext cx="5241195" cy="2011156"/>
          </a:xfrm>
          <a:prstGeom prst="rect">
            <a:avLst/>
          </a:prstGeom>
          <a:solidFill>
            <a:schemeClr val="bg2"/>
          </a:solidFill>
          <a:ln w="12700">
            <a:solidFill>
              <a:schemeClr val="bg2"/>
            </a:solidFill>
            <a:prstDash val="solid"/>
          </a:ln>
        </p:spPr>
        <p:txBody>
          <a:bodyPr/>
          <a:lstStyle/>
          <a:p>
            <a:endParaRPr lang="en-US" sz="3199">
              <a:latin typeface="Arial" panose="020B0604020202020204" pitchFamily="34" charset="0"/>
              <a:cs typeface="Arial" panose="020B0604020202020204" pitchFamily="34" charset="0"/>
            </a:endParaRPr>
          </a:p>
        </p:txBody>
      </p:sp>
      <p:sp>
        <p:nvSpPr>
          <p:cNvPr id="12" name="Rule icon circle 2">
            <a:extLst>
              <a:ext uri="{FF2B5EF4-FFF2-40B4-BE49-F238E27FC236}">
                <a16:creationId xmlns:a16="http://schemas.microsoft.com/office/drawing/2014/main" id="{0AF12E3C-48E3-6AE4-73B2-B387C72A79B2}"/>
              </a:ext>
            </a:extLst>
          </p:cNvPr>
          <p:cNvSpPr/>
          <p:nvPr/>
        </p:nvSpPr>
        <p:spPr>
          <a:xfrm>
            <a:off x="6581965" y="1951105"/>
            <a:ext cx="609441" cy="609441"/>
          </a:xfrm>
          <a:prstGeom prst="ellipse">
            <a:avLst/>
          </a:prstGeom>
          <a:solidFill>
            <a:schemeClr val="accent1"/>
          </a:solidFill>
          <a:ln w="12700">
            <a:solidFill>
              <a:schemeClr val="accent1"/>
            </a:solidFill>
            <a:prstDash val="solid"/>
          </a:ln>
        </p:spPr>
        <p:txBody>
          <a:bodyPr/>
          <a:lstStyle/>
          <a:p>
            <a:endParaRPr lang="en-US" sz="3199">
              <a:latin typeface="Arial" panose="020B0604020202020204" pitchFamily="34" charset="0"/>
              <a:cs typeface="Arial" panose="020B0604020202020204" pitchFamily="34" charset="0"/>
            </a:endParaRPr>
          </a:p>
        </p:txBody>
      </p:sp>
      <p:pic>
        <p:nvPicPr>
          <p:cNvPr id="13" name="Rule icon 2" descr="preencoded.png">
            <a:extLst>
              <a:ext uri="{FF2B5EF4-FFF2-40B4-BE49-F238E27FC236}">
                <a16:creationId xmlns:a16="http://schemas.microsoft.com/office/drawing/2014/main" id="{C955BBEF-884C-F931-D585-025DA9834EE8}"/>
              </a:ext>
            </a:extLst>
          </p:cNvPr>
          <p:cNvPicPr>
            <a:picLocks noChangeAspect="1"/>
          </p:cNvPicPr>
          <p:nvPr/>
        </p:nvPicPr>
        <p:blipFill>
          <a:blip r:embed="rId3"/>
          <a:stretch>
            <a:fillRect/>
          </a:stretch>
        </p:blipFill>
        <p:spPr>
          <a:xfrm>
            <a:off x="6728231" y="2097371"/>
            <a:ext cx="316909" cy="316909"/>
          </a:xfrm>
          <a:prstGeom prst="rect">
            <a:avLst/>
          </a:prstGeom>
        </p:spPr>
      </p:pic>
      <p:sp>
        <p:nvSpPr>
          <p:cNvPr id="14" name="Text 7">
            <a:extLst>
              <a:ext uri="{FF2B5EF4-FFF2-40B4-BE49-F238E27FC236}">
                <a16:creationId xmlns:a16="http://schemas.microsoft.com/office/drawing/2014/main" id="{09E79831-C77F-C963-FE27-46E43A44FAAD}"/>
              </a:ext>
            </a:extLst>
          </p:cNvPr>
          <p:cNvSpPr txBox="1"/>
          <p:nvPr/>
        </p:nvSpPr>
        <p:spPr>
          <a:xfrm>
            <a:off x="7435183" y="1890161"/>
            <a:ext cx="3900424" cy="548497"/>
          </a:xfrm>
          <a:prstGeom prst="rect">
            <a:avLst/>
          </a:prstGeom>
          <a:noFill/>
          <a:ln/>
        </p:spPr>
        <p:txBody>
          <a:bodyPr wrap="square" lIns="0" tIns="0" rIns="0" bIns="0" rtlCol="0" anchor="ctr"/>
          <a:lstStyle/>
          <a:p>
            <a:r>
              <a:rPr lang="en-US" sz="2133" b="1" dirty="0">
                <a:solidFill>
                  <a:schemeClr val="tx2"/>
                </a:solidFill>
                <a:latin typeface="Arial" panose="020B0604020202020204" pitchFamily="34" charset="0"/>
                <a:cs typeface="Arial" panose="020B0604020202020204" pitchFamily="34" charset="0"/>
              </a:rPr>
              <a:t>Keep records separate</a:t>
            </a:r>
            <a:endParaRPr lang="en-US" sz="2133" dirty="0">
              <a:latin typeface="Arial" panose="020B0604020202020204" pitchFamily="34" charset="0"/>
              <a:cs typeface="Arial" panose="020B0604020202020204" pitchFamily="34" charset="0"/>
            </a:endParaRPr>
          </a:p>
        </p:txBody>
      </p:sp>
      <p:sp>
        <p:nvSpPr>
          <p:cNvPr id="15" name="Text 8">
            <a:extLst>
              <a:ext uri="{FF2B5EF4-FFF2-40B4-BE49-F238E27FC236}">
                <a16:creationId xmlns:a16="http://schemas.microsoft.com/office/drawing/2014/main" id="{616D019D-2759-9891-6713-2186BC8F8BCB}"/>
              </a:ext>
            </a:extLst>
          </p:cNvPr>
          <p:cNvSpPr txBox="1"/>
          <p:nvPr/>
        </p:nvSpPr>
        <p:spPr>
          <a:xfrm>
            <a:off x="7435183" y="2499602"/>
            <a:ext cx="3900424" cy="1096994"/>
          </a:xfrm>
          <a:prstGeom prst="rect">
            <a:avLst/>
          </a:prstGeom>
          <a:noFill/>
          <a:ln/>
        </p:spPr>
        <p:txBody>
          <a:bodyPr wrap="square" lIns="0" tIns="0" rIns="0" bIns="0" rtlCol="0" anchor="t"/>
          <a:lstStyle/>
          <a:p>
            <a:r>
              <a:rPr lang="en-GB" sz="1400" dirty="0">
                <a:latin typeface="Arial" panose="020B0604020202020204" pitchFamily="34" charset="0"/>
                <a:cs typeface="Arial" panose="020B0604020202020204" pitchFamily="34" charset="0"/>
              </a:rPr>
              <a:t>Formal decisions regarding the care that should be made should be captured, in advance of the discussion, in the formal record, and chat should not be used as a substitute (NHS Transformation Directorate, n.d.).</a:t>
            </a:r>
            <a:endParaRPr lang="en-US" sz="1400" dirty="0">
              <a:latin typeface="Arial" panose="020B0604020202020204" pitchFamily="34" charset="0"/>
              <a:cs typeface="Arial" panose="020B0604020202020204" pitchFamily="34" charset="0"/>
            </a:endParaRPr>
          </a:p>
        </p:txBody>
      </p:sp>
      <p:sp>
        <p:nvSpPr>
          <p:cNvPr id="16" name="Rule card 3">
            <a:extLst>
              <a:ext uri="{FF2B5EF4-FFF2-40B4-BE49-F238E27FC236}">
                <a16:creationId xmlns:a16="http://schemas.microsoft.com/office/drawing/2014/main" id="{378A190E-31A8-BABF-B501-A578512962FB}"/>
              </a:ext>
            </a:extLst>
          </p:cNvPr>
          <p:cNvSpPr/>
          <p:nvPr/>
        </p:nvSpPr>
        <p:spPr>
          <a:xfrm>
            <a:off x="609441" y="4023205"/>
            <a:ext cx="5241195" cy="2011156"/>
          </a:xfrm>
          <a:prstGeom prst="rect">
            <a:avLst/>
          </a:prstGeom>
          <a:solidFill>
            <a:schemeClr val="bg2"/>
          </a:solidFill>
          <a:ln w="12700">
            <a:solidFill>
              <a:schemeClr val="bg2"/>
            </a:solidFill>
            <a:prstDash val="solid"/>
          </a:ln>
        </p:spPr>
        <p:txBody>
          <a:bodyPr/>
          <a:lstStyle/>
          <a:p>
            <a:endParaRPr lang="en-US" sz="3199">
              <a:latin typeface="Arial" panose="020B0604020202020204" pitchFamily="34" charset="0"/>
              <a:cs typeface="Arial" panose="020B0604020202020204" pitchFamily="34" charset="0"/>
            </a:endParaRPr>
          </a:p>
        </p:txBody>
      </p:sp>
      <p:sp>
        <p:nvSpPr>
          <p:cNvPr id="17" name="Rule icon circle 3">
            <a:extLst>
              <a:ext uri="{FF2B5EF4-FFF2-40B4-BE49-F238E27FC236}">
                <a16:creationId xmlns:a16="http://schemas.microsoft.com/office/drawing/2014/main" id="{2298449E-BF64-1001-0E2F-59C5070A3A69}"/>
              </a:ext>
            </a:extLst>
          </p:cNvPr>
          <p:cNvSpPr/>
          <p:nvPr/>
        </p:nvSpPr>
        <p:spPr>
          <a:xfrm>
            <a:off x="853217" y="4266982"/>
            <a:ext cx="609441" cy="609441"/>
          </a:xfrm>
          <a:prstGeom prst="ellipse">
            <a:avLst/>
          </a:prstGeom>
          <a:solidFill>
            <a:schemeClr val="accent1"/>
          </a:solidFill>
          <a:ln w="12700">
            <a:solidFill>
              <a:schemeClr val="accent1"/>
            </a:solidFill>
            <a:prstDash val="solid"/>
          </a:ln>
        </p:spPr>
        <p:txBody>
          <a:bodyPr/>
          <a:lstStyle/>
          <a:p>
            <a:endParaRPr lang="en-US" sz="3199">
              <a:latin typeface="Arial" panose="020B0604020202020204" pitchFamily="34" charset="0"/>
              <a:cs typeface="Arial" panose="020B0604020202020204" pitchFamily="34" charset="0"/>
            </a:endParaRPr>
          </a:p>
        </p:txBody>
      </p:sp>
      <p:pic>
        <p:nvPicPr>
          <p:cNvPr id="18" name="Rule icon 3" descr="preencoded.png">
            <a:extLst>
              <a:ext uri="{FF2B5EF4-FFF2-40B4-BE49-F238E27FC236}">
                <a16:creationId xmlns:a16="http://schemas.microsoft.com/office/drawing/2014/main" id="{17F4BCC5-7CC3-F737-D2B5-A28CFBA6478D}"/>
              </a:ext>
            </a:extLst>
          </p:cNvPr>
          <p:cNvPicPr>
            <a:picLocks noChangeAspect="1"/>
          </p:cNvPicPr>
          <p:nvPr/>
        </p:nvPicPr>
        <p:blipFill>
          <a:blip r:embed="rId4"/>
          <a:stretch>
            <a:fillRect/>
          </a:stretch>
        </p:blipFill>
        <p:spPr>
          <a:xfrm>
            <a:off x="999483" y="4413248"/>
            <a:ext cx="316909" cy="316909"/>
          </a:xfrm>
          <a:prstGeom prst="rect">
            <a:avLst/>
          </a:prstGeom>
        </p:spPr>
      </p:pic>
      <p:sp>
        <p:nvSpPr>
          <p:cNvPr id="19" name="Text 11">
            <a:extLst>
              <a:ext uri="{FF2B5EF4-FFF2-40B4-BE49-F238E27FC236}">
                <a16:creationId xmlns:a16="http://schemas.microsoft.com/office/drawing/2014/main" id="{13CA26A5-FA6C-1012-B484-94A93F0877C3}"/>
              </a:ext>
            </a:extLst>
          </p:cNvPr>
          <p:cNvSpPr txBox="1"/>
          <p:nvPr/>
        </p:nvSpPr>
        <p:spPr>
          <a:xfrm>
            <a:off x="1706435" y="4206038"/>
            <a:ext cx="3900424" cy="548497"/>
          </a:xfrm>
          <a:prstGeom prst="rect">
            <a:avLst/>
          </a:prstGeom>
          <a:noFill/>
          <a:ln/>
        </p:spPr>
        <p:txBody>
          <a:bodyPr wrap="square" lIns="0" tIns="0" rIns="0" bIns="0" rtlCol="0" anchor="ctr"/>
          <a:lstStyle/>
          <a:p>
            <a:r>
              <a:rPr lang="en-US" sz="2133" b="1" dirty="0">
                <a:solidFill>
                  <a:schemeClr val="tx2"/>
                </a:solidFill>
                <a:latin typeface="Arial" panose="020B0604020202020204" pitchFamily="34" charset="0"/>
                <a:cs typeface="Arial" panose="020B0604020202020204" pitchFamily="34" charset="0"/>
              </a:rPr>
              <a:t>Set up governance</a:t>
            </a:r>
            <a:endParaRPr lang="en-US" sz="2133" dirty="0">
              <a:latin typeface="Arial" panose="020B0604020202020204" pitchFamily="34" charset="0"/>
              <a:cs typeface="Arial" panose="020B0604020202020204" pitchFamily="34" charset="0"/>
            </a:endParaRPr>
          </a:p>
        </p:txBody>
      </p:sp>
      <p:sp>
        <p:nvSpPr>
          <p:cNvPr id="20" name="Text 12">
            <a:extLst>
              <a:ext uri="{FF2B5EF4-FFF2-40B4-BE49-F238E27FC236}">
                <a16:creationId xmlns:a16="http://schemas.microsoft.com/office/drawing/2014/main" id="{7518C8DB-7033-3BEF-1852-FB42CBAF657C}"/>
              </a:ext>
            </a:extLst>
          </p:cNvPr>
          <p:cNvSpPr txBox="1"/>
          <p:nvPr/>
        </p:nvSpPr>
        <p:spPr>
          <a:xfrm>
            <a:off x="1706435" y="4815479"/>
            <a:ext cx="3900424" cy="1096994"/>
          </a:xfrm>
          <a:prstGeom prst="rect">
            <a:avLst/>
          </a:prstGeom>
          <a:noFill/>
          <a:ln/>
        </p:spPr>
        <p:txBody>
          <a:bodyPr wrap="square" lIns="0" tIns="0" rIns="0" bIns="0" rtlCol="0" anchor="t"/>
          <a:lstStyle/>
          <a:p>
            <a:r>
              <a:rPr lang="en-GB" sz="1400" dirty="0">
                <a:latin typeface="Arial" panose="020B0604020202020204" pitchFamily="34" charset="0"/>
                <a:cs typeface="Arial" panose="020B0604020202020204" pitchFamily="34" charset="0"/>
              </a:rPr>
              <a:t>Decide who will create the teams, how the teams will be named, whether guests are permitted to join or not, and the time period for which the data is held (Microsoft, 2026a).</a:t>
            </a:r>
            <a:endParaRPr lang="en-US" sz="1400" dirty="0">
              <a:latin typeface="Arial" panose="020B0604020202020204" pitchFamily="34" charset="0"/>
              <a:cs typeface="Arial" panose="020B0604020202020204" pitchFamily="34" charset="0"/>
            </a:endParaRPr>
          </a:p>
        </p:txBody>
      </p:sp>
      <p:sp>
        <p:nvSpPr>
          <p:cNvPr id="21" name="Rule card 4">
            <a:extLst>
              <a:ext uri="{FF2B5EF4-FFF2-40B4-BE49-F238E27FC236}">
                <a16:creationId xmlns:a16="http://schemas.microsoft.com/office/drawing/2014/main" id="{B6AE9704-5792-7650-10FB-CCB88B908796}"/>
              </a:ext>
            </a:extLst>
          </p:cNvPr>
          <p:cNvSpPr/>
          <p:nvPr/>
        </p:nvSpPr>
        <p:spPr>
          <a:xfrm>
            <a:off x="6338188" y="4023205"/>
            <a:ext cx="5241195" cy="2011156"/>
          </a:xfrm>
          <a:prstGeom prst="rect">
            <a:avLst/>
          </a:prstGeom>
          <a:solidFill>
            <a:schemeClr val="bg2"/>
          </a:solidFill>
          <a:ln w="12700">
            <a:solidFill>
              <a:schemeClr val="bg2"/>
            </a:solidFill>
            <a:prstDash val="solid"/>
          </a:ln>
        </p:spPr>
        <p:txBody>
          <a:bodyPr/>
          <a:lstStyle/>
          <a:p>
            <a:endParaRPr lang="en-US" sz="3199">
              <a:latin typeface="Arial" panose="020B0604020202020204" pitchFamily="34" charset="0"/>
              <a:cs typeface="Arial" panose="020B0604020202020204" pitchFamily="34" charset="0"/>
            </a:endParaRPr>
          </a:p>
        </p:txBody>
      </p:sp>
      <p:sp>
        <p:nvSpPr>
          <p:cNvPr id="22" name="Rule icon circle 4">
            <a:extLst>
              <a:ext uri="{FF2B5EF4-FFF2-40B4-BE49-F238E27FC236}">
                <a16:creationId xmlns:a16="http://schemas.microsoft.com/office/drawing/2014/main" id="{FE27B26F-37AD-A9D7-504D-241A87CCD751}"/>
              </a:ext>
            </a:extLst>
          </p:cNvPr>
          <p:cNvSpPr/>
          <p:nvPr/>
        </p:nvSpPr>
        <p:spPr>
          <a:xfrm>
            <a:off x="6581965" y="4266982"/>
            <a:ext cx="609441" cy="609441"/>
          </a:xfrm>
          <a:prstGeom prst="ellipse">
            <a:avLst/>
          </a:prstGeom>
          <a:solidFill>
            <a:schemeClr val="accent1"/>
          </a:solidFill>
          <a:ln w="12700">
            <a:solidFill>
              <a:schemeClr val="accent1"/>
            </a:solidFill>
            <a:prstDash val="solid"/>
          </a:ln>
        </p:spPr>
        <p:txBody>
          <a:bodyPr/>
          <a:lstStyle/>
          <a:p>
            <a:endParaRPr lang="en-US" sz="3199">
              <a:latin typeface="Arial" panose="020B0604020202020204" pitchFamily="34" charset="0"/>
              <a:cs typeface="Arial" panose="020B0604020202020204" pitchFamily="34" charset="0"/>
            </a:endParaRPr>
          </a:p>
        </p:txBody>
      </p:sp>
      <p:pic>
        <p:nvPicPr>
          <p:cNvPr id="23" name="Rule icon 4" descr="preencoded.png">
            <a:extLst>
              <a:ext uri="{FF2B5EF4-FFF2-40B4-BE49-F238E27FC236}">
                <a16:creationId xmlns:a16="http://schemas.microsoft.com/office/drawing/2014/main" id="{E39930A5-0DE6-04C2-7841-94BD5800A031}"/>
              </a:ext>
            </a:extLst>
          </p:cNvPr>
          <p:cNvPicPr>
            <a:picLocks noChangeAspect="1"/>
          </p:cNvPicPr>
          <p:nvPr/>
        </p:nvPicPr>
        <p:blipFill>
          <a:blip r:embed="rId5"/>
          <a:stretch>
            <a:fillRect/>
          </a:stretch>
        </p:blipFill>
        <p:spPr>
          <a:xfrm>
            <a:off x="6728231" y="4413248"/>
            <a:ext cx="316909" cy="316909"/>
          </a:xfrm>
          <a:prstGeom prst="rect">
            <a:avLst/>
          </a:prstGeom>
        </p:spPr>
      </p:pic>
      <p:sp>
        <p:nvSpPr>
          <p:cNvPr id="24" name="Text 15">
            <a:extLst>
              <a:ext uri="{FF2B5EF4-FFF2-40B4-BE49-F238E27FC236}">
                <a16:creationId xmlns:a16="http://schemas.microsoft.com/office/drawing/2014/main" id="{A882C0E1-5793-8C5D-759B-DC751AAF5D1C}"/>
              </a:ext>
            </a:extLst>
          </p:cNvPr>
          <p:cNvSpPr txBox="1"/>
          <p:nvPr/>
        </p:nvSpPr>
        <p:spPr>
          <a:xfrm>
            <a:off x="7435183" y="4206038"/>
            <a:ext cx="3900424" cy="548497"/>
          </a:xfrm>
          <a:prstGeom prst="rect">
            <a:avLst/>
          </a:prstGeom>
          <a:noFill/>
          <a:ln/>
        </p:spPr>
        <p:txBody>
          <a:bodyPr wrap="square" lIns="0" tIns="0" rIns="0" bIns="0" rtlCol="0" anchor="ctr"/>
          <a:lstStyle/>
          <a:p>
            <a:r>
              <a:rPr lang="en-US" sz="2133" b="1" dirty="0">
                <a:solidFill>
                  <a:schemeClr val="tx2"/>
                </a:solidFill>
                <a:latin typeface="Arial" panose="020B0604020202020204" pitchFamily="34" charset="0"/>
                <a:cs typeface="Arial" panose="020B0604020202020204" pitchFamily="34" charset="0"/>
              </a:rPr>
              <a:t>Check notifications</a:t>
            </a:r>
            <a:endParaRPr lang="en-US" sz="2133" dirty="0">
              <a:latin typeface="Arial" panose="020B0604020202020204" pitchFamily="34" charset="0"/>
              <a:cs typeface="Arial" panose="020B0604020202020204" pitchFamily="34" charset="0"/>
            </a:endParaRPr>
          </a:p>
        </p:txBody>
      </p:sp>
      <p:sp>
        <p:nvSpPr>
          <p:cNvPr id="25" name="Text 16">
            <a:extLst>
              <a:ext uri="{FF2B5EF4-FFF2-40B4-BE49-F238E27FC236}">
                <a16:creationId xmlns:a16="http://schemas.microsoft.com/office/drawing/2014/main" id="{23EB6C79-1611-009A-E8DB-5CBEB4FF1BB1}"/>
              </a:ext>
            </a:extLst>
          </p:cNvPr>
          <p:cNvSpPr txBox="1"/>
          <p:nvPr/>
        </p:nvSpPr>
        <p:spPr>
          <a:xfrm>
            <a:off x="7435183" y="4815479"/>
            <a:ext cx="3900424" cy="1096994"/>
          </a:xfrm>
          <a:prstGeom prst="rect">
            <a:avLst/>
          </a:prstGeom>
          <a:noFill/>
          <a:ln/>
        </p:spPr>
        <p:txBody>
          <a:bodyPr wrap="square" lIns="0" tIns="0" rIns="0" bIns="0" rtlCol="0" anchor="t"/>
          <a:lstStyle/>
          <a:p>
            <a:r>
              <a:rPr lang="en-GB" sz="1400">
                <a:latin typeface="Arial" panose="020B0604020202020204" pitchFamily="34" charset="0"/>
                <a:cs typeface="Arial" panose="020B0604020202020204" pitchFamily="34" charset="0"/>
              </a:rPr>
              <a:t>Make sure staff phones can receive alerts from Teams to ensure that updates are never missed (Microsoft, 2026d).</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419999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Slide Number Placeholder 9">
            <a:extLst>
              <a:ext uri="{FF2B5EF4-FFF2-40B4-BE49-F238E27FC236}">
                <a16:creationId xmlns:a16="http://schemas.microsoft.com/office/drawing/2014/main" id="{A70AB493-62A3-904C-6F5A-33A0B9F43FBF}"/>
              </a:ext>
            </a:extLst>
          </p:cNvPr>
          <p:cNvSpPr>
            <a:spLocks noGrp="1"/>
          </p:cNvSpPr>
          <p:nvPr>
            <p:ph type="sldNum" sz="quarter" idx="12"/>
          </p:nvPr>
        </p:nvSpPr>
        <p:spPr>
          <a:xfrm>
            <a:off x="4133532" y="6190488"/>
            <a:ext cx="919036" cy="210312"/>
          </a:xfrm>
        </p:spPr>
        <p:txBody>
          <a:bodyPr/>
          <a:lstStyle/>
          <a:p>
            <a:fld id="{EB37DED6-D4C7-42EE-AB49-D2E39E64FDE4}" type="slidenum">
              <a:rPr lang="en-US" smtClean="0"/>
              <a:pPr/>
              <a:t>8</a:t>
            </a:fld>
            <a:endParaRPr lang="en-US" dirty="0"/>
          </a:p>
        </p:txBody>
      </p:sp>
      <p:sp>
        <p:nvSpPr>
          <p:cNvPr id="12" name="TextBox 11">
            <a:extLst>
              <a:ext uri="{FF2B5EF4-FFF2-40B4-BE49-F238E27FC236}">
                <a16:creationId xmlns:a16="http://schemas.microsoft.com/office/drawing/2014/main" id="{AD902BE7-0663-9B64-7F8F-AFD330BB5760}"/>
              </a:ext>
            </a:extLst>
          </p:cNvPr>
          <p:cNvSpPr txBox="1"/>
          <p:nvPr/>
        </p:nvSpPr>
        <p:spPr>
          <a:xfrm>
            <a:off x="608012" y="685800"/>
            <a:ext cx="10515600" cy="4859792"/>
          </a:xfrm>
          <a:prstGeom prst="rect">
            <a:avLst/>
          </a:prstGeom>
          <a:noFill/>
        </p:spPr>
        <p:txBody>
          <a:bodyPr wrap="square" rtlCol="0">
            <a:spAutoFit/>
          </a:bodyPr>
          <a:lstStyle/>
          <a:p>
            <a:pPr>
              <a:spcAft>
                <a:spcPts val="600"/>
              </a:spcAft>
            </a:pPr>
            <a:r>
              <a:rPr lang="en-US" sz="1600" b="1" dirty="0">
                <a:latin typeface="Arial" panose="020B0604020202020204" pitchFamily="34" charset="0"/>
                <a:cs typeface="Arial" panose="020B0604020202020204" pitchFamily="34" charset="0"/>
              </a:rPr>
              <a:t>Reference List</a:t>
            </a:r>
          </a:p>
          <a:p>
            <a:pPr>
              <a:spcAft>
                <a:spcPts val="600"/>
              </a:spcAft>
            </a:pPr>
            <a:r>
              <a:rPr lang="en-US" sz="1200" dirty="0">
                <a:latin typeface="Arial" panose="020B0604020202020204" pitchFamily="34" charset="0"/>
                <a:cs typeface="Arial" panose="020B0604020202020204" pitchFamily="34" charset="0"/>
              </a:rPr>
              <a:t>Microsoft (2022) </a:t>
            </a:r>
            <a:r>
              <a:rPr lang="en-US" sz="1200" i="1" dirty="0">
                <a:latin typeface="Arial" panose="020B0604020202020204" pitchFamily="34" charset="0"/>
                <a:cs typeface="Arial" panose="020B0604020202020204" pitchFamily="34" charset="0"/>
              </a:rPr>
              <a:t>Microsoft Teams adoption phase 1 - Start</a:t>
            </a:r>
            <a:r>
              <a:rPr lang="en-US" sz="1200" dirty="0">
                <a:latin typeface="Arial" panose="020B0604020202020204" pitchFamily="34" charset="0"/>
                <a:cs typeface="Arial" panose="020B0604020202020204" pitchFamily="34" charset="0"/>
              </a:rPr>
              <a:t>. Available at: https://learn.microsoft.com/en-us/microsoftteams/teams-adoption-phase1 </a:t>
            </a:r>
          </a:p>
          <a:p>
            <a:pPr>
              <a:spcAft>
                <a:spcPts val="600"/>
              </a:spcAft>
            </a:pPr>
            <a:r>
              <a:rPr lang="en-US" sz="1200" dirty="0">
                <a:latin typeface="Arial" panose="020B0604020202020204" pitchFamily="34" charset="0"/>
                <a:cs typeface="Arial" panose="020B0604020202020204" pitchFamily="34" charset="0"/>
              </a:rPr>
              <a:t>Microsoft (2024a) </a:t>
            </a:r>
            <a:r>
              <a:rPr lang="en-US" sz="1200" i="1" dirty="0">
                <a:latin typeface="Arial" panose="020B0604020202020204" pitchFamily="34" charset="0"/>
                <a:cs typeface="Arial" panose="020B0604020202020204" pitchFamily="34" charset="0"/>
              </a:rPr>
              <a:t>Create your champions program for Microsoft Teams</a:t>
            </a:r>
            <a:r>
              <a:rPr lang="en-US" sz="1200" dirty="0">
                <a:latin typeface="Arial" panose="020B0604020202020204" pitchFamily="34" charset="0"/>
                <a:cs typeface="Arial" panose="020B0604020202020204" pitchFamily="34" charset="0"/>
              </a:rPr>
              <a:t>. Available at: https://learn.microsoft.com/en-us/microsoftteams/teams-adoption-create-champions-program </a:t>
            </a:r>
          </a:p>
          <a:p>
            <a:pPr>
              <a:spcAft>
                <a:spcPts val="600"/>
              </a:spcAft>
            </a:pPr>
            <a:r>
              <a:rPr lang="en-US" sz="1200" dirty="0">
                <a:latin typeface="Arial" panose="020B0604020202020204" pitchFamily="34" charset="0"/>
                <a:cs typeface="Arial" panose="020B0604020202020204" pitchFamily="34" charset="0"/>
              </a:rPr>
              <a:t>Microsoft (2024b) </a:t>
            </a:r>
            <a:r>
              <a:rPr lang="en-US" sz="1200" i="1" dirty="0">
                <a:latin typeface="Arial" panose="020B0604020202020204" pitchFamily="34" charset="0"/>
                <a:cs typeface="Arial" panose="020B0604020202020204" pitchFamily="34" charset="0"/>
              </a:rPr>
              <a:t>Explore the Activity feed in Microsoft Teams</a:t>
            </a:r>
            <a:r>
              <a:rPr lang="en-US" sz="1200" dirty="0">
                <a:latin typeface="Arial" panose="020B0604020202020204" pitchFamily="34" charset="0"/>
                <a:cs typeface="Arial" panose="020B0604020202020204" pitchFamily="34" charset="0"/>
              </a:rPr>
              <a:t>. Available at: https://support.microsoft.com/en-us/teams/notifications-settings/explore-the-activity-feed-in-microsoft-teams </a:t>
            </a:r>
          </a:p>
          <a:p>
            <a:pPr>
              <a:spcAft>
                <a:spcPts val="600"/>
              </a:spcAft>
            </a:pPr>
            <a:r>
              <a:rPr lang="en-US" sz="1200" dirty="0">
                <a:latin typeface="Arial" panose="020B0604020202020204" pitchFamily="34" charset="0"/>
                <a:cs typeface="Arial" panose="020B0604020202020204" pitchFamily="34" charset="0"/>
              </a:rPr>
              <a:t>Microsoft (2024c) </a:t>
            </a:r>
            <a:r>
              <a:rPr lang="en-US" sz="1200" i="1" dirty="0">
                <a:latin typeface="Arial" panose="020B0604020202020204" pitchFamily="34" charset="0"/>
                <a:cs typeface="Arial" panose="020B0604020202020204" pitchFamily="34" charset="0"/>
              </a:rPr>
              <a:t>Frontline team collaboration</a:t>
            </a:r>
            <a:r>
              <a:rPr lang="en-US" sz="1200" dirty="0">
                <a:latin typeface="Arial" panose="020B0604020202020204" pitchFamily="34" charset="0"/>
                <a:cs typeface="Arial" panose="020B0604020202020204" pitchFamily="34" charset="0"/>
              </a:rPr>
              <a:t>. Available at: https://learn.microsoft.com/en-us/microsoft-365/frontline/flw-team-collaboration?view=o365-worldwide.</a:t>
            </a:r>
          </a:p>
          <a:p>
            <a:pPr>
              <a:spcAft>
                <a:spcPts val="600"/>
              </a:spcAft>
            </a:pPr>
            <a:r>
              <a:rPr lang="en-US" sz="1200" dirty="0">
                <a:latin typeface="Arial" panose="020B0604020202020204" pitchFamily="34" charset="0"/>
                <a:cs typeface="Arial" panose="020B0604020202020204" pitchFamily="34" charset="0"/>
              </a:rPr>
              <a:t>Microsoft (2026a) </a:t>
            </a:r>
            <a:r>
              <a:rPr lang="en-US" sz="1200" i="1" dirty="0">
                <a:latin typeface="Arial" panose="020B0604020202020204" pitchFamily="34" charset="0"/>
                <a:cs typeface="Arial" panose="020B0604020202020204" pitchFamily="34" charset="0"/>
              </a:rPr>
              <a:t>Governance quick start for Microsoft Teams</a:t>
            </a:r>
            <a:r>
              <a:rPr lang="en-US" sz="1200" dirty="0">
                <a:latin typeface="Arial" panose="020B0604020202020204" pitchFamily="34" charset="0"/>
                <a:cs typeface="Arial" panose="020B0604020202020204" pitchFamily="34" charset="0"/>
              </a:rPr>
              <a:t>. Available at: https://learn.microsoft.com/en-us/microsoftteams/teams-adoption-governance-quick-start.</a:t>
            </a:r>
          </a:p>
          <a:p>
            <a:pPr>
              <a:spcAft>
                <a:spcPts val="600"/>
              </a:spcAft>
            </a:pPr>
            <a:r>
              <a:rPr lang="en-US" sz="1200" dirty="0">
                <a:latin typeface="Arial" panose="020B0604020202020204" pitchFamily="34" charset="0"/>
                <a:cs typeface="Arial" panose="020B0604020202020204" pitchFamily="34" charset="0"/>
              </a:rPr>
              <a:t>Microsoft (2026b) </a:t>
            </a:r>
            <a:r>
              <a:rPr lang="en-US" sz="1200" i="1" dirty="0">
                <a:latin typeface="Arial" panose="020B0604020202020204" pitchFamily="34" charset="0"/>
                <a:cs typeface="Arial" panose="020B0604020202020204" pitchFamily="34" charset="0"/>
              </a:rPr>
              <a:t>Overview of security and compliance</a:t>
            </a:r>
            <a:r>
              <a:rPr lang="en-US" sz="1200" dirty="0">
                <a:latin typeface="Arial" panose="020B0604020202020204" pitchFamily="34" charset="0"/>
                <a:cs typeface="Arial" panose="020B0604020202020204" pitchFamily="34" charset="0"/>
              </a:rPr>
              <a:t>. Available at: https://learn.microsoft.com/en-us/microsoftteams/security-compliance-overview.</a:t>
            </a:r>
          </a:p>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1200" b="0" i="0" u="none" strike="noStrike" kern="1200" cap="none" spc="0" normalizeH="0" baseline="0" noProof="0" dirty="0">
                <a:ln>
                  <a:noFill/>
                </a:ln>
                <a:solidFill>
                  <a:srgbClr val="1B2A2F"/>
                </a:solidFill>
                <a:effectLst/>
                <a:uLnTx/>
                <a:uFillTx/>
                <a:latin typeface="Arial" panose="020B0604020202020204" pitchFamily="34" charset="0"/>
                <a:cs typeface="Arial" panose="020B0604020202020204" pitchFamily="34" charset="0"/>
              </a:rPr>
              <a:t>Microsoft (2026c) </a:t>
            </a:r>
            <a:r>
              <a:rPr kumimoji="0" lang="en-US" sz="1200" b="0" i="1" u="none" strike="noStrike" kern="1200" cap="none" spc="0" normalizeH="0" baseline="0" noProof="0" dirty="0">
                <a:ln>
                  <a:noFill/>
                </a:ln>
                <a:solidFill>
                  <a:srgbClr val="1B2A2F"/>
                </a:solidFill>
                <a:effectLst/>
                <a:uLnTx/>
                <a:uFillTx/>
                <a:latin typeface="Arial" panose="020B0604020202020204" pitchFamily="34" charset="0"/>
                <a:cs typeface="Arial" panose="020B0604020202020204" pitchFamily="34" charset="0"/>
              </a:rPr>
              <a:t>Overview of teams and channels in Microsoft Teams</a:t>
            </a:r>
            <a:r>
              <a:rPr kumimoji="0" lang="en-US" sz="1200" b="0" i="0" u="none" strike="noStrike" kern="1200" cap="none" spc="0" normalizeH="0" baseline="0" noProof="0" dirty="0">
                <a:ln>
                  <a:noFill/>
                </a:ln>
                <a:solidFill>
                  <a:srgbClr val="1B2A2F"/>
                </a:solidFill>
                <a:effectLst/>
                <a:uLnTx/>
                <a:uFillTx/>
                <a:latin typeface="Arial" panose="020B0604020202020204" pitchFamily="34" charset="0"/>
                <a:cs typeface="Arial" panose="020B0604020202020204" pitchFamily="34" charset="0"/>
              </a:rPr>
              <a:t>. Available at: https://learn.microsoft.com/en-us/microsoftteams/teams-channels-overview.</a:t>
            </a:r>
          </a:p>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1200" b="0" i="0" u="none" strike="noStrike" kern="1200" cap="none" spc="0" normalizeH="0" baseline="0" noProof="0" dirty="0">
                <a:ln>
                  <a:noFill/>
                </a:ln>
                <a:solidFill>
                  <a:srgbClr val="1B2A2F"/>
                </a:solidFill>
                <a:effectLst/>
                <a:uLnTx/>
                <a:uFillTx/>
                <a:latin typeface="Arial" panose="020B0604020202020204" pitchFamily="34" charset="0"/>
                <a:cs typeface="Arial" panose="020B0604020202020204" pitchFamily="34" charset="0"/>
              </a:rPr>
              <a:t>Microsoft (2026d) </a:t>
            </a:r>
            <a:r>
              <a:rPr kumimoji="0" lang="en-US" sz="1200" b="0" i="1" u="none" strike="noStrike" kern="1200" cap="none" spc="0" normalizeH="0" baseline="0" noProof="0" dirty="0">
                <a:ln>
                  <a:noFill/>
                </a:ln>
                <a:solidFill>
                  <a:srgbClr val="1B2A2F"/>
                </a:solidFill>
                <a:effectLst/>
                <a:uLnTx/>
                <a:uFillTx/>
                <a:latin typeface="Arial" panose="020B0604020202020204" pitchFamily="34" charset="0"/>
                <a:cs typeface="Arial" panose="020B0604020202020204" pitchFamily="34" charset="0"/>
              </a:rPr>
              <a:t>Troubleshoot notifications in Microsoft Teams mobile apps</a:t>
            </a:r>
            <a:r>
              <a:rPr kumimoji="0" lang="en-US" sz="1200" b="0" i="0" u="none" strike="noStrike" kern="1200" cap="none" spc="0" normalizeH="0" baseline="0" noProof="0" dirty="0">
                <a:ln>
                  <a:noFill/>
                </a:ln>
                <a:solidFill>
                  <a:srgbClr val="1B2A2F"/>
                </a:solidFill>
                <a:effectLst/>
                <a:uLnTx/>
                <a:uFillTx/>
                <a:latin typeface="Arial" panose="020B0604020202020204" pitchFamily="34" charset="0"/>
                <a:cs typeface="Arial" panose="020B0604020202020204" pitchFamily="34" charset="0"/>
              </a:rPr>
              <a:t>. Available at: https://support.microsoft.com/en-us/office/troubleshoot-notifications-in-microsoft-teams-mobile-apps-6d125ac2-e440-4fab-8e4c-2227a52d460c.</a:t>
            </a:r>
          </a:p>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1200" b="0" i="0" u="none" strike="noStrike" kern="1200" cap="none" spc="0" normalizeH="0" baseline="0" noProof="0" dirty="0">
                <a:ln>
                  <a:noFill/>
                </a:ln>
                <a:solidFill>
                  <a:srgbClr val="1B2A2F"/>
                </a:solidFill>
                <a:effectLst/>
                <a:uLnTx/>
                <a:uFillTx/>
                <a:latin typeface="Arial" panose="020B0604020202020204" pitchFamily="34" charset="0"/>
                <a:cs typeface="Arial" panose="020B0604020202020204" pitchFamily="34" charset="0"/>
              </a:rPr>
              <a:t>NHS Transformation Directorate (no date) </a:t>
            </a:r>
            <a:r>
              <a:rPr kumimoji="0" lang="en-US" sz="1200" b="0" i="1" u="none" strike="noStrike" kern="1200" cap="none" spc="0" normalizeH="0" baseline="0" noProof="0" dirty="0">
                <a:ln>
                  <a:noFill/>
                </a:ln>
                <a:solidFill>
                  <a:srgbClr val="1B2A2F"/>
                </a:solidFill>
                <a:effectLst/>
                <a:uLnTx/>
                <a:uFillTx/>
                <a:latin typeface="Arial" panose="020B0604020202020204" pitchFamily="34" charset="0"/>
                <a:cs typeface="Arial" panose="020B0604020202020204" pitchFamily="34" charset="0"/>
              </a:rPr>
              <a:t>Using mobile messaging</a:t>
            </a:r>
            <a:r>
              <a:rPr kumimoji="0" lang="en-US" sz="1200" b="0" i="0" u="none" strike="noStrike" kern="1200" cap="none" spc="0" normalizeH="0" baseline="0" noProof="0" dirty="0">
                <a:ln>
                  <a:noFill/>
                </a:ln>
                <a:solidFill>
                  <a:srgbClr val="1B2A2F"/>
                </a:solidFill>
                <a:effectLst/>
                <a:uLnTx/>
                <a:uFillTx/>
                <a:latin typeface="Arial" panose="020B0604020202020204" pitchFamily="34" charset="0"/>
                <a:cs typeface="Arial" panose="020B0604020202020204" pitchFamily="34" charset="0"/>
              </a:rPr>
              <a:t>. Available at: https://transform.england.nhs.uk/information-governance/guidance/use-mobile-messaging-software-health-and-care-settings/.</a:t>
            </a:r>
          </a:p>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1200" b="0" i="0" u="none" strike="noStrike" kern="1200" cap="none" spc="0" normalizeH="0" baseline="0" noProof="0" dirty="0">
                <a:ln>
                  <a:noFill/>
                </a:ln>
                <a:solidFill>
                  <a:srgbClr val="1B2A2F"/>
                </a:solidFill>
                <a:effectLst/>
                <a:uLnTx/>
                <a:uFillTx/>
                <a:latin typeface="Arial" panose="020B0604020202020204" pitchFamily="34" charset="0"/>
                <a:cs typeface="Arial" panose="020B0604020202020204" pitchFamily="34" charset="0"/>
              </a:rPr>
              <a:t>Teper, J. (2024) </a:t>
            </a:r>
            <a:r>
              <a:rPr kumimoji="0" lang="en-US" sz="1200" b="0" i="1" u="none" strike="noStrike" kern="1200" cap="none" spc="0" normalizeH="0" baseline="0" noProof="0" dirty="0">
                <a:ln>
                  <a:noFill/>
                </a:ln>
                <a:solidFill>
                  <a:srgbClr val="1B2A2F"/>
                </a:solidFill>
                <a:effectLst/>
                <a:uLnTx/>
                <a:uFillTx/>
                <a:latin typeface="Arial" panose="020B0604020202020204" pitchFamily="34" charset="0"/>
                <a:cs typeface="Arial" panose="020B0604020202020204" pitchFamily="34" charset="0"/>
              </a:rPr>
              <a:t>Streamline collaboration with the new chat and channels experience in Microsoft Teams</a:t>
            </a:r>
            <a:r>
              <a:rPr kumimoji="0" lang="en-US" sz="1200" b="0" i="0" u="none" strike="noStrike" kern="1200" cap="none" spc="0" normalizeH="0" baseline="0" noProof="0" dirty="0">
                <a:ln>
                  <a:noFill/>
                </a:ln>
                <a:solidFill>
                  <a:srgbClr val="1B2A2F"/>
                </a:solidFill>
                <a:effectLst/>
                <a:uLnTx/>
                <a:uFillTx/>
                <a:latin typeface="Arial" panose="020B0604020202020204" pitchFamily="34" charset="0"/>
                <a:cs typeface="Arial" panose="020B0604020202020204" pitchFamily="34" charset="0"/>
              </a:rPr>
              <a:t>. Available at: https://www.microsoft.com/en-us/microsoft-365/blog/2024/10/28/streamline-collaboration-with-the-new-chat-and-channels-experience-in-microsoft-teams/.</a:t>
            </a:r>
          </a:p>
          <a:p>
            <a:pPr>
              <a:lnSpc>
                <a:spcPct val="95000"/>
              </a:lnSpc>
            </a:pPr>
            <a:endParaRPr lang="en-US" dirty="0"/>
          </a:p>
        </p:txBody>
      </p:sp>
    </p:spTree>
    <p:extLst>
      <p:ext uri="{BB962C8B-B14F-4D97-AF65-F5344CB8AC3E}">
        <p14:creationId xmlns:p14="http://schemas.microsoft.com/office/powerpoint/2010/main" val="40519542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ustom">
  <a:themeElements>
    <a:clrScheme name="Custom 14">
      <a:dk1>
        <a:sysClr val="windowText" lastClr="000000"/>
      </a:dk1>
      <a:lt1>
        <a:sysClr val="window" lastClr="FFFFFF"/>
      </a:lt1>
      <a:dk2>
        <a:srgbClr val="445EA2"/>
      </a:dk2>
      <a:lt2>
        <a:srgbClr val="EBEBEB"/>
      </a:lt2>
      <a:accent1>
        <a:srgbClr val="4495A2"/>
      </a:accent1>
      <a:accent2>
        <a:srgbClr val="7CA655"/>
      </a:accent2>
      <a:accent3>
        <a:srgbClr val="DFB240"/>
      </a:accent3>
      <a:accent4>
        <a:srgbClr val="DF8C40"/>
      </a:accent4>
      <a:accent5>
        <a:srgbClr val="DF5D40"/>
      </a:accent5>
      <a:accent6>
        <a:srgbClr val="8760AD"/>
      </a:accent6>
      <a:hlink>
        <a:srgbClr val="DF5D40"/>
      </a:hlink>
      <a:folHlink>
        <a:srgbClr val="8760AD"/>
      </a:folHlink>
    </a:clrScheme>
    <a:fontScheme name="Custom 1">
      <a:majorFont>
        <a:latin typeface="Century Gothic"/>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spDef>
      <a:spPr>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w="12700">
          <a:miter lim="800000"/>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5000"/>
          </a:lnSpc>
          <a:defRPr/>
        </a:defPPr>
      </a:lstStyle>
    </a:txDef>
  </a:objectDefaults>
  <a:extraClrSchemeLst/>
  <a:extLst>
    <a:ext uri="{05A4C25C-085E-4340-85A3-A5531E510DB2}">
      <thm15:themeFamily xmlns:thm15="http://schemas.microsoft.com/office/thememl/2012/main" name="TM00677232_win32_KB_V4" id="{7C2CD246-3174-4527-8E3B-96BB004DC883}" vid="{2E14CB92-0E49-42FE-A66D-7EE51C3C8E2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6533545-1DB7-477E-8A8F-96BCFAC4DF02}">
  <ds:schemaRefs>
    <ds:schemaRef ds:uri="http://schemas.microsoft.com/sharepoint/v3/contenttype/forms"/>
  </ds:schemaRefs>
</ds:datastoreItem>
</file>

<file path=customXml/itemProps2.xml><?xml version="1.0" encoding="utf-8"?>
<ds:datastoreItem xmlns:ds="http://schemas.openxmlformats.org/officeDocument/2006/customXml" ds:itemID="{4DCB68CE-DF93-40D4-8A63-5E263F943342}">
  <ds:schemaRefs>
    <ds:schemaRef ds:uri="http://schemas.microsoft.com/office/2006/metadata/properties"/>
    <ds:schemaRef ds:uri="http://www.w3.org/2000/xmlns/"/>
    <ds:schemaRef ds:uri="http://schemas.microsoft.com/sharepoint/v3"/>
    <ds:schemaRef ds:uri="http://www.w3.org/2001/XMLSchema-instance"/>
    <ds:schemaRef ds:uri="71af3243-3dd4-4a8d-8c0d-dd76da1f02a5"/>
    <ds:schemaRef ds:uri="http://schemas.microsoft.com/office/infopath/2007/PartnerControls"/>
    <ds:schemaRef ds:uri="230e9df3-be65-4c73-a93b-d1236ebd677e"/>
  </ds:schemaRefs>
</ds:datastoreItem>
</file>

<file path=customXml/itemProps3.xml><?xml version="1.0" encoding="utf-8"?>
<ds:datastoreItem xmlns:ds="http://schemas.openxmlformats.org/officeDocument/2006/customXml" ds:itemID="{8F09779A-09CC-406F-88A8-8C570F23E8A6}">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{BB98AFFC-B9D0-46E0-97D7-E19A897E84A4}TF5cdbbf25-f254-4b34-bce1-8cc9b834d9ebf61b7a88_win32-c2f9367ef925</Template>
  <TotalTime>929</TotalTime>
  <Words>1115</Words>
  <Application>Microsoft Office PowerPoint</Application>
  <PresentationFormat>Custom</PresentationFormat>
  <Paragraphs>83</Paragraphs>
  <Slides>8</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8</vt:i4>
      </vt:variant>
    </vt:vector>
  </HeadingPairs>
  <TitlesOfParts>
    <vt:vector size="16" baseType="lpstr">
      <vt:lpstr>Aptos</vt:lpstr>
      <vt:lpstr>Arial</vt:lpstr>
      <vt:lpstr>Calibri</vt:lpstr>
      <vt:lpstr>Cambria</vt:lpstr>
      <vt:lpstr>Century Gothic</vt:lpstr>
      <vt:lpstr>Courier New</vt:lpstr>
      <vt:lpstr>Quire Sans</vt:lpstr>
      <vt:lpstr>Custom</vt:lpstr>
      <vt:lpstr>Digital Skills and Research Methods - LCHS4007 Lecturer: Aliyuda Ali</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SJ J</dc:creator>
  <cp:lastModifiedBy>Osaro Christiana Wekpe (2611075)</cp:lastModifiedBy>
  <cp:revision>8</cp:revision>
  <dcterms:created xsi:type="dcterms:W3CDTF">2026-10-04T06:18:23Z</dcterms:created>
  <dcterms:modified xsi:type="dcterms:W3CDTF">2026-10-10T12:50:38Z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