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119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CAAAD8-A6EB-4516-AFF7-D4F62536DFE1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5E5737D-8BD1-4FD1-9385-EED1F85DF9C3}">
      <dgm:prSet/>
      <dgm:spPr/>
      <dgm:t>
        <a:bodyPr/>
        <a:lstStyle/>
        <a:p>
          <a:r>
            <a:rPr lang="en-US"/>
            <a:t>I AM INTERESTED IN THE CARRER BEACUASE OF MY LATE MOTHER WHO DIE OF CANCER IN APRIL 2021 </a:t>
          </a:r>
        </a:p>
      </dgm:t>
    </dgm:pt>
    <dgm:pt modelId="{405348B9-14E8-4A82-8F27-9B88DBFFF742}" type="parTrans" cxnId="{78EFB5FE-E479-4A0A-840C-B14AEA1A4706}">
      <dgm:prSet/>
      <dgm:spPr/>
      <dgm:t>
        <a:bodyPr/>
        <a:lstStyle/>
        <a:p>
          <a:endParaRPr lang="en-US"/>
        </a:p>
      </dgm:t>
    </dgm:pt>
    <dgm:pt modelId="{CB37EEA2-3E92-4001-AC79-2758C1EFB697}" type="sibTrans" cxnId="{78EFB5FE-E479-4A0A-840C-B14AEA1A4706}">
      <dgm:prSet/>
      <dgm:spPr/>
      <dgm:t>
        <a:bodyPr/>
        <a:lstStyle/>
        <a:p>
          <a:endParaRPr lang="en-US"/>
        </a:p>
      </dgm:t>
    </dgm:pt>
    <dgm:pt modelId="{6AB9D7E5-6636-49F7-9131-5F183CB88C39}">
      <dgm:prSet/>
      <dgm:spPr/>
      <dgm:t>
        <a:bodyPr/>
        <a:lstStyle/>
        <a:p>
          <a:r>
            <a:rPr lang="en-US"/>
            <a:t>I AM HER ONLY CARER LOOKING AFTER HER DURING HER ILLNESS GIVE ME ALL THE EXPERIENCE, I NEED TO DO MY JOB EFFECTIVELY </a:t>
          </a:r>
        </a:p>
      </dgm:t>
    </dgm:pt>
    <dgm:pt modelId="{58308686-7D3B-412D-82CC-6839C7E63951}" type="parTrans" cxnId="{4FB950CC-C7FB-42C0-A577-96059942F196}">
      <dgm:prSet/>
      <dgm:spPr/>
      <dgm:t>
        <a:bodyPr/>
        <a:lstStyle/>
        <a:p>
          <a:endParaRPr lang="en-US"/>
        </a:p>
      </dgm:t>
    </dgm:pt>
    <dgm:pt modelId="{5981851A-F142-4763-845A-B893F3890829}" type="sibTrans" cxnId="{4FB950CC-C7FB-42C0-A577-96059942F196}">
      <dgm:prSet/>
      <dgm:spPr/>
      <dgm:t>
        <a:bodyPr/>
        <a:lstStyle/>
        <a:p>
          <a:endParaRPr lang="en-US"/>
        </a:p>
      </dgm:t>
    </dgm:pt>
    <dgm:pt modelId="{7B57F000-93CA-44C7-B661-3894A7D84DBC}" type="pres">
      <dgm:prSet presAssocID="{5CCAAAD8-A6EB-4516-AFF7-D4F62536DFE1}" presName="linear" presStyleCnt="0">
        <dgm:presLayoutVars>
          <dgm:animLvl val="lvl"/>
          <dgm:resizeHandles val="exact"/>
        </dgm:presLayoutVars>
      </dgm:prSet>
      <dgm:spPr/>
    </dgm:pt>
    <dgm:pt modelId="{9D020120-B472-48D5-B9AA-1D1C58DEF169}" type="pres">
      <dgm:prSet presAssocID="{65E5737D-8BD1-4FD1-9385-EED1F85DF9C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C605E65-83BA-4AF7-B866-65AB4DC85CE0}" type="pres">
      <dgm:prSet presAssocID="{CB37EEA2-3E92-4001-AC79-2758C1EFB697}" presName="spacer" presStyleCnt="0"/>
      <dgm:spPr/>
    </dgm:pt>
    <dgm:pt modelId="{2E5C2470-2449-417E-A2F4-0D1F54B007A1}" type="pres">
      <dgm:prSet presAssocID="{6AB9D7E5-6636-49F7-9131-5F183CB88C3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7443370-D382-4B5D-AC29-821009023FE6}" type="presOf" srcId="{6AB9D7E5-6636-49F7-9131-5F183CB88C39}" destId="{2E5C2470-2449-417E-A2F4-0D1F54B007A1}" srcOrd="0" destOrd="0" presId="urn:microsoft.com/office/officeart/2005/8/layout/vList2"/>
    <dgm:cxn modelId="{140F6F93-287A-45F4-9A38-CF1296118538}" type="presOf" srcId="{65E5737D-8BD1-4FD1-9385-EED1F85DF9C3}" destId="{9D020120-B472-48D5-B9AA-1D1C58DEF169}" srcOrd="0" destOrd="0" presId="urn:microsoft.com/office/officeart/2005/8/layout/vList2"/>
    <dgm:cxn modelId="{05F632C1-E9F4-489B-9771-A26B3CE0B59D}" type="presOf" srcId="{5CCAAAD8-A6EB-4516-AFF7-D4F62536DFE1}" destId="{7B57F000-93CA-44C7-B661-3894A7D84DBC}" srcOrd="0" destOrd="0" presId="urn:microsoft.com/office/officeart/2005/8/layout/vList2"/>
    <dgm:cxn modelId="{4FB950CC-C7FB-42C0-A577-96059942F196}" srcId="{5CCAAAD8-A6EB-4516-AFF7-D4F62536DFE1}" destId="{6AB9D7E5-6636-49F7-9131-5F183CB88C39}" srcOrd="1" destOrd="0" parTransId="{58308686-7D3B-412D-82CC-6839C7E63951}" sibTransId="{5981851A-F142-4763-845A-B893F3890829}"/>
    <dgm:cxn modelId="{78EFB5FE-E479-4A0A-840C-B14AEA1A4706}" srcId="{5CCAAAD8-A6EB-4516-AFF7-D4F62536DFE1}" destId="{65E5737D-8BD1-4FD1-9385-EED1F85DF9C3}" srcOrd="0" destOrd="0" parTransId="{405348B9-14E8-4A82-8F27-9B88DBFFF742}" sibTransId="{CB37EEA2-3E92-4001-AC79-2758C1EFB697}"/>
    <dgm:cxn modelId="{EECCC7F3-52B0-4518-864B-C5AA8034DB10}" type="presParOf" srcId="{7B57F000-93CA-44C7-B661-3894A7D84DBC}" destId="{9D020120-B472-48D5-B9AA-1D1C58DEF169}" srcOrd="0" destOrd="0" presId="urn:microsoft.com/office/officeart/2005/8/layout/vList2"/>
    <dgm:cxn modelId="{10A58F70-3B6F-452F-987F-3A9C3CCAE002}" type="presParOf" srcId="{7B57F000-93CA-44C7-B661-3894A7D84DBC}" destId="{4C605E65-83BA-4AF7-B866-65AB4DC85CE0}" srcOrd="1" destOrd="0" presId="urn:microsoft.com/office/officeart/2005/8/layout/vList2"/>
    <dgm:cxn modelId="{A811F3DB-2830-4998-B17B-AF1C1C64176A}" type="presParOf" srcId="{7B57F000-93CA-44C7-B661-3894A7D84DBC}" destId="{2E5C2470-2449-417E-A2F4-0D1F54B007A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4A8C95-79FE-43B5-840F-E014E8DEA7A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B32BBC-A227-46C5-A167-9A86F251024D}">
      <dgm:prSet/>
      <dgm:spPr/>
      <dgm:t>
        <a:bodyPr/>
        <a:lstStyle/>
        <a:p>
          <a:r>
            <a:rPr lang="en-US"/>
            <a:t>WASHING AND BATHING </a:t>
          </a:r>
        </a:p>
      </dgm:t>
    </dgm:pt>
    <dgm:pt modelId="{173D52A1-B32F-43CA-80B1-8FF2591BD05F}" type="parTrans" cxnId="{077C7D48-5D3D-4545-A186-18ED4E30E56A}">
      <dgm:prSet/>
      <dgm:spPr/>
      <dgm:t>
        <a:bodyPr/>
        <a:lstStyle/>
        <a:p>
          <a:endParaRPr lang="en-US"/>
        </a:p>
      </dgm:t>
    </dgm:pt>
    <dgm:pt modelId="{1CC7D129-934D-45F5-915A-F52D8F66E555}" type="sibTrans" cxnId="{077C7D48-5D3D-4545-A186-18ED4E30E56A}">
      <dgm:prSet/>
      <dgm:spPr/>
      <dgm:t>
        <a:bodyPr/>
        <a:lstStyle/>
        <a:p>
          <a:endParaRPr lang="en-US"/>
        </a:p>
      </dgm:t>
    </dgm:pt>
    <dgm:pt modelId="{662E294B-D28A-431D-AA3F-44E743A94E2E}">
      <dgm:prSet/>
      <dgm:spPr/>
      <dgm:t>
        <a:bodyPr/>
        <a:lstStyle/>
        <a:p>
          <a:r>
            <a:rPr lang="en-US"/>
            <a:t>DRESSING AND GROOMING </a:t>
          </a:r>
        </a:p>
      </dgm:t>
    </dgm:pt>
    <dgm:pt modelId="{C098E47B-064B-44E4-8DB3-1547697AB225}" type="parTrans" cxnId="{17FFD5EA-4631-4861-85F3-9BA77535B91C}">
      <dgm:prSet/>
      <dgm:spPr/>
      <dgm:t>
        <a:bodyPr/>
        <a:lstStyle/>
        <a:p>
          <a:endParaRPr lang="en-US"/>
        </a:p>
      </dgm:t>
    </dgm:pt>
    <dgm:pt modelId="{9474ACEE-3DCD-4370-A51B-01652367A918}" type="sibTrans" cxnId="{17FFD5EA-4631-4861-85F3-9BA77535B91C}">
      <dgm:prSet/>
      <dgm:spPr/>
      <dgm:t>
        <a:bodyPr/>
        <a:lstStyle/>
        <a:p>
          <a:endParaRPr lang="en-US"/>
        </a:p>
      </dgm:t>
    </dgm:pt>
    <dgm:pt modelId="{1BCEB6B6-F192-401B-AB93-64251B447BC5}">
      <dgm:prSet/>
      <dgm:spPr/>
      <dgm:t>
        <a:bodyPr/>
        <a:lstStyle/>
        <a:p>
          <a:r>
            <a:rPr lang="en-US"/>
            <a:t>TOILET AND CONTINENCE CARE</a:t>
          </a:r>
        </a:p>
      </dgm:t>
    </dgm:pt>
    <dgm:pt modelId="{CB5F8FD3-142D-4E22-81FA-529D60871FA4}" type="parTrans" cxnId="{942AF742-BE7E-4215-87D0-D50ABD783354}">
      <dgm:prSet/>
      <dgm:spPr/>
      <dgm:t>
        <a:bodyPr/>
        <a:lstStyle/>
        <a:p>
          <a:endParaRPr lang="en-US"/>
        </a:p>
      </dgm:t>
    </dgm:pt>
    <dgm:pt modelId="{5A16ED5A-1003-4CFB-BD0B-3F4CD087A972}" type="sibTrans" cxnId="{942AF742-BE7E-4215-87D0-D50ABD783354}">
      <dgm:prSet/>
      <dgm:spPr/>
      <dgm:t>
        <a:bodyPr/>
        <a:lstStyle/>
        <a:p>
          <a:endParaRPr lang="en-US"/>
        </a:p>
      </dgm:t>
    </dgm:pt>
    <dgm:pt modelId="{A83F1CA9-FE73-4F80-9BFF-3283FE4FE018}">
      <dgm:prSet/>
      <dgm:spPr/>
      <dgm:t>
        <a:bodyPr/>
        <a:lstStyle/>
        <a:p>
          <a:r>
            <a:rPr lang="en-US"/>
            <a:t>MOBILITY AND PHYSICAL SUPPORT </a:t>
          </a:r>
        </a:p>
      </dgm:t>
    </dgm:pt>
    <dgm:pt modelId="{F830CBBD-DDD7-47D7-8241-0058E3E2A695}" type="parTrans" cxnId="{A3450DDB-710B-432D-975B-CC3E21059150}">
      <dgm:prSet/>
      <dgm:spPr/>
      <dgm:t>
        <a:bodyPr/>
        <a:lstStyle/>
        <a:p>
          <a:endParaRPr lang="en-US"/>
        </a:p>
      </dgm:t>
    </dgm:pt>
    <dgm:pt modelId="{780BA611-1B60-40E6-89A6-720048DB7A41}" type="sibTrans" cxnId="{A3450DDB-710B-432D-975B-CC3E21059150}">
      <dgm:prSet/>
      <dgm:spPr/>
      <dgm:t>
        <a:bodyPr/>
        <a:lstStyle/>
        <a:p>
          <a:endParaRPr lang="en-US"/>
        </a:p>
      </dgm:t>
    </dgm:pt>
    <dgm:pt modelId="{132C0389-8E44-4F1A-A66C-7CA31C3C22B4}">
      <dgm:prSet/>
      <dgm:spPr/>
      <dgm:t>
        <a:bodyPr/>
        <a:lstStyle/>
        <a:p>
          <a:r>
            <a:rPr lang="en-US"/>
            <a:t>HEALTH AND MEDICATION MANAGEMENT </a:t>
          </a:r>
        </a:p>
      </dgm:t>
    </dgm:pt>
    <dgm:pt modelId="{160F3381-E096-4184-8F0D-DA294AC6D758}" type="parTrans" cxnId="{D5529BA5-8208-4C52-9DA2-AC046431CCE0}">
      <dgm:prSet/>
      <dgm:spPr/>
      <dgm:t>
        <a:bodyPr/>
        <a:lstStyle/>
        <a:p>
          <a:endParaRPr lang="en-US"/>
        </a:p>
      </dgm:t>
    </dgm:pt>
    <dgm:pt modelId="{518AB6BE-6855-40EA-AFB4-A972A6A45A7D}" type="sibTrans" cxnId="{D5529BA5-8208-4C52-9DA2-AC046431CCE0}">
      <dgm:prSet/>
      <dgm:spPr/>
      <dgm:t>
        <a:bodyPr/>
        <a:lstStyle/>
        <a:p>
          <a:endParaRPr lang="en-US"/>
        </a:p>
      </dgm:t>
    </dgm:pt>
    <dgm:pt modelId="{B2C426C5-F9D6-434F-AD00-8DED44A6BD58}">
      <dgm:prSet/>
      <dgm:spPr/>
      <dgm:t>
        <a:bodyPr/>
        <a:lstStyle/>
        <a:p>
          <a:r>
            <a:rPr lang="en-US"/>
            <a:t>MEDICATION ADMINISTRATION </a:t>
          </a:r>
        </a:p>
      </dgm:t>
    </dgm:pt>
    <dgm:pt modelId="{43DE3E23-95FD-4CFE-9B24-CF7AA0C6BC6B}" type="parTrans" cxnId="{B7B81677-FE39-47A2-93EB-89870D114510}">
      <dgm:prSet/>
      <dgm:spPr/>
      <dgm:t>
        <a:bodyPr/>
        <a:lstStyle/>
        <a:p>
          <a:endParaRPr lang="en-US"/>
        </a:p>
      </dgm:t>
    </dgm:pt>
    <dgm:pt modelId="{F46A2AC8-DDA4-4F53-BCF2-7496A70481D1}" type="sibTrans" cxnId="{B7B81677-FE39-47A2-93EB-89870D114510}">
      <dgm:prSet/>
      <dgm:spPr/>
      <dgm:t>
        <a:bodyPr/>
        <a:lstStyle/>
        <a:p>
          <a:endParaRPr lang="en-US"/>
        </a:p>
      </dgm:t>
    </dgm:pt>
    <dgm:pt modelId="{8A8FF59C-E81D-4E8E-B73F-14C6EF0D880F}">
      <dgm:prSet/>
      <dgm:spPr/>
      <dgm:t>
        <a:bodyPr/>
        <a:lstStyle/>
        <a:p>
          <a:r>
            <a:rPr lang="en-US"/>
            <a:t>HEWALTH MONITORING </a:t>
          </a:r>
        </a:p>
      </dgm:t>
    </dgm:pt>
    <dgm:pt modelId="{1EF1B2AC-1A39-4612-9034-CB732CF5474E}" type="parTrans" cxnId="{63E2F1A7-20D1-4843-893C-78E4329AE27C}">
      <dgm:prSet/>
      <dgm:spPr/>
      <dgm:t>
        <a:bodyPr/>
        <a:lstStyle/>
        <a:p>
          <a:endParaRPr lang="en-US"/>
        </a:p>
      </dgm:t>
    </dgm:pt>
    <dgm:pt modelId="{0E17FC8D-3607-46F6-B221-4BACCCF69093}" type="sibTrans" cxnId="{63E2F1A7-20D1-4843-893C-78E4329AE27C}">
      <dgm:prSet/>
      <dgm:spPr/>
      <dgm:t>
        <a:bodyPr/>
        <a:lstStyle/>
        <a:p>
          <a:endParaRPr lang="en-US"/>
        </a:p>
      </dgm:t>
    </dgm:pt>
    <dgm:pt modelId="{EA08CFE8-5929-460C-8B0F-94BF777C4D99}">
      <dgm:prSet/>
      <dgm:spPr/>
      <dgm:t>
        <a:bodyPr/>
        <a:lstStyle/>
        <a:p>
          <a:r>
            <a:rPr lang="en-US"/>
            <a:t>APPOINTMENT SCHEDULE </a:t>
          </a:r>
        </a:p>
      </dgm:t>
    </dgm:pt>
    <dgm:pt modelId="{0B70393E-4CB4-4AFE-8630-A47E1D7F5393}" type="parTrans" cxnId="{227B52A6-40CB-451A-8205-246F7EE03186}">
      <dgm:prSet/>
      <dgm:spPr/>
      <dgm:t>
        <a:bodyPr/>
        <a:lstStyle/>
        <a:p>
          <a:endParaRPr lang="en-US"/>
        </a:p>
      </dgm:t>
    </dgm:pt>
    <dgm:pt modelId="{5CFDE2AA-9450-4B98-860F-CC172C11C427}" type="sibTrans" cxnId="{227B52A6-40CB-451A-8205-246F7EE03186}">
      <dgm:prSet/>
      <dgm:spPr/>
      <dgm:t>
        <a:bodyPr/>
        <a:lstStyle/>
        <a:p>
          <a:endParaRPr lang="en-US"/>
        </a:p>
      </dgm:t>
    </dgm:pt>
    <dgm:pt modelId="{0551D0CF-5F78-44F9-8E4E-313A27D7407A}">
      <dgm:prSet/>
      <dgm:spPr/>
      <dgm:t>
        <a:bodyPr/>
        <a:lstStyle/>
        <a:p>
          <a:r>
            <a:rPr lang="en-US"/>
            <a:t>MEAL PREPARERATION </a:t>
          </a:r>
        </a:p>
      </dgm:t>
    </dgm:pt>
    <dgm:pt modelId="{516A52E9-E054-4E71-802C-A06E2B6342A1}" type="parTrans" cxnId="{A601CE3F-D238-4D00-8A43-DBCA734F71FF}">
      <dgm:prSet/>
      <dgm:spPr/>
      <dgm:t>
        <a:bodyPr/>
        <a:lstStyle/>
        <a:p>
          <a:endParaRPr lang="en-US"/>
        </a:p>
      </dgm:t>
    </dgm:pt>
    <dgm:pt modelId="{61481BF4-371F-44BB-865F-222796EC6E2B}" type="sibTrans" cxnId="{A601CE3F-D238-4D00-8A43-DBCA734F71FF}">
      <dgm:prSet/>
      <dgm:spPr/>
      <dgm:t>
        <a:bodyPr/>
        <a:lstStyle/>
        <a:p>
          <a:endParaRPr lang="en-US"/>
        </a:p>
      </dgm:t>
    </dgm:pt>
    <dgm:pt modelId="{9CF54EA0-BCC1-41B3-85DB-2A40AB6B06C7}">
      <dgm:prSet/>
      <dgm:spPr/>
      <dgm:t>
        <a:bodyPr/>
        <a:lstStyle/>
        <a:p>
          <a:r>
            <a:rPr lang="en-US"/>
            <a:t>FEEDING AND HYDRATION </a:t>
          </a:r>
        </a:p>
      </dgm:t>
    </dgm:pt>
    <dgm:pt modelId="{4B761EB8-AC62-4BA0-AA9A-BEDB02FEB465}" type="parTrans" cxnId="{EA5C173A-91D9-48CA-B4EB-7F76F05C4D4B}">
      <dgm:prSet/>
      <dgm:spPr/>
      <dgm:t>
        <a:bodyPr/>
        <a:lstStyle/>
        <a:p>
          <a:endParaRPr lang="en-US"/>
        </a:p>
      </dgm:t>
    </dgm:pt>
    <dgm:pt modelId="{9ECC9E70-8C38-4B47-8485-9DF8BE93A852}" type="sibTrans" cxnId="{EA5C173A-91D9-48CA-B4EB-7F76F05C4D4B}">
      <dgm:prSet/>
      <dgm:spPr/>
      <dgm:t>
        <a:bodyPr/>
        <a:lstStyle/>
        <a:p>
          <a:endParaRPr lang="en-US"/>
        </a:p>
      </dgm:t>
    </dgm:pt>
    <dgm:pt modelId="{2AA30688-40AC-4905-BD6B-7D08A18E48E4}">
      <dgm:prSet/>
      <dgm:spPr/>
      <dgm:t>
        <a:bodyPr/>
        <a:lstStyle/>
        <a:p>
          <a:r>
            <a:rPr lang="en-US"/>
            <a:t>LIGHT HOUSE KEEPOING </a:t>
          </a:r>
        </a:p>
      </dgm:t>
    </dgm:pt>
    <dgm:pt modelId="{34B4AF23-712C-46D1-A658-1E2B917A4AFB}" type="parTrans" cxnId="{838EFAB6-B214-4B00-A93D-E9F27BA3D363}">
      <dgm:prSet/>
      <dgm:spPr/>
      <dgm:t>
        <a:bodyPr/>
        <a:lstStyle/>
        <a:p>
          <a:endParaRPr lang="en-US"/>
        </a:p>
      </dgm:t>
    </dgm:pt>
    <dgm:pt modelId="{D1BE7180-D603-478D-B1D2-F6837D6CE924}" type="sibTrans" cxnId="{838EFAB6-B214-4B00-A93D-E9F27BA3D363}">
      <dgm:prSet/>
      <dgm:spPr/>
      <dgm:t>
        <a:bodyPr/>
        <a:lstStyle/>
        <a:p>
          <a:endParaRPr lang="en-US"/>
        </a:p>
      </dgm:t>
    </dgm:pt>
    <dgm:pt modelId="{ADC5EC30-63A4-438C-B5C0-BD894961EB2C}">
      <dgm:prSet/>
      <dgm:spPr/>
      <dgm:t>
        <a:bodyPr/>
        <a:lstStyle/>
        <a:p>
          <a:r>
            <a:rPr lang="en-US"/>
            <a:t>SHOPPING AND ERRANDS </a:t>
          </a:r>
        </a:p>
      </dgm:t>
    </dgm:pt>
    <dgm:pt modelId="{B0F090AB-C8BD-4E14-9229-1173A7DB5B35}" type="parTrans" cxnId="{0B566B94-3B73-48D5-854D-FD5D1EF98F0C}">
      <dgm:prSet/>
      <dgm:spPr/>
      <dgm:t>
        <a:bodyPr/>
        <a:lstStyle/>
        <a:p>
          <a:endParaRPr lang="en-US"/>
        </a:p>
      </dgm:t>
    </dgm:pt>
    <dgm:pt modelId="{6C712BC9-E0C5-4787-8112-D2013B22FF7D}" type="sibTrans" cxnId="{0B566B94-3B73-48D5-854D-FD5D1EF98F0C}">
      <dgm:prSet/>
      <dgm:spPr/>
      <dgm:t>
        <a:bodyPr/>
        <a:lstStyle/>
        <a:p>
          <a:endParaRPr lang="en-US"/>
        </a:p>
      </dgm:t>
    </dgm:pt>
    <dgm:pt modelId="{4FA1AF66-DD42-4607-8344-6BD9C3FF4A7C}">
      <dgm:prSet/>
      <dgm:spPr/>
      <dgm:t>
        <a:bodyPr/>
        <a:lstStyle/>
        <a:p>
          <a:r>
            <a:rPr lang="en-US"/>
            <a:t>FAMILY COMMUNICATION </a:t>
          </a:r>
        </a:p>
      </dgm:t>
    </dgm:pt>
    <dgm:pt modelId="{2219417C-EE71-4B7D-8867-3C6942DB901F}" type="parTrans" cxnId="{5F979F87-A3D7-4BC2-A0BF-4EB48F644BBA}">
      <dgm:prSet/>
      <dgm:spPr/>
      <dgm:t>
        <a:bodyPr/>
        <a:lstStyle/>
        <a:p>
          <a:endParaRPr lang="en-US"/>
        </a:p>
      </dgm:t>
    </dgm:pt>
    <dgm:pt modelId="{1C83C85D-135E-4015-AA38-8D46343CF3E0}" type="sibTrans" cxnId="{5F979F87-A3D7-4BC2-A0BF-4EB48F644BBA}">
      <dgm:prSet/>
      <dgm:spPr/>
      <dgm:t>
        <a:bodyPr/>
        <a:lstStyle/>
        <a:p>
          <a:endParaRPr lang="en-US"/>
        </a:p>
      </dgm:t>
    </dgm:pt>
    <dgm:pt modelId="{68D740BC-809F-4564-AD5F-0EE15DF878F3}">
      <dgm:prSet/>
      <dgm:spPr/>
      <dgm:t>
        <a:bodyPr/>
        <a:lstStyle/>
        <a:p>
          <a:r>
            <a:rPr lang="en-US"/>
            <a:t>COMMUNITY ACCEESS </a:t>
          </a:r>
        </a:p>
      </dgm:t>
    </dgm:pt>
    <dgm:pt modelId="{38468346-AF1C-4BE5-9AE8-6FE70B75DCA9}" type="parTrans" cxnId="{C3339002-70F2-4AE6-84CC-22A1415A0B7B}">
      <dgm:prSet/>
      <dgm:spPr/>
      <dgm:t>
        <a:bodyPr/>
        <a:lstStyle/>
        <a:p>
          <a:endParaRPr lang="en-US"/>
        </a:p>
      </dgm:t>
    </dgm:pt>
    <dgm:pt modelId="{EDD847FD-3687-485E-90F4-4DA7FBB90EE6}" type="sibTrans" cxnId="{C3339002-70F2-4AE6-84CC-22A1415A0B7B}">
      <dgm:prSet/>
      <dgm:spPr/>
      <dgm:t>
        <a:bodyPr/>
        <a:lstStyle/>
        <a:p>
          <a:endParaRPr lang="en-US"/>
        </a:p>
      </dgm:t>
    </dgm:pt>
    <dgm:pt modelId="{6329C528-9170-40DB-ABA5-FC7B240F8810}">
      <dgm:prSet/>
      <dgm:spPr/>
      <dgm:t>
        <a:bodyPr/>
        <a:lstStyle/>
        <a:p>
          <a:r>
            <a:rPr lang="en-US"/>
            <a:t>SOCIAL INTERACTION </a:t>
          </a:r>
        </a:p>
      </dgm:t>
    </dgm:pt>
    <dgm:pt modelId="{08FAB9F3-4A20-4DDC-8871-91AA7C6270CC}" type="parTrans" cxnId="{0C6211E3-B7FC-43BC-9929-D9A85B7A8D9A}">
      <dgm:prSet/>
      <dgm:spPr/>
      <dgm:t>
        <a:bodyPr/>
        <a:lstStyle/>
        <a:p>
          <a:endParaRPr lang="en-US"/>
        </a:p>
      </dgm:t>
    </dgm:pt>
    <dgm:pt modelId="{20C12461-8C0B-4825-AA64-71F821025C7D}" type="sibTrans" cxnId="{0C6211E3-B7FC-43BC-9929-D9A85B7A8D9A}">
      <dgm:prSet/>
      <dgm:spPr/>
      <dgm:t>
        <a:bodyPr/>
        <a:lstStyle/>
        <a:p>
          <a:endParaRPr lang="en-US"/>
        </a:p>
      </dgm:t>
    </dgm:pt>
    <dgm:pt modelId="{BDD0B0D0-3F72-4DD2-A48A-4DD9806C80ED}" type="pres">
      <dgm:prSet presAssocID="{D04A8C95-79FE-43B5-840F-E014E8DEA7AA}" presName="diagram" presStyleCnt="0">
        <dgm:presLayoutVars>
          <dgm:dir/>
          <dgm:resizeHandles val="exact"/>
        </dgm:presLayoutVars>
      </dgm:prSet>
      <dgm:spPr/>
    </dgm:pt>
    <dgm:pt modelId="{25EB7C32-A0DB-4060-BA9B-A1EB79D3EA1F}" type="pres">
      <dgm:prSet presAssocID="{1BB32BBC-A227-46C5-A167-9A86F251024D}" presName="node" presStyleLbl="node1" presStyleIdx="0" presStyleCnt="15">
        <dgm:presLayoutVars>
          <dgm:bulletEnabled val="1"/>
        </dgm:presLayoutVars>
      </dgm:prSet>
      <dgm:spPr/>
    </dgm:pt>
    <dgm:pt modelId="{758DF3C9-EBFC-4B87-93B7-E9212B798CED}" type="pres">
      <dgm:prSet presAssocID="{1CC7D129-934D-45F5-915A-F52D8F66E555}" presName="sibTrans" presStyleCnt="0"/>
      <dgm:spPr/>
    </dgm:pt>
    <dgm:pt modelId="{45A753F5-C849-4896-AA23-1A825F5BD041}" type="pres">
      <dgm:prSet presAssocID="{662E294B-D28A-431D-AA3F-44E743A94E2E}" presName="node" presStyleLbl="node1" presStyleIdx="1" presStyleCnt="15">
        <dgm:presLayoutVars>
          <dgm:bulletEnabled val="1"/>
        </dgm:presLayoutVars>
      </dgm:prSet>
      <dgm:spPr/>
    </dgm:pt>
    <dgm:pt modelId="{686DFCB0-1ECB-4883-8B98-C6EE2954E470}" type="pres">
      <dgm:prSet presAssocID="{9474ACEE-3DCD-4370-A51B-01652367A918}" presName="sibTrans" presStyleCnt="0"/>
      <dgm:spPr/>
    </dgm:pt>
    <dgm:pt modelId="{0A0E2933-A07A-4564-913B-3B6D03B8BA10}" type="pres">
      <dgm:prSet presAssocID="{1BCEB6B6-F192-401B-AB93-64251B447BC5}" presName="node" presStyleLbl="node1" presStyleIdx="2" presStyleCnt="15">
        <dgm:presLayoutVars>
          <dgm:bulletEnabled val="1"/>
        </dgm:presLayoutVars>
      </dgm:prSet>
      <dgm:spPr/>
    </dgm:pt>
    <dgm:pt modelId="{1EC3A154-B55A-47E4-AF0A-6ECB297B82A5}" type="pres">
      <dgm:prSet presAssocID="{5A16ED5A-1003-4CFB-BD0B-3F4CD087A972}" presName="sibTrans" presStyleCnt="0"/>
      <dgm:spPr/>
    </dgm:pt>
    <dgm:pt modelId="{9C42CF4B-02A5-4790-97D1-C7D21522B39D}" type="pres">
      <dgm:prSet presAssocID="{A83F1CA9-FE73-4F80-9BFF-3283FE4FE018}" presName="node" presStyleLbl="node1" presStyleIdx="3" presStyleCnt="15">
        <dgm:presLayoutVars>
          <dgm:bulletEnabled val="1"/>
        </dgm:presLayoutVars>
      </dgm:prSet>
      <dgm:spPr/>
    </dgm:pt>
    <dgm:pt modelId="{F4A8EAA4-0554-4E4C-A591-B0EA2E484E02}" type="pres">
      <dgm:prSet presAssocID="{780BA611-1B60-40E6-89A6-720048DB7A41}" presName="sibTrans" presStyleCnt="0"/>
      <dgm:spPr/>
    </dgm:pt>
    <dgm:pt modelId="{CBE6FF04-2AA6-4EDA-97F8-05B8A9AA82F1}" type="pres">
      <dgm:prSet presAssocID="{132C0389-8E44-4F1A-A66C-7CA31C3C22B4}" presName="node" presStyleLbl="node1" presStyleIdx="4" presStyleCnt="15">
        <dgm:presLayoutVars>
          <dgm:bulletEnabled val="1"/>
        </dgm:presLayoutVars>
      </dgm:prSet>
      <dgm:spPr/>
    </dgm:pt>
    <dgm:pt modelId="{7BD8DC81-960B-4B1C-8E23-577BAFBDA2A1}" type="pres">
      <dgm:prSet presAssocID="{518AB6BE-6855-40EA-AFB4-A972A6A45A7D}" presName="sibTrans" presStyleCnt="0"/>
      <dgm:spPr/>
    </dgm:pt>
    <dgm:pt modelId="{84E0977F-C5B1-466D-A3E4-86392FD41A4E}" type="pres">
      <dgm:prSet presAssocID="{B2C426C5-F9D6-434F-AD00-8DED44A6BD58}" presName="node" presStyleLbl="node1" presStyleIdx="5" presStyleCnt="15">
        <dgm:presLayoutVars>
          <dgm:bulletEnabled val="1"/>
        </dgm:presLayoutVars>
      </dgm:prSet>
      <dgm:spPr/>
    </dgm:pt>
    <dgm:pt modelId="{8D2A52A3-9322-48C0-80A5-A84C11A0F616}" type="pres">
      <dgm:prSet presAssocID="{F46A2AC8-DDA4-4F53-BCF2-7496A70481D1}" presName="sibTrans" presStyleCnt="0"/>
      <dgm:spPr/>
    </dgm:pt>
    <dgm:pt modelId="{07267127-32BE-43E1-AFBB-DFB141E955DE}" type="pres">
      <dgm:prSet presAssocID="{8A8FF59C-E81D-4E8E-B73F-14C6EF0D880F}" presName="node" presStyleLbl="node1" presStyleIdx="6" presStyleCnt="15">
        <dgm:presLayoutVars>
          <dgm:bulletEnabled val="1"/>
        </dgm:presLayoutVars>
      </dgm:prSet>
      <dgm:spPr/>
    </dgm:pt>
    <dgm:pt modelId="{A0879B97-B2DE-46B8-9A43-628CF72E4A74}" type="pres">
      <dgm:prSet presAssocID="{0E17FC8D-3607-46F6-B221-4BACCCF69093}" presName="sibTrans" presStyleCnt="0"/>
      <dgm:spPr/>
    </dgm:pt>
    <dgm:pt modelId="{33CC6BFC-8A6E-4ACA-A6CF-F701BFBAC632}" type="pres">
      <dgm:prSet presAssocID="{EA08CFE8-5929-460C-8B0F-94BF777C4D99}" presName="node" presStyleLbl="node1" presStyleIdx="7" presStyleCnt="15">
        <dgm:presLayoutVars>
          <dgm:bulletEnabled val="1"/>
        </dgm:presLayoutVars>
      </dgm:prSet>
      <dgm:spPr/>
    </dgm:pt>
    <dgm:pt modelId="{C5B06B6F-1193-4439-980E-7357227EF411}" type="pres">
      <dgm:prSet presAssocID="{5CFDE2AA-9450-4B98-860F-CC172C11C427}" presName="sibTrans" presStyleCnt="0"/>
      <dgm:spPr/>
    </dgm:pt>
    <dgm:pt modelId="{6361CEAC-3F16-42DE-9242-7BD47B7C4791}" type="pres">
      <dgm:prSet presAssocID="{0551D0CF-5F78-44F9-8E4E-313A27D7407A}" presName="node" presStyleLbl="node1" presStyleIdx="8" presStyleCnt="15">
        <dgm:presLayoutVars>
          <dgm:bulletEnabled val="1"/>
        </dgm:presLayoutVars>
      </dgm:prSet>
      <dgm:spPr/>
    </dgm:pt>
    <dgm:pt modelId="{8B5A9792-D50A-4786-9AE1-C428D326C815}" type="pres">
      <dgm:prSet presAssocID="{61481BF4-371F-44BB-865F-222796EC6E2B}" presName="sibTrans" presStyleCnt="0"/>
      <dgm:spPr/>
    </dgm:pt>
    <dgm:pt modelId="{F55F56B9-E959-42BC-A8EB-26B5DA651A5B}" type="pres">
      <dgm:prSet presAssocID="{9CF54EA0-BCC1-41B3-85DB-2A40AB6B06C7}" presName="node" presStyleLbl="node1" presStyleIdx="9" presStyleCnt="15">
        <dgm:presLayoutVars>
          <dgm:bulletEnabled val="1"/>
        </dgm:presLayoutVars>
      </dgm:prSet>
      <dgm:spPr/>
    </dgm:pt>
    <dgm:pt modelId="{58DE7A33-1E85-4C18-B1A9-E12D271268EC}" type="pres">
      <dgm:prSet presAssocID="{9ECC9E70-8C38-4B47-8485-9DF8BE93A852}" presName="sibTrans" presStyleCnt="0"/>
      <dgm:spPr/>
    </dgm:pt>
    <dgm:pt modelId="{26A8783F-9EC9-4C5D-B8C1-352898BACEAD}" type="pres">
      <dgm:prSet presAssocID="{2AA30688-40AC-4905-BD6B-7D08A18E48E4}" presName="node" presStyleLbl="node1" presStyleIdx="10" presStyleCnt="15">
        <dgm:presLayoutVars>
          <dgm:bulletEnabled val="1"/>
        </dgm:presLayoutVars>
      </dgm:prSet>
      <dgm:spPr/>
    </dgm:pt>
    <dgm:pt modelId="{51F95828-7A07-47B9-B11B-990A80D8E4C2}" type="pres">
      <dgm:prSet presAssocID="{D1BE7180-D603-478D-B1D2-F6837D6CE924}" presName="sibTrans" presStyleCnt="0"/>
      <dgm:spPr/>
    </dgm:pt>
    <dgm:pt modelId="{74E91112-12FB-48A2-83AD-EBC9B3123CB7}" type="pres">
      <dgm:prSet presAssocID="{ADC5EC30-63A4-438C-B5C0-BD894961EB2C}" presName="node" presStyleLbl="node1" presStyleIdx="11" presStyleCnt="15">
        <dgm:presLayoutVars>
          <dgm:bulletEnabled val="1"/>
        </dgm:presLayoutVars>
      </dgm:prSet>
      <dgm:spPr/>
    </dgm:pt>
    <dgm:pt modelId="{8B22B570-4D7D-489C-9A08-4C0FFEB9736F}" type="pres">
      <dgm:prSet presAssocID="{6C712BC9-E0C5-4787-8112-D2013B22FF7D}" presName="sibTrans" presStyleCnt="0"/>
      <dgm:spPr/>
    </dgm:pt>
    <dgm:pt modelId="{8B59CE40-A887-40BA-8891-4860DD93CB7E}" type="pres">
      <dgm:prSet presAssocID="{4FA1AF66-DD42-4607-8344-6BD9C3FF4A7C}" presName="node" presStyleLbl="node1" presStyleIdx="12" presStyleCnt="15">
        <dgm:presLayoutVars>
          <dgm:bulletEnabled val="1"/>
        </dgm:presLayoutVars>
      </dgm:prSet>
      <dgm:spPr/>
    </dgm:pt>
    <dgm:pt modelId="{98B046BB-6864-414E-96CF-DC43FC1A600B}" type="pres">
      <dgm:prSet presAssocID="{1C83C85D-135E-4015-AA38-8D46343CF3E0}" presName="sibTrans" presStyleCnt="0"/>
      <dgm:spPr/>
    </dgm:pt>
    <dgm:pt modelId="{EB9B421F-435C-40A3-9F04-D24DF348F40A}" type="pres">
      <dgm:prSet presAssocID="{68D740BC-809F-4564-AD5F-0EE15DF878F3}" presName="node" presStyleLbl="node1" presStyleIdx="13" presStyleCnt="15">
        <dgm:presLayoutVars>
          <dgm:bulletEnabled val="1"/>
        </dgm:presLayoutVars>
      </dgm:prSet>
      <dgm:spPr/>
    </dgm:pt>
    <dgm:pt modelId="{AB76785E-DFA0-489A-8B49-3FC890B6EB70}" type="pres">
      <dgm:prSet presAssocID="{EDD847FD-3687-485E-90F4-4DA7FBB90EE6}" presName="sibTrans" presStyleCnt="0"/>
      <dgm:spPr/>
    </dgm:pt>
    <dgm:pt modelId="{245F6CF3-4B81-4CDB-8273-81E134105B8C}" type="pres">
      <dgm:prSet presAssocID="{6329C528-9170-40DB-ABA5-FC7B240F8810}" presName="node" presStyleLbl="node1" presStyleIdx="14" presStyleCnt="15">
        <dgm:presLayoutVars>
          <dgm:bulletEnabled val="1"/>
        </dgm:presLayoutVars>
      </dgm:prSet>
      <dgm:spPr/>
    </dgm:pt>
  </dgm:ptLst>
  <dgm:cxnLst>
    <dgm:cxn modelId="{C3339002-70F2-4AE6-84CC-22A1415A0B7B}" srcId="{D04A8C95-79FE-43B5-840F-E014E8DEA7AA}" destId="{68D740BC-809F-4564-AD5F-0EE15DF878F3}" srcOrd="13" destOrd="0" parTransId="{38468346-AF1C-4BE5-9AE8-6FE70B75DCA9}" sibTransId="{EDD847FD-3687-485E-90F4-4DA7FBB90EE6}"/>
    <dgm:cxn modelId="{32CE6C19-FD32-4B9F-80A2-31AA0AD621B3}" type="presOf" srcId="{4FA1AF66-DD42-4607-8344-6BD9C3FF4A7C}" destId="{8B59CE40-A887-40BA-8891-4860DD93CB7E}" srcOrd="0" destOrd="0" presId="urn:microsoft.com/office/officeart/2005/8/layout/default"/>
    <dgm:cxn modelId="{86608D1B-68EF-42DF-A0ED-286FE4EDA6EF}" type="presOf" srcId="{0551D0CF-5F78-44F9-8E4E-313A27D7407A}" destId="{6361CEAC-3F16-42DE-9242-7BD47B7C4791}" srcOrd="0" destOrd="0" presId="urn:microsoft.com/office/officeart/2005/8/layout/default"/>
    <dgm:cxn modelId="{72495B2B-9FC2-4782-A5A0-7E457FE92144}" type="presOf" srcId="{2AA30688-40AC-4905-BD6B-7D08A18E48E4}" destId="{26A8783F-9EC9-4C5D-B8C1-352898BACEAD}" srcOrd="0" destOrd="0" presId="urn:microsoft.com/office/officeart/2005/8/layout/default"/>
    <dgm:cxn modelId="{713D9E34-BE2F-4AB0-9FCF-028C332F6BD4}" type="presOf" srcId="{132C0389-8E44-4F1A-A66C-7CA31C3C22B4}" destId="{CBE6FF04-2AA6-4EDA-97F8-05B8A9AA82F1}" srcOrd="0" destOrd="0" presId="urn:microsoft.com/office/officeart/2005/8/layout/default"/>
    <dgm:cxn modelId="{10320237-3455-4FAF-80CE-A36208CD690B}" type="presOf" srcId="{662E294B-D28A-431D-AA3F-44E743A94E2E}" destId="{45A753F5-C849-4896-AA23-1A825F5BD041}" srcOrd="0" destOrd="0" presId="urn:microsoft.com/office/officeart/2005/8/layout/default"/>
    <dgm:cxn modelId="{EA5C173A-91D9-48CA-B4EB-7F76F05C4D4B}" srcId="{D04A8C95-79FE-43B5-840F-E014E8DEA7AA}" destId="{9CF54EA0-BCC1-41B3-85DB-2A40AB6B06C7}" srcOrd="9" destOrd="0" parTransId="{4B761EB8-AC62-4BA0-AA9A-BEDB02FEB465}" sibTransId="{9ECC9E70-8C38-4B47-8485-9DF8BE93A852}"/>
    <dgm:cxn modelId="{A601CE3F-D238-4D00-8A43-DBCA734F71FF}" srcId="{D04A8C95-79FE-43B5-840F-E014E8DEA7AA}" destId="{0551D0CF-5F78-44F9-8E4E-313A27D7407A}" srcOrd="8" destOrd="0" parTransId="{516A52E9-E054-4E71-802C-A06E2B6342A1}" sibTransId="{61481BF4-371F-44BB-865F-222796EC6E2B}"/>
    <dgm:cxn modelId="{AAF21A62-2391-49F6-AA6C-6BA004E06E79}" type="presOf" srcId="{6329C528-9170-40DB-ABA5-FC7B240F8810}" destId="{245F6CF3-4B81-4CDB-8273-81E134105B8C}" srcOrd="0" destOrd="0" presId="urn:microsoft.com/office/officeart/2005/8/layout/default"/>
    <dgm:cxn modelId="{942AF742-BE7E-4215-87D0-D50ABD783354}" srcId="{D04A8C95-79FE-43B5-840F-E014E8DEA7AA}" destId="{1BCEB6B6-F192-401B-AB93-64251B447BC5}" srcOrd="2" destOrd="0" parTransId="{CB5F8FD3-142D-4E22-81FA-529D60871FA4}" sibTransId="{5A16ED5A-1003-4CFB-BD0B-3F4CD087A972}"/>
    <dgm:cxn modelId="{077C7D48-5D3D-4545-A186-18ED4E30E56A}" srcId="{D04A8C95-79FE-43B5-840F-E014E8DEA7AA}" destId="{1BB32BBC-A227-46C5-A167-9A86F251024D}" srcOrd="0" destOrd="0" parTransId="{173D52A1-B32F-43CA-80B1-8FF2591BD05F}" sibTransId="{1CC7D129-934D-45F5-915A-F52D8F66E555}"/>
    <dgm:cxn modelId="{B43F2C49-2620-4811-AEE9-92B81B329527}" type="presOf" srcId="{1BB32BBC-A227-46C5-A167-9A86F251024D}" destId="{25EB7C32-A0DB-4060-BA9B-A1EB79D3EA1F}" srcOrd="0" destOrd="0" presId="urn:microsoft.com/office/officeart/2005/8/layout/default"/>
    <dgm:cxn modelId="{56907B73-CE8D-4B6A-9FA9-85E4F8A951DD}" type="presOf" srcId="{B2C426C5-F9D6-434F-AD00-8DED44A6BD58}" destId="{84E0977F-C5B1-466D-A3E4-86392FD41A4E}" srcOrd="0" destOrd="0" presId="urn:microsoft.com/office/officeart/2005/8/layout/default"/>
    <dgm:cxn modelId="{B7B81677-FE39-47A2-93EB-89870D114510}" srcId="{D04A8C95-79FE-43B5-840F-E014E8DEA7AA}" destId="{B2C426C5-F9D6-434F-AD00-8DED44A6BD58}" srcOrd="5" destOrd="0" parTransId="{43DE3E23-95FD-4CFE-9B24-CF7AA0C6BC6B}" sibTransId="{F46A2AC8-DDA4-4F53-BCF2-7496A70481D1}"/>
    <dgm:cxn modelId="{083B3C81-217F-445F-9F15-B11C82E43F6B}" type="presOf" srcId="{A83F1CA9-FE73-4F80-9BFF-3283FE4FE018}" destId="{9C42CF4B-02A5-4790-97D1-C7D21522B39D}" srcOrd="0" destOrd="0" presId="urn:microsoft.com/office/officeart/2005/8/layout/default"/>
    <dgm:cxn modelId="{5F979F87-A3D7-4BC2-A0BF-4EB48F644BBA}" srcId="{D04A8C95-79FE-43B5-840F-E014E8DEA7AA}" destId="{4FA1AF66-DD42-4607-8344-6BD9C3FF4A7C}" srcOrd="12" destOrd="0" parTransId="{2219417C-EE71-4B7D-8867-3C6942DB901F}" sibTransId="{1C83C85D-135E-4015-AA38-8D46343CF3E0}"/>
    <dgm:cxn modelId="{0B566B94-3B73-48D5-854D-FD5D1EF98F0C}" srcId="{D04A8C95-79FE-43B5-840F-E014E8DEA7AA}" destId="{ADC5EC30-63A4-438C-B5C0-BD894961EB2C}" srcOrd="11" destOrd="0" parTransId="{B0F090AB-C8BD-4E14-9229-1173A7DB5B35}" sibTransId="{6C712BC9-E0C5-4787-8112-D2013B22FF7D}"/>
    <dgm:cxn modelId="{0572FD96-B15D-4613-800B-8A60D6141175}" type="presOf" srcId="{1BCEB6B6-F192-401B-AB93-64251B447BC5}" destId="{0A0E2933-A07A-4564-913B-3B6D03B8BA10}" srcOrd="0" destOrd="0" presId="urn:microsoft.com/office/officeart/2005/8/layout/default"/>
    <dgm:cxn modelId="{563079A5-6E6B-4513-885E-72D31F564D36}" type="presOf" srcId="{ADC5EC30-63A4-438C-B5C0-BD894961EB2C}" destId="{74E91112-12FB-48A2-83AD-EBC9B3123CB7}" srcOrd="0" destOrd="0" presId="urn:microsoft.com/office/officeart/2005/8/layout/default"/>
    <dgm:cxn modelId="{D5529BA5-8208-4C52-9DA2-AC046431CCE0}" srcId="{D04A8C95-79FE-43B5-840F-E014E8DEA7AA}" destId="{132C0389-8E44-4F1A-A66C-7CA31C3C22B4}" srcOrd="4" destOrd="0" parTransId="{160F3381-E096-4184-8F0D-DA294AC6D758}" sibTransId="{518AB6BE-6855-40EA-AFB4-A972A6A45A7D}"/>
    <dgm:cxn modelId="{227B52A6-40CB-451A-8205-246F7EE03186}" srcId="{D04A8C95-79FE-43B5-840F-E014E8DEA7AA}" destId="{EA08CFE8-5929-460C-8B0F-94BF777C4D99}" srcOrd="7" destOrd="0" parTransId="{0B70393E-4CB4-4AFE-8630-A47E1D7F5393}" sibTransId="{5CFDE2AA-9450-4B98-860F-CC172C11C427}"/>
    <dgm:cxn modelId="{63E2F1A7-20D1-4843-893C-78E4329AE27C}" srcId="{D04A8C95-79FE-43B5-840F-E014E8DEA7AA}" destId="{8A8FF59C-E81D-4E8E-B73F-14C6EF0D880F}" srcOrd="6" destOrd="0" parTransId="{1EF1B2AC-1A39-4612-9034-CB732CF5474E}" sibTransId="{0E17FC8D-3607-46F6-B221-4BACCCF69093}"/>
    <dgm:cxn modelId="{838EFAB6-B214-4B00-A93D-E9F27BA3D363}" srcId="{D04A8C95-79FE-43B5-840F-E014E8DEA7AA}" destId="{2AA30688-40AC-4905-BD6B-7D08A18E48E4}" srcOrd="10" destOrd="0" parTransId="{34B4AF23-712C-46D1-A658-1E2B917A4AFB}" sibTransId="{D1BE7180-D603-478D-B1D2-F6837D6CE924}"/>
    <dgm:cxn modelId="{DA180DC9-B93D-4A3B-A3A0-CAF695AF72A3}" type="presOf" srcId="{68D740BC-809F-4564-AD5F-0EE15DF878F3}" destId="{EB9B421F-435C-40A3-9F04-D24DF348F40A}" srcOrd="0" destOrd="0" presId="urn:microsoft.com/office/officeart/2005/8/layout/default"/>
    <dgm:cxn modelId="{CF0480D7-B90C-4863-A1A4-369DBCD810C3}" type="presOf" srcId="{9CF54EA0-BCC1-41B3-85DB-2A40AB6B06C7}" destId="{F55F56B9-E959-42BC-A8EB-26B5DA651A5B}" srcOrd="0" destOrd="0" presId="urn:microsoft.com/office/officeart/2005/8/layout/default"/>
    <dgm:cxn modelId="{18FF20D8-603D-4341-80C2-93CA06987EC7}" type="presOf" srcId="{EA08CFE8-5929-460C-8B0F-94BF777C4D99}" destId="{33CC6BFC-8A6E-4ACA-A6CF-F701BFBAC632}" srcOrd="0" destOrd="0" presId="urn:microsoft.com/office/officeart/2005/8/layout/default"/>
    <dgm:cxn modelId="{A3450DDB-710B-432D-975B-CC3E21059150}" srcId="{D04A8C95-79FE-43B5-840F-E014E8DEA7AA}" destId="{A83F1CA9-FE73-4F80-9BFF-3283FE4FE018}" srcOrd="3" destOrd="0" parTransId="{F830CBBD-DDD7-47D7-8241-0058E3E2A695}" sibTransId="{780BA611-1B60-40E6-89A6-720048DB7A41}"/>
    <dgm:cxn modelId="{0C6211E3-B7FC-43BC-9929-D9A85B7A8D9A}" srcId="{D04A8C95-79FE-43B5-840F-E014E8DEA7AA}" destId="{6329C528-9170-40DB-ABA5-FC7B240F8810}" srcOrd="14" destOrd="0" parTransId="{08FAB9F3-4A20-4DDC-8871-91AA7C6270CC}" sibTransId="{20C12461-8C0B-4825-AA64-71F821025C7D}"/>
    <dgm:cxn modelId="{3ABC05E8-2FC4-4AF1-B6C5-E17AA8AAF5E2}" type="presOf" srcId="{8A8FF59C-E81D-4E8E-B73F-14C6EF0D880F}" destId="{07267127-32BE-43E1-AFBB-DFB141E955DE}" srcOrd="0" destOrd="0" presId="urn:microsoft.com/office/officeart/2005/8/layout/default"/>
    <dgm:cxn modelId="{17FFD5EA-4631-4861-85F3-9BA77535B91C}" srcId="{D04A8C95-79FE-43B5-840F-E014E8DEA7AA}" destId="{662E294B-D28A-431D-AA3F-44E743A94E2E}" srcOrd="1" destOrd="0" parTransId="{C098E47B-064B-44E4-8DB3-1547697AB225}" sibTransId="{9474ACEE-3DCD-4370-A51B-01652367A918}"/>
    <dgm:cxn modelId="{C740EFEB-8F58-4583-80D8-6FCCB87733EC}" type="presOf" srcId="{D04A8C95-79FE-43B5-840F-E014E8DEA7AA}" destId="{BDD0B0D0-3F72-4DD2-A48A-4DD9806C80ED}" srcOrd="0" destOrd="0" presId="urn:microsoft.com/office/officeart/2005/8/layout/default"/>
    <dgm:cxn modelId="{5156B99A-B753-4233-BF64-7A618D81B313}" type="presParOf" srcId="{BDD0B0D0-3F72-4DD2-A48A-4DD9806C80ED}" destId="{25EB7C32-A0DB-4060-BA9B-A1EB79D3EA1F}" srcOrd="0" destOrd="0" presId="urn:microsoft.com/office/officeart/2005/8/layout/default"/>
    <dgm:cxn modelId="{D5B4A432-A32F-4D1F-A0E4-3AFD9E79866D}" type="presParOf" srcId="{BDD0B0D0-3F72-4DD2-A48A-4DD9806C80ED}" destId="{758DF3C9-EBFC-4B87-93B7-E9212B798CED}" srcOrd="1" destOrd="0" presId="urn:microsoft.com/office/officeart/2005/8/layout/default"/>
    <dgm:cxn modelId="{1529601A-DF23-4FEB-9F31-1EF827C8FDFA}" type="presParOf" srcId="{BDD0B0D0-3F72-4DD2-A48A-4DD9806C80ED}" destId="{45A753F5-C849-4896-AA23-1A825F5BD041}" srcOrd="2" destOrd="0" presId="urn:microsoft.com/office/officeart/2005/8/layout/default"/>
    <dgm:cxn modelId="{128C3CB7-3AE7-406C-832A-91C910382176}" type="presParOf" srcId="{BDD0B0D0-3F72-4DD2-A48A-4DD9806C80ED}" destId="{686DFCB0-1ECB-4883-8B98-C6EE2954E470}" srcOrd="3" destOrd="0" presId="urn:microsoft.com/office/officeart/2005/8/layout/default"/>
    <dgm:cxn modelId="{39CB8000-DF2B-4456-B419-03463853B60F}" type="presParOf" srcId="{BDD0B0D0-3F72-4DD2-A48A-4DD9806C80ED}" destId="{0A0E2933-A07A-4564-913B-3B6D03B8BA10}" srcOrd="4" destOrd="0" presId="urn:microsoft.com/office/officeart/2005/8/layout/default"/>
    <dgm:cxn modelId="{FCFDC245-B970-4ED3-BEEA-A16FDAF70646}" type="presParOf" srcId="{BDD0B0D0-3F72-4DD2-A48A-4DD9806C80ED}" destId="{1EC3A154-B55A-47E4-AF0A-6ECB297B82A5}" srcOrd="5" destOrd="0" presId="urn:microsoft.com/office/officeart/2005/8/layout/default"/>
    <dgm:cxn modelId="{3D41FFC9-4E37-4878-9B78-918BFA60C25B}" type="presParOf" srcId="{BDD0B0D0-3F72-4DD2-A48A-4DD9806C80ED}" destId="{9C42CF4B-02A5-4790-97D1-C7D21522B39D}" srcOrd="6" destOrd="0" presId="urn:microsoft.com/office/officeart/2005/8/layout/default"/>
    <dgm:cxn modelId="{CBCDB92F-EA2E-4A5F-B834-DDF0C3791BA1}" type="presParOf" srcId="{BDD0B0D0-3F72-4DD2-A48A-4DD9806C80ED}" destId="{F4A8EAA4-0554-4E4C-A591-B0EA2E484E02}" srcOrd="7" destOrd="0" presId="urn:microsoft.com/office/officeart/2005/8/layout/default"/>
    <dgm:cxn modelId="{672B98CB-CC00-4092-9DCE-D57C105B9EE2}" type="presParOf" srcId="{BDD0B0D0-3F72-4DD2-A48A-4DD9806C80ED}" destId="{CBE6FF04-2AA6-4EDA-97F8-05B8A9AA82F1}" srcOrd="8" destOrd="0" presId="urn:microsoft.com/office/officeart/2005/8/layout/default"/>
    <dgm:cxn modelId="{97CE67AF-0B6E-4940-971C-0D0A7989F138}" type="presParOf" srcId="{BDD0B0D0-3F72-4DD2-A48A-4DD9806C80ED}" destId="{7BD8DC81-960B-4B1C-8E23-577BAFBDA2A1}" srcOrd="9" destOrd="0" presId="urn:microsoft.com/office/officeart/2005/8/layout/default"/>
    <dgm:cxn modelId="{2CB37DEB-2578-4D3D-A460-63689E60432A}" type="presParOf" srcId="{BDD0B0D0-3F72-4DD2-A48A-4DD9806C80ED}" destId="{84E0977F-C5B1-466D-A3E4-86392FD41A4E}" srcOrd="10" destOrd="0" presId="urn:microsoft.com/office/officeart/2005/8/layout/default"/>
    <dgm:cxn modelId="{9EE61636-BCBE-4679-8AF3-358319320A07}" type="presParOf" srcId="{BDD0B0D0-3F72-4DD2-A48A-4DD9806C80ED}" destId="{8D2A52A3-9322-48C0-80A5-A84C11A0F616}" srcOrd="11" destOrd="0" presId="urn:microsoft.com/office/officeart/2005/8/layout/default"/>
    <dgm:cxn modelId="{9AB7A2FE-6809-40A7-AAB8-AE97271C34C3}" type="presParOf" srcId="{BDD0B0D0-3F72-4DD2-A48A-4DD9806C80ED}" destId="{07267127-32BE-43E1-AFBB-DFB141E955DE}" srcOrd="12" destOrd="0" presId="urn:microsoft.com/office/officeart/2005/8/layout/default"/>
    <dgm:cxn modelId="{22AD4077-DB9F-47AB-B9D3-05D77CCE0E99}" type="presParOf" srcId="{BDD0B0D0-3F72-4DD2-A48A-4DD9806C80ED}" destId="{A0879B97-B2DE-46B8-9A43-628CF72E4A74}" srcOrd="13" destOrd="0" presId="urn:microsoft.com/office/officeart/2005/8/layout/default"/>
    <dgm:cxn modelId="{E17C52A7-E2F7-4D93-931D-A7A69A19D7C3}" type="presParOf" srcId="{BDD0B0D0-3F72-4DD2-A48A-4DD9806C80ED}" destId="{33CC6BFC-8A6E-4ACA-A6CF-F701BFBAC632}" srcOrd="14" destOrd="0" presId="urn:microsoft.com/office/officeart/2005/8/layout/default"/>
    <dgm:cxn modelId="{6BC33C69-4235-4B5E-8D69-AB9315C607DE}" type="presParOf" srcId="{BDD0B0D0-3F72-4DD2-A48A-4DD9806C80ED}" destId="{C5B06B6F-1193-4439-980E-7357227EF411}" srcOrd="15" destOrd="0" presId="urn:microsoft.com/office/officeart/2005/8/layout/default"/>
    <dgm:cxn modelId="{0CFF8EA6-FCBB-4913-BA6A-CEDC0838A07F}" type="presParOf" srcId="{BDD0B0D0-3F72-4DD2-A48A-4DD9806C80ED}" destId="{6361CEAC-3F16-42DE-9242-7BD47B7C4791}" srcOrd="16" destOrd="0" presId="urn:microsoft.com/office/officeart/2005/8/layout/default"/>
    <dgm:cxn modelId="{EDCE87AD-FC72-417D-B18D-E2DAA865DD3D}" type="presParOf" srcId="{BDD0B0D0-3F72-4DD2-A48A-4DD9806C80ED}" destId="{8B5A9792-D50A-4786-9AE1-C428D326C815}" srcOrd="17" destOrd="0" presId="urn:microsoft.com/office/officeart/2005/8/layout/default"/>
    <dgm:cxn modelId="{FC614956-A13B-4FEF-8FF0-E67681ED4738}" type="presParOf" srcId="{BDD0B0D0-3F72-4DD2-A48A-4DD9806C80ED}" destId="{F55F56B9-E959-42BC-A8EB-26B5DA651A5B}" srcOrd="18" destOrd="0" presId="urn:microsoft.com/office/officeart/2005/8/layout/default"/>
    <dgm:cxn modelId="{2D15B8B4-4F4D-47B4-85CB-39E9920497A7}" type="presParOf" srcId="{BDD0B0D0-3F72-4DD2-A48A-4DD9806C80ED}" destId="{58DE7A33-1E85-4C18-B1A9-E12D271268EC}" srcOrd="19" destOrd="0" presId="urn:microsoft.com/office/officeart/2005/8/layout/default"/>
    <dgm:cxn modelId="{37C2207F-DDD9-4530-B7BE-811F9E63BAE2}" type="presParOf" srcId="{BDD0B0D0-3F72-4DD2-A48A-4DD9806C80ED}" destId="{26A8783F-9EC9-4C5D-B8C1-352898BACEAD}" srcOrd="20" destOrd="0" presId="urn:microsoft.com/office/officeart/2005/8/layout/default"/>
    <dgm:cxn modelId="{6AC9FD75-FCB2-4130-9058-AE788DA909DB}" type="presParOf" srcId="{BDD0B0D0-3F72-4DD2-A48A-4DD9806C80ED}" destId="{51F95828-7A07-47B9-B11B-990A80D8E4C2}" srcOrd="21" destOrd="0" presId="urn:microsoft.com/office/officeart/2005/8/layout/default"/>
    <dgm:cxn modelId="{05F2171A-31EB-4E6E-88DB-D40A8E494912}" type="presParOf" srcId="{BDD0B0D0-3F72-4DD2-A48A-4DD9806C80ED}" destId="{74E91112-12FB-48A2-83AD-EBC9B3123CB7}" srcOrd="22" destOrd="0" presId="urn:microsoft.com/office/officeart/2005/8/layout/default"/>
    <dgm:cxn modelId="{E0C3D8BA-6EF7-4B2B-AD49-15A06342D086}" type="presParOf" srcId="{BDD0B0D0-3F72-4DD2-A48A-4DD9806C80ED}" destId="{8B22B570-4D7D-489C-9A08-4C0FFEB9736F}" srcOrd="23" destOrd="0" presId="urn:microsoft.com/office/officeart/2005/8/layout/default"/>
    <dgm:cxn modelId="{68CF32F9-8FF7-4251-9C44-37F5427BA165}" type="presParOf" srcId="{BDD0B0D0-3F72-4DD2-A48A-4DD9806C80ED}" destId="{8B59CE40-A887-40BA-8891-4860DD93CB7E}" srcOrd="24" destOrd="0" presId="urn:microsoft.com/office/officeart/2005/8/layout/default"/>
    <dgm:cxn modelId="{018EE972-1ECE-42A6-83F6-FC9ADCCF83B5}" type="presParOf" srcId="{BDD0B0D0-3F72-4DD2-A48A-4DD9806C80ED}" destId="{98B046BB-6864-414E-96CF-DC43FC1A600B}" srcOrd="25" destOrd="0" presId="urn:microsoft.com/office/officeart/2005/8/layout/default"/>
    <dgm:cxn modelId="{B4014F99-2015-4C69-B948-5F9D7006ECF0}" type="presParOf" srcId="{BDD0B0D0-3F72-4DD2-A48A-4DD9806C80ED}" destId="{EB9B421F-435C-40A3-9F04-D24DF348F40A}" srcOrd="26" destOrd="0" presId="urn:microsoft.com/office/officeart/2005/8/layout/default"/>
    <dgm:cxn modelId="{ACE16BAA-BBC0-4B5A-93A7-B835AF00BB71}" type="presParOf" srcId="{BDD0B0D0-3F72-4DD2-A48A-4DD9806C80ED}" destId="{AB76785E-DFA0-489A-8B49-3FC890B6EB70}" srcOrd="27" destOrd="0" presId="urn:microsoft.com/office/officeart/2005/8/layout/default"/>
    <dgm:cxn modelId="{6C65129A-BEE4-4F51-8235-64A216CD1C48}" type="presParOf" srcId="{BDD0B0D0-3F72-4DD2-A48A-4DD9806C80ED}" destId="{245F6CF3-4B81-4CDB-8273-81E134105B8C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13F0AC-6DE4-45C6-8267-C7495048F7C6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4208F932-F5B0-49BF-8160-9AE3F5624FDF}">
      <dgm:prSet/>
      <dgm:spPr/>
      <dgm:t>
        <a:bodyPr/>
        <a:lstStyle/>
        <a:p>
          <a:r>
            <a:rPr lang="en-GB"/>
            <a:t>EMPATHY AND COMPASION </a:t>
          </a:r>
          <a:endParaRPr lang="en-US"/>
        </a:p>
      </dgm:t>
    </dgm:pt>
    <dgm:pt modelId="{4B7EF7CA-9CEC-4441-97C3-003B16B7FB11}" type="parTrans" cxnId="{6F95286B-6FFE-488C-BFDE-FB4D1B5D983E}">
      <dgm:prSet/>
      <dgm:spPr/>
      <dgm:t>
        <a:bodyPr/>
        <a:lstStyle/>
        <a:p>
          <a:endParaRPr lang="en-US"/>
        </a:p>
      </dgm:t>
    </dgm:pt>
    <dgm:pt modelId="{FA7B2E3E-C23D-47EB-852C-FA46CFB14764}" type="sibTrans" cxnId="{6F95286B-6FFE-488C-BFDE-FB4D1B5D983E}">
      <dgm:prSet/>
      <dgm:spPr/>
      <dgm:t>
        <a:bodyPr/>
        <a:lstStyle/>
        <a:p>
          <a:endParaRPr lang="en-US"/>
        </a:p>
      </dgm:t>
    </dgm:pt>
    <dgm:pt modelId="{2AC5A8DF-9D9C-4D62-996F-5A694E63F827}">
      <dgm:prSet/>
      <dgm:spPr/>
      <dgm:t>
        <a:bodyPr/>
        <a:lstStyle/>
        <a:p>
          <a:r>
            <a:rPr lang="en-GB"/>
            <a:t>PATIENCE TOLERANCE </a:t>
          </a:r>
          <a:endParaRPr lang="en-US"/>
        </a:p>
      </dgm:t>
    </dgm:pt>
    <dgm:pt modelId="{6B98EB58-6334-47BE-B711-504BD5AFC8BD}" type="parTrans" cxnId="{6737E15B-A8B9-4C6C-8CD5-5A34020CD95A}">
      <dgm:prSet/>
      <dgm:spPr/>
      <dgm:t>
        <a:bodyPr/>
        <a:lstStyle/>
        <a:p>
          <a:endParaRPr lang="en-US"/>
        </a:p>
      </dgm:t>
    </dgm:pt>
    <dgm:pt modelId="{F63687AD-BED0-428D-9366-FF9CD20F6AEF}" type="sibTrans" cxnId="{6737E15B-A8B9-4C6C-8CD5-5A34020CD95A}">
      <dgm:prSet/>
      <dgm:spPr/>
      <dgm:t>
        <a:bodyPr/>
        <a:lstStyle/>
        <a:p>
          <a:endParaRPr lang="en-US"/>
        </a:p>
      </dgm:t>
    </dgm:pt>
    <dgm:pt modelId="{81B4D1E7-927B-45E5-81DE-C0932FBC6852}">
      <dgm:prSet/>
      <dgm:spPr/>
      <dgm:t>
        <a:bodyPr/>
        <a:lstStyle/>
        <a:p>
          <a:r>
            <a:rPr lang="en-GB"/>
            <a:t>COMMUNICATION </a:t>
          </a:r>
          <a:endParaRPr lang="en-US"/>
        </a:p>
      </dgm:t>
    </dgm:pt>
    <dgm:pt modelId="{737B432D-6867-4DBE-96BF-D580C58A0F74}" type="parTrans" cxnId="{05CE9B3D-D189-4E8D-9F61-257372EF18B6}">
      <dgm:prSet/>
      <dgm:spPr/>
      <dgm:t>
        <a:bodyPr/>
        <a:lstStyle/>
        <a:p>
          <a:endParaRPr lang="en-US"/>
        </a:p>
      </dgm:t>
    </dgm:pt>
    <dgm:pt modelId="{151DE0AC-DA7F-47A3-86A8-03F3F6BE610C}" type="sibTrans" cxnId="{05CE9B3D-D189-4E8D-9F61-257372EF18B6}">
      <dgm:prSet/>
      <dgm:spPr/>
      <dgm:t>
        <a:bodyPr/>
        <a:lstStyle/>
        <a:p>
          <a:endParaRPr lang="en-US"/>
        </a:p>
      </dgm:t>
    </dgm:pt>
    <dgm:pt modelId="{D591B809-E7D3-4FB6-9177-4F5F3111F758}">
      <dgm:prSet/>
      <dgm:spPr/>
      <dgm:t>
        <a:bodyPr/>
        <a:lstStyle/>
        <a:p>
          <a:r>
            <a:rPr lang="en-GB"/>
            <a:t>RELIABILITY AND TIME MAMAGEMENT </a:t>
          </a:r>
          <a:endParaRPr lang="en-US"/>
        </a:p>
      </dgm:t>
    </dgm:pt>
    <dgm:pt modelId="{A0686D78-D3D8-4E51-AB7F-C065795E9393}" type="parTrans" cxnId="{5C1E826A-BDC4-48A8-9B2A-282500C75355}">
      <dgm:prSet/>
      <dgm:spPr/>
      <dgm:t>
        <a:bodyPr/>
        <a:lstStyle/>
        <a:p>
          <a:endParaRPr lang="en-US"/>
        </a:p>
      </dgm:t>
    </dgm:pt>
    <dgm:pt modelId="{AA7813F9-7307-462B-B3CF-7FAEB1F9710C}" type="sibTrans" cxnId="{5C1E826A-BDC4-48A8-9B2A-282500C75355}">
      <dgm:prSet/>
      <dgm:spPr/>
      <dgm:t>
        <a:bodyPr/>
        <a:lstStyle/>
        <a:p>
          <a:endParaRPr lang="en-US"/>
        </a:p>
      </dgm:t>
    </dgm:pt>
    <dgm:pt modelId="{70D45724-192E-4C19-90AF-E21AD44AEFB7}">
      <dgm:prSet/>
      <dgm:spPr/>
      <dgm:t>
        <a:bodyPr/>
        <a:lstStyle/>
        <a:p>
          <a:r>
            <a:rPr lang="en-GB"/>
            <a:t>CALMNESS UNDER PRESSURE </a:t>
          </a:r>
          <a:endParaRPr lang="en-US"/>
        </a:p>
      </dgm:t>
    </dgm:pt>
    <dgm:pt modelId="{7350DBB6-C27D-4C6E-8A53-55613AD527E8}" type="parTrans" cxnId="{076CE73E-1478-49F8-BBD8-42D7340C5047}">
      <dgm:prSet/>
      <dgm:spPr/>
      <dgm:t>
        <a:bodyPr/>
        <a:lstStyle/>
        <a:p>
          <a:endParaRPr lang="en-US"/>
        </a:p>
      </dgm:t>
    </dgm:pt>
    <dgm:pt modelId="{62186E9D-C8E5-4DE2-8F79-C06D5534074A}" type="sibTrans" cxnId="{076CE73E-1478-49F8-BBD8-42D7340C5047}">
      <dgm:prSet/>
      <dgm:spPr/>
      <dgm:t>
        <a:bodyPr/>
        <a:lstStyle/>
        <a:p>
          <a:endParaRPr lang="en-US"/>
        </a:p>
      </dgm:t>
    </dgm:pt>
    <dgm:pt modelId="{2D95C915-55FF-4575-B3AE-CE88FC539326}" type="pres">
      <dgm:prSet presAssocID="{B713F0AC-6DE4-45C6-8267-C7495048F7C6}" presName="root" presStyleCnt="0">
        <dgm:presLayoutVars>
          <dgm:dir/>
          <dgm:resizeHandles val="exact"/>
        </dgm:presLayoutVars>
      </dgm:prSet>
      <dgm:spPr/>
    </dgm:pt>
    <dgm:pt modelId="{29802519-628D-43C4-A89B-9D328B0278E2}" type="pres">
      <dgm:prSet presAssocID="{4208F932-F5B0-49BF-8160-9AE3F5624FDF}" presName="compNode" presStyleCnt="0"/>
      <dgm:spPr/>
    </dgm:pt>
    <dgm:pt modelId="{78AC055D-155D-4B3E-9680-1629E5F8C999}" type="pres">
      <dgm:prSet presAssocID="{4208F932-F5B0-49BF-8160-9AE3F5624FD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6C279730-1E2D-492A-AA94-30FDE72D7201}" type="pres">
      <dgm:prSet presAssocID="{4208F932-F5B0-49BF-8160-9AE3F5624FDF}" presName="spaceRect" presStyleCnt="0"/>
      <dgm:spPr/>
    </dgm:pt>
    <dgm:pt modelId="{08387814-6CB7-4129-8B36-A6B9147940A2}" type="pres">
      <dgm:prSet presAssocID="{4208F932-F5B0-49BF-8160-9AE3F5624FDF}" presName="textRect" presStyleLbl="revTx" presStyleIdx="0" presStyleCnt="5">
        <dgm:presLayoutVars>
          <dgm:chMax val="1"/>
          <dgm:chPref val="1"/>
        </dgm:presLayoutVars>
      </dgm:prSet>
      <dgm:spPr/>
    </dgm:pt>
    <dgm:pt modelId="{2EF7769E-EB2A-44C4-AEB7-321A8E2C6C78}" type="pres">
      <dgm:prSet presAssocID="{FA7B2E3E-C23D-47EB-852C-FA46CFB14764}" presName="sibTrans" presStyleCnt="0"/>
      <dgm:spPr/>
    </dgm:pt>
    <dgm:pt modelId="{DB32586A-CC68-448B-AD0F-243411E13B7E}" type="pres">
      <dgm:prSet presAssocID="{2AC5A8DF-9D9C-4D62-996F-5A694E63F827}" presName="compNode" presStyleCnt="0"/>
      <dgm:spPr/>
    </dgm:pt>
    <dgm:pt modelId="{DE39B7F0-5052-4866-B39C-EF84694D4D5B}" type="pres">
      <dgm:prSet presAssocID="{2AC5A8DF-9D9C-4D62-996F-5A694E63F827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8ADBF0A-11EE-4F3E-8F90-9588D19E80D2}" type="pres">
      <dgm:prSet presAssocID="{2AC5A8DF-9D9C-4D62-996F-5A694E63F827}" presName="spaceRect" presStyleCnt="0"/>
      <dgm:spPr/>
    </dgm:pt>
    <dgm:pt modelId="{8B1E01A1-B953-4983-951E-A9071B4D5DFA}" type="pres">
      <dgm:prSet presAssocID="{2AC5A8DF-9D9C-4D62-996F-5A694E63F827}" presName="textRect" presStyleLbl="revTx" presStyleIdx="1" presStyleCnt="5">
        <dgm:presLayoutVars>
          <dgm:chMax val="1"/>
          <dgm:chPref val="1"/>
        </dgm:presLayoutVars>
      </dgm:prSet>
      <dgm:spPr/>
    </dgm:pt>
    <dgm:pt modelId="{6CF4B7CA-3CBB-439F-A643-D53FDDE411F0}" type="pres">
      <dgm:prSet presAssocID="{F63687AD-BED0-428D-9366-FF9CD20F6AEF}" presName="sibTrans" presStyleCnt="0"/>
      <dgm:spPr/>
    </dgm:pt>
    <dgm:pt modelId="{DC3D03B9-C299-4DB8-96B6-ED163E6BAE93}" type="pres">
      <dgm:prSet presAssocID="{81B4D1E7-927B-45E5-81DE-C0932FBC6852}" presName="compNode" presStyleCnt="0"/>
      <dgm:spPr/>
    </dgm:pt>
    <dgm:pt modelId="{053FFADC-238E-4BB1-A6E0-FDF2CA24BD60}" type="pres">
      <dgm:prSet presAssocID="{81B4D1E7-927B-45E5-81DE-C0932FBC685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FA416464-EBE5-400B-B61F-F0FE5237F55F}" type="pres">
      <dgm:prSet presAssocID="{81B4D1E7-927B-45E5-81DE-C0932FBC6852}" presName="spaceRect" presStyleCnt="0"/>
      <dgm:spPr/>
    </dgm:pt>
    <dgm:pt modelId="{98B41292-2993-4CEB-8815-CBAC99C3751D}" type="pres">
      <dgm:prSet presAssocID="{81B4D1E7-927B-45E5-81DE-C0932FBC6852}" presName="textRect" presStyleLbl="revTx" presStyleIdx="2" presStyleCnt="5">
        <dgm:presLayoutVars>
          <dgm:chMax val="1"/>
          <dgm:chPref val="1"/>
        </dgm:presLayoutVars>
      </dgm:prSet>
      <dgm:spPr/>
    </dgm:pt>
    <dgm:pt modelId="{524B4E4A-8FCE-431B-8F92-8E7297873F58}" type="pres">
      <dgm:prSet presAssocID="{151DE0AC-DA7F-47A3-86A8-03F3F6BE610C}" presName="sibTrans" presStyleCnt="0"/>
      <dgm:spPr/>
    </dgm:pt>
    <dgm:pt modelId="{F769C124-9BAA-4BFF-A76C-A7D17CE4A4DD}" type="pres">
      <dgm:prSet presAssocID="{D591B809-E7D3-4FB6-9177-4F5F3111F758}" presName="compNode" presStyleCnt="0"/>
      <dgm:spPr/>
    </dgm:pt>
    <dgm:pt modelId="{D40826C6-8E64-4974-ABD6-1A0EB1C37994}" type="pres">
      <dgm:prSet presAssocID="{D591B809-E7D3-4FB6-9177-4F5F3111F75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3BF94FB9-379C-47DB-A502-4706F5AB613A}" type="pres">
      <dgm:prSet presAssocID="{D591B809-E7D3-4FB6-9177-4F5F3111F758}" presName="spaceRect" presStyleCnt="0"/>
      <dgm:spPr/>
    </dgm:pt>
    <dgm:pt modelId="{52265ED8-45F8-4E0E-B3B0-962AD279CC04}" type="pres">
      <dgm:prSet presAssocID="{D591B809-E7D3-4FB6-9177-4F5F3111F758}" presName="textRect" presStyleLbl="revTx" presStyleIdx="3" presStyleCnt="5">
        <dgm:presLayoutVars>
          <dgm:chMax val="1"/>
          <dgm:chPref val="1"/>
        </dgm:presLayoutVars>
      </dgm:prSet>
      <dgm:spPr/>
    </dgm:pt>
    <dgm:pt modelId="{D7C8ABDC-99BE-41C8-8388-80B4758017C4}" type="pres">
      <dgm:prSet presAssocID="{AA7813F9-7307-462B-B3CF-7FAEB1F9710C}" presName="sibTrans" presStyleCnt="0"/>
      <dgm:spPr/>
    </dgm:pt>
    <dgm:pt modelId="{8FFA7093-548F-41E3-A14B-63A1420AD933}" type="pres">
      <dgm:prSet presAssocID="{70D45724-192E-4C19-90AF-E21AD44AEFB7}" presName="compNode" presStyleCnt="0"/>
      <dgm:spPr/>
    </dgm:pt>
    <dgm:pt modelId="{0893FD8D-AA3D-4B6F-AB9B-38A9D2BEFEF2}" type="pres">
      <dgm:prSet presAssocID="{70D45724-192E-4C19-90AF-E21AD44AEFB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EFBD571F-9FFD-4D43-957A-0FAA00C8D798}" type="pres">
      <dgm:prSet presAssocID="{70D45724-192E-4C19-90AF-E21AD44AEFB7}" presName="spaceRect" presStyleCnt="0"/>
      <dgm:spPr/>
    </dgm:pt>
    <dgm:pt modelId="{DE3DBE34-29CD-4177-B2B4-E7D09E00851E}" type="pres">
      <dgm:prSet presAssocID="{70D45724-192E-4C19-90AF-E21AD44AEFB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0650331-88AD-47F9-8117-52FA194CE536}" type="presOf" srcId="{70D45724-192E-4C19-90AF-E21AD44AEFB7}" destId="{DE3DBE34-29CD-4177-B2B4-E7D09E00851E}" srcOrd="0" destOrd="0" presId="urn:microsoft.com/office/officeart/2018/2/layout/IconLabelList"/>
    <dgm:cxn modelId="{05CE9B3D-D189-4E8D-9F61-257372EF18B6}" srcId="{B713F0AC-6DE4-45C6-8267-C7495048F7C6}" destId="{81B4D1E7-927B-45E5-81DE-C0932FBC6852}" srcOrd="2" destOrd="0" parTransId="{737B432D-6867-4DBE-96BF-D580C58A0F74}" sibTransId="{151DE0AC-DA7F-47A3-86A8-03F3F6BE610C}"/>
    <dgm:cxn modelId="{076CE73E-1478-49F8-BBD8-42D7340C5047}" srcId="{B713F0AC-6DE4-45C6-8267-C7495048F7C6}" destId="{70D45724-192E-4C19-90AF-E21AD44AEFB7}" srcOrd="4" destOrd="0" parTransId="{7350DBB6-C27D-4C6E-8A53-55613AD527E8}" sibTransId="{62186E9D-C8E5-4DE2-8F79-C06D5534074A}"/>
    <dgm:cxn modelId="{6737E15B-A8B9-4C6C-8CD5-5A34020CD95A}" srcId="{B713F0AC-6DE4-45C6-8267-C7495048F7C6}" destId="{2AC5A8DF-9D9C-4D62-996F-5A694E63F827}" srcOrd="1" destOrd="0" parTransId="{6B98EB58-6334-47BE-B711-504BD5AFC8BD}" sibTransId="{F63687AD-BED0-428D-9366-FF9CD20F6AEF}"/>
    <dgm:cxn modelId="{63E2C25E-4776-4999-B315-0A22BE476E13}" type="presOf" srcId="{2AC5A8DF-9D9C-4D62-996F-5A694E63F827}" destId="{8B1E01A1-B953-4983-951E-A9071B4D5DFA}" srcOrd="0" destOrd="0" presId="urn:microsoft.com/office/officeart/2018/2/layout/IconLabelList"/>
    <dgm:cxn modelId="{BB8E6C41-A779-4209-9FBE-FFED93D75024}" type="presOf" srcId="{B713F0AC-6DE4-45C6-8267-C7495048F7C6}" destId="{2D95C915-55FF-4575-B3AE-CE88FC539326}" srcOrd="0" destOrd="0" presId="urn:microsoft.com/office/officeart/2018/2/layout/IconLabelList"/>
    <dgm:cxn modelId="{5C1E826A-BDC4-48A8-9B2A-282500C75355}" srcId="{B713F0AC-6DE4-45C6-8267-C7495048F7C6}" destId="{D591B809-E7D3-4FB6-9177-4F5F3111F758}" srcOrd="3" destOrd="0" parTransId="{A0686D78-D3D8-4E51-AB7F-C065795E9393}" sibTransId="{AA7813F9-7307-462B-B3CF-7FAEB1F9710C}"/>
    <dgm:cxn modelId="{6F95286B-6FFE-488C-BFDE-FB4D1B5D983E}" srcId="{B713F0AC-6DE4-45C6-8267-C7495048F7C6}" destId="{4208F932-F5B0-49BF-8160-9AE3F5624FDF}" srcOrd="0" destOrd="0" parTransId="{4B7EF7CA-9CEC-4441-97C3-003B16B7FB11}" sibTransId="{FA7B2E3E-C23D-47EB-852C-FA46CFB14764}"/>
    <dgm:cxn modelId="{913CA59C-2576-471F-A351-652DCF448908}" type="presOf" srcId="{81B4D1E7-927B-45E5-81DE-C0932FBC6852}" destId="{98B41292-2993-4CEB-8815-CBAC99C3751D}" srcOrd="0" destOrd="0" presId="urn:microsoft.com/office/officeart/2018/2/layout/IconLabelList"/>
    <dgm:cxn modelId="{F22CD8E6-C440-4A41-B5A7-BCDE9C8980F1}" type="presOf" srcId="{4208F932-F5B0-49BF-8160-9AE3F5624FDF}" destId="{08387814-6CB7-4129-8B36-A6B9147940A2}" srcOrd="0" destOrd="0" presId="urn:microsoft.com/office/officeart/2018/2/layout/IconLabelList"/>
    <dgm:cxn modelId="{EE59FFF6-06DF-4724-A0C5-74AAEFCF8FD0}" type="presOf" srcId="{D591B809-E7D3-4FB6-9177-4F5F3111F758}" destId="{52265ED8-45F8-4E0E-B3B0-962AD279CC04}" srcOrd="0" destOrd="0" presId="urn:microsoft.com/office/officeart/2018/2/layout/IconLabelList"/>
    <dgm:cxn modelId="{B960F71B-3D03-479D-BED1-01AA17776066}" type="presParOf" srcId="{2D95C915-55FF-4575-B3AE-CE88FC539326}" destId="{29802519-628D-43C4-A89B-9D328B0278E2}" srcOrd="0" destOrd="0" presId="urn:microsoft.com/office/officeart/2018/2/layout/IconLabelList"/>
    <dgm:cxn modelId="{724B10D4-2EEC-463A-9FC2-FB38D1E58BF0}" type="presParOf" srcId="{29802519-628D-43C4-A89B-9D328B0278E2}" destId="{78AC055D-155D-4B3E-9680-1629E5F8C999}" srcOrd="0" destOrd="0" presId="urn:microsoft.com/office/officeart/2018/2/layout/IconLabelList"/>
    <dgm:cxn modelId="{8CAD68ED-11B9-4FB1-B8D1-11DB0D5B2EB6}" type="presParOf" srcId="{29802519-628D-43C4-A89B-9D328B0278E2}" destId="{6C279730-1E2D-492A-AA94-30FDE72D7201}" srcOrd="1" destOrd="0" presId="urn:microsoft.com/office/officeart/2018/2/layout/IconLabelList"/>
    <dgm:cxn modelId="{33A8B170-E0AC-4F1E-8DC0-A66FEE8E3FA2}" type="presParOf" srcId="{29802519-628D-43C4-A89B-9D328B0278E2}" destId="{08387814-6CB7-4129-8B36-A6B9147940A2}" srcOrd="2" destOrd="0" presId="urn:microsoft.com/office/officeart/2018/2/layout/IconLabelList"/>
    <dgm:cxn modelId="{1D90E75B-D25E-45E5-B9AF-4233272315D5}" type="presParOf" srcId="{2D95C915-55FF-4575-B3AE-CE88FC539326}" destId="{2EF7769E-EB2A-44C4-AEB7-321A8E2C6C78}" srcOrd="1" destOrd="0" presId="urn:microsoft.com/office/officeart/2018/2/layout/IconLabelList"/>
    <dgm:cxn modelId="{BB485471-A222-4E19-8A7E-E02D12121B4C}" type="presParOf" srcId="{2D95C915-55FF-4575-B3AE-CE88FC539326}" destId="{DB32586A-CC68-448B-AD0F-243411E13B7E}" srcOrd="2" destOrd="0" presId="urn:microsoft.com/office/officeart/2018/2/layout/IconLabelList"/>
    <dgm:cxn modelId="{352B7C7E-335F-4A70-85EF-EACFE790352A}" type="presParOf" srcId="{DB32586A-CC68-448B-AD0F-243411E13B7E}" destId="{DE39B7F0-5052-4866-B39C-EF84694D4D5B}" srcOrd="0" destOrd="0" presId="urn:microsoft.com/office/officeart/2018/2/layout/IconLabelList"/>
    <dgm:cxn modelId="{096AE6FF-FBE7-4EE0-B00C-06E4D63F765A}" type="presParOf" srcId="{DB32586A-CC68-448B-AD0F-243411E13B7E}" destId="{C8ADBF0A-11EE-4F3E-8F90-9588D19E80D2}" srcOrd="1" destOrd="0" presId="urn:microsoft.com/office/officeart/2018/2/layout/IconLabelList"/>
    <dgm:cxn modelId="{5979CDAB-81FD-4563-BFA8-98A8C2F78C3C}" type="presParOf" srcId="{DB32586A-CC68-448B-AD0F-243411E13B7E}" destId="{8B1E01A1-B953-4983-951E-A9071B4D5DFA}" srcOrd="2" destOrd="0" presId="urn:microsoft.com/office/officeart/2018/2/layout/IconLabelList"/>
    <dgm:cxn modelId="{950DF420-4AF6-4D49-AFC8-D2E7F0C793F8}" type="presParOf" srcId="{2D95C915-55FF-4575-B3AE-CE88FC539326}" destId="{6CF4B7CA-3CBB-439F-A643-D53FDDE411F0}" srcOrd="3" destOrd="0" presId="urn:microsoft.com/office/officeart/2018/2/layout/IconLabelList"/>
    <dgm:cxn modelId="{962AC2EF-574D-41CF-BEDC-5AF98AA1F381}" type="presParOf" srcId="{2D95C915-55FF-4575-B3AE-CE88FC539326}" destId="{DC3D03B9-C299-4DB8-96B6-ED163E6BAE93}" srcOrd="4" destOrd="0" presId="urn:microsoft.com/office/officeart/2018/2/layout/IconLabelList"/>
    <dgm:cxn modelId="{F851EBFE-3792-4D31-ADA1-B5094EC3A923}" type="presParOf" srcId="{DC3D03B9-C299-4DB8-96B6-ED163E6BAE93}" destId="{053FFADC-238E-4BB1-A6E0-FDF2CA24BD60}" srcOrd="0" destOrd="0" presId="urn:microsoft.com/office/officeart/2018/2/layout/IconLabelList"/>
    <dgm:cxn modelId="{8B2BA587-E642-49B6-BF28-03A7334CF945}" type="presParOf" srcId="{DC3D03B9-C299-4DB8-96B6-ED163E6BAE93}" destId="{FA416464-EBE5-400B-B61F-F0FE5237F55F}" srcOrd="1" destOrd="0" presId="urn:microsoft.com/office/officeart/2018/2/layout/IconLabelList"/>
    <dgm:cxn modelId="{CD372D13-E423-4B15-8EC6-9DEC1B52EA8D}" type="presParOf" srcId="{DC3D03B9-C299-4DB8-96B6-ED163E6BAE93}" destId="{98B41292-2993-4CEB-8815-CBAC99C3751D}" srcOrd="2" destOrd="0" presId="urn:microsoft.com/office/officeart/2018/2/layout/IconLabelList"/>
    <dgm:cxn modelId="{867184E8-C0D6-4C8E-BEA6-9F3DF5C72B13}" type="presParOf" srcId="{2D95C915-55FF-4575-B3AE-CE88FC539326}" destId="{524B4E4A-8FCE-431B-8F92-8E7297873F58}" srcOrd="5" destOrd="0" presId="urn:microsoft.com/office/officeart/2018/2/layout/IconLabelList"/>
    <dgm:cxn modelId="{A45560B4-0C8B-47E2-8627-47305CCFF76A}" type="presParOf" srcId="{2D95C915-55FF-4575-B3AE-CE88FC539326}" destId="{F769C124-9BAA-4BFF-A76C-A7D17CE4A4DD}" srcOrd="6" destOrd="0" presId="urn:microsoft.com/office/officeart/2018/2/layout/IconLabelList"/>
    <dgm:cxn modelId="{7FF1CE22-B8D8-4989-86BD-73189E50D474}" type="presParOf" srcId="{F769C124-9BAA-4BFF-A76C-A7D17CE4A4DD}" destId="{D40826C6-8E64-4974-ABD6-1A0EB1C37994}" srcOrd="0" destOrd="0" presId="urn:microsoft.com/office/officeart/2018/2/layout/IconLabelList"/>
    <dgm:cxn modelId="{99A17678-FEBF-4C73-ACD8-87846F73334E}" type="presParOf" srcId="{F769C124-9BAA-4BFF-A76C-A7D17CE4A4DD}" destId="{3BF94FB9-379C-47DB-A502-4706F5AB613A}" srcOrd="1" destOrd="0" presId="urn:microsoft.com/office/officeart/2018/2/layout/IconLabelList"/>
    <dgm:cxn modelId="{3032A6E2-38FE-49F5-86E3-957A02DEC928}" type="presParOf" srcId="{F769C124-9BAA-4BFF-A76C-A7D17CE4A4DD}" destId="{52265ED8-45F8-4E0E-B3B0-962AD279CC04}" srcOrd="2" destOrd="0" presId="urn:microsoft.com/office/officeart/2018/2/layout/IconLabelList"/>
    <dgm:cxn modelId="{49AD4BFA-CE63-46F5-ADFA-EC31CE84EF8F}" type="presParOf" srcId="{2D95C915-55FF-4575-B3AE-CE88FC539326}" destId="{D7C8ABDC-99BE-41C8-8388-80B4758017C4}" srcOrd="7" destOrd="0" presId="urn:microsoft.com/office/officeart/2018/2/layout/IconLabelList"/>
    <dgm:cxn modelId="{37EC43CC-CE8F-4835-B019-69B9AD698C98}" type="presParOf" srcId="{2D95C915-55FF-4575-B3AE-CE88FC539326}" destId="{8FFA7093-548F-41E3-A14B-63A1420AD933}" srcOrd="8" destOrd="0" presId="urn:microsoft.com/office/officeart/2018/2/layout/IconLabelList"/>
    <dgm:cxn modelId="{851246B4-002A-4073-B8C2-5EB1F4F062FA}" type="presParOf" srcId="{8FFA7093-548F-41E3-A14B-63A1420AD933}" destId="{0893FD8D-AA3D-4B6F-AB9B-38A9D2BEFEF2}" srcOrd="0" destOrd="0" presId="urn:microsoft.com/office/officeart/2018/2/layout/IconLabelList"/>
    <dgm:cxn modelId="{757448C3-897D-4541-AD37-481F4FFB8CA3}" type="presParOf" srcId="{8FFA7093-548F-41E3-A14B-63A1420AD933}" destId="{EFBD571F-9FFD-4D43-957A-0FAA00C8D798}" srcOrd="1" destOrd="0" presId="urn:microsoft.com/office/officeart/2018/2/layout/IconLabelList"/>
    <dgm:cxn modelId="{0FB4D8D3-077C-4A77-9E3A-346DD068A07F}" type="presParOf" srcId="{8FFA7093-548F-41E3-A14B-63A1420AD933}" destId="{DE3DBE34-29CD-4177-B2B4-E7D09E00851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1B9502-D959-4C68-A706-11371E54EBB6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F39F00-E3ED-43CB-81D6-146A8E80CBB7}">
      <dgm:prSet/>
      <dgm:spPr/>
      <dgm:t>
        <a:bodyPr/>
        <a:lstStyle/>
        <a:p>
          <a:r>
            <a:rPr lang="en-GB"/>
            <a:t>LEVEL 3 OR 4 DIPLOMA IN ADULT CARE </a:t>
          </a:r>
          <a:endParaRPr lang="en-US"/>
        </a:p>
      </dgm:t>
    </dgm:pt>
    <dgm:pt modelId="{28754C6B-DD3E-4590-A31A-179A259FC61F}" type="parTrans" cxnId="{1EA8E704-18C9-454F-89B9-5F863228C3A0}">
      <dgm:prSet/>
      <dgm:spPr/>
      <dgm:t>
        <a:bodyPr/>
        <a:lstStyle/>
        <a:p>
          <a:endParaRPr lang="en-US"/>
        </a:p>
      </dgm:t>
    </dgm:pt>
    <dgm:pt modelId="{6DE45CB7-A048-47B8-9228-6A6314269BC0}" type="sibTrans" cxnId="{1EA8E704-18C9-454F-89B9-5F863228C3A0}">
      <dgm:prSet/>
      <dgm:spPr/>
      <dgm:t>
        <a:bodyPr/>
        <a:lstStyle/>
        <a:p>
          <a:endParaRPr lang="en-US"/>
        </a:p>
      </dgm:t>
    </dgm:pt>
    <dgm:pt modelId="{AC4CC81D-3FFE-4CA8-9B00-F181B010E7E4}">
      <dgm:prSet/>
      <dgm:spPr/>
      <dgm:t>
        <a:bodyPr/>
        <a:lstStyle/>
        <a:p>
          <a:r>
            <a:rPr lang="en-GB"/>
            <a:t>MENTAL HEALTHH AND LEARNING DISABILITIES TRAINOING </a:t>
          </a:r>
          <a:endParaRPr lang="en-US"/>
        </a:p>
      </dgm:t>
    </dgm:pt>
    <dgm:pt modelId="{1199A321-A3FA-4FB3-BEF8-E153165683FD}" type="parTrans" cxnId="{17E63D7C-11AC-436C-ACA6-7140FCF920FA}">
      <dgm:prSet/>
      <dgm:spPr/>
      <dgm:t>
        <a:bodyPr/>
        <a:lstStyle/>
        <a:p>
          <a:endParaRPr lang="en-US"/>
        </a:p>
      </dgm:t>
    </dgm:pt>
    <dgm:pt modelId="{A63753E1-0C10-43E5-8726-E4E60327396E}" type="sibTrans" cxnId="{17E63D7C-11AC-436C-ACA6-7140FCF920FA}">
      <dgm:prSet/>
      <dgm:spPr/>
      <dgm:t>
        <a:bodyPr/>
        <a:lstStyle/>
        <a:p>
          <a:endParaRPr lang="en-US"/>
        </a:p>
      </dgm:t>
    </dgm:pt>
    <dgm:pt modelId="{3C64FF44-D975-4F8A-83EF-1F89099D55E4}">
      <dgm:prSet/>
      <dgm:spPr/>
      <dgm:t>
        <a:bodyPr/>
        <a:lstStyle/>
        <a:p>
          <a:r>
            <a:rPr lang="en-GB"/>
            <a:t>SPRCIALISED CONDITION TRSAINING E.G DAMENTIA STROKE PALLATIVE OR END OF LIFE </a:t>
          </a:r>
          <a:endParaRPr lang="en-US"/>
        </a:p>
      </dgm:t>
    </dgm:pt>
    <dgm:pt modelId="{D94F481A-0278-4BE6-A3E3-D45949D2A05F}" type="parTrans" cxnId="{B572B5B8-9E93-48EB-A6E1-FAF09E0AC611}">
      <dgm:prSet/>
      <dgm:spPr/>
      <dgm:t>
        <a:bodyPr/>
        <a:lstStyle/>
        <a:p>
          <a:endParaRPr lang="en-US"/>
        </a:p>
      </dgm:t>
    </dgm:pt>
    <dgm:pt modelId="{9E84E1E4-651D-4050-8D27-FDBB7E2E0601}" type="sibTrans" cxnId="{B572B5B8-9E93-48EB-A6E1-FAF09E0AC611}">
      <dgm:prSet/>
      <dgm:spPr/>
      <dgm:t>
        <a:bodyPr/>
        <a:lstStyle/>
        <a:p>
          <a:endParaRPr lang="en-US"/>
        </a:p>
      </dgm:t>
    </dgm:pt>
    <dgm:pt modelId="{7FF05121-66DD-4A4B-BE74-E59B95DFD374}" type="pres">
      <dgm:prSet presAssocID="{3A1B9502-D959-4C68-A706-11371E54EBB6}" presName="outerComposite" presStyleCnt="0">
        <dgm:presLayoutVars>
          <dgm:chMax val="5"/>
          <dgm:dir/>
          <dgm:resizeHandles val="exact"/>
        </dgm:presLayoutVars>
      </dgm:prSet>
      <dgm:spPr/>
    </dgm:pt>
    <dgm:pt modelId="{79B09510-811A-40FB-A18A-AF103506A10A}" type="pres">
      <dgm:prSet presAssocID="{3A1B9502-D959-4C68-A706-11371E54EBB6}" presName="dummyMaxCanvas" presStyleCnt="0">
        <dgm:presLayoutVars/>
      </dgm:prSet>
      <dgm:spPr/>
    </dgm:pt>
    <dgm:pt modelId="{1388ECAC-4724-4BC3-95B7-99ED73BFD0E6}" type="pres">
      <dgm:prSet presAssocID="{3A1B9502-D959-4C68-A706-11371E54EBB6}" presName="ThreeNodes_1" presStyleLbl="node1" presStyleIdx="0" presStyleCnt="3">
        <dgm:presLayoutVars>
          <dgm:bulletEnabled val="1"/>
        </dgm:presLayoutVars>
      </dgm:prSet>
      <dgm:spPr/>
    </dgm:pt>
    <dgm:pt modelId="{26754D5E-2644-4D37-AF95-33263C12B9AB}" type="pres">
      <dgm:prSet presAssocID="{3A1B9502-D959-4C68-A706-11371E54EBB6}" presName="ThreeNodes_2" presStyleLbl="node1" presStyleIdx="1" presStyleCnt="3">
        <dgm:presLayoutVars>
          <dgm:bulletEnabled val="1"/>
        </dgm:presLayoutVars>
      </dgm:prSet>
      <dgm:spPr/>
    </dgm:pt>
    <dgm:pt modelId="{7EE6A2EA-A68F-427E-9A2D-7730174A6A6E}" type="pres">
      <dgm:prSet presAssocID="{3A1B9502-D959-4C68-A706-11371E54EBB6}" presName="ThreeNodes_3" presStyleLbl="node1" presStyleIdx="2" presStyleCnt="3">
        <dgm:presLayoutVars>
          <dgm:bulletEnabled val="1"/>
        </dgm:presLayoutVars>
      </dgm:prSet>
      <dgm:spPr/>
    </dgm:pt>
    <dgm:pt modelId="{F92EE120-7C34-4FCD-B1B0-C62040829A56}" type="pres">
      <dgm:prSet presAssocID="{3A1B9502-D959-4C68-A706-11371E54EBB6}" presName="ThreeConn_1-2" presStyleLbl="fgAccFollowNode1" presStyleIdx="0" presStyleCnt="2">
        <dgm:presLayoutVars>
          <dgm:bulletEnabled val="1"/>
        </dgm:presLayoutVars>
      </dgm:prSet>
      <dgm:spPr/>
    </dgm:pt>
    <dgm:pt modelId="{86948034-56EB-4F56-8E86-7994D96C286F}" type="pres">
      <dgm:prSet presAssocID="{3A1B9502-D959-4C68-A706-11371E54EBB6}" presName="ThreeConn_2-3" presStyleLbl="fgAccFollowNode1" presStyleIdx="1" presStyleCnt="2">
        <dgm:presLayoutVars>
          <dgm:bulletEnabled val="1"/>
        </dgm:presLayoutVars>
      </dgm:prSet>
      <dgm:spPr/>
    </dgm:pt>
    <dgm:pt modelId="{26BA6183-E0E5-431F-AAC1-A36662257959}" type="pres">
      <dgm:prSet presAssocID="{3A1B9502-D959-4C68-A706-11371E54EBB6}" presName="ThreeNodes_1_text" presStyleLbl="node1" presStyleIdx="2" presStyleCnt="3">
        <dgm:presLayoutVars>
          <dgm:bulletEnabled val="1"/>
        </dgm:presLayoutVars>
      </dgm:prSet>
      <dgm:spPr/>
    </dgm:pt>
    <dgm:pt modelId="{3270B4FB-258D-4981-B519-402A3D7D9038}" type="pres">
      <dgm:prSet presAssocID="{3A1B9502-D959-4C68-A706-11371E54EBB6}" presName="ThreeNodes_2_text" presStyleLbl="node1" presStyleIdx="2" presStyleCnt="3">
        <dgm:presLayoutVars>
          <dgm:bulletEnabled val="1"/>
        </dgm:presLayoutVars>
      </dgm:prSet>
      <dgm:spPr/>
    </dgm:pt>
    <dgm:pt modelId="{FEABAC14-722A-4505-80EB-D8D4BD4BA946}" type="pres">
      <dgm:prSet presAssocID="{3A1B9502-D959-4C68-A706-11371E54EBB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EA8E704-18C9-454F-89B9-5F863228C3A0}" srcId="{3A1B9502-D959-4C68-A706-11371E54EBB6}" destId="{F5F39F00-E3ED-43CB-81D6-146A8E80CBB7}" srcOrd="0" destOrd="0" parTransId="{28754C6B-DD3E-4590-A31A-179A259FC61F}" sibTransId="{6DE45CB7-A048-47B8-9228-6A6314269BC0}"/>
    <dgm:cxn modelId="{858A600B-57CE-4E97-85F7-8A7485CB29DC}" type="presOf" srcId="{A63753E1-0C10-43E5-8726-E4E60327396E}" destId="{86948034-56EB-4F56-8E86-7994D96C286F}" srcOrd="0" destOrd="0" presId="urn:microsoft.com/office/officeart/2005/8/layout/vProcess5"/>
    <dgm:cxn modelId="{2DC22510-FF35-4721-B8F9-8CB680A1A9D8}" type="presOf" srcId="{3C64FF44-D975-4F8A-83EF-1F89099D55E4}" destId="{FEABAC14-722A-4505-80EB-D8D4BD4BA946}" srcOrd="1" destOrd="0" presId="urn:microsoft.com/office/officeart/2005/8/layout/vProcess5"/>
    <dgm:cxn modelId="{FED61111-C88B-4211-BDB3-3DA0C6D94104}" type="presOf" srcId="{3A1B9502-D959-4C68-A706-11371E54EBB6}" destId="{7FF05121-66DD-4A4B-BE74-E59B95DFD374}" srcOrd="0" destOrd="0" presId="urn:microsoft.com/office/officeart/2005/8/layout/vProcess5"/>
    <dgm:cxn modelId="{6866492D-8BFA-4439-83F2-B2149B4CD6D1}" type="presOf" srcId="{F5F39F00-E3ED-43CB-81D6-146A8E80CBB7}" destId="{26BA6183-E0E5-431F-AAC1-A36662257959}" srcOrd="1" destOrd="0" presId="urn:microsoft.com/office/officeart/2005/8/layout/vProcess5"/>
    <dgm:cxn modelId="{D85BC449-B6E4-457F-A40A-3B8040FA07FC}" type="presOf" srcId="{AC4CC81D-3FFE-4CA8-9B00-F181B010E7E4}" destId="{26754D5E-2644-4D37-AF95-33263C12B9AB}" srcOrd="0" destOrd="0" presId="urn:microsoft.com/office/officeart/2005/8/layout/vProcess5"/>
    <dgm:cxn modelId="{17E63D7C-11AC-436C-ACA6-7140FCF920FA}" srcId="{3A1B9502-D959-4C68-A706-11371E54EBB6}" destId="{AC4CC81D-3FFE-4CA8-9B00-F181B010E7E4}" srcOrd="1" destOrd="0" parTransId="{1199A321-A3FA-4FB3-BEF8-E153165683FD}" sibTransId="{A63753E1-0C10-43E5-8726-E4E60327396E}"/>
    <dgm:cxn modelId="{27E5B983-F872-49D6-9880-C245C70CB892}" type="presOf" srcId="{3C64FF44-D975-4F8A-83EF-1F89099D55E4}" destId="{7EE6A2EA-A68F-427E-9A2D-7730174A6A6E}" srcOrd="0" destOrd="0" presId="urn:microsoft.com/office/officeart/2005/8/layout/vProcess5"/>
    <dgm:cxn modelId="{55AE6486-0931-405C-9C8A-42739B16E7E5}" type="presOf" srcId="{F5F39F00-E3ED-43CB-81D6-146A8E80CBB7}" destId="{1388ECAC-4724-4BC3-95B7-99ED73BFD0E6}" srcOrd="0" destOrd="0" presId="urn:microsoft.com/office/officeart/2005/8/layout/vProcess5"/>
    <dgm:cxn modelId="{0B0E7288-AE49-4B9C-BE4B-63E20AD6FD37}" type="presOf" srcId="{AC4CC81D-3FFE-4CA8-9B00-F181B010E7E4}" destId="{3270B4FB-258D-4981-B519-402A3D7D9038}" srcOrd="1" destOrd="0" presId="urn:microsoft.com/office/officeart/2005/8/layout/vProcess5"/>
    <dgm:cxn modelId="{769A8395-A36C-4E57-86E6-F58097E2E8E6}" type="presOf" srcId="{6DE45CB7-A048-47B8-9228-6A6314269BC0}" destId="{F92EE120-7C34-4FCD-B1B0-C62040829A56}" srcOrd="0" destOrd="0" presId="urn:microsoft.com/office/officeart/2005/8/layout/vProcess5"/>
    <dgm:cxn modelId="{B572B5B8-9E93-48EB-A6E1-FAF09E0AC611}" srcId="{3A1B9502-D959-4C68-A706-11371E54EBB6}" destId="{3C64FF44-D975-4F8A-83EF-1F89099D55E4}" srcOrd="2" destOrd="0" parTransId="{D94F481A-0278-4BE6-A3E3-D45949D2A05F}" sibTransId="{9E84E1E4-651D-4050-8D27-FDBB7E2E0601}"/>
    <dgm:cxn modelId="{C2221EEE-B8D7-479A-AE93-83584D389AED}" type="presParOf" srcId="{7FF05121-66DD-4A4B-BE74-E59B95DFD374}" destId="{79B09510-811A-40FB-A18A-AF103506A10A}" srcOrd="0" destOrd="0" presId="urn:microsoft.com/office/officeart/2005/8/layout/vProcess5"/>
    <dgm:cxn modelId="{D82D04F5-12AE-4B91-9E13-337CB0FD62D7}" type="presParOf" srcId="{7FF05121-66DD-4A4B-BE74-E59B95DFD374}" destId="{1388ECAC-4724-4BC3-95B7-99ED73BFD0E6}" srcOrd="1" destOrd="0" presId="urn:microsoft.com/office/officeart/2005/8/layout/vProcess5"/>
    <dgm:cxn modelId="{0910B3D2-A341-41BE-91EE-DE6B1705ACCE}" type="presParOf" srcId="{7FF05121-66DD-4A4B-BE74-E59B95DFD374}" destId="{26754D5E-2644-4D37-AF95-33263C12B9AB}" srcOrd="2" destOrd="0" presId="urn:microsoft.com/office/officeart/2005/8/layout/vProcess5"/>
    <dgm:cxn modelId="{5693AAA9-DE33-47AA-B1D2-B90EBDF06A94}" type="presParOf" srcId="{7FF05121-66DD-4A4B-BE74-E59B95DFD374}" destId="{7EE6A2EA-A68F-427E-9A2D-7730174A6A6E}" srcOrd="3" destOrd="0" presId="urn:microsoft.com/office/officeart/2005/8/layout/vProcess5"/>
    <dgm:cxn modelId="{B7945740-8FA4-4AD8-8F8A-6AB6116F57D4}" type="presParOf" srcId="{7FF05121-66DD-4A4B-BE74-E59B95DFD374}" destId="{F92EE120-7C34-4FCD-B1B0-C62040829A56}" srcOrd="4" destOrd="0" presId="urn:microsoft.com/office/officeart/2005/8/layout/vProcess5"/>
    <dgm:cxn modelId="{DE258D31-AD18-449E-B1B0-E95670E9BD86}" type="presParOf" srcId="{7FF05121-66DD-4A4B-BE74-E59B95DFD374}" destId="{86948034-56EB-4F56-8E86-7994D96C286F}" srcOrd="5" destOrd="0" presId="urn:microsoft.com/office/officeart/2005/8/layout/vProcess5"/>
    <dgm:cxn modelId="{46AC312C-25DB-4049-A759-1C9DF6C33C84}" type="presParOf" srcId="{7FF05121-66DD-4A4B-BE74-E59B95DFD374}" destId="{26BA6183-E0E5-431F-AAC1-A36662257959}" srcOrd="6" destOrd="0" presId="urn:microsoft.com/office/officeart/2005/8/layout/vProcess5"/>
    <dgm:cxn modelId="{3F93ABEC-47CA-40B4-86C3-E13805D108A4}" type="presParOf" srcId="{7FF05121-66DD-4A4B-BE74-E59B95DFD374}" destId="{3270B4FB-258D-4981-B519-402A3D7D9038}" srcOrd="7" destOrd="0" presId="urn:microsoft.com/office/officeart/2005/8/layout/vProcess5"/>
    <dgm:cxn modelId="{41B61D25-494A-4373-A4AA-5A5D271A406D}" type="presParOf" srcId="{7FF05121-66DD-4A4B-BE74-E59B95DFD374}" destId="{FEABAC14-722A-4505-80EB-D8D4BD4BA94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C49E2B-E9E4-4F59-9DC9-E0D672D7374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8E1D95-DAC3-449C-AE24-F29134D513B2}">
      <dgm:prSet/>
      <dgm:spPr/>
      <dgm:t>
        <a:bodyPr/>
        <a:lstStyle/>
        <a:p>
          <a:r>
            <a:rPr lang="en-GB"/>
            <a:t>STRENGHT </a:t>
          </a:r>
          <a:endParaRPr lang="en-US"/>
        </a:p>
      </dgm:t>
    </dgm:pt>
    <dgm:pt modelId="{A68362C8-3F55-419D-98EE-F28B2ECC5182}" type="parTrans" cxnId="{062A76CD-D386-450A-9F3E-4E8AB391CA05}">
      <dgm:prSet/>
      <dgm:spPr/>
      <dgm:t>
        <a:bodyPr/>
        <a:lstStyle/>
        <a:p>
          <a:endParaRPr lang="en-US"/>
        </a:p>
      </dgm:t>
    </dgm:pt>
    <dgm:pt modelId="{4A36CCAB-7E96-49D6-A6EB-239E99CA9B23}" type="sibTrans" cxnId="{062A76CD-D386-450A-9F3E-4E8AB391CA05}">
      <dgm:prSet/>
      <dgm:spPr/>
      <dgm:t>
        <a:bodyPr/>
        <a:lstStyle/>
        <a:p>
          <a:endParaRPr lang="en-US"/>
        </a:p>
      </dgm:t>
    </dgm:pt>
    <dgm:pt modelId="{2CB88C8A-747A-4F40-AF78-35A34C1E7763}">
      <dgm:prSet/>
      <dgm:spPr/>
      <dgm:t>
        <a:bodyPr/>
        <a:lstStyle/>
        <a:p>
          <a:r>
            <a:rPr lang="en-GB" dirty="0"/>
            <a:t>OBSERVASTION, ADAPTIVITY , NON-VERBAL ATTUNEMENT , ACTIVE AND PATIENCE LISTENING </a:t>
          </a:r>
          <a:endParaRPr lang="en-US" dirty="0"/>
        </a:p>
      </dgm:t>
    </dgm:pt>
    <dgm:pt modelId="{4DBDE96D-CE59-4A24-B7FD-0ECCDDEF3BEC}" type="parTrans" cxnId="{0CB06BBF-BB2C-460E-A913-56E7A49CD226}">
      <dgm:prSet/>
      <dgm:spPr/>
      <dgm:t>
        <a:bodyPr/>
        <a:lstStyle/>
        <a:p>
          <a:endParaRPr lang="en-US"/>
        </a:p>
      </dgm:t>
    </dgm:pt>
    <dgm:pt modelId="{80A44E35-0086-4750-9395-8A73736A46E2}" type="sibTrans" cxnId="{0CB06BBF-BB2C-460E-A913-56E7A49CD226}">
      <dgm:prSet/>
      <dgm:spPr/>
      <dgm:t>
        <a:bodyPr/>
        <a:lstStyle/>
        <a:p>
          <a:endParaRPr lang="en-US"/>
        </a:p>
      </dgm:t>
    </dgm:pt>
    <dgm:pt modelId="{4329E365-3DFF-4AF6-B7C6-5E64AF2CB608}">
      <dgm:prSet/>
      <dgm:spPr/>
      <dgm:t>
        <a:bodyPr/>
        <a:lstStyle/>
        <a:p>
          <a:r>
            <a:rPr lang="en-GB"/>
            <a:t>WEAKNESS </a:t>
          </a:r>
          <a:endParaRPr lang="en-US"/>
        </a:p>
      </dgm:t>
    </dgm:pt>
    <dgm:pt modelId="{EA0325B1-025C-4369-AEF6-FB3627B3AF97}" type="parTrans" cxnId="{8F8B0402-BF03-4E0E-971E-89ADF8BD65C6}">
      <dgm:prSet/>
      <dgm:spPr/>
      <dgm:t>
        <a:bodyPr/>
        <a:lstStyle/>
        <a:p>
          <a:endParaRPr lang="en-US"/>
        </a:p>
      </dgm:t>
    </dgm:pt>
    <dgm:pt modelId="{5077A503-CC79-4808-B8BD-E37D3004F564}" type="sibTrans" cxnId="{8F8B0402-BF03-4E0E-971E-89ADF8BD65C6}">
      <dgm:prSet/>
      <dgm:spPr/>
      <dgm:t>
        <a:bodyPr/>
        <a:lstStyle/>
        <a:p>
          <a:endParaRPr lang="en-US"/>
        </a:p>
      </dgm:t>
    </dgm:pt>
    <dgm:pt modelId="{AE3CBD8C-D2A1-4CF7-8186-2D6FAE9834C3}">
      <dgm:prSet/>
      <dgm:spPr/>
      <dgm:t>
        <a:bodyPr/>
        <a:lstStyle/>
        <a:p>
          <a:r>
            <a:rPr lang="en-GB"/>
            <a:t>EMOTIONAL AND MENTAL EXHAUSTITION,PHYSICAL HEALTH DECLINE , SOCIAL ISOLATION, DIFFICULT SETTING BOUNDARIES </a:t>
          </a:r>
          <a:endParaRPr lang="en-US"/>
        </a:p>
      </dgm:t>
    </dgm:pt>
    <dgm:pt modelId="{AD871C02-3812-4ACD-AE43-D2437905E23C}" type="parTrans" cxnId="{256D05DD-63DB-4804-9CFF-56ADE624B4BD}">
      <dgm:prSet/>
      <dgm:spPr/>
      <dgm:t>
        <a:bodyPr/>
        <a:lstStyle/>
        <a:p>
          <a:endParaRPr lang="en-US"/>
        </a:p>
      </dgm:t>
    </dgm:pt>
    <dgm:pt modelId="{3941FB59-34E2-4B5B-9D95-7B0B569734C4}" type="sibTrans" cxnId="{256D05DD-63DB-4804-9CFF-56ADE624B4BD}">
      <dgm:prSet/>
      <dgm:spPr/>
      <dgm:t>
        <a:bodyPr/>
        <a:lstStyle/>
        <a:p>
          <a:endParaRPr lang="en-US"/>
        </a:p>
      </dgm:t>
    </dgm:pt>
    <dgm:pt modelId="{9C9A0FAB-D823-489B-88C4-FF93C302CCF4}">
      <dgm:prSet/>
      <dgm:spPr/>
      <dgm:t>
        <a:bodyPr/>
        <a:lstStyle/>
        <a:p>
          <a:r>
            <a:rPr lang="en-GB"/>
            <a:t>OPPORTUNITIES </a:t>
          </a:r>
          <a:endParaRPr lang="en-US"/>
        </a:p>
      </dgm:t>
    </dgm:pt>
    <dgm:pt modelId="{8278891F-9B8D-4242-9E2A-A347882D8887}" type="parTrans" cxnId="{FDD54444-4AC6-4AC9-88D2-5E7F2207CAC8}">
      <dgm:prSet/>
      <dgm:spPr/>
      <dgm:t>
        <a:bodyPr/>
        <a:lstStyle/>
        <a:p>
          <a:endParaRPr lang="en-US"/>
        </a:p>
      </dgm:t>
    </dgm:pt>
    <dgm:pt modelId="{EC00DF1F-E0BC-4401-94E4-B4F4ADB77C25}" type="sibTrans" cxnId="{FDD54444-4AC6-4AC9-88D2-5E7F2207CAC8}">
      <dgm:prSet/>
      <dgm:spPr/>
      <dgm:t>
        <a:bodyPr/>
        <a:lstStyle/>
        <a:p>
          <a:endParaRPr lang="en-US"/>
        </a:p>
      </dgm:t>
    </dgm:pt>
    <dgm:pt modelId="{6D2255E4-0D95-4D5D-A216-12470FF919F8}">
      <dgm:prSet/>
      <dgm:spPr/>
      <dgm:t>
        <a:bodyPr/>
        <a:lstStyle/>
        <a:p>
          <a:r>
            <a:rPr lang="en-GB"/>
            <a:t>CAREER GROWTH PROGRESSION , A STEPPING STONE , DIVERSE WORKING ENVIROMENT , JOB STABILITY</a:t>
          </a:r>
          <a:endParaRPr lang="en-US"/>
        </a:p>
      </dgm:t>
    </dgm:pt>
    <dgm:pt modelId="{FB2FB86E-9DA5-4A04-B304-4EB2106010C9}" type="parTrans" cxnId="{BD2F7FB4-A457-4069-9E29-4BE56C20B859}">
      <dgm:prSet/>
      <dgm:spPr/>
      <dgm:t>
        <a:bodyPr/>
        <a:lstStyle/>
        <a:p>
          <a:endParaRPr lang="en-US"/>
        </a:p>
      </dgm:t>
    </dgm:pt>
    <dgm:pt modelId="{40B1BC79-3267-497C-98D7-219846D6E9CA}" type="sibTrans" cxnId="{BD2F7FB4-A457-4069-9E29-4BE56C20B859}">
      <dgm:prSet/>
      <dgm:spPr/>
      <dgm:t>
        <a:bodyPr/>
        <a:lstStyle/>
        <a:p>
          <a:endParaRPr lang="en-US"/>
        </a:p>
      </dgm:t>
    </dgm:pt>
    <dgm:pt modelId="{82E2DB05-9C9C-478F-904F-4CC39409F072}">
      <dgm:prSet/>
      <dgm:spPr/>
      <dgm:t>
        <a:bodyPr/>
        <a:lstStyle/>
        <a:p>
          <a:r>
            <a:rPr lang="en-GB"/>
            <a:t>TREAT </a:t>
          </a:r>
          <a:endParaRPr lang="en-US"/>
        </a:p>
      </dgm:t>
    </dgm:pt>
    <dgm:pt modelId="{63F071DB-48A1-43FA-BEFE-619E3F4FEF4F}" type="parTrans" cxnId="{3ED606D0-8EE3-4570-8C3B-67A529A49C88}">
      <dgm:prSet/>
      <dgm:spPr/>
      <dgm:t>
        <a:bodyPr/>
        <a:lstStyle/>
        <a:p>
          <a:endParaRPr lang="en-US"/>
        </a:p>
      </dgm:t>
    </dgm:pt>
    <dgm:pt modelId="{535113DC-13E6-4876-B7E9-AEEC88996F0E}" type="sibTrans" cxnId="{3ED606D0-8EE3-4570-8C3B-67A529A49C88}">
      <dgm:prSet/>
      <dgm:spPr/>
      <dgm:t>
        <a:bodyPr/>
        <a:lstStyle/>
        <a:p>
          <a:endParaRPr lang="en-US"/>
        </a:p>
      </dgm:t>
    </dgm:pt>
    <dgm:pt modelId="{F110FFD5-8C51-4CB4-996E-8827416B8C19}">
      <dgm:prSet/>
      <dgm:spPr/>
      <dgm:t>
        <a:bodyPr/>
        <a:lstStyle/>
        <a:p>
          <a:r>
            <a:rPr lang="en-GB"/>
            <a:t>GETTING HELP TO COVER YOUR SHIFT, COOKING, CLEANING E.T.C</a:t>
          </a:r>
          <a:endParaRPr lang="en-US"/>
        </a:p>
      </dgm:t>
    </dgm:pt>
    <dgm:pt modelId="{DBB9FF28-9CC4-4A2D-80AC-CA94FB2ADE53}" type="parTrans" cxnId="{84D46B79-6635-47D2-B2A5-0AD10AD801A9}">
      <dgm:prSet/>
      <dgm:spPr/>
      <dgm:t>
        <a:bodyPr/>
        <a:lstStyle/>
        <a:p>
          <a:endParaRPr lang="en-US"/>
        </a:p>
      </dgm:t>
    </dgm:pt>
    <dgm:pt modelId="{B13EE512-328C-4357-8BB4-04F74ED7336C}" type="sibTrans" cxnId="{84D46B79-6635-47D2-B2A5-0AD10AD801A9}">
      <dgm:prSet/>
      <dgm:spPr/>
      <dgm:t>
        <a:bodyPr/>
        <a:lstStyle/>
        <a:p>
          <a:endParaRPr lang="en-US"/>
        </a:p>
      </dgm:t>
    </dgm:pt>
    <dgm:pt modelId="{E7E958CF-8ED8-4AAE-835C-3C628865D9BE}" type="pres">
      <dgm:prSet presAssocID="{54C49E2B-E9E4-4F59-9DC9-E0D672D73748}" presName="diagram" presStyleCnt="0">
        <dgm:presLayoutVars>
          <dgm:dir/>
          <dgm:resizeHandles val="exact"/>
        </dgm:presLayoutVars>
      </dgm:prSet>
      <dgm:spPr/>
    </dgm:pt>
    <dgm:pt modelId="{7D4A3574-445B-4848-A665-1A7CAFB5DC10}" type="pres">
      <dgm:prSet presAssocID="{3D8E1D95-DAC3-449C-AE24-F29134D513B2}" presName="node" presStyleLbl="node1" presStyleIdx="0" presStyleCnt="8">
        <dgm:presLayoutVars>
          <dgm:bulletEnabled val="1"/>
        </dgm:presLayoutVars>
      </dgm:prSet>
      <dgm:spPr/>
    </dgm:pt>
    <dgm:pt modelId="{F0FB22FB-4B5D-463B-A661-255D8FF04E6B}" type="pres">
      <dgm:prSet presAssocID="{4A36CCAB-7E96-49D6-A6EB-239E99CA9B23}" presName="sibTrans" presStyleCnt="0"/>
      <dgm:spPr/>
    </dgm:pt>
    <dgm:pt modelId="{DE573BD3-1530-4362-97BE-550CEAB30946}" type="pres">
      <dgm:prSet presAssocID="{2CB88C8A-747A-4F40-AF78-35A34C1E7763}" presName="node" presStyleLbl="node1" presStyleIdx="1" presStyleCnt="8">
        <dgm:presLayoutVars>
          <dgm:bulletEnabled val="1"/>
        </dgm:presLayoutVars>
      </dgm:prSet>
      <dgm:spPr/>
    </dgm:pt>
    <dgm:pt modelId="{C8EC126B-6294-4181-AB9A-592BD4491E1A}" type="pres">
      <dgm:prSet presAssocID="{80A44E35-0086-4750-9395-8A73736A46E2}" presName="sibTrans" presStyleCnt="0"/>
      <dgm:spPr/>
    </dgm:pt>
    <dgm:pt modelId="{6B2A1BDF-5DD2-4D6B-B983-186B3DD477FC}" type="pres">
      <dgm:prSet presAssocID="{4329E365-3DFF-4AF6-B7C6-5E64AF2CB608}" presName="node" presStyleLbl="node1" presStyleIdx="2" presStyleCnt="8">
        <dgm:presLayoutVars>
          <dgm:bulletEnabled val="1"/>
        </dgm:presLayoutVars>
      </dgm:prSet>
      <dgm:spPr/>
    </dgm:pt>
    <dgm:pt modelId="{1B774ADE-5B1C-4063-A5E2-37C1F8AA08E6}" type="pres">
      <dgm:prSet presAssocID="{5077A503-CC79-4808-B8BD-E37D3004F564}" presName="sibTrans" presStyleCnt="0"/>
      <dgm:spPr/>
    </dgm:pt>
    <dgm:pt modelId="{198C89F2-3AD2-48C2-AEA3-9742B1439A95}" type="pres">
      <dgm:prSet presAssocID="{AE3CBD8C-D2A1-4CF7-8186-2D6FAE9834C3}" presName="node" presStyleLbl="node1" presStyleIdx="3" presStyleCnt="8">
        <dgm:presLayoutVars>
          <dgm:bulletEnabled val="1"/>
        </dgm:presLayoutVars>
      </dgm:prSet>
      <dgm:spPr/>
    </dgm:pt>
    <dgm:pt modelId="{771495DD-097D-4750-B0D5-E664C12F58F0}" type="pres">
      <dgm:prSet presAssocID="{3941FB59-34E2-4B5B-9D95-7B0B569734C4}" presName="sibTrans" presStyleCnt="0"/>
      <dgm:spPr/>
    </dgm:pt>
    <dgm:pt modelId="{0386AD31-98C7-41A1-AD0C-0502C963AD04}" type="pres">
      <dgm:prSet presAssocID="{9C9A0FAB-D823-489B-88C4-FF93C302CCF4}" presName="node" presStyleLbl="node1" presStyleIdx="4" presStyleCnt="8">
        <dgm:presLayoutVars>
          <dgm:bulletEnabled val="1"/>
        </dgm:presLayoutVars>
      </dgm:prSet>
      <dgm:spPr/>
    </dgm:pt>
    <dgm:pt modelId="{45909865-64F1-4C18-9485-A084587905F7}" type="pres">
      <dgm:prSet presAssocID="{EC00DF1F-E0BC-4401-94E4-B4F4ADB77C25}" presName="sibTrans" presStyleCnt="0"/>
      <dgm:spPr/>
    </dgm:pt>
    <dgm:pt modelId="{70515A6D-6EE5-47C5-8D87-C1CFE49E794B}" type="pres">
      <dgm:prSet presAssocID="{6D2255E4-0D95-4D5D-A216-12470FF919F8}" presName="node" presStyleLbl="node1" presStyleIdx="5" presStyleCnt="8">
        <dgm:presLayoutVars>
          <dgm:bulletEnabled val="1"/>
        </dgm:presLayoutVars>
      </dgm:prSet>
      <dgm:spPr/>
    </dgm:pt>
    <dgm:pt modelId="{61735D6C-4531-4BDC-89B0-58B84A9D6868}" type="pres">
      <dgm:prSet presAssocID="{40B1BC79-3267-497C-98D7-219846D6E9CA}" presName="sibTrans" presStyleCnt="0"/>
      <dgm:spPr/>
    </dgm:pt>
    <dgm:pt modelId="{7A1B0EA0-2CCC-4FFD-835C-B6886B1ED384}" type="pres">
      <dgm:prSet presAssocID="{82E2DB05-9C9C-478F-904F-4CC39409F072}" presName="node" presStyleLbl="node1" presStyleIdx="6" presStyleCnt="8">
        <dgm:presLayoutVars>
          <dgm:bulletEnabled val="1"/>
        </dgm:presLayoutVars>
      </dgm:prSet>
      <dgm:spPr/>
    </dgm:pt>
    <dgm:pt modelId="{DE8D5F1E-F0E0-432D-B034-FF36C585FE05}" type="pres">
      <dgm:prSet presAssocID="{535113DC-13E6-4876-B7E9-AEEC88996F0E}" presName="sibTrans" presStyleCnt="0"/>
      <dgm:spPr/>
    </dgm:pt>
    <dgm:pt modelId="{CC7B11D9-F381-4605-A9B8-9110B77815AD}" type="pres">
      <dgm:prSet presAssocID="{F110FFD5-8C51-4CB4-996E-8827416B8C19}" presName="node" presStyleLbl="node1" presStyleIdx="7" presStyleCnt="8">
        <dgm:presLayoutVars>
          <dgm:bulletEnabled val="1"/>
        </dgm:presLayoutVars>
      </dgm:prSet>
      <dgm:spPr/>
    </dgm:pt>
  </dgm:ptLst>
  <dgm:cxnLst>
    <dgm:cxn modelId="{8F8B0402-BF03-4E0E-971E-89ADF8BD65C6}" srcId="{54C49E2B-E9E4-4F59-9DC9-E0D672D73748}" destId="{4329E365-3DFF-4AF6-B7C6-5E64AF2CB608}" srcOrd="2" destOrd="0" parTransId="{EA0325B1-025C-4369-AEF6-FB3627B3AF97}" sibTransId="{5077A503-CC79-4808-B8BD-E37D3004F564}"/>
    <dgm:cxn modelId="{0AE20623-4B89-4837-BCAD-AAA317EB3780}" type="presOf" srcId="{9C9A0FAB-D823-489B-88C4-FF93C302CCF4}" destId="{0386AD31-98C7-41A1-AD0C-0502C963AD04}" srcOrd="0" destOrd="0" presId="urn:microsoft.com/office/officeart/2005/8/layout/default"/>
    <dgm:cxn modelId="{488A6144-1822-44D9-849D-285C603A6DCB}" type="presOf" srcId="{4329E365-3DFF-4AF6-B7C6-5E64AF2CB608}" destId="{6B2A1BDF-5DD2-4D6B-B983-186B3DD477FC}" srcOrd="0" destOrd="0" presId="urn:microsoft.com/office/officeart/2005/8/layout/default"/>
    <dgm:cxn modelId="{FDD54444-4AC6-4AC9-88D2-5E7F2207CAC8}" srcId="{54C49E2B-E9E4-4F59-9DC9-E0D672D73748}" destId="{9C9A0FAB-D823-489B-88C4-FF93C302CCF4}" srcOrd="4" destOrd="0" parTransId="{8278891F-9B8D-4242-9E2A-A347882D8887}" sibTransId="{EC00DF1F-E0BC-4401-94E4-B4F4ADB77C25}"/>
    <dgm:cxn modelId="{0B691466-06C9-4821-8CD5-EE5D0C25EEFC}" type="presOf" srcId="{3D8E1D95-DAC3-449C-AE24-F29134D513B2}" destId="{7D4A3574-445B-4848-A665-1A7CAFB5DC10}" srcOrd="0" destOrd="0" presId="urn:microsoft.com/office/officeart/2005/8/layout/default"/>
    <dgm:cxn modelId="{0609AF77-C64B-435A-814E-6A1D15308D71}" type="presOf" srcId="{6D2255E4-0D95-4D5D-A216-12470FF919F8}" destId="{70515A6D-6EE5-47C5-8D87-C1CFE49E794B}" srcOrd="0" destOrd="0" presId="urn:microsoft.com/office/officeart/2005/8/layout/default"/>
    <dgm:cxn modelId="{84D46B79-6635-47D2-B2A5-0AD10AD801A9}" srcId="{54C49E2B-E9E4-4F59-9DC9-E0D672D73748}" destId="{F110FFD5-8C51-4CB4-996E-8827416B8C19}" srcOrd="7" destOrd="0" parTransId="{DBB9FF28-9CC4-4A2D-80AC-CA94FB2ADE53}" sibTransId="{B13EE512-328C-4357-8BB4-04F74ED7336C}"/>
    <dgm:cxn modelId="{41C5B59C-54F9-4ACB-AB2E-5620C6706886}" type="presOf" srcId="{2CB88C8A-747A-4F40-AF78-35A34C1E7763}" destId="{DE573BD3-1530-4362-97BE-550CEAB30946}" srcOrd="0" destOrd="0" presId="urn:microsoft.com/office/officeart/2005/8/layout/default"/>
    <dgm:cxn modelId="{ECE1FCB2-C81B-4168-BEB4-8567E21BA658}" type="presOf" srcId="{F110FFD5-8C51-4CB4-996E-8827416B8C19}" destId="{CC7B11D9-F381-4605-A9B8-9110B77815AD}" srcOrd="0" destOrd="0" presId="urn:microsoft.com/office/officeart/2005/8/layout/default"/>
    <dgm:cxn modelId="{BD2F7FB4-A457-4069-9E29-4BE56C20B859}" srcId="{54C49E2B-E9E4-4F59-9DC9-E0D672D73748}" destId="{6D2255E4-0D95-4D5D-A216-12470FF919F8}" srcOrd="5" destOrd="0" parTransId="{FB2FB86E-9DA5-4A04-B304-4EB2106010C9}" sibTransId="{40B1BC79-3267-497C-98D7-219846D6E9CA}"/>
    <dgm:cxn modelId="{DADCDABE-5D21-4600-916B-B4BAE19B1B63}" type="presOf" srcId="{AE3CBD8C-D2A1-4CF7-8186-2D6FAE9834C3}" destId="{198C89F2-3AD2-48C2-AEA3-9742B1439A95}" srcOrd="0" destOrd="0" presId="urn:microsoft.com/office/officeart/2005/8/layout/default"/>
    <dgm:cxn modelId="{0CB06BBF-BB2C-460E-A913-56E7A49CD226}" srcId="{54C49E2B-E9E4-4F59-9DC9-E0D672D73748}" destId="{2CB88C8A-747A-4F40-AF78-35A34C1E7763}" srcOrd="1" destOrd="0" parTransId="{4DBDE96D-CE59-4A24-B7FD-0ECCDDEF3BEC}" sibTransId="{80A44E35-0086-4750-9395-8A73736A46E2}"/>
    <dgm:cxn modelId="{0F72CBC5-4232-41FE-BA5D-0BE3EEB88A55}" type="presOf" srcId="{54C49E2B-E9E4-4F59-9DC9-E0D672D73748}" destId="{E7E958CF-8ED8-4AAE-835C-3C628865D9BE}" srcOrd="0" destOrd="0" presId="urn:microsoft.com/office/officeart/2005/8/layout/default"/>
    <dgm:cxn modelId="{D8BD76CB-5A95-4EA3-9BCF-FD53578D977A}" type="presOf" srcId="{82E2DB05-9C9C-478F-904F-4CC39409F072}" destId="{7A1B0EA0-2CCC-4FFD-835C-B6886B1ED384}" srcOrd="0" destOrd="0" presId="urn:microsoft.com/office/officeart/2005/8/layout/default"/>
    <dgm:cxn modelId="{062A76CD-D386-450A-9F3E-4E8AB391CA05}" srcId="{54C49E2B-E9E4-4F59-9DC9-E0D672D73748}" destId="{3D8E1D95-DAC3-449C-AE24-F29134D513B2}" srcOrd="0" destOrd="0" parTransId="{A68362C8-3F55-419D-98EE-F28B2ECC5182}" sibTransId="{4A36CCAB-7E96-49D6-A6EB-239E99CA9B23}"/>
    <dgm:cxn modelId="{3ED606D0-8EE3-4570-8C3B-67A529A49C88}" srcId="{54C49E2B-E9E4-4F59-9DC9-E0D672D73748}" destId="{82E2DB05-9C9C-478F-904F-4CC39409F072}" srcOrd="6" destOrd="0" parTransId="{63F071DB-48A1-43FA-BEFE-619E3F4FEF4F}" sibTransId="{535113DC-13E6-4876-B7E9-AEEC88996F0E}"/>
    <dgm:cxn modelId="{256D05DD-63DB-4804-9CFF-56ADE624B4BD}" srcId="{54C49E2B-E9E4-4F59-9DC9-E0D672D73748}" destId="{AE3CBD8C-D2A1-4CF7-8186-2D6FAE9834C3}" srcOrd="3" destOrd="0" parTransId="{AD871C02-3812-4ACD-AE43-D2437905E23C}" sibTransId="{3941FB59-34E2-4B5B-9D95-7B0B569734C4}"/>
    <dgm:cxn modelId="{29D7BE53-0B61-4357-92CE-B97773D86277}" type="presParOf" srcId="{E7E958CF-8ED8-4AAE-835C-3C628865D9BE}" destId="{7D4A3574-445B-4848-A665-1A7CAFB5DC10}" srcOrd="0" destOrd="0" presId="urn:microsoft.com/office/officeart/2005/8/layout/default"/>
    <dgm:cxn modelId="{0947CAF4-7574-4954-8BCB-FB6CB1E0D348}" type="presParOf" srcId="{E7E958CF-8ED8-4AAE-835C-3C628865D9BE}" destId="{F0FB22FB-4B5D-463B-A661-255D8FF04E6B}" srcOrd="1" destOrd="0" presId="urn:microsoft.com/office/officeart/2005/8/layout/default"/>
    <dgm:cxn modelId="{3151AAB8-32B5-4F8E-8D9D-16C05ED6D3B3}" type="presParOf" srcId="{E7E958CF-8ED8-4AAE-835C-3C628865D9BE}" destId="{DE573BD3-1530-4362-97BE-550CEAB30946}" srcOrd="2" destOrd="0" presId="urn:microsoft.com/office/officeart/2005/8/layout/default"/>
    <dgm:cxn modelId="{8A5C1653-0A5F-4B2F-A477-8ACE693C1EEB}" type="presParOf" srcId="{E7E958CF-8ED8-4AAE-835C-3C628865D9BE}" destId="{C8EC126B-6294-4181-AB9A-592BD4491E1A}" srcOrd="3" destOrd="0" presId="urn:microsoft.com/office/officeart/2005/8/layout/default"/>
    <dgm:cxn modelId="{EEF781C5-7178-4A87-B9F0-537675A6BE00}" type="presParOf" srcId="{E7E958CF-8ED8-4AAE-835C-3C628865D9BE}" destId="{6B2A1BDF-5DD2-4D6B-B983-186B3DD477FC}" srcOrd="4" destOrd="0" presId="urn:microsoft.com/office/officeart/2005/8/layout/default"/>
    <dgm:cxn modelId="{06AF446D-F71D-44BF-B8D3-7525CACA4429}" type="presParOf" srcId="{E7E958CF-8ED8-4AAE-835C-3C628865D9BE}" destId="{1B774ADE-5B1C-4063-A5E2-37C1F8AA08E6}" srcOrd="5" destOrd="0" presId="urn:microsoft.com/office/officeart/2005/8/layout/default"/>
    <dgm:cxn modelId="{1C8C522F-38C6-4C25-ADE2-93114E93B89B}" type="presParOf" srcId="{E7E958CF-8ED8-4AAE-835C-3C628865D9BE}" destId="{198C89F2-3AD2-48C2-AEA3-9742B1439A95}" srcOrd="6" destOrd="0" presId="urn:microsoft.com/office/officeart/2005/8/layout/default"/>
    <dgm:cxn modelId="{2E1B3D21-A334-4988-A101-0479AF0F8116}" type="presParOf" srcId="{E7E958CF-8ED8-4AAE-835C-3C628865D9BE}" destId="{771495DD-097D-4750-B0D5-E664C12F58F0}" srcOrd="7" destOrd="0" presId="urn:microsoft.com/office/officeart/2005/8/layout/default"/>
    <dgm:cxn modelId="{173F030A-F517-4D56-9358-F5046AEBD8D6}" type="presParOf" srcId="{E7E958CF-8ED8-4AAE-835C-3C628865D9BE}" destId="{0386AD31-98C7-41A1-AD0C-0502C963AD04}" srcOrd="8" destOrd="0" presId="urn:microsoft.com/office/officeart/2005/8/layout/default"/>
    <dgm:cxn modelId="{A5B66B7A-F80A-4A9D-8B26-CCD7B8854DF4}" type="presParOf" srcId="{E7E958CF-8ED8-4AAE-835C-3C628865D9BE}" destId="{45909865-64F1-4C18-9485-A084587905F7}" srcOrd="9" destOrd="0" presId="urn:microsoft.com/office/officeart/2005/8/layout/default"/>
    <dgm:cxn modelId="{913B88B3-C50E-4CF0-B7BA-C67D925FF577}" type="presParOf" srcId="{E7E958CF-8ED8-4AAE-835C-3C628865D9BE}" destId="{70515A6D-6EE5-47C5-8D87-C1CFE49E794B}" srcOrd="10" destOrd="0" presId="urn:microsoft.com/office/officeart/2005/8/layout/default"/>
    <dgm:cxn modelId="{2E7A752F-4D34-429D-ACF9-117ED4884703}" type="presParOf" srcId="{E7E958CF-8ED8-4AAE-835C-3C628865D9BE}" destId="{61735D6C-4531-4BDC-89B0-58B84A9D6868}" srcOrd="11" destOrd="0" presId="urn:microsoft.com/office/officeart/2005/8/layout/default"/>
    <dgm:cxn modelId="{25CB5EDE-B5C0-45D2-8320-BF07F337DFA6}" type="presParOf" srcId="{E7E958CF-8ED8-4AAE-835C-3C628865D9BE}" destId="{7A1B0EA0-2CCC-4FFD-835C-B6886B1ED384}" srcOrd="12" destOrd="0" presId="urn:microsoft.com/office/officeart/2005/8/layout/default"/>
    <dgm:cxn modelId="{F814A510-A1CC-4B68-B819-55C118B4D5C2}" type="presParOf" srcId="{E7E958CF-8ED8-4AAE-835C-3C628865D9BE}" destId="{DE8D5F1E-F0E0-432D-B034-FF36C585FE05}" srcOrd="13" destOrd="0" presId="urn:microsoft.com/office/officeart/2005/8/layout/default"/>
    <dgm:cxn modelId="{5F4F37F2-B3C4-47AB-A34E-CC3558E6F084}" type="presParOf" srcId="{E7E958CF-8ED8-4AAE-835C-3C628865D9BE}" destId="{CC7B11D9-F381-4605-A9B8-9110B77815A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20120-B472-48D5-B9AA-1D1C58DEF169}">
      <dsp:nvSpPr>
        <dsp:cNvPr id="0" name=""/>
        <dsp:cNvSpPr/>
      </dsp:nvSpPr>
      <dsp:spPr>
        <a:xfrm>
          <a:off x="0" y="13855"/>
          <a:ext cx="4920854" cy="28255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 AM INTERESTED IN THE CARRER BEACUASE OF MY LATE MOTHER WHO DIE OF CANCER IN APRIL 2021 </a:t>
          </a:r>
        </a:p>
      </dsp:txBody>
      <dsp:txXfrm>
        <a:off x="137932" y="151787"/>
        <a:ext cx="4644990" cy="2549686"/>
      </dsp:txXfrm>
    </dsp:sp>
    <dsp:sp modelId="{2E5C2470-2449-417E-A2F4-0D1F54B007A1}">
      <dsp:nvSpPr>
        <dsp:cNvPr id="0" name=""/>
        <dsp:cNvSpPr/>
      </dsp:nvSpPr>
      <dsp:spPr>
        <a:xfrm>
          <a:off x="0" y="2920045"/>
          <a:ext cx="4920854" cy="28255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 AM HER ONLY CARER LOOKING AFTER HER DURING HER ILLNESS GIVE ME ALL THE EXPERIENCE, I NEED TO DO MY JOB EFFECTIVELY </a:t>
          </a:r>
        </a:p>
      </dsp:txBody>
      <dsp:txXfrm>
        <a:off x="137932" y="3057977"/>
        <a:ext cx="4644990" cy="25496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EB7C32-A0DB-4060-BA9B-A1EB79D3EA1F}">
      <dsp:nvSpPr>
        <dsp:cNvPr id="0" name=""/>
        <dsp:cNvSpPr/>
      </dsp:nvSpPr>
      <dsp:spPr>
        <a:xfrm>
          <a:off x="229046" y="2617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WASHING AND BATHING </a:t>
          </a:r>
        </a:p>
      </dsp:txBody>
      <dsp:txXfrm>
        <a:off x="229046" y="2617"/>
        <a:ext cx="1464189" cy="878513"/>
      </dsp:txXfrm>
    </dsp:sp>
    <dsp:sp modelId="{45A753F5-C849-4896-AA23-1A825F5BD041}">
      <dsp:nvSpPr>
        <dsp:cNvPr id="0" name=""/>
        <dsp:cNvSpPr/>
      </dsp:nvSpPr>
      <dsp:spPr>
        <a:xfrm>
          <a:off x="1839655" y="2617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DRESSING AND GROOMING </a:t>
          </a:r>
        </a:p>
      </dsp:txBody>
      <dsp:txXfrm>
        <a:off x="1839655" y="2617"/>
        <a:ext cx="1464189" cy="878513"/>
      </dsp:txXfrm>
    </dsp:sp>
    <dsp:sp modelId="{0A0E2933-A07A-4564-913B-3B6D03B8BA10}">
      <dsp:nvSpPr>
        <dsp:cNvPr id="0" name=""/>
        <dsp:cNvSpPr/>
      </dsp:nvSpPr>
      <dsp:spPr>
        <a:xfrm>
          <a:off x="3450263" y="2617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TOILET AND CONTINENCE CARE</a:t>
          </a:r>
        </a:p>
      </dsp:txBody>
      <dsp:txXfrm>
        <a:off x="3450263" y="2617"/>
        <a:ext cx="1464189" cy="878513"/>
      </dsp:txXfrm>
    </dsp:sp>
    <dsp:sp modelId="{9C42CF4B-02A5-4790-97D1-C7D21522B39D}">
      <dsp:nvSpPr>
        <dsp:cNvPr id="0" name=""/>
        <dsp:cNvSpPr/>
      </dsp:nvSpPr>
      <dsp:spPr>
        <a:xfrm>
          <a:off x="229046" y="1027550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MOBILITY AND PHYSICAL SUPPORT </a:t>
          </a:r>
        </a:p>
      </dsp:txBody>
      <dsp:txXfrm>
        <a:off x="229046" y="1027550"/>
        <a:ext cx="1464189" cy="878513"/>
      </dsp:txXfrm>
    </dsp:sp>
    <dsp:sp modelId="{CBE6FF04-2AA6-4EDA-97F8-05B8A9AA82F1}">
      <dsp:nvSpPr>
        <dsp:cNvPr id="0" name=""/>
        <dsp:cNvSpPr/>
      </dsp:nvSpPr>
      <dsp:spPr>
        <a:xfrm>
          <a:off x="1839655" y="1027550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HEALTH AND MEDICATION MANAGEMENT </a:t>
          </a:r>
        </a:p>
      </dsp:txBody>
      <dsp:txXfrm>
        <a:off x="1839655" y="1027550"/>
        <a:ext cx="1464189" cy="878513"/>
      </dsp:txXfrm>
    </dsp:sp>
    <dsp:sp modelId="{84E0977F-C5B1-466D-A3E4-86392FD41A4E}">
      <dsp:nvSpPr>
        <dsp:cNvPr id="0" name=""/>
        <dsp:cNvSpPr/>
      </dsp:nvSpPr>
      <dsp:spPr>
        <a:xfrm>
          <a:off x="3450263" y="1027550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MEDICATION ADMINISTRATION </a:t>
          </a:r>
        </a:p>
      </dsp:txBody>
      <dsp:txXfrm>
        <a:off x="3450263" y="1027550"/>
        <a:ext cx="1464189" cy="878513"/>
      </dsp:txXfrm>
    </dsp:sp>
    <dsp:sp modelId="{07267127-32BE-43E1-AFBB-DFB141E955DE}">
      <dsp:nvSpPr>
        <dsp:cNvPr id="0" name=""/>
        <dsp:cNvSpPr/>
      </dsp:nvSpPr>
      <dsp:spPr>
        <a:xfrm>
          <a:off x="229046" y="2052483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HEWALTH MONITORING </a:t>
          </a:r>
        </a:p>
      </dsp:txBody>
      <dsp:txXfrm>
        <a:off x="229046" y="2052483"/>
        <a:ext cx="1464189" cy="878513"/>
      </dsp:txXfrm>
    </dsp:sp>
    <dsp:sp modelId="{33CC6BFC-8A6E-4ACA-A6CF-F701BFBAC632}">
      <dsp:nvSpPr>
        <dsp:cNvPr id="0" name=""/>
        <dsp:cNvSpPr/>
      </dsp:nvSpPr>
      <dsp:spPr>
        <a:xfrm>
          <a:off x="1839655" y="2052483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APPOINTMENT SCHEDULE </a:t>
          </a:r>
        </a:p>
      </dsp:txBody>
      <dsp:txXfrm>
        <a:off x="1839655" y="2052483"/>
        <a:ext cx="1464189" cy="878513"/>
      </dsp:txXfrm>
    </dsp:sp>
    <dsp:sp modelId="{6361CEAC-3F16-42DE-9242-7BD47B7C4791}">
      <dsp:nvSpPr>
        <dsp:cNvPr id="0" name=""/>
        <dsp:cNvSpPr/>
      </dsp:nvSpPr>
      <dsp:spPr>
        <a:xfrm>
          <a:off x="3450263" y="2052483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MEAL PREPARERATION </a:t>
          </a:r>
        </a:p>
      </dsp:txBody>
      <dsp:txXfrm>
        <a:off x="3450263" y="2052483"/>
        <a:ext cx="1464189" cy="878513"/>
      </dsp:txXfrm>
    </dsp:sp>
    <dsp:sp modelId="{F55F56B9-E959-42BC-A8EB-26B5DA651A5B}">
      <dsp:nvSpPr>
        <dsp:cNvPr id="0" name=""/>
        <dsp:cNvSpPr/>
      </dsp:nvSpPr>
      <dsp:spPr>
        <a:xfrm>
          <a:off x="229046" y="3077415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FEEDING AND HYDRATION </a:t>
          </a:r>
        </a:p>
      </dsp:txBody>
      <dsp:txXfrm>
        <a:off x="229046" y="3077415"/>
        <a:ext cx="1464189" cy="878513"/>
      </dsp:txXfrm>
    </dsp:sp>
    <dsp:sp modelId="{26A8783F-9EC9-4C5D-B8C1-352898BACEAD}">
      <dsp:nvSpPr>
        <dsp:cNvPr id="0" name=""/>
        <dsp:cNvSpPr/>
      </dsp:nvSpPr>
      <dsp:spPr>
        <a:xfrm>
          <a:off x="1839655" y="3077415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LIGHT HOUSE KEEPOING </a:t>
          </a:r>
        </a:p>
      </dsp:txBody>
      <dsp:txXfrm>
        <a:off x="1839655" y="3077415"/>
        <a:ext cx="1464189" cy="878513"/>
      </dsp:txXfrm>
    </dsp:sp>
    <dsp:sp modelId="{74E91112-12FB-48A2-83AD-EBC9B3123CB7}">
      <dsp:nvSpPr>
        <dsp:cNvPr id="0" name=""/>
        <dsp:cNvSpPr/>
      </dsp:nvSpPr>
      <dsp:spPr>
        <a:xfrm>
          <a:off x="3450263" y="3077415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SHOPPING AND ERRANDS </a:t>
          </a:r>
        </a:p>
      </dsp:txBody>
      <dsp:txXfrm>
        <a:off x="3450263" y="3077415"/>
        <a:ext cx="1464189" cy="878513"/>
      </dsp:txXfrm>
    </dsp:sp>
    <dsp:sp modelId="{8B59CE40-A887-40BA-8891-4860DD93CB7E}">
      <dsp:nvSpPr>
        <dsp:cNvPr id="0" name=""/>
        <dsp:cNvSpPr/>
      </dsp:nvSpPr>
      <dsp:spPr>
        <a:xfrm>
          <a:off x="229046" y="4102348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FAMILY COMMUNICATION </a:t>
          </a:r>
        </a:p>
      </dsp:txBody>
      <dsp:txXfrm>
        <a:off x="229046" y="4102348"/>
        <a:ext cx="1464189" cy="878513"/>
      </dsp:txXfrm>
    </dsp:sp>
    <dsp:sp modelId="{EB9B421F-435C-40A3-9F04-D24DF348F40A}">
      <dsp:nvSpPr>
        <dsp:cNvPr id="0" name=""/>
        <dsp:cNvSpPr/>
      </dsp:nvSpPr>
      <dsp:spPr>
        <a:xfrm>
          <a:off x="1839655" y="4102348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COMMUNITY ACCEESS </a:t>
          </a:r>
        </a:p>
      </dsp:txBody>
      <dsp:txXfrm>
        <a:off x="1839655" y="4102348"/>
        <a:ext cx="1464189" cy="878513"/>
      </dsp:txXfrm>
    </dsp:sp>
    <dsp:sp modelId="{245F6CF3-4B81-4CDB-8273-81E134105B8C}">
      <dsp:nvSpPr>
        <dsp:cNvPr id="0" name=""/>
        <dsp:cNvSpPr/>
      </dsp:nvSpPr>
      <dsp:spPr>
        <a:xfrm>
          <a:off x="3450263" y="4102348"/>
          <a:ext cx="1464189" cy="8785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SOCIAL INTERACTION </a:t>
          </a:r>
        </a:p>
      </dsp:txBody>
      <dsp:txXfrm>
        <a:off x="3450263" y="4102348"/>
        <a:ext cx="1464189" cy="8785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AC055D-155D-4B3E-9680-1629E5F8C999}">
      <dsp:nvSpPr>
        <dsp:cNvPr id="0" name=""/>
        <dsp:cNvSpPr/>
      </dsp:nvSpPr>
      <dsp:spPr>
        <a:xfrm>
          <a:off x="556125" y="456560"/>
          <a:ext cx="789433" cy="7894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87814-6CB7-4129-8B36-A6B9147940A2}">
      <dsp:nvSpPr>
        <dsp:cNvPr id="0" name=""/>
        <dsp:cNvSpPr/>
      </dsp:nvSpPr>
      <dsp:spPr>
        <a:xfrm>
          <a:off x="73694" y="1541494"/>
          <a:ext cx="1754296" cy="70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EMPATHY AND COMPASION </a:t>
          </a:r>
          <a:endParaRPr lang="en-US" sz="1500" kern="1200"/>
        </a:p>
      </dsp:txBody>
      <dsp:txXfrm>
        <a:off x="73694" y="1541494"/>
        <a:ext cx="1754296" cy="701718"/>
      </dsp:txXfrm>
    </dsp:sp>
    <dsp:sp modelId="{DE39B7F0-5052-4866-B39C-EF84694D4D5B}">
      <dsp:nvSpPr>
        <dsp:cNvPr id="0" name=""/>
        <dsp:cNvSpPr/>
      </dsp:nvSpPr>
      <dsp:spPr>
        <a:xfrm>
          <a:off x="2617424" y="456560"/>
          <a:ext cx="789433" cy="7894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1E01A1-B953-4983-951E-A9071B4D5DFA}">
      <dsp:nvSpPr>
        <dsp:cNvPr id="0" name=""/>
        <dsp:cNvSpPr/>
      </dsp:nvSpPr>
      <dsp:spPr>
        <a:xfrm>
          <a:off x="2134993" y="1541494"/>
          <a:ext cx="1754296" cy="70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PATIENCE TOLERANCE </a:t>
          </a:r>
          <a:endParaRPr lang="en-US" sz="1500" kern="1200"/>
        </a:p>
      </dsp:txBody>
      <dsp:txXfrm>
        <a:off x="2134993" y="1541494"/>
        <a:ext cx="1754296" cy="701718"/>
      </dsp:txXfrm>
    </dsp:sp>
    <dsp:sp modelId="{053FFADC-238E-4BB1-A6E0-FDF2CA24BD60}">
      <dsp:nvSpPr>
        <dsp:cNvPr id="0" name=""/>
        <dsp:cNvSpPr/>
      </dsp:nvSpPr>
      <dsp:spPr>
        <a:xfrm>
          <a:off x="4678723" y="456560"/>
          <a:ext cx="789433" cy="7894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41292-2993-4CEB-8815-CBAC99C3751D}">
      <dsp:nvSpPr>
        <dsp:cNvPr id="0" name=""/>
        <dsp:cNvSpPr/>
      </dsp:nvSpPr>
      <dsp:spPr>
        <a:xfrm>
          <a:off x="4196291" y="1541494"/>
          <a:ext cx="1754296" cy="70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 </a:t>
          </a:r>
          <a:endParaRPr lang="en-US" sz="1500" kern="1200"/>
        </a:p>
      </dsp:txBody>
      <dsp:txXfrm>
        <a:off x="4196291" y="1541494"/>
        <a:ext cx="1754296" cy="701718"/>
      </dsp:txXfrm>
    </dsp:sp>
    <dsp:sp modelId="{D40826C6-8E64-4974-ABD6-1A0EB1C37994}">
      <dsp:nvSpPr>
        <dsp:cNvPr id="0" name=""/>
        <dsp:cNvSpPr/>
      </dsp:nvSpPr>
      <dsp:spPr>
        <a:xfrm>
          <a:off x="6740022" y="456560"/>
          <a:ext cx="789433" cy="7894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265ED8-45F8-4E0E-B3B0-962AD279CC04}">
      <dsp:nvSpPr>
        <dsp:cNvPr id="0" name=""/>
        <dsp:cNvSpPr/>
      </dsp:nvSpPr>
      <dsp:spPr>
        <a:xfrm>
          <a:off x="6257590" y="1541494"/>
          <a:ext cx="1754296" cy="70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RELIABILITY AND TIME MAMAGEMENT </a:t>
          </a:r>
          <a:endParaRPr lang="en-US" sz="1500" kern="1200"/>
        </a:p>
      </dsp:txBody>
      <dsp:txXfrm>
        <a:off x="6257590" y="1541494"/>
        <a:ext cx="1754296" cy="701718"/>
      </dsp:txXfrm>
    </dsp:sp>
    <dsp:sp modelId="{0893FD8D-AA3D-4B6F-AB9B-38A9D2BEFEF2}">
      <dsp:nvSpPr>
        <dsp:cNvPr id="0" name=""/>
        <dsp:cNvSpPr/>
      </dsp:nvSpPr>
      <dsp:spPr>
        <a:xfrm>
          <a:off x="3648074" y="2681787"/>
          <a:ext cx="789433" cy="7894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3DBE34-29CD-4177-B2B4-E7D09E00851E}">
      <dsp:nvSpPr>
        <dsp:cNvPr id="0" name=""/>
        <dsp:cNvSpPr/>
      </dsp:nvSpPr>
      <dsp:spPr>
        <a:xfrm>
          <a:off x="3165642" y="3766720"/>
          <a:ext cx="1754296" cy="70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CALMNESS UNDER PRESSURE </a:t>
          </a:r>
          <a:endParaRPr lang="en-US" sz="1500" kern="1200"/>
        </a:p>
      </dsp:txBody>
      <dsp:txXfrm>
        <a:off x="3165642" y="3766720"/>
        <a:ext cx="1754296" cy="7017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88ECAC-4724-4BC3-95B7-99ED73BFD0E6}">
      <dsp:nvSpPr>
        <dsp:cNvPr id="0" name=""/>
        <dsp:cNvSpPr/>
      </dsp:nvSpPr>
      <dsp:spPr>
        <a:xfrm>
          <a:off x="0" y="0"/>
          <a:ext cx="6847483" cy="1176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LEVEL 3 OR 4 DIPLOMA IN ADULT CARE </a:t>
          </a:r>
          <a:endParaRPr lang="en-US" sz="2200" kern="1200"/>
        </a:p>
      </dsp:txBody>
      <dsp:txXfrm>
        <a:off x="34454" y="34454"/>
        <a:ext cx="5578110" cy="1107441"/>
      </dsp:txXfrm>
    </dsp:sp>
    <dsp:sp modelId="{26754D5E-2644-4D37-AF95-33263C12B9AB}">
      <dsp:nvSpPr>
        <dsp:cNvPr id="0" name=""/>
        <dsp:cNvSpPr/>
      </dsp:nvSpPr>
      <dsp:spPr>
        <a:xfrm>
          <a:off x="604189" y="1372407"/>
          <a:ext cx="6847483" cy="1176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MENTAL HEALTHH AND LEARNING DISABILITIES TRAINOING </a:t>
          </a:r>
          <a:endParaRPr lang="en-US" sz="2200" kern="1200"/>
        </a:p>
      </dsp:txBody>
      <dsp:txXfrm>
        <a:off x="638643" y="1406861"/>
        <a:ext cx="5409758" cy="1107441"/>
      </dsp:txXfrm>
    </dsp:sp>
    <dsp:sp modelId="{7EE6A2EA-A68F-427E-9A2D-7730174A6A6E}">
      <dsp:nvSpPr>
        <dsp:cNvPr id="0" name=""/>
        <dsp:cNvSpPr/>
      </dsp:nvSpPr>
      <dsp:spPr>
        <a:xfrm>
          <a:off x="1208379" y="2744815"/>
          <a:ext cx="6847483" cy="1176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SPRCIALISED CONDITION TRSAINING E.G DAMENTIA STROKE PALLATIVE OR END OF LIFE </a:t>
          </a:r>
          <a:endParaRPr lang="en-US" sz="2200" kern="1200"/>
        </a:p>
      </dsp:txBody>
      <dsp:txXfrm>
        <a:off x="1242833" y="2779269"/>
        <a:ext cx="5409758" cy="1107441"/>
      </dsp:txXfrm>
    </dsp:sp>
    <dsp:sp modelId="{F92EE120-7C34-4FCD-B1B0-C62040829A56}">
      <dsp:nvSpPr>
        <dsp:cNvPr id="0" name=""/>
        <dsp:cNvSpPr/>
      </dsp:nvSpPr>
      <dsp:spPr>
        <a:xfrm>
          <a:off x="6082856" y="892065"/>
          <a:ext cx="764627" cy="76462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6254897" y="892065"/>
        <a:ext cx="420545" cy="575382"/>
      </dsp:txXfrm>
    </dsp:sp>
    <dsp:sp modelId="{86948034-56EB-4F56-8E86-7994D96C286F}">
      <dsp:nvSpPr>
        <dsp:cNvPr id="0" name=""/>
        <dsp:cNvSpPr/>
      </dsp:nvSpPr>
      <dsp:spPr>
        <a:xfrm>
          <a:off x="6687046" y="2256630"/>
          <a:ext cx="764627" cy="76462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6859087" y="2256630"/>
        <a:ext cx="420545" cy="5753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A3574-445B-4848-A665-1A7CAFB5DC10}">
      <dsp:nvSpPr>
        <dsp:cNvPr id="0" name=""/>
        <dsp:cNvSpPr/>
      </dsp:nvSpPr>
      <dsp:spPr>
        <a:xfrm>
          <a:off x="554992" y="166"/>
          <a:ext cx="1662730" cy="997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STRENGHT </a:t>
          </a:r>
          <a:endParaRPr lang="en-US" sz="900" kern="1200"/>
        </a:p>
      </dsp:txBody>
      <dsp:txXfrm>
        <a:off x="554992" y="166"/>
        <a:ext cx="1662730" cy="997638"/>
      </dsp:txXfrm>
    </dsp:sp>
    <dsp:sp modelId="{DE573BD3-1530-4362-97BE-550CEAB30946}">
      <dsp:nvSpPr>
        <dsp:cNvPr id="0" name=""/>
        <dsp:cNvSpPr/>
      </dsp:nvSpPr>
      <dsp:spPr>
        <a:xfrm>
          <a:off x="2383995" y="166"/>
          <a:ext cx="1662730" cy="997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OBSERVASTION, ADAPTIVITY , NON-VERBAL ATTUNEMENT , ACTIVE AND PATIENCE LISTENING </a:t>
          </a:r>
          <a:endParaRPr lang="en-US" sz="900" kern="1200" dirty="0"/>
        </a:p>
      </dsp:txBody>
      <dsp:txXfrm>
        <a:off x="2383995" y="166"/>
        <a:ext cx="1662730" cy="997638"/>
      </dsp:txXfrm>
    </dsp:sp>
    <dsp:sp modelId="{6B2A1BDF-5DD2-4D6B-B983-186B3DD477FC}">
      <dsp:nvSpPr>
        <dsp:cNvPr id="0" name=""/>
        <dsp:cNvSpPr/>
      </dsp:nvSpPr>
      <dsp:spPr>
        <a:xfrm>
          <a:off x="554992" y="1164077"/>
          <a:ext cx="1662730" cy="997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WEAKNESS </a:t>
          </a:r>
          <a:endParaRPr lang="en-US" sz="900" kern="1200"/>
        </a:p>
      </dsp:txBody>
      <dsp:txXfrm>
        <a:off x="554992" y="1164077"/>
        <a:ext cx="1662730" cy="997638"/>
      </dsp:txXfrm>
    </dsp:sp>
    <dsp:sp modelId="{198C89F2-3AD2-48C2-AEA3-9742B1439A95}">
      <dsp:nvSpPr>
        <dsp:cNvPr id="0" name=""/>
        <dsp:cNvSpPr/>
      </dsp:nvSpPr>
      <dsp:spPr>
        <a:xfrm>
          <a:off x="2383995" y="1164077"/>
          <a:ext cx="1662730" cy="997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EMOTIONAL AND MENTAL EXHAUSTITION,PHYSICAL HEALTH DECLINE , SOCIAL ISOLATION, DIFFICULT SETTING BOUNDARIES </a:t>
          </a:r>
          <a:endParaRPr lang="en-US" sz="900" kern="1200"/>
        </a:p>
      </dsp:txBody>
      <dsp:txXfrm>
        <a:off x="2383995" y="1164077"/>
        <a:ext cx="1662730" cy="997638"/>
      </dsp:txXfrm>
    </dsp:sp>
    <dsp:sp modelId="{0386AD31-98C7-41A1-AD0C-0502C963AD04}">
      <dsp:nvSpPr>
        <dsp:cNvPr id="0" name=""/>
        <dsp:cNvSpPr/>
      </dsp:nvSpPr>
      <dsp:spPr>
        <a:xfrm>
          <a:off x="554992" y="2327988"/>
          <a:ext cx="1662730" cy="997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OPPORTUNITIES </a:t>
          </a:r>
          <a:endParaRPr lang="en-US" sz="900" kern="1200"/>
        </a:p>
      </dsp:txBody>
      <dsp:txXfrm>
        <a:off x="554992" y="2327988"/>
        <a:ext cx="1662730" cy="997638"/>
      </dsp:txXfrm>
    </dsp:sp>
    <dsp:sp modelId="{70515A6D-6EE5-47C5-8D87-C1CFE49E794B}">
      <dsp:nvSpPr>
        <dsp:cNvPr id="0" name=""/>
        <dsp:cNvSpPr/>
      </dsp:nvSpPr>
      <dsp:spPr>
        <a:xfrm>
          <a:off x="2383995" y="2327988"/>
          <a:ext cx="1662730" cy="997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CAREER GROWTH PROGRESSION , A STEPPING STONE , DIVERSE WORKING ENVIROMENT , JOB STABILITY</a:t>
          </a:r>
          <a:endParaRPr lang="en-US" sz="900" kern="1200"/>
        </a:p>
      </dsp:txBody>
      <dsp:txXfrm>
        <a:off x="2383995" y="2327988"/>
        <a:ext cx="1662730" cy="997638"/>
      </dsp:txXfrm>
    </dsp:sp>
    <dsp:sp modelId="{7A1B0EA0-2CCC-4FFD-835C-B6886B1ED384}">
      <dsp:nvSpPr>
        <dsp:cNvPr id="0" name=""/>
        <dsp:cNvSpPr/>
      </dsp:nvSpPr>
      <dsp:spPr>
        <a:xfrm>
          <a:off x="554992" y="3491899"/>
          <a:ext cx="1662730" cy="997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TREAT </a:t>
          </a:r>
          <a:endParaRPr lang="en-US" sz="900" kern="1200"/>
        </a:p>
      </dsp:txBody>
      <dsp:txXfrm>
        <a:off x="554992" y="3491899"/>
        <a:ext cx="1662730" cy="997638"/>
      </dsp:txXfrm>
    </dsp:sp>
    <dsp:sp modelId="{CC7B11D9-F381-4605-A9B8-9110B77815AD}">
      <dsp:nvSpPr>
        <dsp:cNvPr id="0" name=""/>
        <dsp:cNvSpPr/>
      </dsp:nvSpPr>
      <dsp:spPr>
        <a:xfrm>
          <a:off x="2383995" y="3491899"/>
          <a:ext cx="1662730" cy="997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GETTING HELP TO COVER YOUR SHIFT, COOKING, CLEANING E.T.C</a:t>
          </a:r>
          <a:endParaRPr lang="en-US" sz="900" kern="1200"/>
        </a:p>
      </dsp:txBody>
      <dsp:txXfrm>
        <a:off x="2383995" y="3491899"/>
        <a:ext cx="1662730" cy="9976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499" y="964075"/>
            <a:ext cx="3490723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3500" y="4822842"/>
            <a:ext cx="315468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30936" y="964074"/>
            <a:ext cx="405246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7481150" y="4732736"/>
            <a:ext cx="2706690" cy="273844"/>
          </a:xfrm>
        </p:spPr>
        <p:txBody>
          <a:bodyPr/>
          <a:lstStyle/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325301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65760"/>
            <a:ext cx="8055864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658679"/>
            <a:ext cx="8085582" cy="4925000"/>
          </a:xfrm>
        </p:spPr>
        <p:txBody>
          <a:bodyPr>
            <a:normAutofit/>
          </a:bodyPr>
          <a:lstStyle>
            <a:lvl1pPr>
              <a:defRPr sz="1350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050">
                <a:solidFill>
                  <a:schemeClr val="tx1"/>
                </a:solidFill>
              </a:defRPr>
            </a:lvl3pPr>
            <a:lvl4pPr>
              <a:defRPr sz="900">
                <a:solidFill>
                  <a:schemeClr val="tx1"/>
                </a:solidFill>
              </a:defRPr>
            </a:lvl4pPr>
            <a:lvl5pPr>
              <a:defRPr sz="9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55764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5218032"/>
            <a:ext cx="8229600" cy="786384"/>
          </a:xfrm>
        </p:spPr>
        <p:txBody>
          <a:bodyPr anchor="b">
            <a:normAutofit/>
          </a:bodyPr>
          <a:lstStyle>
            <a:lvl1pPr algn="ctr">
              <a:defRPr sz="33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972630"/>
            <a:ext cx="82296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"/>
            <a:ext cx="9143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85020" y="5832832"/>
            <a:ext cx="1503444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3" y="4989940"/>
            <a:ext cx="91439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595589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1" y="2578609"/>
            <a:ext cx="5909501" cy="3592629"/>
          </a:xfrm>
        </p:spPr>
        <p:txBody>
          <a:bodyPr>
            <a:normAutofit/>
          </a:bodyPr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3" y="1714500"/>
            <a:ext cx="91439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990850" y="368301"/>
            <a:ext cx="5531644" cy="1014413"/>
          </a:xfrm>
        </p:spPr>
        <p:txBody>
          <a:bodyPr anchor="ctr">
            <a:normAutofit/>
          </a:bodyPr>
          <a:lstStyle>
            <a:lvl1pPr algn="r">
              <a:defRPr sz="15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96438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859537"/>
            <a:ext cx="7159752" cy="3675885"/>
          </a:xfrm>
        </p:spPr>
        <p:txBody>
          <a:bodyPr anchor="t">
            <a:normAutofit/>
          </a:bodyPr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3" y="5143500"/>
            <a:ext cx="91439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9355447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461" y="1296084"/>
            <a:ext cx="3264994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292" y="1296084"/>
            <a:ext cx="3243834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171450" indent="0">
              <a:buNone/>
              <a:defRPr>
                <a:solidFill>
                  <a:schemeClr val="tx1"/>
                </a:solidFill>
              </a:defRPr>
            </a:lvl2pPr>
            <a:lvl3pPr marL="342900" indent="0">
              <a:buNone/>
              <a:defRPr>
                <a:solidFill>
                  <a:schemeClr val="tx1"/>
                </a:solidFill>
              </a:defRPr>
            </a:lvl3pPr>
            <a:lvl4pPr marL="514350" indent="0">
              <a:buNone/>
              <a:defRPr>
                <a:solidFill>
                  <a:schemeClr val="tx1"/>
                </a:solidFill>
              </a:defRPr>
            </a:lvl4pPr>
            <a:lvl5pPr marL="6858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88614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4608576"/>
            <a:ext cx="3127248" cy="1609344"/>
          </a:xfrm>
        </p:spPr>
        <p:txBody>
          <a:bodyPr anchor="t" anchorCtr="0">
            <a:noAutofit/>
          </a:bodyPr>
          <a:lstStyle>
            <a:lvl1pPr algn="ctr">
              <a:defRPr sz="33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942976" y="1097280"/>
            <a:ext cx="2832353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2400">
                <a:solidFill>
                  <a:schemeClr val="tx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6098" y="841248"/>
            <a:ext cx="3161538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22815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179610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2615184"/>
            <a:ext cx="2859786" cy="3557016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39804" y="841248"/>
            <a:ext cx="3717131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050">
                <a:solidFill>
                  <a:schemeClr val="tx1"/>
                </a:solidFill>
              </a:defRPr>
            </a:lvl2pPr>
            <a:lvl3pPr>
              <a:defRPr sz="1050">
                <a:solidFill>
                  <a:schemeClr val="tx1"/>
                </a:solidFill>
              </a:defRPr>
            </a:lvl3pPr>
            <a:lvl4pPr>
              <a:defRPr sz="1050">
                <a:solidFill>
                  <a:schemeClr val="tx1"/>
                </a:solidFill>
              </a:defRPr>
            </a:lvl4pPr>
            <a:lvl5pPr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376215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983011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841248"/>
            <a:ext cx="2249424" cy="5184648"/>
          </a:xfrm>
        </p:spPr>
        <p:txBody>
          <a:bodyPr anchor="t" anchorCtr="0"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500194" y="841248"/>
            <a:ext cx="4695116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050">
                <a:solidFill>
                  <a:schemeClr val="tx1"/>
                </a:solidFill>
              </a:defRPr>
            </a:lvl2pPr>
            <a:lvl3pPr>
              <a:defRPr sz="1050">
                <a:solidFill>
                  <a:schemeClr val="tx1"/>
                </a:solidFill>
              </a:defRPr>
            </a:lvl3pPr>
            <a:lvl4pPr>
              <a:defRPr sz="1050">
                <a:solidFill>
                  <a:schemeClr val="tx1"/>
                </a:solidFill>
              </a:defRPr>
            </a:lvl4pPr>
            <a:lvl5pPr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313665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520106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3364" y="990512"/>
            <a:ext cx="1924195" cy="1858941"/>
          </a:xfrm>
        </p:spPr>
        <p:txBody>
          <a:bodyPr anchor="b"/>
          <a:lstStyle>
            <a:lvl1pPr>
              <a:def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244742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24204" y="3011335"/>
            <a:ext cx="1919983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171450" indent="0">
              <a:buNone/>
              <a:defRPr lang="en-US" sz="1050" dirty="0"/>
            </a:lvl2pPr>
            <a:lvl3pPr marL="342900" indent="0">
              <a:buNone/>
              <a:defRPr lang="en-US" sz="1050" dirty="0"/>
            </a:lvl3pPr>
            <a:lvl4pPr marL="514350" indent="0">
              <a:buNone/>
              <a:defRPr lang="en-US" sz="1050" dirty="0"/>
            </a:lvl4pPr>
            <a:lvl5pPr marL="685800" indent="0">
              <a:buNone/>
              <a:defRPr lang="en-US" sz="105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7347733" y="1638599"/>
            <a:ext cx="2973522" cy="273844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7481150" y="4732736"/>
            <a:ext cx="2706690" cy="27384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634222" y="6356351"/>
            <a:ext cx="43096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4042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329792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7640" y="548640"/>
            <a:ext cx="4569919" cy="1143000"/>
          </a:xfrm>
        </p:spPr>
        <p:txBody>
          <a:bodyPr anchor="b">
            <a:noAutofit/>
          </a:bodyPr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359541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1828800"/>
            <a:ext cx="4553712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59786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7481150" y="4732736"/>
            <a:ext cx="2706690" cy="273844"/>
          </a:xfrm>
        </p:spPr>
        <p:txBody>
          <a:bodyPr/>
          <a:lstStyle/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7347734" y="1638598"/>
            <a:ext cx="2973522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59107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4601718" cy="1143000"/>
          </a:xfrm>
        </p:spPr>
        <p:txBody>
          <a:bodyPr anchor="b">
            <a:noAutofit/>
          </a:bodyPr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" y="1828800"/>
            <a:ext cx="4601718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50408" y="0"/>
            <a:ext cx="3593592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5365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1086645" y="4732736"/>
            <a:ext cx="2706690" cy="273844"/>
          </a:xfrm>
        </p:spPr>
        <p:txBody>
          <a:bodyPr/>
          <a:lstStyle/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220061" y="1638598"/>
            <a:ext cx="2973522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8338" y="6356351"/>
            <a:ext cx="430965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79449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20040"/>
            <a:ext cx="5143500" cy="932688"/>
          </a:xfrm>
        </p:spPr>
        <p:txBody>
          <a:bodyPr anchor="b">
            <a:noAutofit/>
          </a:bodyPr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" y="1380744"/>
            <a:ext cx="51435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68800" y="0"/>
            <a:ext cx="307520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05832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1086645" y="4732736"/>
            <a:ext cx="2706690" cy="273844"/>
          </a:xfrm>
        </p:spPr>
        <p:txBody>
          <a:bodyPr/>
          <a:lstStyle/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220061" y="1638598"/>
            <a:ext cx="2973522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8338" y="6356351"/>
            <a:ext cx="430965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1344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83414"/>
            <a:ext cx="3271266" cy="1262639"/>
          </a:xfrm>
        </p:spPr>
        <p:txBody>
          <a:bodyPr anchor="b">
            <a:noAutofit/>
          </a:bodyPr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1" y="1979461"/>
            <a:ext cx="3270647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09110" y="0"/>
            <a:ext cx="483489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299095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1086645" y="4732736"/>
            <a:ext cx="2706690" cy="273844"/>
          </a:xfrm>
        </p:spPr>
        <p:txBody>
          <a:bodyPr/>
          <a:lstStyle/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220061" y="1638598"/>
            <a:ext cx="2973522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8338" y="6356351"/>
            <a:ext cx="430965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10612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20040"/>
            <a:ext cx="3429000" cy="932688"/>
          </a:xfrm>
        </p:spPr>
        <p:txBody>
          <a:bodyPr anchor="b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" y="1380744"/>
            <a:ext cx="3429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38291" y="0"/>
            <a:ext cx="47057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43379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1086645" y="4732736"/>
            <a:ext cx="2706690" cy="273844"/>
          </a:xfrm>
        </p:spPr>
        <p:txBody>
          <a:bodyPr/>
          <a:lstStyle/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220061" y="1638598"/>
            <a:ext cx="2973522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8338" y="6356351"/>
            <a:ext cx="430965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50242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012268"/>
            <a:ext cx="2804922" cy="1390330"/>
          </a:xfrm>
        </p:spPr>
        <p:txBody>
          <a:bodyPr anchor="t"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9144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587902" y="5729950"/>
            <a:ext cx="1709209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34740" y="5012267"/>
            <a:ext cx="48006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350">
                <a:solidFill>
                  <a:schemeClr val="tx1"/>
                </a:solidFill>
              </a:defRPr>
            </a:lvl1pPr>
            <a:lvl2pPr marL="17145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2pPr>
            <a:lvl3pPr marL="342900" indent="0">
              <a:buFont typeface="Arial" panose="020B0604020202020204" pitchFamily="34" charset="0"/>
              <a:buNone/>
              <a:defRPr sz="1050">
                <a:solidFill>
                  <a:schemeClr val="tx1"/>
                </a:solidFill>
              </a:defRPr>
            </a:lvl3pPr>
            <a:lvl4pPr marL="514350" indent="0">
              <a:buFont typeface="Arial" panose="020B0604020202020204" pitchFamily="34" charset="0"/>
              <a:buNone/>
              <a:defRPr sz="900">
                <a:solidFill>
                  <a:schemeClr val="tx1"/>
                </a:solidFill>
              </a:defRPr>
            </a:lvl4pPr>
            <a:lvl5pPr marL="685800" indent="0">
              <a:buFont typeface="Arial" panose="020B0604020202020204" pitchFamily="34" charset="0"/>
              <a:buNone/>
              <a:defRPr sz="825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8229128" y="5480714"/>
            <a:ext cx="1210734" cy="27384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91439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255769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1" y="4882896"/>
            <a:ext cx="2743202" cy="1453896"/>
          </a:xfrm>
        </p:spPr>
        <p:txBody>
          <a:bodyPr anchor="t">
            <a:normAutofit/>
          </a:bodyPr>
          <a:lstStyle>
            <a:lvl1pPr algn="ctr"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8641" y="548643"/>
            <a:ext cx="2617631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03320" y="549275"/>
            <a:ext cx="4920854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48458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957151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623" y="559341"/>
            <a:ext cx="8066753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220061" y="1638598"/>
            <a:ext cx="2973522" cy="27384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1086646" y="4640587"/>
            <a:ext cx="2706690" cy="273844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6427" y="6264202"/>
            <a:ext cx="43096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0" y="1713653"/>
            <a:ext cx="3290259" cy="46129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44196" y="1713654"/>
            <a:ext cx="4899803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14313" lvl="0" indent="-214313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11215228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050" y="4937761"/>
            <a:ext cx="5240653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750"/>
              </a:spcBef>
              <a:defRPr sz="21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43050" y="549022"/>
            <a:ext cx="7091363" cy="4333875"/>
          </a:xfrm>
        </p:spPr>
        <p:txBody>
          <a:bodyPr anchor="b">
            <a:normAutofit/>
          </a:bodyPr>
          <a:lstStyle>
            <a:lvl1pPr>
              <a:defRPr sz="174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0287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0345818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9486" y="-1228126"/>
            <a:ext cx="798957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8104" y="2268749"/>
            <a:ext cx="5207793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3300" b="0" cap="all" baseline="0">
                <a:solidFill>
                  <a:schemeClr val="tx1"/>
                </a:solidFill>
              </a:defRPr>
            </a:lvl1pPr>
            <a:lvl2pPr marL="171450" indent="0" algn="ctr">
              <a:lnSpc>
                <a:spcPct val="110000"/>
              </a:lnSpc>
              <a:buNone/>
              <a:defRPr sz="3300" b="0" cap="all" baseline="0">
                <a:solidFill>
                  <a:schemeClr val="tx1"/>
                </a:solidFill>
              </a:defRPr>
            </a:lvl2pPr>
            <a:lvl3pPr marL="342900" indent="0" algn="ctr">
              <a:lnSpc>
                <a:spcPct val="110000"/>
              </a:lnSpc>
              <a:buNone/>
              <a:defRPr sz="3300" b="0" cap="all" baseline="0">
                <a:solidFill>
                  <a:schemeClr val="tx1"/>
                </a:solidFill>
              </a:defRPr>
            </a:lvl3pPr>
            <a:lvl4pPr marL="514350" indent="0" algn="ctr">
              <a:lnSpc>
                <a:spcPct val="110000"/>
              </a:lnSpc>
              <a:buNone/>
              <a:defRPr sz="3300" b="0" cap="all" baseline="0">
                <a:solidFill>
                  <a:schemeClr val="tx1"/>
                </a:solidFill>
              </a:defRPr>
            </a:lvl4pPr>
            <a:lvl5pPr marL="685800" indent="0" algn="ctr">
              <a:lnSpc>
                <a:spcPct val="110000"/>
              </a:lnSpc>
              <a:buNone/>
              <a:defRPr sz="33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1533205" y="-116541"/>
            <a:ext cx="6077590" cy="7883029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456830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05126" y="5669280"/>
            <a:ext cx="4733748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750"/>
              </a:spcBef>
              <a:defRPr sz="135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47851" y="1744578"/>
            <a:ext cx="5248298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45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1287380" y="-368135"/>
            <a:ext cx="6569242" cy="7883029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823264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65760"/>
            <a:ext cx="8055864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48878" y="2103439"/>
            <a:ext cx="38862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713710" y="2103122"/>
            <a:ext cx="38862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26322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65760"/>
            <a:ext cx="8055864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1" y="2103120"/>
            <a:ext cx="386834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48879" y="2743201"/>
            <a:ext cx="3867890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32020" y="2103120"/>
            <a:ext cx="3887391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732021" y="2743201"/>
            <a:ext cx="3887391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206752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65760"/>
            <a:ext cx="8055864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883558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651892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7" y="457200"/>
            <a:ext cx="5506730" cy="1133856"/>
          </a:xfrm>
          <a:noFill/>
        </p:spPr>
        <p:txBody>
          <a:bodyPr anchor="b">
            <a:noAutofit/>
          </a:bodyPr>
          <a:lstStyle>
            <a:lvl1pPr>
              <a:defRPr sz="45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0936" y="2624328"/>
            <a:ext cx="781812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171450" indent="0">
              <a:buNone/>
              <a:defRPr>
                <a:solidFill>
                  <a:schemeClr val="tx1"/>
                </a:solidFill>
              </a:defRPr>
            </a:lvl2pPr>
            <a:lvl3pPr marL="342900" indent="0">
              <a:buNone/>
              <a:defRPr>
                <a:solidFill>
                  <a:schemeClr val="tx1"/>
                </a:solidFill>
              </a:defRPr>
            </a:lvl3pPr>
            <a:lvl4pPr marL="514350" indent="0">
              <a:buNone/>
              <a:defRPr>
                <a:solidFill>
                  <a:schemeClr val="tx1"/>
                </a:solidFill>
              </a:defRPr>
            </a:lvl4pPr>
            <a:lvl5pPr marL="6858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985407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65760"/>
            <a:ext cx="8055864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301837"/>
            <a:ext cx="8055863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171450" indent="0">
              <a:buNone/>
              <a:defRPr>
                <a:solidFill>
                  <a:schemeClr val="tx1"/>
                </a:solidFill>
              </a:defRPr>
            </a:lvl2pPr>
            <a:lvl3pPr marL="342900" indent="0">
              <a:buNone/>
              <a:defRPr>
                <a:solidFill>
                  <a:schemeClr val="tx1"/>
                </a:solidFill>
              </a:defRPr>
            </a:lvl3pPr>
            <a:lvl4pPr marL="514350" indent="0">
              <a:buNone/>
              <a:defRPr>
                <a:solidFill>
                  <a:schemeClr val="tx1"/>
                </a:solidFill>
              </a:defRPr>
            </a:lvl4pPr>
            <a:lvl5pPr marL="6858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76863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060" y="1371600"/>
            <a:ext cx="500634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060" y="4584880"/>
            <a:ext cx="50063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5989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067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84991"/>
            <a:ext cx="78867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220061" y="1638598"/>
            <a:ext cx="297352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2061470"/>
            <a:ext cx="78867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7481150" y="4732736"/>
            <a:ext cx="270669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5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34222" y="6356351"/>
            <a:ext cx="4309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75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3" y="1824111"/>
            <a:ext cx="91439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4476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  <p:sldLayoutId id="2147483705" r:id="rId18"/>
    <p:sldLayoutId id="2147483706" r:id="rId19"/>
    <p:sldLayoutId id="2147483707" r:id="rId20"/>
    <p:sldLayoutId id="2147483708" r:id="rId21"/>
    <p:sldLayoutId id="2147483709" r:id="rId22"/>
    <p:sldLayoutId id="2147483710" r:id="rId23"/>
    <p:sldLayoutId id="2147483711" r:id="rId24"/>
    <p:sldLayoutId id="2147483712" r:id="rId25"/>
    <p:sldLayoutId id="2147483713" r:id="rId26"/>
    <p:sldLayoutId id="2147483714" r:id="rId27"/>
    <p:sldLayoutId id="2147483715" r:id="rId28"/>
    <p:sldLayoutId id="2147483716" r:id="rId29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110000"/>
        </a:lnSpc>
        <a:spcBef>
          <a:spcPts val="750"/>
        </a:spcBef>
        <a:buSzPct val="80000"/>
        <a:buFont typeface="Arial" panose="020B0604020202020204" pitchFamily="34" charset="0"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77190" indent="-171450" algn="l" defTabSz="685800" rtl="0" eaLnBrk="1" latinLnBrk="0" hangingPunct="1">
        <a:lnSpc>
          <a:spcPct val="110000"/>
        </a:lnSpc>
        <a:spcBef>
          <a:spcPts val="375"/>
        </a:spcBef>
        <a:buSzPct val="80000"/>
        <a:buFont typeface="Goudy Old Style" panose="02020502050305020303" pitchFamily="18" charset="0"/>
        <a:buChar char="–"/>
        <a:defRPr sz="12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617220" indent="-171450" algn="l" defTabSz="685800" rtl="0" eaLnBrk="1" latinLnBrk="0" hangingPunct="1">
        <a:lnSpc>
          <a:spcPct val="110000"/>
        </a:lnSpc>
        <a:spcBef>
          <a:spcPts val="375"/>
        </a:spcBef>
        <a:buSzPct val="80000"/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171450" algn="l" defTabSz="685800" rtl="0" eaLnBrk="1" latinLnBrk="0" hangingPunct="1">
        <a:lnSpc>
          <a:spcPct val="110000"/>
        </a:lnSpc>
        <a:spcBef>
          <a:spcPts val="375"/>
        </a:spcBef>
        <a:buSzPct val="80000"/>
        <a:buFont typeface="Goudy Old Style" panose="02020502050305020303" pitchFamily="18" charset="0"/>
        <a:buChar char="–"/>
        <a:defRPr sz="105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indent="-171450" algn="l" defTabSz="685800" rtl="0" eaLnBrk="1" latinLnBrk="0" hangingPunct="1">
        <a:lnSpc>
          <a:spcPct val="110000"/>
        </a:lnSpc>
        <a:spcBef>
          <a:spcPts val="375"/>
        </a:spcBef>
        <a:buSzPct val="80000"/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9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9.jp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s://www.passq.io/blog/care-worker-reference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158A4-C315-D03D-DC7A-95FA405F89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77182" y="1371600"/>
            <a:ext cx="4666537" cy="30767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OLUMIDE TOWOLAWI</a:t>
            </a:r>
            <a:br>
              <a:rPr lang="en-GB"/>
            </a:br>
            <a:r>
              <a:rPr lang="en-GB"/>
              <a:t>2531004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E9C657-5215-60C8-67DA-E8A540C3B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77182" y="4584880"/>
            <a:ext cx="4666536" cy="1287887"/>
          </a:xfrm>
        </p:spPr>
        <p:txBody>
          <a:bodyPr>
            <a:normAutofit/>
          </a:bodyPr>
          <a:lstStyle/>
          <a:p>
            <a:r>
              <a:rPr lang="en-GB"/>
              <a:t>NADEEM MARZA</a:t>
            </a:r>
          </a:p>
        </p:txBody>
      </p:sp>
      <p:pic>
        <p:nvPicPr>
          <p:cNvPr id="5" name="Picture 4" descr="1,138,200+ Patient Caregiver Stock Photos and Royalty-Free ...">
            <a:extLst>
              <a:ext uri="{FF2B5EF4-FFF2-40B4-BE49-F238E27FC236}">
                <a16:creationId xmlns:a16="http://schemas.microsoft.com/office/drawing/2014/main" id="{1EEEF812-FBFA-1DF1-13BC-58637519FC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9507"/>
          <a:stretch>
            <a:fillRect/>
          </a:stretch>
        </p:blipFill>
        <p:spPr>
          <a:xfrm>
            <a:off x="-1523980" y="1"/>
            <a:ext cx="5676880" cy="3429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8E2565-3005-1EB5-351A-E115786DE7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322" r="-1" b="-1"/>
          <a:stretch>
            <a:fillRect/>
          </a:stretch>
        </p:blipFill>
        <p:spPr>
          <a:xfrm>
            <a:off x="-1523980" y="3429000"/>
            <a:ext cx="567688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196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ople holding hands">
            <a:extLst>
              <a:ext uri="{FF2B5EF4-FFF2-40B4-BE49-F238E27FC236}">
                <a16:creationId xmlns:a16="http://schemas.microsoft.com/office/drawing/2014/main" id="{46DD5F87-E9BE-EB82-5668-DA07D9462A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883" b="1848"/>
          <a:stretch>
            <a:fillRect/>
          </a:stretch>
        </p:blipFill>
        <p:spPr>
          <a:xfrm>
            <a:off x="-1523980" y="11"/>
            <a:ext cx="12191979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0A5127-A586-CCCC-1A2A-2D78D7918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1040" y="457200"/>
            <a:ext cx="10363200" cy="62077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CARE GIVER JOB </a:t>
            </a:r>
          </a:p>
        </p:txBody>
      </p:sp>
    </p:spTree>
    <p:extLst>
      <p:ext uri="{BB962C8B-B14F-4D97-AF65-F5344CB8AC3E}">
        <p14:creationId xmlns:p14="http://schemas.microsoft.com/office/powerpoint/2010/main" val="36497982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2A66304-3847-D7FD-CAD9-BDBC409DA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3364" y="990512"/>
            <a:ext cx="1924195" cy="1858941"/>
          </a:xfrm>
        </p:spPr>
        <p:txBody>
          <a:bodyPr/>
          <a:lstStyle/>
          <a:p>
            <a:r>
              <a:rPr lang="en-US" dirty="0"/>
              <a:t>CARE GIVER ROLE </a:t>
            </a:r>
          </a:p>
        </p:txBody>
      </p:sp>
      <p:pic>
        <p:nvPicPr>
          <p:cNvPr id="6" name="Picture 5" descr="Two people holding each other's hands">
            <a:extLst>
              <a:ext uri="{FF2B5EF4-FFF2-40B4-BE49-F238E27FC236}">
                <a16:creationId xmlns:a16="http://schemas.microsoft.com/office/drawing/2014/main" id="{AC085C4F-75C0-91EC-3895-800DF780E0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56" r="22662" b="-1"/>
          <a:stretch>
            <a:fillRect/>
          </a:stretch>
        </p:blipFill>
        <p:spPr>
          <a:xfrm>
            <a:off x="1" y="10"/>
            <a:ext cx="6244742" cy="685799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1153CC-5B66-A438-1700-6598B0DE7ADE}"/>
              </a:ext>
            </a:extLst>
          </p:cNvPr>
          <p:cNvSpPr txBox="1"/>
          <p:nvPr/>
        </p:nvSpPr>
        <p:spPr>
          <a:xfrm>
            <a:off x="6624204" y="3011335"/>
            <a:ext cx="1919983" cy="2656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685800">
              <a:lnSpc>
                <a:spcPct val="110000"/>
              </a:lnSpc>
              <a:spcBef>
                <a:spcPts val="750"/>
              </a:spcBef>
              <a:buSzPct val="80000"/>
            </a:pPr>
            <a:r>
              <a:rPr lang="en-US" sz="1200"/>
              <a:t>THE PRIMARY ROLE OF A CARE GIVER IS TO PROVIDE ESSENTIAL PHYSICAL ,EMOTIONAL ,AND PRACTICAL SUPPORT TO INDIVIDUALS WHO CANNOT FULLY CARE FOR THEM SELVES DUE TO AGE ,CHRONIC ILLNESS , INJURY OR DISABILITY </a:t>
            </a:r>
          </a:p>
        </p:txBody>
      </p:sp>
    </p:spTree>
    <p:extLst>
      <p:ext uri="{BB962C8B-B14F-4D97-AF65-F5344CB8AC3E}">
        <p14:creationId xmlns:p14="http://schemas.microsoft.com/office/powerpoint/2010/main" val="3874533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98E67FE-B1E3-5299-B787-716D6D92B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1" y="4882896"/>
            <a:ext cx="2743202" cy="1453896"/>
          </a:xfrm>
        </p:spPr>
        <p:txBody>
          <a:bodyPr>
            <a:normAutofit/>
          </a:bodyPr>
          <a:lstStyle/>
          <a:p>
            <a:r>
              <a:rPr lang="en-US" dirty="0"/>
              <a:t>WHY I AM INTERESTED IN THE CAREER 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22E3A786-85A6-3B91-8289-8049C6CE1AEE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548641" y="548643"/>
            <a:ext cx="2617631" cy="4041647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D9A72BD-FDB6-BFA2-B7C7-CD1561006205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735704436"/>
              </p:ext>
            </p:extLst>
          </p:nvPr>
        </p:nvGraphicFramePr>
        <p:xfrm>
          <a:off x="3703320" y="549275"/>
          <a:ext cx="492085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1,138,200+ Patient Caregiver Stock Photos and Royalty-Free ...">
            <a:extLst>
              <a:ext uri="{FF2B5EF4-FFF2-40B4-BE49-F238E27FC236}">
                <a16:creationId xmlns:a16="http://schemas.microsoft.com/office/drawing/2014/main" id="{15A4F51E-7EFC-C26F-1428-F035CC7B74C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312" y="3228361"/>
            <a:ext cx="45719" cy="828721"/>
          </a:xfrm>
          <a:prstGeom prst="rect">
            <a:avLst/>
          </a:prstGeom>
        </p:spPr>
      </p:pic>
      <p:pic>
        <p:nvPicPr>
          <p:cNvPr id="5" name="Picture 4" descr="1,138,200+ Patient Caregiver Stock Photos and Royalty-Free ...">
            <a:extLst>
              <a:ext uri="{FF2B5EF4-FFF2-40B4-BE49-F238E27FC236}">
                <a16:creationId xmlns:a16="http://schemas.microsoft.com/office/drawing/2014/main" id="{30AB0EDC-FF37-998C-B7AA-EAED236275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184558"/>
            <a:ext cx="3318515" cy="4613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720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10FEA-BBE8-718E-4A97-C09A1E89F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7640" y="548640"/>
            <a:ext cx="4569919" cy="1143000"/>
          </a:xfrm>
        </p:spPr>
        <p:txBody>
          <a:bodyPr anchor="b">
            <a:normAutofit/>
          </a:bodyPr>
          <a:lstStyle/>
          <a:p>
            <a:r>
              <a:rPr lang="en-GB" dirty="0"/>
              <a:t>IDENTIFY THE ORGANIZATION AND LIVE VACANCY </a:t>
            </a:r>
          </a:p>
        </p:txBody>
      </p:sp>
      <p:pic>
        <p:nvPicPr>
          <p:cNvPr id="5" name="Picture 4" descr="1,138,200+ Patient Caregiver Stock Photos and Royalty-Free ...">
            <a:extLst>
              <a:ext uri="{FF2B5EF4-FFF2-40B4-BE49-F238E27FC236}">
                <a16:creationId xmlns:a16="http://schemas.microsoft.com/office/drawing/2014/main" id="{3E8D699F-4A3F-B829-B370-8132E00C7A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83" r="40922" b="-2"/>
          <a:stretch>
            <a:fillRect/>
          </a:stretch>
        </p:blipFill>
        <p:spPr>
          <a:xfrm>
            <a:off x="20" y="1"/>
            <a:ext cx="3595394" cy="685800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75BEA3-4B2A-AB9D-7BAE-10317195F96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1828800"/>
            <a:ext cx="4553712" cy="4489704"/>
          </a:xfrm>
        </p:spPr>
        <p:txBody>
          <a:bodyPr>
            <a:normAutofit/>
          </a:bodyPr>
          <a:lstStyle/>
          <a:p>
            <a:r>
              <a:rPr lang="en-GB" dirty="0"/>
              <a:t>TOTAL JOB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IS AN AGENCY THAT HELP PEOPLE WHO ARE IN SEASRCH OF JOB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THEY HAVE LOTS OF VANCANCY ON THERE WEBSITE ON A DAILY/WEEKLY BASIS DISPLAY ON THERE SITE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ALL YOU NEED TO DO IN TO UPLOAD YOUR CV TO THEIR SITE OR APP AND YOU BEGIN WITH YOUR SEACRG </a:t>
            </a:r>
          </a:p>
        </p:txBody>
      </p:sp>
    </p:spTree>
    <p:extLst>
      <p:ext uri="{BB962C8B-B14F-4D97-AF65-F5344CB8AC3E}">
        <p14:creationId xmlns:p14="http://schemas.microsoft.com/office/powerpoint/2010/main" val="1740400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DCD27-4A1E-084A-D762-16789BA5E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3364" y="990512"/>
            <a:ext cx="1924195" cy="1858941"/>
          </a:xfrm>
        </p:spPr>
        <p:txBody>
          <a:bodyPr anchor="b">
            <a:normAutofit/>
          </a:bodyPr>
          <a:lstStyle/>
          <a:p>
            <a:r>
              <a:rPr lang="en-GB" sz="1700"/>
              <a:t>WHAT THE PRESENTATION COVER </a:t>
            </a:r>
          </a:p>
        </p:txBody>
      </p:sp>
      <p:pic>
        <p:nvPicPr>
          <p:cNvPr id="5" name="Picture 4" descr="1,138,200+ Patient Caregiver Stock Photos and Royalty-Free ...">
            <a:extLst>
              <a:ext uri="{FF2B5EF4-FFF2-40B4-BE49-F238E27FC236}">
                <a16:creationId xmlns:a16="http://schemas.microsoft.com/office/drawing/2014/main" id="{A078356B-91C7-D0A4-17D7-48BCEC26C6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90" r="28028" b="-1"/>
          <a:stretch>
            <a:fillRect/>
          </a:stretch>
        </p:blipFill>
        <p:spPr>
          <a:xfrm>
            <a:off x="1" y="10"/>
            <a:ext cx="6244742" cy="685799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4C16D1-A823-477C-41D7-09D2470E5FA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24204" y="3011335"/>
            <a:ext cx="1919983" cy="2656250"/>
          </a:xfrm>
        </p:spPr>
        <p:txBody>
          <a:bodyPr>
            <a:normAutofit/>
          </a:bodyPr>
          <a:lstStyle/>
          <a:p>
            <a:r>
              <a:rPr lang="en-GB" sz="1200" dirty="0"/>
              <a:t>PERSONAL CARE DUTIES </a:t>
            </a:r>
          </a:p>
          <a:p>
            <a:r>
              <a:rPr lang="en-GB" sz="1200" dirty="0"/>
              <a:t>PRACTICAL AND HOUSE HOLD SUPPORT </a:t>
            </a:r>
          </a:p>
          <a:p>
            <a:r>
              <a:rPr lang="en-GB" sz="1200" dirty="0"/>
              <a:t>MEDICAL AND HEALTH ASSISTANCE </a:t>
            </a:r>
          </a:p>
          <a:p>
            <a:r>
              <a:rPr lang="en-GB" sz="1200" dirty="0"/>
              <a:t>EMOTIONAL AND SOCIAL SERVICES </a:t>
            </a:r>
          </a:p>
          <a:p>
            <a:r>
              <a:rPr lang="en-GB" sz="1200" dirty="0"/>
              <a:t>ADMINISTRATIVE REPORT KEEPING 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26623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7A5A146-5F5A-09BB-6E54-67AE9C7AA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20040"/>
            <a:ext cx="5143500" cy="932688"/>
          </a:xfrm>
        </p:spPr>
        <p:txBody>
          <a:bodyPr anchor="b">
            <a:normAutofit/>
          </a:bodyPr>
          <a:lstStyle/>
          <a:p>
            <a:r>
              <a:rPr lang="en-US" dirty="0"/>
              <a:t>MAIN DUTY OF CARE GIVER </a:t>
            </a:r>
          </a:p>
        </p:txBody>
      </p:sp>
      <p:sp>
        <p:nvSpPr>
          <p:cNvPr id="17" name="Picture Placeholder 3">
            <a:extLst>
              <a:ext uri="{FF2B5EF4-FFF2-40B4-BE49-F238E27FC236}">
                <a16:creationId xmlns:a16="http://schemas.microsoft.com/office/drawing/2014/main" id="{0F619F47-7F15-9824-E77C-68F3CF0BA74B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6068800" y="0"/>
            <a:ext cx="3075200" cy="6858000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A8B20E9-40AA-AB47-1435-57B41FD9E29A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068214807"/>
              </p:ext>
            </p:extLst>
          </p:nvPr>
        </p:nvGraphicFramePr>
        <p:xfrm>
          <a:off x="548640" y="1380744"/>
          <a:ext cx="51435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1,138,200+ Patient Caregiver Stock Photos and Royalty-Free ...">
            <a:extLst>
              <a:ext uri="{FF2B5EF4-FFF2-40B4-BE49-F238E27FC236}">
                <a16:creationId xmlns:a16="http://schemas.microsoft.com/office/drawing/2014/main" id="{8D4A2151-1A7E-26CD-785A-714BB52E7B4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3291" y="0"/>
            <a:ext cx="47380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230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DE732-43D2-D2A6-ED3F-AE272C8F2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65760"/>
            <a:ext cx="8055864" cy="1132258"/>
          </a:xfrm>
        </p:spPr>
        <p:txBody>
          <a:bodyPr anchor="b">
            <a:normAutofit/>
          </a:bodyPr>
          <a:lstStyle/>
          <a:p>
            <a:r>
              <a:rPr lang="en-GB" dirty="0"/>
              <a:t>ESSENTIAL SKILLS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344236B-8A64-7FDD-F2E4-DDC6B19C4E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2784155"/>
              </p:ext>
            </p:extLst>
          </p:nvPr>
        </p:nvGraphicFramePr>
        <p:xfrm>
          <a:off x="548640" y="1658679"/>
          <a:ext cx="8085582" cy="4925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6371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DAFB5-9F74-3778-6F9E-F8466297D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65760"/>
            <a:ext cx="8055864" cy="1132258"/>
          </a:xfrm>
        </p:spPr>
        <p:txBody>
          <a:bodyPr anchor="b">
            <a:normAutofit/>
          </a:bodyPr>
          <a:lstStyle/>
          <a:p>
            <a:r>
              <a:rPr lang="en-GB" dirty="0"/>
              <a:t>CRITERIA FOR CARE GIVER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62BCBC-F0C5-8967-1E72-8FFE9FF0449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438981424"/>
              </p:ext>
            </p:extLst>
          </p:nvPr>
        </p:nvGraphicFramePr>
        <p:xfrm>
          <a:off x="548640" y="2301837"/>
          <a:ext cx="8055863" cy="3921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9769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70FDC-61FA-2D1F-CB32-DF6F775BC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4601718" cy="1143000"/>
          </a:xfrm>
        </p:spPr>
        <p:txBody>
          <a:bodyPr anchor="b">
            <a:normAutofit/>
          </a:bodyPr>
          <a:lstStyle/>
          <a:p>
            <a:r>
              <a:rPr lang="en-GB" dirty="0"/>
              <a:t>SWOT</a:t>
            </a:r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E8460F84-E128-EA12-315C-42C26994DAA8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5550408" y="0"/>
            <a:ext cx="3593592" cy="6858000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B0839C-09B8-B97F-2DD0-0275528292BA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660151967"/>
              </p:ext>
            </p:extLst>
          </p:nvPr>
        </p:nvGraphicFramePr>
        <p:xfrm>
          <a:off x="548640" y="1828800"/>
          <a:ext cx="4601718" cy="4489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1,138,200+ Patient Caregiver Stock Photos and Royalty-Free ...">
            <a:extLst>
              <a:ext uri="{FF2B5EF4-FFF2-40B4-BE49-F238E27FC236}">
                <a16:creationId xmlns:a16="http://schemas.microsoft.com/office/drawing/2014/main" id="{F5CBF449-A73E-659A-DCFB-3780B1FFA9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0408" y="0"/>
            <a:ext cx="3593592" cy="6988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245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29BDB-4634-3489-BED9-5494B49FF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AA9C0-9E20-EB34-C08C-279A58197290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https://www.passq.io/blog/care-worker-reference</a:t>
            </a:r>
            <a:endParaRPr lang="en-GB" dirty="0"/>
          </a:p>
          <a:p>
            <a:r>
              <a:rPr lang="en-GB" dirty="0"/>
              <a:t>https://app.croneri.co.uk/topics/recruitment-and-selection-recruitment-and-selection-procedures-social-care-references-and?product=296</a:t>
            </a:r>
          </a:p>
          <a:p>
            <a:endParaRPr lang="en-GB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D7E089A-3B80-9C37-1F84-B9DD339F4608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1,138,200+ Patient Caregiver Stock Photos and Royalty-Free ...">
            <a:extLst>
              <a:ext uri="{FF2B5EF4-FFF2-40B4-BE49-F238E27FC236}">
                <a16:creationId xmlns:a16="http://schemas.microsoft.com/office/drawing/2014/main" id="{1C8CD3D3-656F-7A55-696C-7CEAD343F8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9622" y="100668"/>
            <a:ext cx="38253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69296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66</TotalTime>
  <Words>362</Words>
  <Application>Microsoft Office PowerPoint</Application>
  <PresentationFormat>On-screen Show (4:3)</PresentationFormat>
  <Paragraphs>64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Felix Titling</vt:lpstr>
      <vt:lpstr>Goudy Old Style</vt:lpstr>
      <vt:lpstr>Archway</vt:lpstr>
      <vt:lpstr>OLUMIDE TOWOLAWI 2531004 </vt:lpstr>
      <vt:lpstr>CARE GIVER JOB </vt:lpstr>
      <vt:lpstr>CARE GIVER ROLE </vt:lpstr>
      <vt:lpstr>WHY I AM INTERESTED IN THE CAREER </vt:lpstr>
      <vt:lpstr>IDENTIFY THE ORGANIZATION AND LIVE VACANCY </vt:lpstr>
      <vt:lpstr>WHAT THE PRESENTATION COVER </vt:lpstr>
      <vt:lpstr>MAIN DUTY OF CARE GIVER </vt:lpstr>
      <vt:lpstr>ESSENTIAL SKILLS </vt:lpstr>
      <vt:lpstr>CRITERIA FOR CARE GIVER </vt:lpstr>
      <vt:lpstr>SWOT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Olumide Towolawi</dc:creator>
  <cp:lastModifiedBy>Olumide Towolawi</cp:lastModifiedBy>
  <cp:revision>1</cp:revision>
  <dcterms:created xsi:type="dcterms:W3CDTF">2026-10-22T16:18:13Z</dcterms:created>
  <dcterms:modified xsi:type="dcterms:W3CDTF">2026-10-22T17:25:04Z</dcterms:modified>
</cp:coreProperties>
</file>