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heme/theme2.xml" ContentType="application/vnd.openxmlformats-officedocument.theme+xml"/>
  <Override PartName="/ppt/theme/theme3.xml" ContentType="application/vnd.openxmlformats-officedocument.theme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notesSlides/notesSlide1.xml" ContentType="application/vnd.openxmlformats-officedocument.presentationml.notesSlide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notesSlides/notesSlide2.xml" ContentType="application/vnd.openxmlformats-officedocument.presentationml.notesSlide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notesSlides/notesSlide3.xml" ContentType="application/vnd.openxmlformats-officedocument.presentationml.notesSlide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7" r:id="rId2"/>
    <p:sldId id="260" r:id="rId3"/>
    <p:sldId id="261" r:id="rId4"/>
    <p:sldId id="258" r:id="rId5"/>
    <p:sldId id="270" r:id="rId6"/>
    <p:sldId id="263" r:id="rId7"/>
    <p:sldId id="279" r:id="rId8"/>
    <p:sldId id="276" r:id="rId9"/>
    <p:sldId id="280" r:id="rId10"/>
    <p:sldId id="277" r:id="rId11"/>
  </p:sldIdLst>
  <p:sldSz cx="12192000" cy="6858000"/>
  <p:notesSz cx="7104063" cy="10234613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59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WPS" initials="W" lastIdx="1" clrIdx="0"/>
  <p:cmAuthor id="2" name="作者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2B2B2"/>
    <a:srgbClr val="202020"/>
    <a:srgbClr val="323232"/>
    <a:srgbClr val="CC3300"/>
    <a:srgbClr val="CC0000"/>
    <a:srgbClr val="FF3300"/>
    <a:srgbClr val="990000"/>
    <a:srgbClr val="FF8D41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288" autoAdjust="0"/>
    <p:restoredTop sz="94660"/>
  </p:normalViewPr>
  <p:slideViewPr>
    <p:cSldViewPr snapToGrid="0" showGuides="1">
      <p:cViewPr varScale="1">
        <p:scale>
          <a:sx n="111" d="100"/>
          <a:sy n="111" d="100"/>
        </p:scale>
        <p:origin x="750" y="96"/>
      </p:cViewPr>
      <p:guideLst>
        <p:guide orient="horz" pos="2159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0" cy="720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45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4023812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45"/>
            </a:lvl1pPr>
          </a:lstStyle>
          <a:p>
            <a:fld id="{0F9B84EA-7D68-4D60-9CB1-D50884785D1C}" type="datetimeFigureOut">
              <a:rPr lang="zh-CN" altLang="en-US" smtClean="0"/>
              <a:t>2026/5/10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45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4023812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45"/>
            </a:lvl1pPr>
          </a:lstStyle>
          <a:p>
            <a:fld id="{8D4E0FC9-F1F8-4FAE-9988-3BA365CFD46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4313" y="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C8D182-E4C8-4120-9249-FC9774456FFA}" type="datetimeFigureOut">
              <a:rPr lang="zh-CN" altLang="en-US" smtClean="0"/>
              <a:t>2026/5/10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1200" y="4926013"/>
            <a:ext cx="5683250" cy="40290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4313" y="972185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D0DACE-38E0-42D2-9336-2B707D34BC6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8" Type="http://schemas.openxmlformats.org/officeDocument/2006/relationships/tags" Target="../tags/tag18.xml"/><Relationship Id="rId3" Type="http://schemas.openxmlformats.org/officeDocument/2006/relationships/tags" Target="../tags/tag13.xml"/><Relationship Id="rId7" Type="http://schemas.openxmlformats.org/officeDocument/2006/relationships/tags" Target="../tags/tag17.xml"/><Relationship Id="rId12" Type="http://schemas.openxmlformats.org/officeDocument/2006/relationships/slideMaster" Target="../slideMasters/slideMaster1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6" Type="http://schemas.openxmlformats.org/officeDocument/2006/relationships/tags" Target="../tags/tag16.xml"/><Relationship Id="rId11" Type="http://schemas.openxmlformats.org/officeDocument/2006/relationships/tags" Target="../tags/tag21.xml"/><Relationship Id="rId5" Type="http://schemas.openxmlformats.org/officeDocument/2006/relationships/tags" Target="../tags/tag15.xml"/><Relationship Id="rId10" Type="http://schemas.openxmlformats.org/officeDocument/2006/relationships/tags" Target="../tags/tag20.xml"/><Relationship Id="rId4" Type="http://schemas.openxmlformats.org/officeDocument/2006/relationships/tags" Target="../tags/tag14.xml"/><Relationship Id="rId9" Type="http://schemas.openxmlformats.org/officeDocument/2006/relationships/tags" Target="../tags/tag19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tags" Target="../tags/tag24.xml"/><Relationship Id="rId2" Type="http://schemas.openxmlformats.org/officeDocument/2006/relationships/tags" Target="../tags/tag23.xml"/><Relationship Id="rId1" Type="http://schemas.openxmlformats.org/officeDocument/2006/relationships/tags" Target="../tags/tag22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26.xml"/><Relationship Id="rId4" Type="http://schemas.openxmlformats.org/officeDocument/2006/relationships/tags" Target="../tags/tag25.xml"/></Relationships>
</file>

<file path=ppt/slideLayouts/_rels/slideLayout3.xml.rels><?xml version="1.0" encoding="UTF-8" standalone="yes"?>
<Relationships xmlns="http://schemas.openxmlformats.org/package/2006/relationships"><Relationship Id="rId8" Type="http://schemas.openxmlformats.org/officeDocument/2006/relationships/tags" Target="../tags/tag34.xml"/><Relationship Id="rId13" Type="http://schemas.openxmlformats.org/officeDocument/2006/relationships/tags" Target="../tags/tag39.xml"/><Relationship Id="rId3" Type="http://schemas.openxmlformats.org/officeDocument/2006/relationships/tags" Target="../tags/tag29.xml"/><Relationship Id="rId7" Type="http://schemas.openxmlformats.org/officeDocument/2006/relationships/tags" Target="../tags/tag33.xml"/><Relationship Id="rId12" Type="http://schemas.openxmlformats.org/officeDocument/2006/relationships/tags" Target="../tags/tag38.xml"/><Relationship Id="rId2" Type="http://schemas.openxmlformats.org/officeDocument/2006/relationships/tags" Target="../tags/tag28.xml"/><Relationship Id="rId1" Type="http://schemas.openxmlformats.org/officeDocument/2006/relationships/tags" Target="../tags/tag27.xml"/><Relationship Id="rId6" Type="http://schemas.openxmlformats.org/officeDocument/2006/relationships/tags" Target="../tags/tag32.xml"/><Relationship Id="rId11" Type="http://schemas.openxmlformats.org/officeDocument/2006/relationships/tags" Target="../tags/tag37.xml"/><Relationship Id="rId5" Type="http://schemas.openxmlformats.org/officeDocument/2006/relationships/tags" Target="../tags/tag31.xml"/><Relationship Id="rId10" Type="http://schemas.openxmlformats.org/officeDocument/2006/relationships/tags" Target="../tags/tag36.xml"/><Relationship Id="rId4" Type="http://schemas.openxmlformats.org/officeDocument/2006/relationships/tags" Target="../tags/tag30.xml"/><Relationship Id="rId9" Type="http://schemas.openxmlformats.org/officeDocument/2006/relationships/tags" Target="../tags/tag35.xml"/><Relationship Id="rId14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8" Type="http://schemas.openxmlformats.org/officeDocument/2006/relationships/tags" Target="../tags/tag47.xml"/><Relationship Id="rId13" Type="http://schemas.openxmlformats.org/officeDocument/2006/relationships/tags" Target="../tags/tag52.xml"/><Relationship Id="rId3" Type="http://schemas.openxmlformats.org/officeDocument/2006/relationships/tags" Target="../tags/tag42.xml"/><Relationship Id="rId7" Type="http://schemas.openxmlformats.org/officeDocument/2006/relationships/tags" Target="../tags/tag46.xml"/><Relationship Id="rId12" Type="http://schemas.openxmlformats.org/officeDocument/2006/relationships/tags" Target="../tags/tag51.xml"/><Relationship Id="rId2" Type="http://schemas.openxmlformats.org/officeDocument/2006/relationships/tags" Target="../tags/tag41.xml"/><Relationship Id="rId1" Type="http://schemas.openxmlformats.org/officeDocument/2006/relationships/tags" Target="../tags/tag40.xml"/><Relationship Id="rId6" Type="http://schemas.openxmlformats.org/officeDocument/2006/relationships/tags" Target="../tags/tag45.xml"/><Relationship Id="rId11" Type="http://schemas.openxmlformats.org/officeDocument/2006/relationships/tags" Target="../tags/tag50.xml"/><Relationship Id="rId5" Type="http://schemas.openxmlformats.org/officeDocument/2006/relationships/tags" Target="../tags/tag44.xml"/><Relationship Id="rId15" Type="http://schemas.openxmlformats.org/officeDocument/2006/relationships/slideMaster" Target="../slideMasters/slideMaster1.xml"/><Relationship Id="rId10" Type="http://schemas.openxmlformats.org/officeDocument/2006/relationships/tags" Target="../tags/tag49.xml"/><Relationship Id="rId4" Type="http://schemas.openxmlformats.org/officeDocument/2006/relationships/tags" Target="../tags/tag43.xml"/><Relationship Id="rId9" Type="http://schemas.openxmlformats.org/officeDocument/2006/relationships/tags" Target="../tags/tag48.xml"/><Relationship Id="rId14" Type="http://schemas.openxmlformats.org/officeDocument/2006/relationships/tags" Target="../tags/tag53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tags" Target="../tags/tag56.xml"/><Relationship Id="rId7" Type="http://schemas.openxmlformats.org/officeDocument/2006/relationships/slideMaster" Target="../slideMasters/slideMaster1.xml"/><Relationship Id="rId2" Type="http://schemas.openxmlformats.org/officeDocument/2006/relationships/tags" Target="../tags/tag55.xml"/><Relationship Id="rId1" Type="http://schemas.openxmlformats.org/officeDocument/2006/relationships/tags" Target="../tags/tag54.xml"/><Relationship Id="rId6" Type="http://schemas.openxmlformats.org/officeDocument/2006/relationships/tags" Target="../tags/tag59.xml"/><Relationship Id="rId5" Type="http://schemas.openxmlformats.org/officeDocument/2006/relationships/tags" Target="../tags/tag58.xml"/><Relationship Id="rId4" Type="http://schemas.openxmlformats.org/officeDocument/2006/relationships/tags" Target="../tags/tag57.xml"/></Relationships>
</file>

<file path=ppt/slideLayouts/_rels/slideLayout6.xml.rels><?xml version="1.0" encoding="UTF-8" standalone="yes"?>
<Relationships xmlns="http://schemas.openxmlformats.org/package/2006/relationships"><Relationship Id="rId8" Type="http://schemas.openxmlformats.org/officeDocument/2006/relationships/tags" Target="../tags/tag67.xml"/><Relationship Id="rId3" Type="http://schemas.openxmlformats.org/officeDocument/2006/relationships/tags" Target="../tags/tag62.xml"/><Relationship Id="rId7" Type="http://schemas.openxmlformats.org/officeDocument/2006/relationships/tags" Target="../tags/tag66.xml"/><Relationship Id="rId2" Type="http://schemas.openxmlformats.org/officeDocument/2006/relationships/tags" Target="../tags/tag61.xml"/><Relationship Id="rId1" Type="http://schemas.openxmlformats.org/officeDocument/2006/relationships/tags" Target="../tags/tag60.xml"/><Relationship Id="rId6" Type="http://schemas.openxmlformats.org/officeDocument/2006/relationships/tags" Target="../tags/tag65.xml"/><Relationship Id="rId5" Type="http://schemas.openxmlformats.org/officeDocument/2006/relationships/tags" Target="../tags/tag64.xml"/><Relationship Id="rId4" Type="http://schemas.openxmlformats.org/officeDocument/2006/relationships/tags" Target="../tags/tag63.xml"/><Relationship Id="rId9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tags" Target="../tags/tag70.xml"/><Relationship Id="rId2" Type="http://schemas.openxmlformats.org/officeDocument/2006/relationships/tags" Target="../tags/tag69.xml"/><Relationship Id="rId1" Type="http://schemas.openxmlformats.org/officeDocument/2006/relationships/tags" Target="../tags/tag68.xml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7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tags" Target="../tags/tag74.xml"/><Relationship Id="rId2" Type="http://schemas.openxmlformats.org/officeDocument/2006/relationships/tags" Target="../tags/tag73.xml"/><Relationship Id="rId1" Type="http://schemas.openxmlformats.org/officeDocument/2006/relationships/tags" Target="../tags/tag72.xml"/><Relationship Id="rId4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tags" Target="../tags/tag77.xml"/><Relationship Id="rId2" Type="http://schemas.openxmlformats.org/officeDocument/2006/relationships/tags" Target="../tags/tag76.xml"/><Relationship Id="rId1" Type="http://schemas.openxmlformats.org/officeDocument/2006/relationships/tags" Target="../tags/tag75.xml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78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tags" Target="../tags/tag81.xml"/><Relationship Id="rId2" Type="http://schemas.openxmlformats.org/officeDocument/2006/relationships/tags" Target="../tags/tag80.xml"/><Relationship Id="rId1" Type="http://schemas.openxmlformats.org/officeDocument/2006/relationships/tags" Target="../tags/tag79.xml"/><Relationship Id="rId6" Type="http://schemas.openxmlformats.org/officeDocument/2006/relationships/slideMaster" Target="../slideMasters/slideMaster1.xml"/><Relationship Id="rId5" Type="http://schemas.openxmlformats.org/officeDocument/2006/relationships/tags" Target="../tags/tag83.xml"/><Relationship Id="rId4" Type="http://schemas.openxmlformats.org/officeDocument/2006/relationships/tags" Target="../tags/tag82.xml"/></Relationships>
</file>

<file path=ppt/slideLayouts/_rels/slideLayout11.xml.rels><?xml version="1.0" encoding="UTF-8" standalone="yes"?>
<Relationships xmlns="http://schemas.openxmlformats.org/package/2006/relationships"><Relationship Id="rId8" Type="http://schemas.openxmlformats.org/officeDocument/2006/relationships/tags" Target="../tags/tag91.xml"/><Relationship Id="rId3" Type="http://schemas.openxmlformats.org/officeDocument/2006/relationships/tags" Target="../tags/tag86.xml"/><Relationship Id="rId7" Type="http://schemas.openxmlformats.org/officeDocument/2006/relationships/tags" Target="../tags/tag90.xml"/><Relationship Id="rId12" Type="http://schemas.openxmlformats.org/officeDocument/2006/relationships/slideMaster" Target="../slideMasters/slideMaster1.xml"/><Relationship Id="rId2" Type="http://schemas.openxmlformats.org/officeDocument/2006/relationships/tags" Target="../tags/tag85.xml"/><Relationship Id="rId1" Type="http://schemas.openxmlformats.org/officeDocument/2006/relationships/tags" Target="../tags/tag84.xml"/><Relationship Id="rId6" Type="http://schemas.openxmlformats.org/officeDocument/2006/relationships/tags" Target="../tags/tag89.xml"/><Relationship Id="rId11" Type="http://schemas.openxmlformats.org/officeDocument/2006/relationships/tags" Target="../tags/tag94.xml"/><Relationship Id="rId5" Type="http://schemas.openxmlformats.org/officeDocument/2006/relationships/tags" Target="../tags/tag88.xml"/><Relationship Id="rId10" Type="http://schemas.openxmlformats.org/officeDocument/2006/relationships/tags" Target="../tags/tag93.xml"/><Relationship Id="rId4" Type="http://schemas.openxmlformats.org/officeDocument/2006/relationships/tags" Target="../tags/tag87.xml"/><Relationship Id="rId9" Type="http://schemas.openxmlformats.org/officeDocument/2006/relationships/tags" Target="../tags/tag9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直接连接符 6"/>
          <p:cNvCxnSpPr/>
          <p:nvPr userDrawn="1">
            <p:custDataLst>
              <p:tags r:id="rId1"/>
            </p:custDataLst>
          </p:nvPr>
        </p:nvCxnSpPr>
        <p:spPr>
          <a:xfrm flipH="1">
            <a:off x="3131185" y="1073150"/>
            <a:ext cx="1144270" cy="197548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 userDrawn="1">
            <p:custDataLst>
              <p:tags r:id="rId2"/>
            </p:custDataLst>
          </p:nvPr>
        </p:nvCxnSpPr>
        <p:spPr>
          <a:xfrm flipH="1">
            <a:off x="4034155" y="854710"/>
            <a:ext cx="991235" cy="171132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3"/>
            </p:custDataLst>
          </p:nvPr>
        </p:nvCxnSpPr>
        <p:spPr>
          <a:xfrm flipH="1">
            <a:off x="3693795" y="3106420"/>
            <a:ext cx="951865" cy="164338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矩形 1"/>
          <p:cNvSpPr/>
          <p:nvPr userDrawn="1">
            <p:custDataLst>
              <p:tags r:id="rId4"/>
            </p:custDataLst>
          </p:nvPr>
        </p:nvSpPr>
        <p:spPr>
          <a:xfrm>
            <a:off x="5060677" y="1612900"/>
            <a:ext cx="6014720" cy="2550723"/>
          </a:xfrm>
          <a:custGeom>
            <a:avLst/>
            <a:gdLst>
              <a:gd name="connsiteX0" fmla="*/ 0 w 6014720"/>
              <a:gd name="connsiteY0" fmla="*/ 0 h 2549144"/>
              <a:gd name="connsiteX1" fmla="*/ 6014720 w 6014720"/>
              <a:gd name="connsiteY1" fmla="*/ 0 h 2549144"/>
              <a:gd name="connsiteX2" fmla="*/ 6014720 w 6014720"/>
              <a:gd name="connsiteY2" fmla="*/ 2549144 h 2549144"/>
              <a:gd name="connsiteX3" fmla="*/ 0 w 6014720"/>
              <a:gd name="connsiteY3" fmla="*/ 2549144 h 2549144"/>
              <a:gd name="connsiteX4" fmla="*/ 0 w 6014720"/>
              <a:gd name="connsiteY4" fmla="*/ 0 h 2549144"/>
              <a:gd name="connsiteX0-1" fmla="*/ 0 w 6014720"/>
              <a:gd name="connsiteY0-2" fmla="*/ 0 h 2549144"/>
              <a:gd name="connsiteX1-3" fmla="*/ 6014720 w 6014720"/>
              <a:gd name="connsiteY1-4" fmla="*/ 0 h 2549144"/>
              <a:gd name="connsiteX2-5" fmla="*/ 6014720 w 6014720"/>
              <a:gd name="connsiteY2-6" fmla="*/ 2549144 h 2549144"/>
              <a:gd name="connsiteX3-7" fmla="*/ 4580890 w 6014720"/>
              <a:gd name="connsiteY3-8" fmla="*/ 2543690 h 2549144"/>
              <a:gd name="connsiteX4-9" fmla="*/ 0 w 6014720"/>
              <a:gd name="connsiteY4-10" fmla="*/ 2549144 h 2549144"/>
              <a:gd name="connsiteX5" fmla="*/ 0 w 6014720"/>
              <a:gd name="connsiteY5" fmla="*/ 0 h 2549144"/>
              <a:gd name="connsiteX0-11" fmla="*/ 0 w 6014720"/>
              <a:gd name="connsiteY0-12" fmla="*/ 2549144 h 2640584"/>
              <a:gd name="connsiteX1-13" fmla="*/ 0 w 6014720"/>
              <a:gd name="connsiteY1-14" fmla="*/ 0 h 2640584"/>
              <a:gd name="connsiteX2-15" fmla="*/ 6014720 w 6014720"/>
              <a:gd name="connsiteY2-16" fmla="*/ 0 h 2640584"/>
              <a:gd name="connsiteX3-17" fmla="*/ 6014720 w 6014720"/>
              <a:gd name="connsiteY3-18" fmla="*/ 2549144 h 2640584"/>
              <a:gd name="connsiteX4-19" fmla="*/ 4580890 w 6014720"/>
              <a:gd name="connsiteY4-20" fmla="*/ 2543690 h 2640584"/>
              <a:gd name="connsiteX5-21" fmla="*/ 91440 w 6014720"/>
              <a:gd name="connsiteY5-22" fmla="*/ 2640584 h 2640584"/>
              <a:gd name="connsiteX0-23" fmla="*/ 0 w 6014720"/>
              <a:gd name="connsiteY0-24" fmla="*/ 2549144 h 2549144"/>
              <a:gd name="connsiteX1-25" fmla="*/ 0 w 6014720"/>
              <a:gd name="connsiteY1-26" fmla="*/ 0 h 2549144"/>
              <a:gd name="connsiteX2-27" fmla="*/ 6014720 w 6014720"/>
              <a:gd name="connsiteY2-28" fmla="*/ 0 h 2549144"/>
              <a:gd name="connsiteX3-29" fmla="*/ 6014720 w 6014720"/>
              <a:gd name="connsiteY3-30" fmla="*/ 2549144 h 2549144"/>
              <a:gd name="connsiteX4-31" fmla="*/ 4580890 w 6014720"/>
              <a:gd name="connsiteY4-32" fmla="*/ 2543690 h 2549144"/>
              <a:gd name="connsiteX0-33" fmla="*/ 0 w 6014720"/>
              <a:gd name="connsiteY0-34" fmla="*/ 0 h 2549144"/>
              <a:gd name="connsiteX1-35" fmla="*/ 6014720 w 6014720"/>
              <a:gd name="connsiteY1-36" fmla="*/ 0 h 2549144"/>
              <a:gd name="connsiteX2-37" fmla="*/ 6014720 w 6014720"/>
              <a:gd name="connsiteY2-38" fmla="*/ 2549144 h 2549144"/>
              <a:gd name="connsiteX3-39" fmla="*/ 4580890 w 6014720"/>
              <a:gd name="connsiteY3-40" fmla="*/ 2543690 h 2549144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6014720" h="2549144">
                <a:moveTo>
                  <a:pt x="0" y="0"/>
                </a:moveTo>
                <a:lnTo>
                  <a:pt x="6014720" y="0"/>
                </a:lnTo>
                <a:lnTo>
                  <a:pt x="6014720" y="2549144"/>
                </a:lnTo>
                <a:lnTo>
                  <a:pt x="4580890" y="2543690"/>
                </a:lnTo>
              </a:path>
            </a:pathLst>
          </a:cu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矩形 14"/>
          <p:cNvSpPr/>
          <p:nvPr userDrawn="1">
            <p:custDataLst>
              <p:tags r:id="rId5"/>
            </p:custDataLst>
          </p:nvPr>
        </p:nvSpPr>
        <p:spPr>
          <a:xfrm>
            <a:off x="1144270" y="1612900"/>
            <a:ext cx="2411730" cy="2548760"/>
          </a:xfrm>
          <a:custGeom>
            <a:avLst/>
            <a:gdLst>
              <a:gd name="connsiteX0" fmla="*/ 0 w 2759710"/>
              <a:gd name="connsiteY0" fmla="*/ 0 h 2537330"/>
              <a:gd name="connsiteX1" fmla="*/ 2759710 w 2759710"/>
              <a:gd name="connsiteY1" fmla="*/ 0 h 2537330"/>
              <a:gd name="connsiteX2" fmla="*/ 2759710 w 2759710"/>
              <a:gd name="connsiteY2" fmla="*/ 2537330 h 2537330"/>
              <a:gd name="connsiteX3" fmla="*/ 0 w 2759710"/>
              <a:gd name="connsiteY3" fmla="*/ 2537330 h 2537330"/>
              <a:gd name="connsiteX4" fmla="*/ 0 w 2759710"/>
              <a:gd name="connsiteY4" fmla="*/ 0 h 2537330"/>
              <a:gd name="connsiteX0-1" fmla="*/ 0 w 2759710"/>
              <a:gd name="connsiteY0-2" fmla="*/ 11430 h 2548760"/>
              <a:gd name="connsiteX1-3" fmla="*/ 2360930 w 2759710"/>
              <a:gd name="connsiteY1-4" fmla="*/ 0 h 2548760"/>
              <a:gd name="connsiteX2-5" fmla="*/ 2759710 w 2759710"/>
              <a:gd name="connsiteY2-6" fmla="*/ 11430 h 2548760"/>
              <a:gd name="connsiteX3-7" fmla="*/ 2759710 w 2759710"/>
              <a:gd name="connsiteY3-8" fmla="*/ 2548760 h 2548760"/>
              <a:gd name="connsiteX4-9" fmla="*/ 0 w 2759710"/>
              <a:gd name="connsiteY4-10" fmla="*/ 2548760 h 2548760"/>
              <a:gd name="connsiteX5" fmla="*/ 0 w 2759710"/>
              <a:gd name="connsiteY5" fmla="*/ 11430 h 2548760"/>
              <a:gd name="connsiteX0-11" fmla="*/ 0 w 2759710"/>
              <a:gd name="connsiteY0-12" fmla="*/ 11430 h 2548760"/>
              <a:gd name="connsiteX1-13" fmla="*/ 2360930 w 2759710"/>
              <a:gd name="connsiteY1-14" fmla="*/ 0 h 2548760"/>
              <a:gd name="connsiteX2-15" fmla="*/ 2759710 w 2759710"/>
              <a:gd name="connsiteY2-16" fmla="*/ 11430 h 2548760"/>
              <a:gd name="connsiteX3-17" fmla="*/ 2759710 w 2759710"/>
              <a:gd name="connsiteY3-18" fmla="*/ 2548760 h 2548760"/>
              <a:gd name="connsiteX4-19" fmla="*/ 2411730 w 2759710"/>
              <a:gd name="connsiteY4-20" fmla="*/ 2540000 h 2548760"/>
              <a:gd name="connsiteX5-21" fmla="*/ 0 w 2759710"/>
              <a:gd name="connsiteY5-22" fmla="*/ 2548760 h 2548760"/>
              <a:gd name="connsiteX6" fmla="*/ 0 w 2759710"/>
              <a:gd name="connsiteY6" fmla="*/ 11430 h 2548760"/>
              <a:gd name="connsiteX0-23" fmla="*/ 2759710 w 2851150"/>
              <a:gd name="connsiteY0-24" fmla="*/ 2548760 h 2640200"/>
              <a:gd name="connsiteX1-25" fmla="*/ 2411730 w 2851150"/>
              <a:gd name="connsiteY1-26" fmla="*/ 2540000 h 2640200"/>
              <a:gd name="connsiteX2-27" fmla="*/ 0 w 2851150"/>
              <a:gd name="connsiteY2-28" fmla="*/ 2548760 h 2640200"/>
              <a:gd name="connsiteX3-29" fmla="*/ 0 w 2851150"/>
              <a:gd name="connsiteY3-30" fmla="*/ 11430 h 2640200"/>
              <a:gd name="connsiteX4-31" fmla="*/ 2360930 w 2851150"/>
              <a:gd name="connsiteY4-32" fmla="*/ 0 h 2640200"/>
              <a:gd name="connsiteX5-33" fmla="*/ 2759710 w 2851150"/>
              <a:gd name="connsiteY5-34" fmla="*/ 11430 h 2640200"/>
              <a:gd name="connsiteX6-35" fmla="*/ 2851150 w 2851150"/>
              <a:gd name="connsiteY6-36" fmla="*/ 2640200 h 2640200"/>
              <a:gd name="connsiteX0-37" fmla="*/ 2759710 w 2759710"/>
              <a:gd name="connsiteY0-38" fmla="*/ 2548760 h 2548760"/>
              <a:gd name="connsiteX1-39" fmla="*/ 2411730 w 2759710"/>
              <a:gd name="connsiteY1-40" fmla="*/ 2540000 h 2548760"/>
              <a:gd name="connsiteX2-41" fmla="*/ 0 w 2759710"/>
              <a:gd name="connsiteY2-42" fmla="*/ 2548760 h 2548760"/>
              <a:gd name="connsiteX3-43" fmla="*/ 0 w 2759710"/>
              <a:gd name="connsiteY3-44" fmla="*/ 11430 h 2548760"/>
              <a:gd name="connsiteX4-45" fmla="*/ 2360930 w 2759710"/>
              <a:gd name="connsiteY4-46" fmla="*/ 0 h 2548760"/>
              <a:gd name="connsiteX5-47" fmla="*/ 2759710 w 2759710"/>
              <a:gd name="connsiteY5-48" fmla="*/ 11430 h 2548760"/>
              <a:gd name="connsiteX0-49" fmla="*/ 2759710 w 2759710"/>
              <a:gd name="connsiteY0-50" fmla="*/ 2548760 h 2548760"/>
              <a:gd name="connsiteX1-51" fmla="*/ 2411730 w 2759710"/>
              <a:gd name="connsiteY1-52" fmla="*/ 2540000 h 2548760"/>
              <a:gd name="connsiteX2-53" fmla="*/ 0 w 2759710"/>
              <a:gd name="connsiteY2-54" fmla="*/ 2548760 h 2548760"/>
              <a:gd name="connsiteX3-55" fmla="*/ 0 w 2759710"/>
              <a:gd name="connsiteY3-56" fmla="*/ 11430 h 2548760"/>
              <a:gd name="connsiteX4-57" fmla="*/ 2360930 w 2759710"/>
              <a:gd name="connsiteY4-58" fmla="*/ 0 h 2548760"/>
              <a:gd name="connsiteX0-59" fmla="*/ 2411730 w 2411730"/>
              <a:gd name="connsiteY0-60" fmla="*/ 2540000 h 2548760"/>
              <a:gd name="connsiteX1-61" fmla="*/ 0 w 2411730"/>
              <a:gd name="connsiteY1-62" fmla="*/ 2548760 h 2548760"/>
              <a:gd name="connsiteX2-63" fmla="*/ 0 w 2411730"/>
              <a:gd name="connsiteY2-64" fmla="*/ 11430 h 2548760"/>
              <a:gd name="connsiteX3-65" fmla="*/ 2360930 w 2411730"/>
              <a:gd name="connsiteY3-66" fmla="*/ 0 h 254876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2411730" h="2548760">
                <a:moveTo>
                  <a:pt x="2411730" y="2540000"/>
                </a:moveTo>
                <a:lnTo>
                  <a:pt x="0" y="2548760"/>
                </a:lnTo>
                <a:lnTo>
                  <a:pt x="0" y="11430"/>
                </a:lnTo>
                <a:lnTo>
                  <a:pt x="2360930" y="0"/>
                </a:lnTo>
              </a:path>
            </a:pathLst>
          </a:cu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4458970" y="1866900"/>
            <a:ext cx="5099957" cy="1844097"/>
          </a:xfrm>
        </p:spPr>
        <p:txBody>
          <a:bodyPr wrap="square"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>
                    <a:alpha val="90000"/>
                  </a:schemeClr>
                </a:solidFill>
              </a:defRPr>
            </a:lvl1pPr>
          </a:lstStyle>
          <a:p>
            <a:r>
              <a:rPr lang="zh-CN" altLang="en-US" dirty="0"/>
              <a:t>编辑标题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4463490" y="3830821"/>
            <a:ext cx="5099958" cy="768644"/>
          </a:xfrm>
        </p:spPr>
        <p:txBody>
          <a:bodyPr wrap="square">
            <a:normAutofit/>
          </a:bodyPr>
          <a:lstStyle>
            <a:lvl1pPr marL="0" indent="0" algn="r">
              <a:lnSpc>
                <a:spcPct val="100000"/>
              </a:lnSpc>
              <a:buNone/>
              <a:defRPr sz="3600" b="1">
                <a:solidFill>
                  <a:schemeClr val="tx1">
                    <a:alpha val="9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2026/5/10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6678927" y="4631771"/>
            <a:ext cx="2880000" cy="504000"/>
          </a:xfrm>
        </p:spPr>
        <p:txBody>
          <a:bodyPr wrap="square" anchor="t">
            <a:normAutofit/>
          </a:bodyPr>
          <a:lstStyle>
            <a:lvl1pPr marL="0" indent="0" algn="r">
              <a:lnSpc>
                <a:spcPct val="100000"/>
              </a:lnSpc>
              <a:buNone/>
              <a:defRPr sz="2000">
                <a:solidFill>
                  <a:schemeClr val="tx1">
                    <a:alpha val="90000"/>
                  </a:schemeClr>
                </a:solidFill>
              </a:defRPr>
            </a:lvl1pPr>
          </a:lstStyle>
          <a:p>
            <a:pPr lvl="0"/>
            <a:r>
              <a:rPr lang="zh-CN" altLang="en-US" dirty="0"/>
              <a:t>署名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2026/5/10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753983" y="6356350"/>
            <a:ext cx="2743200" cy="365125"/>
          </a:xfrm>
          <a:prstGeom prst="rect">
            <a:avLst/>
          </a:prstGeo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3203553" y="2745283"/>
            <a:ext cx="1423875" cy="902755"/>
          </a:xfrm>
        </p:spPr>
        <p:txBody>
          <a:bodyPr wrap="square" anchor="b">
            <a:normAutofit/>
          </a:bodyPr>
          <a:lstStyle>
            <a:lvl1pPr algn="r">
              <a:defRPr sz="4400">
                <a:solidFill>
                  <a:schemeClr val="tx1"/>
                </a:solidFill>
              </a:defRPr>
            </a:lvl1pPr>
          </a:lstStyle>
          <a:p>
            <a:r>
              <a:rPr lang="zh-CN" altLang="en-US" dirty="0"/>
              <a:t>标题</a:t>
            </a:r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2026/5/10</a:t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753983" y="6356350"/>
            <a:ext cx="2743200" cy="365125"/>
          </a:xfrm>
          <a:prstGeom prst="rect">
            <a:avLst/>
          </a:prstGeo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cxnSp>
        <p:nvCxnSpPr>
          <p:cNvPr id="4" name="直接连接符 3"/>
          <p:cNvCxnSpPr/>
          <p:nvPr userDrawn="1">
            <p:custDataLst>
              <p:tags r:id="rId5"/>
            </p:custDataLst>
          </p:nvPr>
        </p:nvCxnSpPr>
        <p:spPr>
          <a:xfrm>
            <a:off x="1377315" y="2552700"/>
            <a:ext cx="89027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 userDrawn="1">
            <p:custDataLst>
              <p:tags r:id="rId6"/>
            </p:custDataLst>
          </p:nvPr>
        </p:nvCxnSpPr>
        <p:spPr>
          <a:xfrm>
            <a:off x="1377315" y="4329430"/>
            <a:ext cx="1911985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连接符 5"/>
          <p:cNvCxnSpPr/>
          <p:nvPr userDrawn="1">
            <p:custDataLst>
              <p:tags r:id="rId7"/>
            </p:custDataLst>
          </p:nvPr>
        </p:nvCxnSpPr>
        <p:spPr>
          <a:xfrm>
            <a:off x="1382395" y="2540000"/>
            <a:ext cx="0" cy="179832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8"/>
            </p:custDataLst>
          </p:nvPr>
        </p:nvCxnSpPr>
        <p:spPr>
          <a:xfrm flipH="1">
            <a:off x="3209290" y="2553335"/>
            <a:ext cx="168910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 userDrawn="1">
            <p:custDataLst>
              <p:tags r:id="rId9"/>
            </p:custDataLst>
          </p:nvPr>
        </p:nvCxnSpPr>
        <p:spPr>
          <a:xfrm flipH="1">
            <a:off x="3799205" y="4329430"/>
            <a:ext cx="1099185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10"/>
            </p:custDataLst>
          </p:nvPr>
        </p:nvCxnSpPr>
        <p:spPr>
          <a:xfrm>
            <a:off x="4893310" y="2540000"/>
            <a:ext cx="0" cy="179832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 userDrawn="1">
            <p:custDataLst>
              <p:tags r:id="rId11"/>
            </p:custDataLst>
          </p:nvPr>
        </p:nvCxnSpPr>
        <p:spPr>
          <a:xfrm flipH="1">
            <a:off x="3413125" y="4184415"/>
            <a:ext cx="194946" cy="3580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 userDrawn="1">
            <p:custDataLst>
              <p:tags r:id="rId12"/>
            </p:custDataLst>
          </p:nvPr>
        </p:nvCxnSpPr>
        <p:spPr>
          <a:xfrm flipH="1">
            <a:off x="2263775" y="2218055"/>
            <a:ext cx="523240" cy="90297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 userDrawn="1">
            <p:custDataLst>
              <p:tags r:id="rId13"/>
            </p:custDataLst>
          </p:nvPr>
        </p:nvCxnSpPr>
        <p:spPr>
          <a:xfrm flipH="1">
            <a:off x="2632075" y="2027555"/>
            <a:ext cx="551180" cy="9525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2026/5/10</a:t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753983" y="6356350"/>
            <a:ext cx="2743200" cy="365125"/>
          </a:xfrm>
          <a:prstGeom prst="rect">
            <a:avLst/>
          </a:prstGeo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 useBgFill="1">
        <p:nvSpPr>
          <p:cNvPr id="8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3232150" y="2043430"/>
            <a:ext cx="2542540" cy="575945"/>
          </a:xfrm>
          <a:ln w="25400">
            <a:solidFill>
              <a:schemeClr val="tx1"/>
            </a:solidFill>
          </a:ln>
        </p:spPr>
        <p:txBody>
          <a:bodyPr wrap="none" tIns="0" bIns="90170" anchor="ctr" anchorCtr="0">
            <a:normAutofit/>
          </a:bodyPr>
          <a:lstStyle>
            <a:lvl1pPr marL="0" indent="0" algn="ctr">
              <a:buNone/>
              <a:defRPr sz="2800" b="1">
                <a:solidFill>
                  <a:schemeClr val="tx1">
                    <a:alpha val="90000"/>
                  </a:schemeClr>
                </a:solidFill>
              </a:defRPr>
            </a:lvl1pPr>
          </a:lstStyle>
          <a:p>
            <a:pPr lvl="0"/>
            <a:r>
              <a:rPr lang="zh-CN" altLang="en-US" dirty="0"/>
              <a:t>节编号</a:t>
            </a: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3219450" y="3149600"/>
            <a:ext cx="4743450" cy="889000"/>
          </a:xfrm>
          <a:noFill/>
          <a:ln>
            <a:noFill/>
          </a:ln>
        </p:spPr>
        <p:txBody>
          <a:bodyPr wrap="square" anchor="ctr">
            <a:normAutofit/>
          </a:bodyPr>
          <a:lstStyle>
            <a:lvl1pPr algn="l">
              <a:defRPr sz="4400">
                <a:solidFill>
                  <a:schemeClr val="tx1">
                    <a:alpha val="90000"/>
                  </a:schemeClr>
                </a:solidFill>
              </a:defRPr>
            </a:lvl1pPr>
          </a:lstStyle>
          <a:p>
            <a:r>
              <a:rPr lang="zh-CN" altLang="en-US" dirty="0"/>
              <a:t>单击编辑母版标题</a:t>
            </a:r>
          </a:p>
        </p:txBody>
      </p:sp>
      <p:cxnSp>
        <p:nvCxnSpPr>
          <p:cNvPr id="27" name="直接连接符 26"/>
          <p:cNvCxnSpPr/>
          <p:nvPr userDrawn="1">
            <p:custDataLst>
              <p:tags r:id="rId6"/>
            </p:custDataLst>
          </p:nvPr>
        </p:nvCxnSpPr>
        <p:spPr>
          <a:xfrm>
            <a:off x="2404110" y="2325370"/>
            <a:ext cx="542290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 userDrawn="1">
            <p:custDataLst>
              <p:tags r:id="rId7"/>
            </p:custDataLst>
          </p:nvPr>
        </p:nvCxnSpPr>
        <p:spPr>
          <a:xfrm>
            <a:off x="2404110" y="4497705"/>
            <a:ext cx="494665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 userDrawn="1">
            <p:custDataLst>
              <p:tags r:id="rId8"/>
            </p:custDataLst>
          </p:nvPr>
        </p:nvCxnSpPr>
        <p:spPr>
          <a:xfrm>
            <a:off x="2413635" y="2309495"/>
            <a:ext cx="0" cy="219900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 userDrawn="1">
            <p:custDataLst>
              <p:tags r:id="rId9"/>
            </p:custDataLst>
          </p:nvPr>
        </p:nvCxnSpPr>
        <p:spPr>
          <a:xfrm flipH="1">
            <a:off x="6057900" y="2325973"/>
            <a:ext cx="4051302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 userDrawn="1">
            <p:custDataLst>
              <p:tags r:id="rId10"/>
            </p:custDataLst>
          </p:nvPr>
        </p:nvCxnSpPr>
        <p:spPr>
          <a:xfrm flipH="1">
            <a:off x="9067799" y="4497631"/>
            <a:ext cx="1041401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 userDrawn="1">
            <p:custDataLst>
              <p:tags r:id="rId11"/>
            </p:custDataLst>
          </p:nvPr>
        </p:nvCxnSpPr>
        <p:spPr>
          <a:xfrm>
            <a:off x="10099165" y="2309669"/>
            <a:ext cx="0" cy="21988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3220085" y="4114800"/>
            <a:ext cx="4995545" cy="687705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800" b="0">
                <a:solidFill>
                  <a:schemeClr val="tx1">
                    <a:alpha val="9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</a:p>
        </p:txBody>
      </p:sp>
      <p:cxnSp>
        <p:nvCxnSpPr>
          <p:cNvPr id="50" name="直接连接符 49"/>
          <p:cNvCxnSpPr/>
          <p:nvPr userDrawn="1">
            <p:custDataLst>
              <p:tags r:id="rId13"/>
            </p:custDataLst>
          </p:nvPr>
        </p:nvCxnSpPr>
        <p:spPr>
          <a:xfrm flipH="1">
            <a:off x="8210550" y="3952240"/>
            <a:ext cx="561975" cy="96964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直接连接符 50"/>
          <p:cNvCxnSpPr/>
          <p:nvPr userDrawn="1">
            <p:custDataLst>
              <p:tags r:id="rId14"/>
            </p:custDataLst>
          </p:nvPr>
        </p:nvCxnSpPr>
        <p:spPr>
          <a:xfrm flipH="1">
            <a:off x="8642350" y="3788410"/>
            <a:ext cx="570865" cy="98615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 dirty="0"/>
            </a:lvl1pPr>
          </a:lstStyle>
          <a:p>
            <a:pPr lvl="0"/>
            <a:r>
              <a:rPr lang="zh-CN" altLang="en-US" dirty="0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01750"/>
            <a:ext cx="5323840" cy="487585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二级</a:t>
            </a:r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01750"/>
            <a:ext cx="5323840" cy="487585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二级</a:t>
            </a:r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2026/5/10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753983" y="6356350"/>
            <a:ext cx="2743200" cy="365125"/>
          </a:xfrm>
          <a:prstGeom prst="rect">
            <a:avLst/>
          </a:prstGeo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5960" y="1301750"/>
            <a:ext cx="5323840" cy="411303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单击此处编辑母版标题样式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5960" y="1875099"/>
            <a:ext cx="5323840" cy="4300276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二级</a:t>
            </a:r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3"/>
            </p:custDataLst>
          </p:nvPr>
        </p:nvSpPr>
        <p:spPr>
          <a:xfrm>
            <a:off x="6172200" y="1301750"/>
            <a:ext cx="5323840" cy="411303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单击此处编辑母版标题样式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172200" y="1875099"/>
            <a:ext cx="5323840" cy="4300276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二级</a:t>
            </a:r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2026/5/10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753983" y="6356350"/>
            <a:ext cx="2743200" cy="365125"/>
          </a:xfrm>
          <a:prstGeom prst="rect">
            <a:avLst/>
          </a:prstGeo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" name="标题 9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2026/5/10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753983" y="6356350"/>
            <a:ext cx="2743200" cy="365125"/>
          </a:xfrm>
          <a:prstGeom prst="rect">
            <a:avLst/>
          </a:prstGeo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2026/5/10</a:t>
            </a:fld>
            <a:endParaRPr lang="zh-CN" altLang="en-US" dirty="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753983" y="6356350"/>
            <a:ext cx="2743200" cy="365125"/>
          </a:xfrm>
          <a:prstGeom prst="rect">
            <a:avLst/>
          </a:prstGeo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0045"/>
            <a:ext cx="10801985" cy="581787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二级</a:t>
            </a:r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2026/5/10</a:t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753983" y="6356350"/>
            <a:ext cx="2743200" cy="365125"/>
          </a:xfrm>
          <a:prstGeom prst="rect">
            <a:avLst/>
          </a:prstGeo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5960" y="1301750"/>
            <a:ext cx="10799088" cy="405553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 dirty="0"/>
              <a:t>单击此处编辑副标题</a:t>
            </a:r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2026/5/10</a:t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753983" y="6356350"/>
            <a:ext cx="2743200" cy="365125"/>
          </a:xfrm>
          <a:prstGeom prst="rect">
            <a:avLst/>
          </a:prstGeo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4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>2026/5/10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67" name="矩形 1"/>
          <p:cNvSpPr/>
          <p:nvPr userDrawn="1">
            <p:custDataLst>
              <p:tags r:id="rId4"/>
            </p:custDataLst>
          </p:nvPr>
        </p:nvSpPr>
        <p:spPr>
          <a:xfrm>
            <a:off x="5060677" y="1612900"/>
            <a:ext cx="6014720" cy="2550723"/>
          </a:xfrm>
          <a:custGeom>
            <a:avLst/>
            <a:gdLst>
              <a:gd name="connsiteX0" fmla="*/ 0 w 6014720"/>
              <a:gd name="connsiteY0" fmla="*/ 0 h 2549144"/>
              <a:gd name="connsiteX1" fmla="*/ 6014720 w 6014720"/>
              <a:gd name="connsiteY1" fmla="*/ 0 h 2549144"/>
              <a:gd name="connsiteX2" fmla="*/ 6014720 w 6014720"/>
              <a:gd name="connsiteY2" fmla="*/ 2549144 h 2549144"/>
              <a:gd name="connsiteX3" fmla="*/ 0 w 6014720"/>
              <a:gd name="connsiteY3" fmla="*/ 2549144 h 2549144"/>
              <a:gd name="connsiteX4" fmla="*/ 0 w 6014720"/>
              <a:gd name="connsiteY4" fmla="*/ 0 h 2549144"/>
              <a:gd name="connsiteX0-1" fmla="*/ 0 w 6014720"/>
              <a:gd name="connsiteY0-2" fmla="*/ 0 h 2549144"/>
              <a:gd name="connsiteX1-3" fmla="*/ 6014720 w 6014720"/>
              <a:gd name="connsiteY1-4" fmla="*/ 0 h 2549144"/>
              <a:gd name="connsiteX2-5" fmla="*/ 6014720 w 6014720"/>
              <a:gd name="connsiteY2-6" fmla="*/ 2549144 h 2549144"/>
              <a:gd name="connsiteX3-7" fmla="*/ 4580890 w 6014720"/>
              <a:gd name="connsiteY3-8" fmla="*/ 2543690 h 2549144"/>
              <a:gd name="connsiteX4-9" fmla="*/ 0 w 6014720"/>
              <a:gd name="connsiteY4-10" fmla="*/ 2549144 h 2549144"/>
              <a:gd name="connsiteX5" fmla="*/ 0 w 6014720"/>
              <a:gd name="connsiteY5" fmla="*/ 0 h 2549144"/>
              <a:gd name="connsiteX0-11" fmla="*/ 0 w 6014720"/>
              <a:gd name="connsiteY0-12" fmla="*/ 2549144 h 2640584"/>
              <a:gd name="connsiteX1-13" fmla="*/ 0 w 6014720"/>
              <a:gd name="connsiteY1-14" fmla="*/ 0 h 2640584"/>
              <a:gd name="connsiteX2-15" fmla="*/ 6014720 w 6014720"/>
              <a:gd name="connsiteY2-16" fmla="*/ 0 h 2640584"/>
              <a:gd name="connsiteX3-17" fmla="*/ 6014720 w 6014720"/>
              <a:gd name="connsiteY3-18" fmla="*/ 2549144 h 2640584"/>
              <a:gd name="connsiteX4-19" fmla="*/ 4580890 w 6014720"/>
              <a:gd name="connsiteY4-20" fmla="*/ 2543690 h 2640584"/>
              <a:gd name="connsiteX5-21" fmla="*/ 91440 w 6014720"/>
              <a:gd name="connsiteY5-22" fmla="*/ 2640584 h 2640584"/>
              <a:gd name="connsiteX0-23" fmla="*/ 0 w 6014720"/>
              <a:gd name="connsiteY0-24" fmla="*/ 2549144 h 2549144"/>
              <a:gd name="connsiteX1-25" fmla="*/ 0 w 6014720"/>
              <a:gd name="connsiteY1-26" fmla="*/ 0 h 2549144"/>
              <a:gd name="connsiteX2-27" fmla="*/ 6014720 w 6014720"/>
              <a:gd name="connsiteY2-28" fmla="*/ 0 h 2549144"/>
              <a:gd name="connsiteX3-29" fmla="*/ 6014720 w 6014720"/>
              <a:gd name="connsiteY3-30" fmla="*/ 2549144 h 2549144"/>
              <a:gd name="connsiteX4-31" fmla="*/ 4580890 w 6014720"/>
              <a:gd name="connsiteY4-32" fmla="*/ 2543690 h 2549144"/>
              <a:gd name="connsiteX0-33" fmla="*/ 0 w 6014720"/>
              <a:gd name="connsiteY0-34" fmla="*/ 0 h 2549144"/>
              <a:gd name="connsiteX1-35" fmla="*/ 6014720 w 6014720"/>
              <a:gd name="connsiteY1-36" fmla="*/ 0 h 2549144"/>
              <a:gd name="connsiteX2-37" fmla="*/ 6014720 w 6014720"/>
              <a:gd name="connsiteY2-38" fmla="*/ 2549144 h 2549144"/>
              <a:gd name="connsiteX3-39" fmla="*/ 4580890 w 6014720"/>
              <a:gd name="connsiteY3-40" fmla="*/ 2543690 h 2549144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6014720" h="2549144">
                <a:moveTo>
                  <a:pt x="0" y="0"/>
                </a:moveTo>
                <a:lnTo>
                  <a:pt x="6014720" y="0"/>
                </a:lnTo>
                <a:lnTo>
                  <a:pt x="6014720" y="2549144"/>
                </a:lnTo>
                <a:lnTo>
                  <a:pt x="4580890" y="2543690"/>
                </a:lnTo>
              </a:path>
            </a:pathLst>
          </a:cu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8" name="矩形 14"/>
          <p:cNvSpPr/>
          <p:nvPr userDrawn="1">
            <p:custDataLst>
              <p:tags r:id="rId5"/>
            </p:custDataLst>
          </p:nvPr>
        </p:nvSpPr>
        <p:spPr>
          <a:xfrm>
            <a:off x="1144270" y="1612900"/>
            <a:ext cx="2411730" cy="2548760"/>
          </a:xfrm>
          <a:custGeom>
            <a:avLst/>
            <a:gdLst>
              <a:gd name="connsiteX0" fmla="*/ 0 w 2759710"/>
              <a:gd name="connsiteY0" fmla="*/ 0 h 2537330"/>
              <a:gd name="connsiteX1" fmla="*/ 2759710 w 2759710"/>
              <a:gd name="connsiteY1" fmla="*/ 0 h 2537330"/>
              <a:gd name="connsiteX2" fmla="*/ 2759710 w 2759710"/>
              <a:gd name="connsiteY2" fmla="*/ 2537330 h 2537330"/>
              <a:gd name="connsiteX3" fmla="*/ 0 w 2759710"/>
              <a:gd name="connsiteY3" fmla="*/ 2537330 h 2537330"/>
              <a:gd name="connsiteX4" fmla="*/ 0 w 2759710"/>
              <a:gd name="connsiteY4" fmla="*/ 0 h 2537330"/>
              <a:gd name="connsiteX0-1" fmla="*/ 0 w 2759710"/>
              <a:gd name="connsiteY0-2" fmla="*/ 11430 h 2548760"/>
              <a:gd name="connsiteX1-3" fmla="*/ 2360930 w 2759710"/>
              <a:gd name="connsiteY1-4" fmla="*/ 0 h 2548760"/>
              <a:gd name="connsiteX2-5" fmla="*/ 2759710 w 2759710"/>
              <a:gd name="connsiteY2-6" fmla="*/ 11430 h 2548760"/>
              <a:gd name="connsiteX3-7" fmla="*/ 2759710 w 2759710"/>
              <a:gd name="connsiteY3-8" fmla="*/ 2548760 h 2548760"/>
              <a:gd name="connsiteX4-9" fmla="*/ 0 w 2759710"/>
              <a:gd name="connsiteY4-10" fmla="*/ 2548760 h 2548760"/>
              <a:gd name="connsiteX5" fmla="*/ 0 w 2759710"/>
              <a:gd name="connsiteY5" fmla="*/ 11430 h 2548760"/>
              <a:gd name="connsiteX0-11" fmla="*/ 0 w 2759710"/>
              <a:gd name="connsiteY0-12" fmla="*/ 11430 h 2548760"/>
              <a:gd name="connsiteX1-13" fmla="*/ 2360930 w 2759710"/>
              <a:gd name="connsiteY1-14" fmla="*/ 0 h 2548760"/>
              <a:gd name="connsiteX2-15" fmla="*/ 2759710 w 2759710"/>
              <a:gd name="connsiteY2-16" fmla="*/ 11430 h 2548760"/>
              <a:gd name="connsiteX3-17" fmla="*/ 2759710 w 2759710"/>
              <a:gd name="connsiteY3-18" fmla="*/ 2548760 h 2548760"/>
              <a:gd name="connsiteX4-19" fmla="*/ 2411730 w 2759710"/>
              <a:gd name="connsiteY4-20" fmla="*/ 2540000 h 2548760"/>
              <a:gd name="connsiteX5-21" fmla="*/ 0 w 2759710"/>
              <a:gd name="connsiteY5-22" fmla="*/ 2548760 h 2548760"/>
              <a:gd name="connsiteX6" fmla="*/ 0 w 2759710"/>
              <a:gd name="connsiteY6" fmla="*/ 11430 h 2548760"/>
              <a:gd name="connsiteX0-23" fmla="*/ 2759710 w 2851150"/>
              <a:gd name="connsiteY0-24" fmla="*/ 2548760 h 2640200"/>
              <a:gd name="connsiteX1-25" fmla="*/ 2411730 w 2851150"/>
              <a:gd name="connsiteY1-26" fmla="*/ 2540000 h 2640200"/>
              <a:gd name="connsiteX2-27" fmla="*/ 0 w 2851150"/>
              <a:gd name="connsiteY2-28" fmla="*/ 2548760 h 2640200"/>
              <a:gd name="connsiteX3-29" fmla="*/ 0 w 2851150"/>
              <a:gd name="connsiteY3-30" fmla="*/ 11430 h 2640200"/>
              <a:gd name="connsiteX4-31" fmla="*/ 2360930 w 2851150"/>
              <a:gd name="connsiteY4-32" fmla="*/ 0 h 2640200"/>
              <a:gd name="connsiteX5-33" fmla="*/ 2759710 w 2851150"/>
              <a:gd name="connsiteY5-34" fmla="*/ 11430 h 2640200"/>
              <a:gd name="connsiteX6-35" fmla="*/ 2851150 w 2851150"/>
              <a:gd name="connsiteY6-36" fmla="*/ 2640200 h 2640200"/>
              <a:gd name="connsiteX0-37" fmla="*/ 2759710 w 2759710"/>
              <a:gd name="connsiteY0-38" fmla="*/ 2548760 h 2548760"/>
              <a:gd name="connsiteX1-39" fmla="*/ 2411730 w 2759710"/>
              <a:gd name="connsiteY1-40" fmla="*/ 2540000 h 2548760"/>
              <a:gd name="connsiteX2-41" fmla="*/ 0 w 2759710"/>
              <a:gd name="connsiteY2-42" fmla="*/ 2548760 h 2548760"/>
              <a:gd name="connsiteX3-43" fmla="*/ 0 w 2759710"/>
              <a:gd name="connsiteY3-44" fmla="*/ 11430 h 2548760"/>
              <a:gd name="connsiteX4-45" fmla="*/ 2360930 w 2759710"/>
              <a:gd name="connsiteY4-46" fmla="*/ 0 h 2548760"/>
              <a:gd name="connsiteX5-47" fmla="*/ 2759710 w 2759710"/>
              <a:gd name="connsiteY5-48" fmla="*/ 11430 h 2548760"/>
              <a:gd name="connsiteX0-49" fmla="*/ 2759710 w 2759710"/>
              <a:gd name="connsiteY0-50" fmla="*/ 2548760 h 2548760"/>
              <a:gd name="connsiteX1-51" fmla="*/ 2411730 w 2759710"/>
              <a:gd name="connsiteY1-52" fmla="*/ 2540000 h 2548760"/>
              <a:gd name="connsiteX2-53" fmla="*/ 0 w 2759710"/>
              <a:gd name="connsiteY2-54" fmla="*/ 2548760 h 2548760"/>
              <a:gd name="connsiteX3-55" fmla="*/ 0 w 2759710"/>
              <a:gd name="connsiteY3-56" fmla="*/ 11430 h 2548760"/>
              <a:gd name="connsiteX4-57" fmla="*/ 2360930 w 2759710"/>
              <a:gd name="connsiteY4-58" fmla="*/ 0 h 2548760"/>
              <a:gd name="connsiteX0-59" fmla="*/ 2411730 w 2411730"/>
              <a:gd name="connsiteY0-60" fmla="*/ 2540000 h 2548760"/>
              <a:gd name="connsiteX1-61" fmla="*/ 0 w 2411730"/>
              <a:gd name="connsiteY1-62" fmla="*/ 2548760 h 2548760"/>
              <a:gd name="connsiteX2-63" fmla="*/ 0 w 2411730"/>
              <a:gd name="connsiteY2-64" fmla="*/ 11430 h 2548760"/>
              <a:gd name="connsiteX3-65" fmla="*/ 2360930 w 2411730"/>
              <a:gd name="connsiteY3-66" fmla="*/ 0 h 254876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</a:cxnLst>
            <a:rect l="l" t="t" r="r" b="b"/>
            <a:pathLst>
              <a:path w="2411730" h="2548760">
                <a:moveTo>
                  <a:pt x="2411730" y="2540000"/>
                </a:moveTo>
                <a:lnTo>
                  <a:pt x="0" y="2548760"/>
                </a:lnTo>
                <a:lnTo>
                  <a:pt x="0" y="11430"/>
                </a:lnTo>
                <a:lnTo>
                  <a:pt x="2360930" y="0"/>
                </a:lnTo>
              </a:path>
            </a:pathLst>
          </a:cu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9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4458970" y="1955800"/>
            <a:ext cx="5099957" cy="1755197"/>
          </a:xfrm>
        </p:spPr>
        <p:txBody>
          <a:bodyPr wrap="square"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>
                    <a:alpha val="90000"/>
                  </a:schemeClr>
                </a:solidFill>
              </a:defRPr>
            </a:lvl1pPr>
          </a:lstStyle>
          <a:p>
            <a:r>
              <a:rPr lang="zh-CN" altLang="en-US" dirty="0"/>
              <a:t>编辑标题</a:t>
            </a:r>
          </a:p>
        </p:txBody>
      </p:sp>
      <p:sp>
        <p:nvSpPr>
          <p:cNvPr id="70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4463490" y="3830821"/>
            <a:ext cx="5099958" cy="768644"/>
          </a:xfrm>
        </p:spPr>
        <p:txBody>
          <a:bodyPr wrap="square">
            <a:normAutofit/>
          </a:bodyPr>
          <a:lstStyle>
            <a:lvl1pPr marL="0" indent="0" algn="r">
              <a:lnSpc>
                <a:spcPct val="100000"/>
              </a:lnSpc>
              <a:buNone/>
              <a:defRPr sz="3600" b="1">
                <a:solidFill>
                  <a:schemeClr val="tx1">
                    <a:alpha val="9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</a:p>
        </p:txBody>
      </p:sp>
      <p:sp>
        <p:nvSpPr>
          <p:cNvPr id="71" name="署名占位符 10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6678927" y="4631771"/>
            <a:ext cx="2880000" cy="504000"/>
          </a:xfrm>
        </p:spPr>
        <p:txBody>
          <a:bodyPr wrap="square" anchor="t">
            <a:normAutofit/>
          </a:bodyPr>
          <a:lstStyle>
            <a:lvl1pPr marL="0" indent="0" algn="r">
              <a:lnSpc>
                <a:spcPct val="100000"/>
              </a:lnSpc>
              <a:buNone/>
              <a:defRPr sz="2000">
                <a:solidFill>
                  <a:schemeClr val="tx1">
                    <a:alpha val="90000"/>
                  </a:schemeClr>
                </a:solidFill>
              </a:defRPr>
            </a:lvl1pPr>
          </a:lstStyle>
          <a:p>
            <a:pPr lvl="0"/>
            <a:r>
              <a:rPr lang="zh-CN" altLang="en-US" dirty="0"/>
              <a:t>署名</a:t>
            </a:r>
          </a:p>
        </p:txBody>
      </p:sp>
      <p:cxnSp>
        <p:nvCxnSpPr>
          <p:cNvPr id="7" name="直接连接符 6"/>
          <p:cNvCxnSpPr/>
          <p:nvPr userDrawn="1">
            <p:custDataLst>
              <p:tags r:id="rId9"/>
            </p:custDataLst>
          </p:nvPr>
        </p:nvCxnSpPr>
        <p:spPr>
          <a:xfrm flipH="1">
            <a:off x="3131185" y="1073150"/>
            <a:ext cx="1144270" cy="197548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 userDrawn="1">
            <p:custDataLst>
              <p:tags r:id="rId10"/>
            </p:custDataLst>
          </p:nvPr>
        </p:nvCxnSpPr>
        <p:spPr>
          <a:xfrm flipH="1">
            <a:off x="4034155" y="854710"/>
            <a:ext cx="991235" cy="171132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11"/>
            </p:custDataLst>
          </p:nvPr>
        </p:nvCxnSpPr>
        <p:spPr>
          <a:xfrm flipH="1">
            <a:off x="3693795" y="3106420"/>
            <a:ext cx="951865" cy="164338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ags" Target="../tags/tag1.xml"/><Relationship Id="rId18" Type="http://schemas.openxmlformats.org/officeDocument/2006/relationships/tags" Target="../tags/tag6.xml"/><Relationship Id="rId3" Type="http://schemas.openxmlformats.org/officeDocument/2006/relationships/slideLayout" Target="../slideLayouts/slideLayout3.xml"/><Relationship Id="rId21" Type="http://schemas.openxmlformats.org/officeDocument/2006/relationships/tags" Target="../tags/tag9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17" Type="http://schemas.openxmlformats.org/officeDocument/2006/relationships/tags" Target="../tags/tag5.xml"/><Relationship Id="rId2" Type="http://schemas.openxmlformats.org/officeDocument/2006/relationships/slideLayout" Target="../slideLayouts/slideLayout2.xml"/><Relationship Id="rId16" Type="http://schemas.openxmlformats.org/officeDocument/2006/relationships/tags" Target="../tags/tag4.xml"/><Relationship Id="rId20" Type="http://schemas.openxmlformats.org/officeDocument/2006/relationships/tags" Target="../tags/tag8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ags" Target="../tags/tag3.xml"/><Relationship Id="rId10" Type="http://schemas.openxmlformats.org/officeDocument/2006/relationships/slideLayout" Target="../slideLayouts/slideLayout10.xml"/><Relationship Id="rId19" Type="http://schemas.openxmlformats.org/officeDocument/2006/relationships/tags" Target="../tags/tag7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ags" Target="../tags/tag2.xml"/><Relationship Id="rId22" Type="http://schemas.openxmlformats.org/officeDocument/2006/relationships/tags" Target="../tags/tag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" name="直接连接符 17"/>
          <p:cNvCxnSpPr/>
          <p:nvPr userDrawn="1">
            <p:custDataLst>
              <p:tags r:id="rId13"/>
            </p:custDataLst>
          </p:nvPr>
        </p:nvCxnSpPr>
        <p:spPr>
          <a:xfrm>
            <a:off x="10340340" y="6542314"/>
            <a:ext cx="143256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矩形 15"/>
          <p:cNvSpPr/>
          <p:nvPr userDrawn="1">
            <p:custDataLst>
              <p:tags r:id="rId14"/>
            </p:custDataLst>
          </p:nvPr>
        </p:nvSpPr>
        <p:spPr>
          <a:xfrm>
            <a:off x="10723418" y="5969000"/>
            <a:ext cx="538942" cy="889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69596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 dirty="0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695960" y="1301749"/>
            <a:ext cx="10800000" cy="4873625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三级</a:t>
            </a:r>
          </a:p>
          <a:p>
            <a:pPr lvl="3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四级</a:t>
            </a:r>
          </a:p>
          <a:p>
            <a:pPr lvl="4"/>
            <a:r>
              <a:rPr lang="zh-CN" altLang="en-US" dirty="0">
                <a:sym typeface="+mn-ea"/>
              </a:rPr>
              <a:t>第</a:t>
            </a:r>
            <a:r>
              <a:rPr lang="zh-CN" altLang="en-US" dirty="0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69596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92522B-0F24-4480-B9DD-A9474A6880D6}" type="datetimeFigureOut">
              <a:rPr lang="zh-CN" altLang="en-US" smtClean="0"/>
              <a:t>2026/5/10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cxnSp>
        <p:nvCxnSpPr>
          <p:cNvPr id="13" name="直接连接符 12"/>
          <p:cNvCxnSpPr/>
          <p:nvPr userDrawn="1">
            <p:custDataLst>
              <p:tags r:id="rId19"/>
            </p:custDataLst>
          </p:nvPr>
        </p:nvCxnSpPr>
        <p:spPr>
          <a:xfrm flipH="1">
            <a:off x="10823575" y="6318885"/>
            <a:ext cx="200025" cy="34480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20"/>
            </p:custDataLst>
          </p:nvPr>
        </p:nvCxnSpPr>
        <p:spPr>
          <a:xfrm flipH="1">
            <a:off x="11010900" y="6231890"/>
            <a:ext cx="252095" cy="43497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 userDrawn="1">
            <p:custDataLst>
              <p:tags r:id="rId21"/>
            </p:custDataLst>
          </p:nvPr>
        </p:nvCxnSpPr>
        <p:spPr>
          <a:xfrm flipV="1">
            <a:off x="11772900" y="5829300"/>
            <a:ext cx="0" cy="7112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KSO_TEMPLATE" hidden="1"/>
          <p:cNvSpPr/>
          <p:nvPr userDrawn="1">
            <p:custDataLst>
              <p:tags r:id="rId22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anose="020B060402020209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9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9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9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9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tags" Target="../tags/tag97.xml"/><Relationship Id="rId2" Type="http://schemas.openxmlformats.org/officeDocument/2006/relationships/tags" Target="../tags/tag96.xml"/><Relationship Id="rId1" Type="http://schemas.openxmlformats.org/officeDocument/2006/relationships/tags" Target="../tags/tag95.xml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99.xml"/><Relationship Id="rId1" Type="http://schemas.openxmlformats.org/officeDocument/2006/relationships/tags" Target="../tags/tag98.xml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tags" Target="../tags/tag107.xml"/><Relationship Id="rId13" Type="http://schemas.openxmlformats.org/officeDocument/2006/relationships/tags" Target="../tags/tag112.xml"/><Relationship Id="rId18" Type="http://schemas.openxmlformats.org/officeDocument/2006/relationships/tags" Target="../tags/tag117.xml"/><Relationship Id="rId26" Type="http://schemas.openxmlformats.org/officeDocument/2006/relationships/image" Target="../media/image5.svg"/><Relationship Id="rId3" Type="http://schemas.openxmlformats.org/officeDocument/2006/relationships/tags" Target="../tags/tag102.xml"/><Relationship Id="rId21" Type="http://schemas.openxmlformats.org/officeDocument/2006/relationships/tags" Target="../tags/tag120.xml"/><Relationship Id="rId7" Type="http://schemas.openxmlformats.org/officeDocument/2006/relationships/tags" Target="../tags/tag106.xml"/><Relationship Id="rId12" Type="http://schemas.openxmlformats.org/officeDocument/2006/relationships/tags" Target="../tags/tag111.xml"/><Relationship Id="rId17" Type="http://schemas.openxmlformats.org/officeDocument/2006/relationships/tags" Target="../tags/tag116.xml"/><Relationship Id="rId25" Type="http://schemas.openxmlformats.org/officeDocument/2006/relationships/image" Target="../media/image4.svg"/><Relationship Id="rId2" Type="http://schemas.openxmlformats.org/officeDocument/2006/relationships/tags" Target="../tags/tag101.xml"/><Relationship Id="rId16" Type="http://schemas.openxmlformats.org/officeDocument/2006/relationships/tags" Target="../tags/tag115.xml"/><Relationship Id="rId20" Type="http://schemas.openxmlformats.org/officeDocument/2006/relationships/tags" Target="../tags/tag119.xml"/><Relationship Id="rId1" Type="http://schemas.openxmlformats.org/officeDocument/2006/relationships/tags" Target="../tags/tag100.xml"/><Relationship Id="rId6" Type="http://schemas.openxmlformats.org/officeDocument/2006/relationships/tags" Target="../tags/tag105.xml"/><Relationship Id="rId11" Type="http://schemas.openxmlformats.org/officeDocument/2006/relationships/tags" Target="../tags/tag110.xml"/><Relationship Id="rId24" Type="http://schemas.openxmlformats.org/officeDocument/2006/relationships/image" Target="../media/image3.svg"/><Relationship Id="rId5" Type="http://schemas.openxmlformats.org/officeDocument/2006/relationships/tags" Target="../tags/tag104.xml"/><Relationship Id="rId15" Type="http://schemas.openxmlformats.org/officeDocument/2006/relationships/tags" Target="../tags/tag114.xml"/><Relationship Id="rId23" Type="http://schemas.openxmlformats.org/officeDocument/2006/relationships/image" Target="../media/image2.svg"/><Relationship Id="rId10" Type="http://schemas.openxmlformats.org/officeDocument/2006/relationships/tags" Target="../tags/tag109.xml"/><Relationship Id="rId19" Type="http://schemas.openxmlformats.org/officeDocument/2006/relationships/tags" Target="../tags/tag118.xml"/><Relationship Id="rId4" Type="http://schemas.openxmlformats.org/officeDocument/2006/relationships/tags" Target="../tags/tag103.xml"/><Relationship Id="rId9" Type="http://schemas.openxmlformats.org/officeDocument/2006/relationships/tags" Target="../tags/tag108.xml"/><Relationship Id="rId14" Type="http://schemas.openxmlformats.org/officeDocument/2006/relationships/tags" Target="../tags/tag113.xml"/><Relationship Id="rId22" Type="http://schemas.openxmlformats.org/officeDocument/2006/relationships/slideLayout" Target="../slideLayouts/slideLayout7.xml"/><Relationship Id="rId27" Type="http://schemas.openxmlformats.org/officeDocument/2006/relationships/image" Target="../media/image6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tags" Target="../tags/tag123.xml"/><Relationship Id="rId2" Type="http://schemas.openxmlformats.org/officeDocument/2006/relationships/tags" Target="../tags/tag122.xml"/><Relationship Id="rId1" Type="http://schemas.openxmlformats.org/officeDocument/2006/relationships/tags" Target="../tags/tag121.xml"/><Relationship Id="rId6" Type="http://schemas.openxmlformats.org/officeDocument/2006/relationships/slideLayout" Target="../slideLayouts/slideLayout3.xml"/><Relationship Id="rId5" Type="http://schemas.openxmlformats.org/officeDocument/2006/relationships/tags" Target="../tags/tag125.xml"/><Relationship Id="rId4" Type="http://schemas.openxmlformats.org/officeDocument/2006/relationships/tags" Target="../tags/tag12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tags" Target="../tags/tag133.xml"/><Relationship Id="rId13" Type="http://schemas.openxmlformats.org/officeDocument/2006/relationships/tags" Target="../tags/tag138.xml"/><Relationship Id="rId18" Type="http://schemas.openxmlformats.org/officeDocument/2006/relationships/tags" Target="../tags/tag143.xml"/><Relationship Id="rId26" Type="http://schemas.openxmlformats.org/officeDocument/2006/relationships/tags" Target="../tags/tag151.xml"/><Relationship Id="rId3" Type="http://schemas.openxmlformats.org/officeDocument/2006/relationships/tags" Target="../tags/tag128.xml"/><Relationship Id="rId21" Type="http://schemas.openxmlformats.org/officeDocument/2006/relationships/tags" Target="../tags/tag146.xml"/><Relationship Id="rId7" Type="http://schemas.openxmlformats.org/officeDocument/2006/relationships/tags" Target="../tags/tag132.xml"/><Relationship Id="rId12" Type="http://schemas.openxmlformats.org/officeDocument/2006/relationships/tags" Target="../tags/tag137.xml"/><Relationship Id="rId17" Type="http://schemas.openxmlformats.org/officeDocument/2006/relationships/tags" Target="../tags/tag142.xml"/><Relationship Id="rId25" Type="http://schemas.openxmlformats.org/officeDocument/2006/relationships/tags" Target="../tags/tag150.xml"/><Relationship Id="rId2" Type="http://schemas.openxmlformats.org/officeDocument/2006/relationships/tags" Target="../tags/tag127.xml"/><Relationship Id="rId16" Type="http://schemas.openxmlformats.org/officeDocument/2006/relationships/tags" Target="../tags/tag141.xml"/><Relationship Id="rId20" Type="http://schemas.openxmlformats.org/officeDocument/2006/relationships/tags" Target="../tags/tag145.xml"/><Relationship Id="rId29" Type="http://schemas.openxmlformats.org/officeDocument/2006/relationships/image" Target="../media/image7.svg"/><Relationship Id="rId1" Type="http://schemas.openxmlformats.org/officeDocument/2006/relationships/tags" Target="../tags/tag126.xml"/><Relationship Id="rId6" Type="http://schemas.openxmlformats.org/officeDocument/2006/relationships/tags" Target="../tags/tag131.xml"/><Relationship Id="rId11" Type="http://schemas.openxmlformats.org/officeDocument/2006/relationships/tags" Target="../tags/tag136.xml"/><Relationship Id="rId24" Type="http://schemas.openxmlformats.org/officeDocument/2006/relationships/tags" Target="../tags/tag149.xml"/><Relationship Id="rId32" Type="http://schemas.openxmlformats.org/officeDocument/2006/relationships/image" Target="../media/image10.svg"/><Relationship Id="rId5" Type="http://schemas.openxmlformats.org/officeDocument/2006/relationships/tags" Target="../tags/tag130.xml"/><Relationship Id="rId15" Type="http://schemas.openxmlformats.org/officeDocument/2006/relationships/tags" Target="../tags/tag140.xml"/><Relationship Id="rId23" Type="http://schemas.openxmlformats.org/officeDocument/2006/relationships/tags" Target="../tags/tag148.xml"/><Relationship Id="rId28" Type="http://schemas.openxmlformats.org/officeDocument/2006/relationships/notesSlide" Target="../notesSlides/notesSlide1.xml"/><Relationship Id="rId10" Type="http://schemas.openxmlformats.org/officeDocument/2006/relationships/tags" Target="../tags/tag135.xml"/><Relationship Id="rId19" Type="http://schemas.openxmlformats.org/officeDocument/2006/relationships/tags" Target="../tags/tag144.xml"/><Relationship Id="rId31" Type="http://schemas.openxmlformats.org/officeDocument/2006/relationships/image" Target="../media/image9.svg"/><Relationship Id="rId4" Type="http://schemas.openxmlformats.org/officeDocument/2006/relationships/tags" Target="../tags/tag129.xml"/><Relationship Id="rId9" Type="http://schemas.openxmlformats.org/officeDocument/2006/relationships/tags" Target="../tags/tag134.xml"/><Relationship Id="rId14" Type="http://schemas.openxmlformats.org/officeDocument/2006/relationships/tags" Target="../tags/tag139.xml"/><Relationship Id="rId22" Type="http://schemas.openxmlformats.org/officeDocument/2006/relationships/tags" Target="../tags/tag147.xml"/><Relationship Id="rId27" Type="http://schemas.openxmlformats.org/officeDocument/2006/relationships/slideLayout" Target="../slideLayouts/slideLayout7.xml"/><Relationship Id="rId30" Type="http://schemas.openxmlformats.org/officeDocument/2006/relationships/image" Target="../media/image8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2.xml"/><Relationship Id="rId3" Type="http://schemas.openxmlformats.org/officeDocument/2006/relationships/tags" Target="../tags/tag154.xml"/><Relationship Id="rId7" Type="http://schemas.openxmlformats.org/officeDocument/2006/relationships/slideLayout" Target="../slideLayouts/slideLayout7.xml"/><Relationship Id="rId2" Type="http://schemas.openxmlformats.org/officeDocument/2006/relationships/tags" Target="../tags/tag153.xml"/><Relationship Id="rId1" Type="http://schemas.openxmlformats.org/officeDocument/2006/relationships/tags" Target="../tags/tag152.xml"/><Relationship Id="rId6" Type="http://schemas.openxmlformats.org/officeDocument/2006/relationships/tags" Target="../tags/tag157.xml"/><Relationship Id="rId5" Type="http://schemas.openxmlformats.org/officeDocument/2006/relationships/tags" Target="../tags/tag156.xml"/><Relationship Id="rId4" Type="http://schemas.openxmlformats.org/officeDocument/2006/relationships/tags" Target="../tags/tag15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58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tags" Target="../tags/tag166.xml"/><Relationship Id="rId13" Type="http://schemas.openxmlformats.org/officeDocument/2006/relationships/notesSlide" Target="../notesSlides/notesSlide3.xml"/><Relationship Id="rId3" Type="http://schemas.openxmlformats.org/officeDocument/2006/relationships/tags" Target="../tags/tag161.xml"/><Relationship Id="rId7" Type="http://schemas.openxmlformats.org/officeDocument/2006/relationships/tags" Target="../tags/tag165.xml"/><Relationship Id="rId12" Type="http://schemas.openxmlformats.org/officeDocument/2006/relationships/slideLayout" Target="../slideLayouts/slideLayout7.xml"/><Relationship Id="rId2" Type="http://schemas.openxmlformats.org/officeDocument/2006/relationships/tags" Target="../tags/tag160.xml"/><Relationship Id="rId1" Type="http://schemas.openxmlformats.org/officeDocument/2006/relationships/tags" Target="../tags/tag159.xml"/><Relationship Id="rId6" Type="http://schemas.openxmlformats.org/officeDocument/2006/relationships/tags" Target="../tags/tag164.xml"/><Relationship Id="rId11" Type="http://schemas.openxmlformats.org/officeDocument/2006/relationships/tags" Target="../tags/tag169.xml"/><Relationship Id="rId5" Type="http://schemas.openxmlformats.org/officeDocument/2006/relationships/tags" Target="../tags/tag163.xml"/><Relationship Id="rId10" Type="http://schemas.openxmlformats.org/officeDocument/2006/relationships/tags" Target="../tags/tag168.xml"/><Relationship Id="rId4" Type="http://schemas.openxmlformats.org/officeDocument/2006/relationships/tags" Target="../tags/tag162.xml"/><Relationship Id="rId9" Type="http://schemas.openxmlformats.org/officeDocument/2006/relationships/tags" Target="../tags/tag167.xml"/><Relationship Id="rId1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171.xml"/><Relationship Id="rId1" Type="http://schemas.openxmlformats.org/officeDocument/2006/relationships/tags" Target="../tags/tag17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tags" Target="../tags/tag173.xml"/><Relationship Id="rId1" Type="http://schemas.openxmlformats.org/officeDocument/2006/relationships/tags" Target="../tags/tag17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255770" y="2496820"/>
            <a:ext cx="6654800" cy="413385"/>
          </a:xfrm>
        </p:spPr>
        <p:txBody>
          <a:bodyPr>
            <a:normAutofit fontScale="90000"/>
          </a:bodyPr>
          <a:lstStyle/>
          <a:p>
            <a:r>
              <a:rPr lang="en-US" altLang="zh-CN" sz="2800"/>
              <a:t>Application for the position of HR Manager</a:t>
            </a:r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6730365" y="3995420"/>
            <a:ext cx="1405890" cy="413385"/>
          </a:xfrm>
        </p:spPr>
        <p:txBody>
          <a:bodyPr/>
          <a:lstStyle/>
          <a:p>
            <a:r>
              <a:rPr lang="en-US" altLang="zh-CN" sz="2400"/>
              <a:t>Jinqi Sha</a:t>
            </a: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87680" y="360045"/>
            <a:ext cx="11008360" cy="605155"/>
          </a:xfrm>
        </p:spPr>
        <p:txBody>
          <a:bodyPr/>
          <a:lstStyle/>
          <a:p>
            <a:r>
              <a:rPr lang="en-US" altLang="zh-CN"/>
              <a:t>Questionnaires results</a:t>
            </a:r>
          </a:p>
        </p:txBody>
      </p:sp>
      <p:pic>
        <p:nvPicPr>
          <p:cNvPr id="4" name="图片 3" descr="图像2026-4-11 14.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680" y="1076325"/>
            <a:ext cx="11007725" cy="499872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标题 1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95960" y="600075"/>
            <a:ext cx="10800080" cy="442595"/>
          </a:xfrm>
        </p:spPr>
        <p:txBody>
          <a:bodyPr/>
          <a:lstStyle/>
          <a:p>
            <a:r>
              <a:rPr lang="en-US" altLang="zh-CN" sz="2400"/>
              <a:t>My Leadership Strengths</a:t>
            </a:r>
          </a:p>
        </p:txBody>
      </p:sp>
      <p:sp>
        <p:nvSpPr>
          <p:cNvPr id="3" name="图片 56" descr="未标题-1"/>
          <p:cNvSpPr/>
          <p:nvPr>
            <p:custDataLst>
              <p:tags r:id="rId3"/>
            </p:custDataLst>
          </p:nvPr>
        </p:nvSpPr>
        <p:spPr>
          <a:xfrm>
            <a:off x="268021" y="1824355"/>
            <a:ext cx="10476830" cy="2720599"/>
          </a:xfrm>
          <a:custGeom>
            <a:avLst/>
            <a:gdLst>
              <a:gd name="connsiteX0" fmla="*/ 0 w 16893"/>
              <a:gd name="connsiteY0" fmla="*/ 2499 h 4386"/>
              <a:gd name="connsiteX1" fmla="*/ 622 w 16893"/>
              <a:gd name="connsiteY1" fmla="*/ 1965 h 4386"/>
              <a:gd name="connsiteX2" fmla="*/ 2358 w 16893"/>
              <a:gd name="connsiteY2" fmla="*/ 1262 h 4386"/>
              <a:gd name="connsiteX3" fmla="*/ 6286 w 16893"/>
              <a:gd name="connsiteY3" fmla="*/ 2564 h 4386"/>
              <a:gd name="connsiteX4" fmla="*/ 6952 w 16893"/>
              <a:gd name="connsiteY4" fmla="*/ 3155 h 4386"/>
              <a:gd name="connsiteX5" fmla="*/ 8609 w 16893"/>
              <a:gd name="connsiteY5" fmla="*/ 4168 h 4386"/>
              <a:gd name="connsiteX6" fmla="*/ 10854 w 16893"/>
              <a:gd name="connsiteY6" fmla="*/ 4318 h 4386"/>
              <a:gd name="connsiteX7" fmla="*/ 14538 w 16893"/>
              <a:gd name="connsiteY7" fmla="*/ 2343 h 4386"/>
              <a:gd name="connsiteX8" fmla="*/ 16476 w 16893"/>
              <a:gd name="connsiteY8" fmla="*/ 417 h 4386"/>
              <a:gd name="connsiteX9" fmla="*/ 16893 w 16893"/>
              <a:gd name="connsiteY9" fmla="*/ 0 h 43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6893" h="4387">
                <a:moveTo>
                  <a:pt x="0" y="2499"/>
                </a:moveTo>
                <a:cubicBezTo>
                  <a:pt x="179" y="2304"/>
                  <a:pt x="388" y="2124"/>
                  <a:pt x="622" y="1965"/>
                </a:cubicBezTo>
                <a:cubicBezTo>
                  <a:pt x="1110" y="1625"/>
                  <a:pt x="1703" y="1361"/>
                  <a:pt x="2358" y="1262"/>
                </a:cubicBezTo>
                <a:cubicBezTo>
                  <a:pt x="3886" y="1030"/>
                  <a:pt x="5287" y="1770"/>
                  <a:pt x="6286" y="2564"/>
                </a:cubicBezTo>
                <a:cubicBezTo>
                  <a:pt x="6525" y="2753"/>
                  <a:pt x="6738" y="2951"/>
                  <a:pt x="6952" y="3155"/>
                </a:cubicBezTo>
                <a:cubicBezTo>
                  <a:pt x="7504" y="3593"/>
                  <a:pt x="7896" y="3931"/>
                  <a:pt x="8609" y="4168"/>
                </a:cubicBezTo>
                <a:cubicBezTo>
                  <a:pt x="9295" y="4393"/>
                  <a:pt x="10126" y="4447"/>
                  <a:pt x="10854" y="4318"/>
                </a:cubicBezTo>
                <a:cubicBezTo>
                  <a:pt x="12385" y="3972"/>
                  <a:pt x="13581" y="3246"/>
                  <a:pt x="14538" y="2343"/>
                </a:cubicBezTo>
                <a:cubicBezTo>
                  <a:pt x="15205" y="1715"/>
                  <a:pt x="15833" y="1061"/>
                  <a:pt x="16476" y="417"/>
                </a:cubicBezTo>
                <a:lnTo>
                  <a:pt x="16893" y="0"/>
                </a:lnTo>
              </a:path>
            </a:pathLst>
          </a:custGeom>
          <a:noFill/>
          <a:ln w="19055" cap="flat">
            <a:solidFill>
              <a:schemeClr val="accent1">
                <a:alpha val="35000"/>
              </a:schemeClr>
            </a:solidFill>
            <a:custDash>
              <a:ds d="300000" sp="225000"/>
            </a:custDash>
            <a:miter/>
          </a:ln>
        </p:spPr>
        <p:txBody>
          <a:bodyPr rtlCol="0" anchor="ctr"/>
          <a:lstStyle/>
          <a:p>
            <a:endParaRPr lang="zh-CN" altLang="en-US"/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934465" y="2370740"/>
            <a:ext cx="462660" cy="46328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3856427" y="3155898"/>
            <a:ext cx="462660" cy="46328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6"/>
            </p:custDataLst>
          </p:nvPr>
        </p:nvSpPr>
        <p:spPr>
          <a:xfrm>
            <a:off x="7734151" y="3939195"/>
            <a:ext cx="462660" cy="46328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椭圆 11"/>
          <p:cNvSpPr/>
          <p:nvPr>
            <p:custDataLst>
              <p:tags r:id="rId7"/>
            </p:custDataLst>
          </p:nvPr>
        </p:nvSpPr>
        <p:spPr>
          <a:xfrm>
            <a:off x="9477188" y="2595248"/>
            <a:ext cx="462660" cy="46328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5" name="椭圆 54"/>
          <p:cNvSpPr/>
          <p:nvPr>
            <p:custDataLst>
              <p:tags r:id="rId8"/>
            </p:custDataLst>
          </p:nvPr>
        </p:nvSpPr>
        <p:spPr>
          <a:xfrm>
            <a:off x="5492482" y="4208356"/>
            <a:ext cx="462660" cy="46328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任意多边形: 形状 3"/>
          <p:cNvSpPr/>
          <p:nvPr>
            <p:custDataLst>
              <p:tags r:id="rId9"/>
            </p:custDataLst>
          </p:nvPr>
        </p:nvSpPr>
        <p:spPr>
          <a:xfrm rot="21120000">
            <a:off x="10736205" y="1070989"/>
            <a:ext cx="683949" cy="684506"/>
          </a:xfrm>
          <a:custGeom>
            <a:avLst/>
            <a:gdLst>
              <a:gd name="connsiteX0" fmla="*/ 700097 w 700284"/>
              <a:gd name="connsiteY0" fmla="*/ 857 h 700855"/>
              <a:gd name="connsiteX1" fmla="*/ 697850 w 700284"/>
              <a:gd name="connsiteY1" fmla="*/ 40730 h 700855"/>
              <a:gd name="connsiteX2" fmla="*/ 668129 w 700284"/>
              <a:gd name="connsiteY2" fmla="*/ 171739 h 700855"/>
              <a:gd name="connsiteX3" fmla="*/ 567848 w 700284"/>
              <a:gd name="connsiteY3" fmla="*/ 326540 h 700855"/>
              <a:gd name="connsiteX4" fmla="*/ 370811 w 700284"/>
              <a:gd name="connsiteY4" fmla="*/ 497034 h 700855"/>
              <a:gd name="connsiteX5" fmla="*/ 365386 w 700284"/>
              <a:gd name="connsiteY5" fmla="*/ 508348 h 700855"/>
              <a:gd name="connsiteX6" fmla="*/ 366975 w 700284"/>
              <a:gd name="connsiteY6" fmla="*/ 621107 h 700855"/>
              <a:gd name="connsiteX7" fmla="*/ 359613 w 700284"/>
              <a:gd name="connsiteY7" fmla="*/ 636219 h 700855"/>
              <a:gd name="connsiteX8" fmla="*/ 281379 w 700284"/>
              <a:gd name="connsiteY8" fmla="*/ 697171 h 700855"/>
              <a:gd name="connsiteX9" fmla="*/ 270878 w 700284"/>
              <a:gd name="connsiteY9" fmla="*/ 693296 h 700855"/>
              <a:gd name="connsiteX10" fmla="*/ 249683 w 700284"/>
              <a:gd name="connsiteY10" fmla="*/ 594642 h 700855"/>
              <a:gd name="connsiteX11" fmla="*/ 222287 w 700284"/>
              <a:gd name="connsiteY11" fmla="*/ 596385 h 700855"/>
              <a:gd name="connsiteX12" fmla="*/ 199038 w 700284"/>
              <a:gd name="connsiteY12" fmla="*/ 606925 h 700855"/>
              <a:gd name="connsiteX13" fmla="*/ 176913 w 700284"/>
              <a:gd name="connsiteY13" fmla="*/ 606034 h 700855"/>
              <a:gd name="connsiteX14" fmla="*/ 132584 w 700284"/>
              <a:gd name="connsiteY14" fmla="*/ 570462 h 700855"/>
              <a:gd name="connsiteX15" fmla="*/ 93835 w 700284"/>
              <a:gd name="connsiteY15" fmla="*/ 523267 h 700855"/>
              <a:gd name="connsiteX16" fmla="*/ 92789 w 700284"/>
              <a:gd name="connsiteY16" fmla="*/ 500017 h 700855"/>
              <a:gd name="connsiteX17" fmla="*/ 104995 w 700284"/>
              <a:gd name="connsiteY17" fmla="*/ 472700 h 700855"/>
              <a:gd name="connsiteX18" fmla="*/ 106855 w 700284"/>
              <a:gd name="connsiteY18" fmla="*/ 457200 h 700855"/>
              <a:gd name="connsiteX19" fmla="*/ 98563 w 700284"/>
              <a:gd name="connsiteY19" fmla="*/ 448869 h 700855"/>
              <a:gd name="connsiteX20" fmla="*/ 7930 w 700284"/>
              <a:gd name="connsiteY20" fmla="*/ 429689 h 700855"/>
              <a:gd name="connsiteX21" fmla="*/ 3667 w 700284"/>
              <a:gd name="connsiteY21" fmla="*/ 418413 h 700855"/>
              <a:gd name="connsiteX22" fmla="*/ 62798 w 700284"/>
              <a:gd name="connsiteY22" fmla="*/ 342349 h 700855"/>
              <a:gd name="connsiteX23" fmla="*/ 80855 w 700284"/>
              <a:gd name="connsiteY23" fmla="*/ 333631 h 700855"/>
              <a:gd name="connsiteX24" fmla="*/ 190785 w 700284"/>
              <a:gd name="connsiteY24" fmla="*/ 335297 h 700855"/>
              <a:gd name="connsiteX25" fmla="*/ 201441 w 700284"/>
              <a:gd name="connsiteY25" fmla="*/ 329795 h 700855"/>
              <a:gd name="connsiteX26" fmla="*/ 367401 w 700284"/>
              <a:gd name="connsiteY26" fmla="*/ 137407 h 700855"/>
              <a:gd name="connsiteX27" fmla="*/ 517707 w 700284"/>
              <a:gd name="connsiteY27" fmla="*/ 35305 h 700855"/>
              <a:gd name="connsiteX28" fmla="*/ 691495 w 700284"/>
              <a:gd name="connsiteY28" fmla="*/ 43 h 700855"/>
              <a:gd name="connsiteX29" fmla="*/ 697888 w 700284"/>
              <a:gd name="connsiteY29" fmla="*/ 43 h 700855"/>
              <a:gd name="connsiteX30" fmla="*/ 700097 w 700284"/>
              <a:gd name="connsiteY30" fmla="*/ 857 h 700855"/>
              <a:gd name="connsiteX31" fmla="*/ 480857 w 700284"/>
              <a:gd name="connsiteY31" fmla="*/ 276554 h 700855"/>
              <a:gd name="connsiteX32" fmla="*/ 538356 w 700284"/>
              <a:gd name="connsiteY32" fmla="*/ 218404 h 700855"/>
              <a:gd name="connsiteX33" fmla="*/ 480183 w 700284"/>
              <a:gd name="connsiteY33" fmla="*/ 160932 h 700855"/>
              <a:gd name="connsiteX34" fmla="*/ 422734 w 700284"/>
              <a:gd name="connsiteY34" fmla="*/ 219128 h 700855"/>
              <a:gd name="connsiteX35" fmla="*/ 480857 w 700284"/>
              <a:gd name="connsiteY35" fmla="*/ 276399 h 700855"/>
              <a:gd name="connsiteX36" fmla="*/ 480857 w 700284"/>
              <a:gd name="connsiteY36" fmla="*/ 276554 h 700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700284" h="700855">
                <a:moveTo>
                  <a:pt x="700097" y="857"/>
                </a:moveTo>
                <a:cubicBezTo>
                  <a:pt x="699400" y="13838"/>
                  <a:pt x="699283" y="27323"/>
                  <a:pt x="697850" y="40730"/>
                </a:cubicBezTo>
                <a:cubicBezTo>
                  <a:pt x="693498" y="85476"/>
                  <a:pt x="683513" y="129495"/>
                  <a:pt x="668129" y="171739"/>
                </a:cubicBezTo>
                <a:cubicBezTo>
                  <a:pt x="646159" y="230753"/>
                  <a:pt x="613881" y="282947"/>
                  <a:pt x="567848" y="326540"/>
                </a:cubicBezTo>
                <a:cubicBezTo>
                  <a:pt x="504804" y="386406"/>
                  <a:pt x="437846" y="441701"/>
                  <a:pt x="370811" y="497034"/>
                </a:cubicBezTo>
                <a:cubicBezTo>
                  <a:pt x="367149" y="499599"/>
                  <a:pt x="365092" y="503888"/>
                  <a:pt x="365386" y="508348"/>
                </a:cubicBezTo>
                <a:cubicBezTo>
                  <a:pt x="366045" y="545935"/>
                  <a:pt x="366277" y="583521"/>
                  <a:pt x="366975" y="621107"/>
                </a:cubicBezTo>
                <a:cubicBezTo>
                  <a:pt x="367370" y="627094"/>
                  <a:pt x="364568" y="632840"/>
                  <a:pt x="359613" y="636219"/>
                </a:cubicBezTo>
                <a:cubicBezTo>
                  <a:pt x="333418" y="656368"/>
                  <a:pt x="307457" y="676828"/>
                  <a:pt x="281379" y="697171"/>
                </a:cubicBezTo>
                <a:cubicBezTo>
                  <a:pt x="274404" y="702595"/>
                  <a:pt x="272777" y="702092"/>
                  <a:pt x="270878" y="693296"/>
                </a:cubicBezTo>
                <a:cubicBezTo>
                  <a:pt x="263748" y="660359"/>
                  <a:pt x="256735" y="627423"/>
                  <a:pt x="249683" y="594642"/>
                </a:cubicBezTo>
                <a:cubicBezTo>
                  <a:pt x="240809" y="590744"/>
                  <a:pt x="230595" y="591394"/>
                  <a:pt x="222287" y="596385"/>
                </a:cubicBezTo>
                <a:cubicBezTo>
                  <a:pt x="214809" y="600454"/>
                  <a:pt x="206439" y="602895"/>
                  <a:pt x="199038" y="606925"/>
                </a:cubicBezTo>
                <a:cubicBezTo>
                  <a:pt x="192203" y="611288"/>
                  <a:pt x="183376" y="610932"/>
                  <a:pt x="176913" y="606034"/>
                </a:cubicBezTo>
                <a:cubicBezTo>
                  <a:pt x="161684" y="594719"/>
                  <a:pt x="145914" y="583792"/>
                  <a:pt x="132584" y="570462"/>
                </a:cubicBezTo>
                <a:cubicBezTo>
                  <a:pt x="118666" y="555579"/>
                  <a:pt x="105724" y="539816"/>
                  <a:pt x="93835" y="523267"/>
                </a:cubicBezTo>
                <a:cubicBezTo>
                  <a:pt x="88628" y="516509"/>
                  <a:pt x="88209" y="507213"/>
                  <a:pt x="92789" y="500017"/>
                </a:cubicBezTo>
                <a:cubicBezTo>
                  <a:pt x="97517" y="491260"/>
                  <a:pt x="100539" y="481689"/>
                  <a:pt x="104995" y="472700"/>
                </a:cubicBezTo>
                <a:cubicBezTo>
                  <a:pt x="107413" y="467910"/>
                  <a:pt x="108068" y="462423"/>
                  <a:pt x="106855" y="457200"/>
                </a:cubicBezTo>
                <a:cubicBezTo>
                  <a:pt x="106541" y="452752"/>
                  <a:pt x="103011" y="449202"/>
                  <a:pt x="98563" y="448869"/>
                </a:cubicBezTo>
                <a:cubicBezTo>
                  <a:pt x="68339" y="442708"/>
                  <a:pt x="38154" y="436121"/>
                  <a:pt x="7930" y="429689"/>
                </a:cubicBezTo>
                <a:cubicBezTo>
                  <a:pt x="-1680" y="427635"/>
                  <a:pt x="-2300" y="426046"/>
                  <a:pt x="3667" y="418413"/>
                </a:cubicBezTo>
                <a:cubicBezTo>
                  <a:pt x="23429" y="393071"/>
                  <a:pt x="43346" y="368039"/>
                  <a:pt x="62798" y="342349"/>
                </a:cubicBezTo>
                <a:cubicBezTo>
                  <a:pt x="66808" y="336405"/>
                  <a:pt x="73706" y="333073"/>
                  <a:pt x="80855" y="333631"/>
                </a:cubicBezTo>
                <a:cubicBezTo>
                  <a:pt x="117511" y="334483"/>
                  <a:pt x="154167" y="334638"/>
                  <a:pt x="190785" y="335297"/>
                </a:cubicBezTo>
                <a:cubicBezTo>
                  <a:pt x="195055" y="335448"/>
                  <a:pt x="199092" y="333363"/>
                  <a:pt x="201441" y="329795"/>
                </a:cubicBezTo>
                <a:cubicBezTo>
                  <a:pt x="255224" y="264348"/>
                  <a:pt x="309549" y="199367"/>
                  <a:pt x="367401" y="137407"/>
                </a:cubicBezTo>
                <a:cubicBezTo>
                  <a:pt x="409164" y="92478"/>
                  <a:pt x="460549" y="57574"/>
                  <a:pt x="517707" y="35305"/>
                </a:cubicBezTo>
                <a:cubicBezTo>
                  <a:pt x="573129" y="13485"/>
                  <a:pt x="631950" y="1551"/>
                  <a:pt x="691495" y="43"/>
                </a:cubicBezTo>
                <a:cubicBezTo>
                  <a:pt x="693626" y="43"/>
                  <a:pt x="695757" y="43"/>
                  <a:pt x="697888" y="43"/>
                </a:cubicBezTo>
                <a:cubicBezTo>
                  <a:pt x="698160" y="-422"/>
                  <a:pt x="698547" y="-73"/>
                  <a:pt x="700097" y="857"/>
                </a:cubicBezTo>
                <a:moveTo>
                  <a:pt x="480857" y="276554"/>
                </a:moveTo>
                <a:cubicBezTo>
                  <a:pt x="512798" y="276383"/>
                  <a:pt x="538542" y="250344"/>
                  <a:pt x="538356" y="218404"/>
                </a:cubicBezTo>
                <a:cubicBezTo>
                  <a:pt x="538170" y="186467"/>
                  <a:pt x="512123" y="160730"/>
                  <a:pt x="480183" y="160932"/>
                </a:cubicBezTo>
                <a:cubicBezTo>
                  <a:pt x="448246" y="161129"/>
                  <a:pt x="422521" y="187192"/>
                  <a:pt x="422734" y="219128"/>
                </a:cubicBezTo>
                <a:cubicBezTo>
                  <a:pt x="423404" y="250809"/>
                  <a:pt x="449172" y="276197"/>
                  <a:pt x="480857" y="276399"/>
                </a:cubicBezTo>
                <a:lnTo>
                  <a:pt x="480857" y="276554"/>
                </a:lnTo>
              </a:path>
            </a:pathLst>
          </a:custGeom>
          <a:solidFill>
            <a:schemeClr val="accent1"/>
          </a:solidFill>
          <a:ln w="3841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/>
          </a:p>
        </p:txBody>
      </p:sp>
      <p:sp>
        <p:nvSpPr>
          <p:cNvPr id="9" name="任意多边形: 形状 8"/>
          <p:cNvSpPr/>
          <p:nvPr>
            <p:custDataLst>
              <p:tags r:id="rId10"/>
            </p:custDataLst>
          </p:nvPr>
        </p:nvSpPr>
        <p:spPr>
          <a:xfrm rot="21120000">
            <a:off x="10754562" y="1616563"/>
            <a:ext cx="193341" cy="193614"/>
          </a:xfrm>
          <a:custGeom>
            <a:avLst/>
            <a:gdLst>
              <a:gd name="connsiteX0" fmla="*/ 197772 w 197959"/>
              <a:gd name="connsiteY0" fmla="*/ 122284 h 198238"/>
              <a:gd name="connsiteX1" fmla="*/ 154 w 197959"/>
              <a:gd name="connsiteY1" fmla="*/ 198077 h 198238"/>
              <a:gd name="connsiteX2" fmla="*/ 19179 w 197959"/>
              <a:gd name="connsiteY2" fmla="*/ 74081 h 198238"/>
              <a:gd name="connsiteX3" fmla="*/ 75946 w 197959"/>
              <a:gd name="connsiteY3" fmla="*/ -162 h 198238"/>
              <a:gd name="connsiteX4" fmla="*/ 81410 w 197959"/>
              <a:gd name="connsiteY4" fmla="*/ 9216 h 198238"/>
              <a:gd name="connsiteX5" fmla="*/ 81138 w 197959"/>
              <a:gd name="connsiteY5" fmla="*/ 15415 h 198238"/>
              <a:gd name="connsiteX6" fmla="*/ 47543 w 197959"/>
              <a:gd name="connsiteY6" fmla="*/ 142937 h 198238"/>
              <a:gd name="connsiteX7" fmla="*/ 52813 w 197959"/>
              <a:gd name="connsiteY7" fmla="*/ 150067 h 198238"/>
              <a:gd name="connsiteX8" fmla="*/ 173476 w 197959"/>
              <a:gd name="connsiteY8" fmla="*/ 122168 h 198238"/>
              <a:gd name="connsiteX9" fmla="*/ 175879 w 197959"/>
              <a:gd name="connsiteY9" fmla="*/ 120657 h 198238"/>
              <a:gd name="connsiteX10" fmla="*/ 197772 w 197959"/>
              <a:gd name="connsiteY10" fmla="*/ 122284 h 198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97959" h="198238">
                <a:moveTo>
                  <a:pt x="197772" y="122284"/>
                </a:moveTo>
                <a:cubicBezTo>
                  <a:pt x="146507" y="186026"/>
                  <a:pt x="76217" y="197883"/>
                  <a:pt x="154" y="198077"/>
                </a:cubicBezTo>
                <a:cubicBezTo>
                  <a:pt x="-1629" y="154601"/>
                  <a:pt x="3409" y="113488"/>
                  <a:pt x="19179" y="74081"/>
                </a:cubicBezTo>
                <a:cubicBezTo>
                  <a:pt x="30684" y="44454"/>
                  <a:pt x="50368" y="18705"/>
                  <a:pt x="75946" y="-162"/>
                </a:cubicBezTo>
                <a:cubicBezTo>
                  <a:pt x="78007" y="2818"/>
                  <a:pt x="79836" y="5953"/>
                  <a:pt x="81410" y="9216"/>
                </a:cubicBezTo>
                <a:cubicBezTo>
                  <a:pt x="82188" y="11230"/>
                  <a:pt x="82088" y="13478"/>
                  <a:pt x="81138" y="15415"/>
                </a:cubicBezTo>
                <a:cubicBezTo>
                  <a:pt x="54712" y="53931"/>
                  <a:pt x="47621" y="97485"/>
                  <a:pt x="47543" y="142937"/>
                </a:cubicBezTo>
                <a:cubicBezTo>
                  <a:pt x="47543" y="146618"/>
                  <a:pt x="47311" y="150028"/>
                  <a:pt x="52813" y="150067"/>
                </a:cubicBezTo>
                <a:cubicBezTo>
                  <a:pt x="95437" y="150377"/>
                  <a:pt x="136161" y="144022"/>
                  <a:pt x="173476" y="122168"/>
                </a:cubicBezTo>
                <a:cubicBezTo>
                  <a:pt x="174290" y="121703"/>
                  <a:pt x="175104" y="121160"/>
                  <a:pt x="175879" y="120657"/>
                </a:cubicBezTo>
                <a:cubicBezTo>
                  <a:pt x="186380" y="113721"/>
                  <a:pt x="186341" y="113721"/>
                  <a:pt x="197772" y="122284"/>
                </a:cubicBezTo>
                <a:close/>
              </a:path>
            </a:pathLst>
          </a:custGeom>
          <a:solidFill>
            <a:schemeClr val="accent1"/>
          </a:solidFill>
          <a:ln w="3841" cap="flat">
            <a:noFill/>
            <a:prstDash val="solid"/>
            <a:miter/>
          </a:ln>
        </p:spPr>
        <p:txBody>
          <a:bodyPr rtlCol="0" anchor="ctr"/>
          <a:lstStyle/>
          <a:p>
            <a:endParaRPr lang="zh-CN" altLang="en-US"/>
          </a:p>
        </p:txBody>
      </p:sp>
      <p:pic>
        <p:nvPicPr>
          <p:cNvPr id="22" name="图形 21" descr="333438303937363b333438313037303bb6a8cebbb2fac6b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tretch>
            <a:fillRect/>
          </a:stretch>
        </p:blipFill>
        <p:spPr>
          <a:xfrm>
            <a:off x="2042734" y="2479319"/>
            <a:ext cx="246122" cy="246122"/>
          </a:xfrm>
          <a:prstGeom prst="rect">
            <a:avLst/>
          </a:prstGeom>
        </p:spPr>
      </p:pic>
      <p:sp>
        <p:nvSpPr>
          <p:cNvPr id="6" name="椭圆 5"/>
          <p:cNvSpPr/>
          <p:nvPr>
            <p:custDataLst>
              <p:tags r:id="rId12"/>
            </p:custDataLst>
          </p:nvPr>
        </p:nvSpPr>
        <p:spPr>
          <a:xfrm>
            <a:off x="11129367" y="1204787"/>
            <a:ext cx="120316" cy="120316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25" name="图形 24" descr="333438303937363b333438313039323bcfeec4bfbcc6bbae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tretch>
            <a:fillRect/>
          </a:stretch>
        </p:blipFill>
        <p:spPr>
          <a:xfrm>
            <a:off x="5618331" y="4334516"/>
            <a:ext cx="210961" cy="210961"/>
          </a:xfrm>
          <a:prstGeom prst="rect">
            <a:avLst/>
          </a:prstGeom>
        </p:spPr>
      </p:pic>
      <p:pic>
        <p:nvPicPr>
          <p:cNvPr id="26" name="图形 25" descr="333438303937363b333438313035353bb2fac6b7c4a3d0cd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5"/>
              </a:ext>
            </a:extLst>
          </a:blip>
          <a:stretch>
            <a:fillRect/>
          </a:stretch>
        </p:blipFill>
        <p:spPr>
          <a:xfrm>
            <a:off x="3982276" y="3282057"/>
            <a:ext cx="210961" cy="210961"/>
          </a:xfrm>
          <a:prstGeom prst="rect">
            <a:avLst/>
          </a:prstGeom>
        </p:spPr>
      </p:pic>
      <p:pic>
        <p:nvPicPr>
          <p:cNvPr id="28" name="图形 27" descr="333438303937363b333438313038383bcfeec4bfd0a7c2ca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6"/>
              </a:ext>
            </a:extLst>
          </a:blip>
          <a:stretch>
            <a:fillRect/>
          </a:stretch>
        </p:blipFill>
        <p:spPr>
          <a:xfrm>
            <a:off x="7824840" y="4030193"/>
            <a:ext cx="281282" cy="281282"/>
          </a:xfrm>
          <a:prstGeom prst="rect">
            <a:avLst/>
          </a:prstGeom>
        </p:spPr>
      </p:pic>
      <p:pic>
        <p:nvPicPr>
          <p:cNvPr id="29" name="图形 28" descr="333438303937363b333438313038303bd7e9d6afbcdcb9b9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tretch>
            <a:fillRect/>
          </a:stretch>
        </p:blipFill>
        <p:spPr>
          <a:xfrm>
            <a:off x="9603038" y="2721408"/>
            <a:ext cx="210961" cy="210961"/>
          </a:xfrm>
          <a:prstGeom prst="rect">
            <a:avLst/>
          </a:prstGeom>
        </p:spPr>
      </p:pic>
      <p:sp>
        <p:nvSpPr>
          <p:cNvPr id="2" name="矩形 1"/>
          <p:cNvSpPr/>
          <p:nvPr>
            <p:custDataLst>
              <p:tags r:id="rId17"/>
            </p:custDataLst>
          </p:nvPr>
        </p:nvSpPr>
        <p:spPr>
          <a:xfrm>
            <a:off x="6786245" y="2727325"/>
            <a:ext cx="2303145" cy="9442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/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2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Reliable &amp; diligent: 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2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stable in high-pressure call centre environments</a:t>
            </a:r>
          </a:p>
        </p:txBody>
      </p:sp>
      <p:sp>
        <p:nvSpPr>
          <p:cNvPr id="5" name="矩形 4"/>
          <p:cNvSpPr/>
          <p:nvPr>
            <p:custDataLst>
              <p:tags r:id="rId18"/>
            </p:custDataLst>
          </p:nvPr>
        </p:nvSpPr>
        <p:spPr>
          <a:xfrm>
            <a:off x="3568700" y="2129790"/>
            <a:ext cx="2461260" cy="9442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/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2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Task-oriented: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2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 ensures structure, performance &amp; accountability</a:t>
            </a:r>
          </a:p>
        </p:txBody>
      </p:sp>
      <p:sp>
        <p:nvSpPr>
          <p:cNvPr id="11" name="矩形 10"/>
          <p:cNvSpPr/>
          <p:nvPr>
            <p:custDataLst>
              <p:tags r:id="rId19"/>
            </p:custDataLst>
          </p:nvPr>
        </p:nvSpPr>
        <p:spPr>
          <a:xfrm>
            <a:off x="857250" y="3103245"/>
            <a:ext cx="2607945" cy="9442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/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2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Democratic: 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2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boosts voice, engagement &amp; psychological safety</a:t>
            </a:r>
          </a:p>
        </p:txBody>
      </p:sp>
      <p:sp>
        <p:nvSpPr>
          <p:cNvPr id="13" name="矩形 12"/>
          <p:cNvSpPr/>
          <p:nvPr>
            <p:custDataLst>
              <p:tags r:id="rId20"/>
            </p:custDataLst>
          </p:nvPr>
        </p:nvSpPr>
        <p:spPr>
          <a:xfrm>
            <a:off x="4514850" y="4755515"/>
            <a:ext cx="2703195" cy="9442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/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2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Interpersonal skill: 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2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builds trust &amp; supports wellbeing</a:t>
            </a:r>
          </a:p>
        </p:txBody>
      </p:sp>
      <p:sp>
        <p:nvSpPr>
          <p:cNvPr id="14" name="矩形 13"/>
          <p:cNvSpPr/>
          <p:nvPr>
            <p:custDataLst>
              <p:tags r:id="rId21"/>
            </p:custDataLst>
          </p:nvPr>
        </p:nvSpPr>
        <p:spPr>
          <a:xfrm>
            <a:off x="9372376" y="3281796"/>
            <a:ext cx="2093133" cy="9445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/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2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Empathetic: 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2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reduces stress, absence &amp; burnout</a:t>
            </a:r>
          </a:p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1200">
              <a:ln>
                <a:noFill/>
                <a:prstDash val="sysDot"/>
              </a:ln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项标题"/>
          <p:cNvSpPr txBox="1"/>
          <p:nvPr>
            <p:custDataLst>
              <p:tags r:id="rId2"/>
            </p:custDataLst>
          </p:nvPr>
        </p:nvSpPr>
        <p:spPr>
          <a:xfrm>
            <a:off x="5971540" y="1106170"/>
            <a:ext cx="5693410" cy="75946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altLang="zh-CN" spc="300" dirty="0">
                <a:solidFill>
                  <a:schemeClr val="tx1"/>
                </a:solidFill>
                <a:latin typeface="+mn-ea"/>
              </a:rPr>
              <a:t>Conceptual/strategic skills are weakest (18)</a:t>
            </a:r>
          </a:p>
        </p:txBody>
      </p:sp>
      <p:sp>
        <p:nvSpPr>
          <p:cNvPr id="20" name="项标题"/>
          <p:cNvSpPr txBox="1"/>
          <p:nvPr>
            <p:custDataLst>
              <p:tags r:id="rId3"/>
            </p:custDataLst>
          </p:nvPr>
        </p:nvSpPr>
        <p:spPr>
          <a:xfrm>
            <a:off x="5970905" y="2377440"/>
            <a:ext cx="5694045" cy="75946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altLang="zh-CN" spc="300" dirty="0">
                <a:solidFill>
                  <a:schemeClr val="tx1"/>
                </a:solidFill>
                <a:latin typeface="+mn-ea"/>
              </a:rPr>
              <a:t>Encourager score lower (19)</a:t>
            </a:r>
          </a:p>
        </p:txBody>
      </p:sp>
      <p:sp>
        <p:nvSpPr>
          <p:cNvPr id="22" name="项标题"/>
          <p:cNvSpPr txBox="1"/>
          <p:nvPr>
            <p:custDataLst>
              <p:tags r:id="rId4"/>
            </p:custDataLst>
          </p:nvPr>
        </p:nvSpPr>
        <p:spPr>
          <a:xfrm>
            <a:off x="5970905" y="3649345"/>
            <a:ext cx="5694045" cy="75946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altLang="zh-CN" spc="300" dirty="0">
                <a:solidFill>
                  <a:schemeClr val="tx1"/>
                </a:solidFill>
                <a:latin typeface="+mn-ea"/>
              </a:rPr>
              <a:t>Democratic style may slow urgent decisions</a:t>
            </a:r>
          </a:p>
        </p:txBody>
      </p:sp>
      <p:sp>
        <p:nvSpPr>
          <p:cNvPr id="24" name="项标题"/>
          <p:cNvSpPr txBox="1"/>
          <p:nvPr>
            <p:custDataLst>
              <p:tags r:id="rId5"/>
            </p:custDataLst>
          </p:nvPr>
        </p:nvSpPr>
        <p:spPr>
          <a:xfrm>
            <a:off x="5970905" y="4920615"/>
            <a:ext cx="5694045" cy="75946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altLang="zh-CN" spc="300" dirty="0">
                <a:solidFill>
                  <a:schemeClr val="tx1"/>
                </a:solidFill>
                <a:latin typeface="+mn-ea"/>
              </a:rPr>
              <a:t>Risk of neglecting emotional needs under pressure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1442720" y="3255010"/>
            <a:ext cx="3470275" cy="5149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altLang="zh-CN" sz="2800" b="1">
                <a:latin typeface="Arial" panose="020B0604020202090204" pitchFamily="34" charset="0"/>
                <a:cs typeface="Arial" panose="020B0604020202090204" pitchFamily="34" charset="0"/>
              </a:rPr>
              <a:t>Critical Limitations</a:t>
            </a:r>
          </a:p>
        </p:txBody>
      </p:sp>
    </p:spTree>
    <p:custDataLst>
      <p:tags r:id="rId1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标题 1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 sz="2400"/>
              <a:t>Internal Challenges</a:t>
            </a:r>
            <a:r>
              <a:rPr lang="zh-CN" altLang="en-US" sz="2400"/>
              <a:t>（</a:t>
            </a:r>
            <a:r>
              <a:rPr lang="en-US" altLang="zh-CN" sz="2400"/>
              <a:t>Havencares</a:t>
            </a:r>
            <a:r>
              <a:rPr lang="zh-CN" altLang="en-US" sz="2400"/>
              <a:t>）</a:t>
            </a:r>
          </a:p>
        </p:txBody>
      </p:sp>
      <p:cxnSp>
        <p:nvCxnSpPr>
          <p:cNvPr id="50" name="直接连接符 49"/>
          <p:cNvCxnSpPr/>
          <p:nvPr>
            <p:custDataLst>
              <p:tags r:id="rId3"/>
            </p:custDataLst>
          </p:nvPr>
        </p:nvCxnSpPr>
        <p:spPr>
          <a:xfrm>
            <a:off x="1821815" y="5847080"/>
            <a:ext cx="381635" cy="0"/>
          </a:xfrm>
          <a:prstGeom prst="line">
            <a:avLst/>
          </a:prstGeom>
          <a:ln w="44450" cap="rnd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60" name="圆角矩形 59"/>
          <p:cNvSpPr/>
          <p:nvPr>
            <p:custDataLst>
              <p:tags r:id="rId4"/>
            </p:custDataLst>
          </p:nvPr>
        </p:nvSpPr>
        <p:spPr>
          <a:xfrm>
            <a:off x="720725" y="2032635"/>
            <a:ext cx="2584450" cy="4013835"/>
          </a:xfrm>
          <a:prstGeom prst="roundRect">
            <a:avLst>
              <a:gd name="adj" fmla="val 2258"/>
            </a:avLst>
          </a:pr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矩形 2"/>
          <p:cNvSpPr/>
          <p:nvPr>
            <p:custDataLst>
              <p:tags r:id="rId5"/>
            </p:custDataLst>
          </p:nvPr>
        </p:nvSpPr>
        <p:spPr>
          <a:xfrm>
            <a:off x="892175" y="2647315"/>
            <a:ext cx="2240915" cy="2890520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/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000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High staff turnover</a:t>
            </a:r>
          </a:p>
        </p:txBody>
      </p:sp>
      <p:sp>
        <p:nvSpPr>
          <p:cNvPr id="67" name="椭圆 66"/>
          <p:cNvSpPr/>
          <p:nvPr>
            <p:custDataLst>
              <p:tags r:id="rId6"/>
            </p:custDataLst>
          </p:nvPr>
        </p:nvSpPr>
        <p:spPr>
          <a:xfrm>
            <a:off x="1630045" y="1621790"/>
            <a:ext cx="765175" cy="765175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381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8" name="椭圆 67"/>
          <p:cNvSpPr/>
          <p:nvPr>
            <p:custDataLst>
              <p:tags r:id="rId7"/>
            </p:custDataLst>
          </p:nvPr>
        </p:nvSpPr>
        <p:spPr>
          <a:xfrm>
            <a:off x="1656080" y="1621155"/>
            <a:ext cx="713105" cy="713105"/>
          </a:xfrm>
          <a:prstGeom prst="ellipse">
            <a:avLst/>
          </a:prstGeom>
          <a:ln w="381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46" name="直接连接符 45"/>
          <p:cNvCxnSpPr/>
          <p:nvPr>
            <p:custDataLst>
              <p:tags r:id="rId8"/>
            </p:custDataLst>
          </p:nvPr>
        </p:nvCxnSpPr>
        <p:spPr>
          <a:xfrm>
            <a:off x="4544695" y="5847080"/>
            <a:ext cx="381635" cy="0"/>
          </a:xfrm>
          <a:prstGeom prst="line">
            <a:avLst/>
          </a:prstGeom>
          <a:ln w="44450" cap="rnd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61" name="圆角矩形 60"/>
          <p:cNvSpPr/>
          <p:nvPr>
            <p:custDataLst>
              <p:tags r:id="rId9"/>
            </p:custDataLst>
          </p:nvPr>
        </p:nvSpPr>
        <p:spPr>
          <a:xfrm>
            <a:off x="3442970" y="2032635"/>
            <a:ext cx="2584450" cy="4013835"/>
          </a:xfrm>
          <a:prstGeom prst="roundRect">
            <a:avLst>
              <a:gd name="adj" fmla="val 2258"/>
            </a:avLst>
          </a:pr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4" name="椭圆 73"/>
          <p:cNvSpPr/>
          <p:nvPr>
            <p:custDataLst>
              <p:tags r:id="rId10"/>
            </p:custDataLst>
          </p:nvPr>
        </p:nvSpPr>
        <p:spPr>
          <a:xfrm>
            <a:off x="4352925" y="1621790"/>
            <a:ext cx="765175" cy="765175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381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5" name="椭圆 74"/>
          <p:cNvSpPr/>
          <p:nvPr>
            <p:custDataLst>
              <p:tags r:id="rId11"/>
            </p:custDataLst>
          </p:nvPr>
        </p:nvSpPr>
        <p:spPr>
          <a:xfrm>
            <a:off x="4378960" y="1621155"/>
            <a:ext cx="713105" cy="713105"/>
          </a:xfrm>
          <a:prstGeom prst="ellipse">
            <a:avLst/>
          </a:prstGeom>
          <a:ln w="381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12"/>
            </p:custDataLst>
          </p:nvPr>
        </p:nvSpPr>
        <p:spPr>
          <a:xfrm>
            <a:off x="3615055" y="2647315"/>
            <a:ext cx="2240915" cy="2890520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/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00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High absence: mental health &amp; physical ill health</a:t>
            </a:r>
          </a:p>
        </p:txBody>
      </p:sp>
      <p:cxnSp>
        <p:nvCxnSpPr>
          <p:cNvPr id="51" name="直接连接符 50"/>
          <p:cNvCxnSpPr/>
          <p:nvPr>
            <p:custDataLst>
              <p:tags r:id="rId13"/>
            </p:custDataLst>
          </p:nvPr>
        </p:nvCxnSpPr>
        <p:spPr>
          <a:xfrm>
            <a:off x="7266940" y="5847080"/>
            <a:ext cx="381635" cy="0"/>
          </a:xfrm>
          <a:prstGeom prst="line">
            <a:avLst/>
          </a:prstGeom>
          <a:ln w="44450" cap="rnd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62" name="圆角矩形 61"/>
          <p:cNvSpPr/>
          <p:nvPr>
            <p:custDataLst>
              <p:tags r:id="rId14"/>
            </p:custDataLst>
          </p:nvPr>
        </p:nvSpPr>
        <p:spPr>
          <a:xfrm>
            <a:off x="6165215" y="2032635"/>
            <a:ext cx="2584450" cy="4013835"/>
          </a:xfrm>
          <a:prstGeom prst="roundRect">
            <a:avLst>
              <a:gd name="adj" fmla="val 2258"/>
            </a:avLst>
          </a:pr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0" name="椭圆 79"/>
          <p:cNvSpPr/>
          <p:nvPr>
            <p:custDataLst>
              <p:tags r:id="rId15"/>
            </p:custDataLst>
          </p:nvPr>
        </p:nvSpPr>
        <p:spPr>
          <a:xfrm>
            <a:off x="7075170" y="1621790"/>
            <a:ext cx="765175" cy="765175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381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1" name="椭圆 80"/>
          <p:cNvSpPr/>
          <p:nvPr>
            <p:custDataLst>
              <p:tags r:id="rId16"/>
            </p:custDataLst>
          </p:nvPr>
        </p:nvSpPr>
        <p:spPr>
          <a:xfrm>
            <a:off x="7101205" y="1621155"/>
            <a:ext cx="713105" cy="713105"/>
          </a:xfrm>
          <a:prstGeom prst="ellipse">
            <a:avLst/>
          </a:prstGeom>
          <a:ln w="381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矩形 8"/>
          <p:cNvSpPr/>
          <p:nvPr>
            <p:custDataLst>
              <p:tags r:id="rId17"/>
            </p:custDataLst>
          </p:nvPr>
        </p:nvSpPr>
        <p:spPr>
          <a:xfrm>
            <a:off x="6337300" y="2646680"/>
            <a:ext cx="2240915" cy="2891155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/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000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Poor performance in long-serving employees</a:t>
            </a:r>
          </a:p>
        </p:txBody>
      </p:sp>
      <p:cxnSp>
        <p:nvCxnSpPr>
          <p:cNvPr id="55" name="直接连接符 54"/>
          <p:cNvCxnSpPr/>
          <p:nvPr>
            <p:custDataLst>
              <p:tags r:id="rId18"/>
            </p:custDataLst>
          </p:nvPr>
        </p:nvCxnSpPr>
        <p:spPr>
          <a:xfrm>
            <a:off x="9989185" y="5847080"/>
            <a:ext cx="381635" cy="0"/>
          </a:xfrm>
          <a:prstGeom prst="line">
            <a:avLst/>
          </a:prstGeom>
          <a:ln w="44450" cap="rnd"/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63" name="圆角矩形 62"/>
          <p:cNvSpPr/>
          <p:nvPr>
            <p:custDataLst>
              <p:tags r:id="rId19"/>
            </p:custDataLst>
          </p:nvPr>
        </p:nvSpPr>
        <p:spPr>
          <a:xfrm>
            <a:off x="8887460" y="2032635"/>
            <a:ext cx="2584450" cy="4013835"/>
          </a:xfrm>
          <a:prstGeom prst="roundRect">
            <a:avLst>
              <a:gd name="adj" fmla="val 2258"/>
            </a:avLst>
          </a:pr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6" name="椭圆 85"/>
          <p:cNvSpPr/>
          <p:nvPr>
            <p:custDataLst>
              <p:tags r:id="rId20"/>
            </p:custDataLst>
          </p:nvPr>
        </p:nvSpPr>
        <p:spPr>
          <a:xfrm>
            <a:off x="9797415" y="1621790"/>
            <a:ext cx="765175" cy="765175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381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7" name="椭圆 86"/>
          <p:cNvSpPr/>
          <p:nvPr>
            <p:custDataLst>
              <p:tags r:id="rId21"/>
            </p:custDataLst>
          </p:nvPr>
        </p:nvSpPr>
        <p:spPr>
          <a:xfrm>
            <a:off x="9823450" y="1621155"/>
            <a:ext cx="713105" cy="713105"/>
          </a:xfrm>
          <a:prstGeom prst="ellipse">
            <a:avLst/>
          </a:prstGeom>
          <a:ln w="381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1" name="矩形 10"/>
          <p:cNvSpPr/>
          <p:nvPr>
            <p:custDataLst>
              <p:tags r:id="rId22"/>
            </p:custDataLst>
          </p:nvPr>
        </p:nvSpPr>
        <p:spPr>
          <a:xfrm>
            <a:off x="9059545" y="2646680"/>
            <a:ext cx="2240915" cy="2891155"/>
          </a:xfrm>
          <a:prstGeom prst="rect">
            <a:avLst/>
          </a:prstGeom>
        </p:spPr>
        <p:txBody>
          <a:bodyPr wrap="square" lIns="0" tIns="0" rIns="0" bIns="0">
            <a:noAutofit/>
          </a:bodyPr>
          <a:lstStyle/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000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</a:rPr>
              <a:t>High-pressure, sedentary call centre work</a:t>
            </a:r>
          </a:p>
        </p:txBody>
      </p:sp>
      <p:pic>
        <p:nvPicPr>
          <p:cNvPr id="31" name="图形 30" descr="333438303937363b333438313038303bd7e9d6afbcdcb9b9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9"/>
              </a:ext>
            </a:extLst>
          </a:blip>
          <a:stretch>
            <a:fillRect/>
          </a:stretch>
        </p:blipFill>
        <p:spPr>
          <a:xfrm>
            <a:off x="1868170" y="1833880"/>
            <a:ext cx="288290" cy="288290"/>
          </a:xfrm>
          <a:prstGeom prst="rect">
            <a:avLst/>
          </a:prstGeom>
        </p:spPr>
      </p:pic>
      <p:pic>
        <p:nvPicPr>
          <p:cNvPr id="32" name="图形 31" descr="333438303937363b333438313039323bcfeec4bfbcc6bbae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30"/>
              </a:ext>
            </a:extLst>
          </a:blip>
          <a:stretch>
            <a:fillRect/>
          </a:stretch>
        </p:blipFill>
        <p:spPr>
          <a:xfrm>
            <a:off x="4573270" y="1815465"/>
            <a:ext cx="323850" cy="323850"/>
          </a:xfrm>
          <a:prstGeom prst="rect">
            <a:avLst/>
          </a:prstGeom>
        </p:spPr>
      </p:pic>
      <p:pic>
        <p:nvPicPr>
          <p:cNvPr id="33" name="图形 32" descr="333438303937363b333438313037333bcad0b3a1bebad5f9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31"/>
              </a:ext>
            </a:extLst>
          </a:blip>
          <a:stretch>
            <a:fillRect/>
          </a:stretch>
        </p:blipFill>
        <p:spPr>
          <a:xfrm>
            <a:off x="7295515" y="1815465"/>
            <a:ext cx="323850" cy="323850"/>
          </a:xfrm>
          <a:prstGeom prst="rect">
            <a:avLst/>
          </a:prstGeom>
        </p:spPr>
      </p:pic>
      <p:pic>
        <p:nvPicPr>
          <p:cNvPr id="34" name="图形 33" descr="333438303937363b333438313038383bcfeec4bfd0a7c2ca"/>
          <p:cNvPicPr>
            <a:picLocks noChangeAspect="1"/>
          </p:cNvPicPr>
          <p:nvPr>
            <p:custDataLst>
              <p:tags r:id="rId26"/>
            </p:custDataLst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32"/>
              </a:ext>
            </a:extLst>
          </a:blip>
          <a:stretch>
            <a:fillRect/>
          </a:stretch>
        </p:blipFill>
        <p:spPr>
          <a:xfrm>
            <a:off x="10017760" y="1815465"/>
            <a:ext cx="323850" cy="32385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对象6"/>
          <p:cNvSpPr/>
          <p:nvPr>
            <p:custDataLst>
              <p:tags r:id="rId2"/>
            </p:custDataLst>
          </p:nvPr>
        </p:nvSpPr>
        <p:spPr>
          <a:xfrm>
            <a:off x="467884" y="1222962"/>
            <a:ext cx="4097062" cy="4514261"/>
          </a:xfrm>
          <a:custGeom>
            <a:avLst/>
            <a:gdLst/>
            <a:ahLst/>
            <a:cxnLst/>
            <a:rect l="l" t="t" r="r" b="b"/>
            <a:pathLst>
              <a:path w="4059936" h="4059936">
                <a:moveTo>
                  <a:pt x="137160" y="2359152"/>
                </a:moveTo>
                <a:cubicBezTo>
                  <a:pt x="-45720" y="2176272"/>
                  <a:pt x="-45720" y="1883664"/>
                  <a:pt x="137160" y="1700784"/>
                </a:cubicBezTo>
                <a:lnTo>
                  <a:pt x="1700784" y="137160"/>
                </a:lnTo>
                <a:cubicBezTo>
                  <a:pt x="1883664" y="-45720"/>
                  <a:pt x="2176272" y="-45720"/>
                  <a:pt x="2359152" y="137160"/>
                </a:cubicBezTo>
                <a:lnTo>
                  <a:pt x="3931920" y="1700784"/>
                </a:lnTo>
                <a:cubicBezTo>
                  <a:pt x="4105656" y="1883664"/>
                  <a:pt x="4105656" y="2176272"/>
                  <a:pt x="3931920" y="2359152"/>
                </a:cubicBezTo>
                <a:lnTo>
                  <a:pt x="2359152" y="3931920"/>
                </a:lnTo>
                <a:cubicBezTo>
                  <a:pt x="2176272" y="4105656"/>
                  <a:pt x="1883664" y="4105656"/>
                  <a:pt x="1700784" y="3931920"/>
                </a:cubicBezTo>
                <a:lnTo>
                  <a:pt x="137160" y="2359152"/>
                </a:lnTo>
              </a:path>
            </a:pathLst>
          </a:custGeom>
          <a:solidFill>
            <a:schemeClr val="accent1">
              <a:lumMod val="30000"/>
              <a:lumOff val="70000"/>
              <a:alpha val="15000"/>
            </a:schemeClr>
          </a:solidFill>
        </p:spPr>
        <p:txBody>
          <a:bodyPr lIns="0" tIns="0" rIns="0" bIns="0">
            <a:noAutofit/>
          </a:bodyPr>
          <a:lstStyle/>
          <a:p>
            <a:endParaRPr lang="zh-CN" altLang="en-US" dirty="0">
              <a:latin typeface="+mn-ea"/>
            </a:endParaRPr>
          </a:p>
        </p:txBody>
      </p:sp>
      <p:sp>
        <p:nvSpPr>
          <p:cNvPr id="14" name="对象1"/>
          <p:cNvSpPr/>
          <p:nvPr>
            <p:custDataLst>
              <p:tags r:id="rId3"/>
            </p:custDataLst>
          </p:nvPr>
        </p:nvSpPr>
        <p:spPr>
          <a:xfrm>
            <a:off x="4754474" y="2906896"/>
            <a:ext cx="6342098" cy="1146027"/>
          </a:xfrm>
          <a:custGeom>
            <a:avLst/>
            <a:gdLst/>
            <a:ahLst/>
            <a:cxnLst/>
            <a:rect l="l" t="t" r="r" b="b"/>
            <a:pathLst>
              <a:path w="6409944" h="1143000">
                <a:moveTo>
                  <a:pt x="9144" y="1143000"/>
                </a:moveTo>
                <a:lnTo>
                  <a:pt x="6391656" y="1143000"/>
                </a:lnTo>
                <a:cubicBezTo>
                  <a:pt x="6400800" y="1143000"/>
                  <a:pt x="6409944" y="1133856"/>
                  <a:pt x="6409944" y="1133856"/>
                </a:cubicBezTo>
                <a:lnTo>
                  <a:pt x="6409944" y="9144"/>
                </a:lnTo>
                <a:cubicBezTo>
                  <a:pt x="6409944" y="9144"/>
                  <a:pt x="6400800" y="0"/>
                  <a:pt x="6391656" y="0"/>
                </a:cubicBezTo>
                <a:lnTo>
                  <a:pt x="9144" y="0"/>
                </a:lnTo>
                <a:cubicBezTo>
                  <a:pt x="0" y="0"/>
                  <a:pt x="0" y="9144"/>
                  <a:pt x="0" y="18288"/>
                </a:cubicBezTo>
                <a:lnTo>
                  <a:pt x="548640" y="566928"/>
                </a:lnTo>
                <a:cubicBezTo>
                  <a:pt x="548640" y="566928"/>
                  <a:pt x="548640" y="576072"/>
                  <a:pt x="548640" y="576072"/>
                </a:cubicBezTo>
                <a:lnTo>
                  <a:pt x="0" y="1124712"/>
                </a:lnTo>
                <a:cubicBezTo>
                  <a:pt x="0" y="1133856"/>
                  <a:pt x="0" y="1143000"/>
                  <a:pt x="9144" y="1143000"/>
                </a:cubicBezTo>
              </a:path>
            </a:pathLst>
          </a:custGeom>
          <a:noFill/>
          <a:ln w="12700">
            <a:gradFill>
              <a:gsLst>
                <a:gs pos="100000">
                  <a:schemeClr val="accent2">
                    <a:lumMod val="20000"/>
                    <a:lumOff val="80000"/>
                    <a:alpha val="0"/>
                  </a:schemeClr>
                </a:gs>
                <a:gs pos="2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lIns="936000" tIns="0" rIns="0" bIns="0" numCol="1" spcCol="0" rtlCol="0" fromWordArt="0" anchor="ctr" anchorCtr="0" forceAA="0" compatLnSpc="1">
            <a:noAutofit/>
          </a:bodyPr>
          <a:lstStyle/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Tight labour market in South Wales</a:t>
            </a:r>
          </a:p>
        </p:txBody>
      </p:sp>
      <p:sp>
        <p:nvSpPr>
          <p:cNvPr id="16" name="对象2"/>
          <p:cNvSpPr/>
          <p:nvPr>
            <p:custDataLst>
              <p:tags r:id="rId4"/>
            </p:custDataLst>
          </p:nvPr>
        </p:nvSpPr>
        <p:spPr>
          <a:xfrm>
            <a:off x="3680649" y="1669670"/>
            <a:ext cx="7507624" cy="1135204"/>
          </a:xfrm>
          <a:custGeom>
            <a:avLst/>
            <a:gdLst>
              <a:gd name="connsiteX0" fmla="*/ 1722 w 11918"/>
              <a:gd name="connsiteY0" fmla="*/ 1783 h 1783"/>
              <a:gd name="connsiteX1" fmla="*/ 1665 w 11918"/>
              <a:gd name="connsiteY1" fmla="*/ 1754 h 1783"/>
              <a:gd name="connsiteX2" fmla="*/ 1636 w 11918"/>
              <a:gd name="connsiteY2" fmla="*/ 1740 h 1783"/>
              <a:gd name="connsiteX3" fmla="*/ 9 w 11918"/>
              <a:gd name="connsiteY3" fmla="*/ 127 h 1783"/>
              <a:gd name="connsiteX4" fmla="*/ 253 w 11918"/>
              <a:gd name="connsiteY4" fmla="*/ 8 h 1783"/>
              <a:gd name="connsiteX5" fmla="*/ 11810 w 11918"/>
              <a:gd name="connsiteY5" fmla="*/ 0 h 1783"/>
              <a:gd name="connsiteX6" fmla="*/ 11918 w 11918"/>
              <a:gd name="connsiteY6" fmla="*/ 69 h 1783"/>
              <a:gd name="connsiteX7" fmla="*/ 11918 w 11918"/>
              <a:gd name="connsiteY7" fmla="*/ 1697 h 1783"/>
              <a:gd name="connsiteX8" fmla="*/ 11831 w 11918"/>
              <a:gd name="connsiteY8" fmla="*/ 1783 h 1783"/>
              <a:gd name="connsiteX9" fmla="*/ 1722 w 11918"/>
              <a:gd name="connsiteY9" fmla="*/ 1783 h 17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918" h="1783">
                <a:moveTo>
                  <a:pt x="1722" y="1783"/>
                </a:moveTo>
                <a:cubicBezTo>
                  <a:pt x="1694" y="1783"/>
                  <a:pt x="1679" y="1769"/>
                  <a:pt x="1665" y="1754"/>
                </a:cubicBezTo>
                <a:cubicBezTo>
                  <a:pt x="1650" y="1754"/>
                  <a:pt x="1650" y="1740"/>
                  <a:pt x="1636" y="1740"/>
                </a:cubicBezTo>
                <a:lnTo>
                  <a:pt x="9" y="127"/>
                </a:lnTo>
                <a:cubicBezTo>
                  <a:pt x="-49" y="69"/>
                  <a:pt x="181" y="8"/>
                  <a:pt x="253" y="8"/>
                </a:cubicBezTo>
                <a:lnTo>
                  <a:pt x="11810" y="0"/>
                </a:lnTo>
                <a:cubicBezTo>
                  <a:pt x="11897" y="28"/>
                  <a:pt x="11918" y="12"/>
                  <a:pt x="11918" y="69"/>
                </a:cubicBezTo>
                <a:lnTo>
                  <a:pt x="11918" y="1697"/>
                </a:lnTo>
                <a:cubicBezTo>
                  <a:pt x="11918" y="1754"/>
                  <a:pt x="11874" y="1783"/>
                  <a:pt x="11831" y="1783"/>
                </a:cubicBezTo>
                <a:lnTo>
                  <a:pt x="1722" y="1783"/>
                </a:lnTo>
              </a:path>
            </a:pathLst>
          </a:custGeom>
          <a:noFill/>
          <a:ln w="12700">
            <a:gradFill>
              <a:gsLst>
                <a:gs pos="100000">
                  <a:schemeClr val="accent2">
                    <a:lumMod val="20000"/>
                    <a:lumOff val="80000"/>
                    <a:alpha val="0"/>
                  </a:schemeClr>
                </a:gs>
                <a:gs pos="2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lIns="1224000" tIns="0" rIns="0" bIns="0" numCol="1" spcCol="0" rtlCol="0" fromWordArt="0" anchor="ctr" anchorCtr="0" forceAA="0" compatLnSpc="1">
            <a:noAutofit/>
          </a:bodyPr>
          <a:lstStyle/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000" dirty="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Hybrid working expectations</a:t>
            </a:r>
          </a:p>
        </p:txBody>
      </p:sp>
      <p:sp>
        <p:nvSpPr>
          <p:cNvPr id="18" name="对象3"/>
          <p:cNvSpPr/>
          <p:nvPr>
            <p:custDataLst>
              <p:tags r:id="rId5"/>
            </p:custDataLst>
          </p:nvPr>
        </p:nvSpPr>
        <p:spPr>
          <a:xfrm>
            <a:off x="3680399" y="4155174"/>
            <a:ext cx="7507624" cy="1146027"/>
          </a:xfrm>
          <a:custGeom>
            <a:avLst/>
            <a:gdLst/>
            <a:ahLst/>
            <a:cxnLst/>
            <a:rect l="l" t="t" r="r" b="b"/>
            <a:pathLst>
              <a:path w="7580376" h="1143000">
                <a:moveTo>
                  <a:pt x="1106424" y="0"/>
                </a:moveTo>
                <a:cubicBezTo>
                  <a:pt x="1088136" y="0"/>
                  <a:pt x="1078992" y="9144"/>
                  <a:pt x="1069848" y="18288"/>
                </a:cubicBezTo>
                <a:cubicBezTo>
                  <a:pt x="1060704" y="18288"/>
                  <a:pt x="1060704" y="27432"/>
                  <a:pt x="1051560" y="27432"/>
                </a:cubicBezTo>
                <a:lnTo>
                  <a:pt x="18288" y="1051560"/>
                </a:lnTo>
                <a:cubicBezTo>
                  <a:pt x="-18288" y="1088136"/>
                  <a:pt x="9144" y="1143000"/>
                  <a:pt x="54864" y="1143000"/>
                </a:cubicBezTo>
                <a:lnTo>
                  <a:pt x="7525512" y="1143000"/>
                </a:lnTo>
                <a:cubicBezTo>
                  <a:pt x="7552944" y="1143000"/>
                  <a:pt x="7580376" y="1124712"/>
                  <a:pt x="7580376" y="1088136"/>
                </a:cubicBezTo>
                <a:lnTo>
                  <a:pt x="7580376" y="54864"/>
                </a:lnTo>
                <a:cubicBezTo>
                  <a:pt x="7580376" y="18288"/>
                  <a:pt x="7552944" y="0"/>
                  <a:pt x="7525512" y="0"/>
                </a:cubicBezTo>
                <a:lnTo>
                  <a:pt x="1106424" y="0"/>
                </a:lnTo>
              </a:path>
            </a:pathLst>
          </a:custGeom>
          <a:noFill/>
          <a:ln w="12700">
            <a:gradFill>
              <a:gsLst>
                <a:gs pos="100000">
                  <a:schemeClr val="accent2">
                    <a:lumMod val="20000"/>
                    <a:lumOff val="80000"/>
                    <a:alpha val="0"/>
                  </a:schemeClr>
                </a:gs>
                <a:gs pos="2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lIns="1224000" tIns="0" rIns="0" bIns="0" numCol="1" spcCol="0" rtlCol="0" fromWordArt="0" anchor="ctr" anchorCtr="0" forceAA="0" compatLnSpc="1">
            <a:noAutofit/>
          </a:bodyPr>
          <a:lstStyle/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20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Rising employee demand for wellbeing support</a:t>
            </a:r>
          </a:p>
        </p:txBody>
      </p:sp>
      <p:sp>
        <p:nvSpPr>
          <p:cNvPr id="17" name="对象1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918210" y="1858645"/>
            <a:ext cx="3196590" cy="3140710"/>
          </a:xfrm>
          <a:custGeom>
            <a:avLst/>
            <a:gdLst/>
            <a:ahLst/>
            <a:cxnLst/>
            <a:rect l="l" t="t" r="r" b="b"/>
            <a:pathLst>
              <a:path w="2340864" h="2340864">
                <a:moveTo>
                  <a:pt x="987552" y="73152"/>
                </a:moveTo>
                <a:lnTo>
                  <a:pt x="73152" y="987552"/>
                </a:lnTo>
                <a:cubicBezTo>
                  <a:pt x="-27432" y="1088136"/>
                  <a:pt x="-27432" y="1252728"/>
                  <a:pt x="73152" y="1353312"/>
                </a:cubicBezTo>
                <a:lnTo>
                  <a:pt x="987552" y="2267712"/>
                </a:lnTo>
                <a:cubicBezTo>
                  <a:pt x="1088136" y="2368296"/>
                  <a:pt x="1252728" y="2368296"/>
                  <a:pt x="1353312" y="2267712"/>
                </a:cubicBezTo>
                <a:lnTo>
                  <a:pt x="2267712" y="1353312"/>
                </a:lnTo>
                <a:cubicBezTo>
                  <a:pt x="2368296" y="1252728"/>
                  <a:pt x="2368296" y="1088136"/>
                  <a:pt x="2267712" y="987552"/>
                </a:cubicBezTo>
                <a:lnTo>
                  <a:pt x="1353312" y="73152"/>
                </a:lnTo>
                <a:cubicBezTo>
                  <a:pt x="1252728" y="-27432"/>
                  <a:pt x="1088136" y="-27432"/>
                  <a:pt x="987552" y="73152"/>
                </a:cubicBezTo>
              </a:path>
            </a:pathLst>
          </a:custGeom>
          <a:noFill/>
          <a:ln w="53975">
            <a:solidFill>
              <a:schemeClr val="accent1"/>
            </a:solidFill>
          </a:ln>
        </p:spPr>
        <p:txBody>
          <a:bodyPr wrap="square" lIns="360000" tIns="0" rIns="360000" bIns="0" anchor="ctr" anchorCtr="0">
            <a:noAutofit/>
          </a:bodyPr>
          <a:lstStyle/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27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External Challenges</a:t>
            </a:r>
          </a:p>
        </p:txBody>
      </p:sp>
    </p:spTree>
    <p:custDataLst>
      <p:tags r:id="rId1"/>
    </p:custData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图像2026-4-11 16.5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7565" y="1097280"/>
            <a:ext cx="10512425" cy="4417695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608330"/>
            <a:ext cx="7107555" cy="403225"/>
          </a:xfrm>
        </p:spPr>
        <p:txBody>
          <a:bodyPr>
            <a:normAutofit/>
          </a:bodyPr>
          <a:lstStyle/>
          <a:p>
            <a:r>
              <a:rPr lang="en-US" altLang="zh-CN" sz="2220"/>
              <a:t>Development Needs &amp; Organisational Support</a:t>
            </a:r>
          </a:p>
        </p:txBody>
      </p:sp>
      <p:pic>
        <p:nvPicPr>
          <p:cNvPr id="46" name="图片 45" descr="高楼大厦的景色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14"/>
          <a:srcRect/>
          <a:stretch>
            <a:fillRect/>
          </a:stretch>
        </p:blipFill>
        <p:spPr>
          <a:xfrm>
            <a:off x="8952084" y="635"/>
            <a:ext cx="3239916" cy="6866453"/>
          </a:xfrm>
          <a:custGeom>
            <a:avLst/>
            <a:gdLst>
              <a:gd name="connsiteX0" fmla="*/ 1017936 w 3738237"/>
              <a:gd name="connsiteY0" fmla="*/ 0 h 6864727"/>
              <a:gd name="connsiteX1" fmla="*/ 3738237 w 3738237"/>
              <a:gd name="connsiteY1" fmla="*/ 0 h 6864727"/>
              <a:gd name="connsiteX2" fmla="*/ 3738237 w 3738237"/>
              <a:gd name="connsiteY2" fmla="*/ 6858000 h 6864727"/>
              <a:gd name="connsiteX3" fmla="*/ 1232860 w 3738237"/>
              <a:gd name="connsiteY3" fmla="*/ 6864727 h 6864727"/>
              <a:gd name="connsiteX4" fmla="*/ 1152499 w 3738237"/>
              <a:gd name="connsiteY4" fmla="*/ 5473029 h 6864727"/>
              <a:gd name="connsiteX5" fmla="*/ 0 w 3738237"/>
              <a:gd name="connsiteY5" fmla="*/ 1107301 h 6864727"/>
              <a:gd name="connsiteX6" fmla="*/ 1017936 w 3738237"/>
              <a:gd name="connsiteY6" fmla="*/ 0 h 68647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102" h="10813">
                <a:moveTo>
                  <a:pt x="1256" y="0"/>
                </a:moveTo>
                <a:lnTo>
                  <a:pt x="5102" y="0"/>
                </a:lnTo>
                <a:lnTo>
                  <a:pt x="5102" y="10803"/>
                </a:lnTo>
                <a:lnTo>
                  <a:pt x="1413" y="10813"/>
                </a:lnTo>
                <a:lnTo>
                  <a:pt x="1413" y="8488"/>
                </a:lnTo>
                <a:lnTo>
                  <a:pt x="1408" y="8499"/>
                </a:lnTo>
                <a:lnTo>
                  <a:pt x="0" y="1774"/>
                </a:lnTo>
                <a:lnTo>
                  <a:pt x="1256" y="0"/>
                </a:lnTo>
                <a:close/>
              </a:path>
            </a:pathLst>
          </a:custGeom>
          <a:solidFill>
            <a:schemeClr val="accent1"/>
          </a:solidFill>
          <a:ln w="6350">
            <a:solidFill>
              <a:schemeClr val="tx1">
                <a:lumMod val="40000"/>
                <a:lumOff val="60000"/>
                <a:alpha val="20000"/>
              </a:schemeClr>
            </a:solidFill>
          </a:ln>
        </p:spPr>
      </p:pic>
      <p:sp>
        <p:nvSpPr>
          <p:cNvPr id="24" name="任意多边形: 形状 23"/>
          <p:cNvSpPr/>
          <p:nvPr>
            <p:custDataLst>
              <p:tags r:id="rId4"/>
            </p:custDataLst>
          </p:nvPr>
        </p:nvSpPr>
        <p:spPr>
          <a:xfrm>
            <a:off x="8084820" y="-4445"/>
            <a:ext cx="1673225" cy="2465070"/>
          </a:xfrm>
          <a:custGeom>
            <a:avLst/>
            <a:gdLst>
              <a:gd name="connsiteX0" fmla="*/ 1087 w 2635"/>
              <a:gd name="connsiteY0" fmla="*/ 0 h 3882"/>
              <a:gd name="connsiteX1" fmla="*/ 0 w 2635"/>
              <a:gd name="connsiteY1" fmla="*/ 3882 h 3882"/>
              <a:gd name="connsiteX2" fmla="*/ 2635 w 2635"/>
              <a:gd name="connsiteY2" fmla="*/ 0 h 3882"/>
              <a:gd name="connsiteX3" fmla="*/ 1087 w 2635"/>
              <a:gd name="connsiteY3" fmla="*/ 0 h 38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35" h="3882">
                <a:moveTo>
                  <a:pt x="1087" y="0"/>
                </a:moveTo>
                <a:lnTo>
                  <a:pt x="0" y="3882"/>
                </a:lnTo>
                <a:lnTo>
                  <a:pt x="2635" y="0"/>
                </a:lnTo>
                <a:lnTo>
                  <a:pt x="1087" y="0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" name="任意多边形: 形状 24"/>
          <p:cNvSpPr/>
          <p:nvPr>
            <p:custDataLst>
              <p:tags r:id="rId5"/>
            </p:custDataLst>
          </p:nvPr>
        </p:nvSpPr>
        <p:spPr>
          <a:xfrm>
            <a:off x="8084820" y="1107440"/>
            <a:ext cx="1764665" cy="4789170"/>
          </a:xfrm>
          <a:custGeom>
            <a:avLst/>
            <a:gdLst>
              <a:gd name="connsiteX0" fmla="*/ 1861471 w 2132742"/>
              <a:gd name="connsiteY0" fmla="*/ 2903982 h 2903982"/>
              <a:gd name="connsiteX1" fmla="*/ 2132743 w 2132742"/>
              <a:gd name="connsiteY1" fmla="*/ 2610136 h 2903982"/>
              <a:gd name="connsiteX2" fmla="*/ 1088993 w 2132742"/>
              <a:gd name="connsiteY2" fmla="*/ 0 h 2903982"/>
              <a:gd name="connsiteX3" fmla="*/ 0 w 2132742"/>
              <a:gd name="connsiteY3" fmla="*/ 816483 h 2903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32742" h="2903982">
                <a:moveTo>
                  <a:pt x="1861471" y="2903982"/>
                </a:moveTo>
                <a:lnTo>
                  <a:pt x="2132743" y="2610136"/>
                </a:lnTo>
                <a:lnTo>
                  <a:pt x="1088993" y="0"/>
                </a:lnTo>
                <a:lnTo>
                  <a:pt x="0" y="81648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" name="任意多边形: 形状 25"/>
          <p:cNvSpPr/>
          <p:nvPr>
            <p:custDataLst>
              <p:tags r:id="rId6"/>
            </p:custDataLst>
          </p:nvPr>
        </p:nvSpPr>
        <p:spPr>
          <a:xfrm>
            <a:off x="9145270" y="5390515"/>
            <a:ext cx="704850" cy="1478280"/>
          </a:xfrm>
          <a:custGeom>
            <a:avLst/>
            <a:gdLst>
              <a:gd name="connsiteX0" fmla="*/ 0 w 851535"/>
              <a:gd name="connsiteY0" fmla="*/ 896207 h 896207"/>
              <a:gd name="connsiteX1" fmla="*/ 851535 w 851535"/>
              <a:gd name="connsiteY1" fmla="*/ 0 h 896207"/>
              <a:gd name="connsiteX2" fmla="*/ 851535 w 851535"/>
              <a:gd name="connsiteY2" fmla="*/ 896207 h 8962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51535" h="896207">
                <a:moveTo>
                  <a:pt x="0" y="896207"/>
                </a:moveTo>
                <a:lnTo>
                  <a:pt x="851535" y="0"/>
                </a:lnTo>
                <a:lnTo>
                  <a:pt x="851535" y="896207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边界"/>
          <p:cNvSpPr/>
          <p:nvPr>
            <p:custDataLst>
              <p:tags r:id="rId7"/>
            </p:custDataLst>
          </p:nvPr>
        </p:nvSpPr>
        <p:spPr>
          <a:xfrm>
            <a:off x="609670" y="1673860"/>
            <a:ext cx="7012800" cy="4573905"/>
          </a:xfrm>
          <a:prstGeom prst="rect">
            <a:avLst/>
          </a:prstGeom>
          <a:solidFill>
            <a:srgbClr val="FFFFFF">
              <a:alpha val="0"/>
            </a:srgb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/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8"/>
            </p:custDataLst>
          </p:nvPr>
        </p:nvSpPr>
        <p:spPr>
          <a:xfrm>
            <a:off x="609600" y="2248535"/>
            <a:ext cx="7012940" cy="14363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/>
          <a:p>
            <a:pPr indent="0" algn="just" fontAlgn="auto">
              <a:lnSpc>
                <a:spcPct val="150000"/>
              </a:lnSpc>
            </a:pPr>
            <a:r>
              <a:rPr lang="en-US" altLang="zh-CN" sz="2000" kern="0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Strengthen conceptual/strategic skills</a:t>
            </a:r>
          </a:p>
          <a:p>
            <a:pPr indent="0" algn="just" fontAlgn="auto">
              <a:lnSpc>
                <a:spcPct val="150000"/>
              </a:lnSpc>
            </a:pPr>
            <a:r>
              <a:rPr lang="en-US" altLang="zh-CN" sz="2000" kern="0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Enhance encouragement &amp; motivation</a:t>
            </a:r>
          </a:p>
          <a:p>
            <a:pPr indent="0" algn="just" fontAlgn="auto">
              <a:lnSpc>
                <a:spcPct val="150000"/>
              </a:lnSpc>
            </a:pPr>
            <a:r>
              <a:rPr lang="en-US" altLang="zh-CN" sz="2000" kern="0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Balance task and relationship behaviours</a:t>
            </a:r>
          </a:p>
        </p:txBody>
      </p:sp>
      <p:sp>
        <p:nvSpPr>
          <p:cNvPr id="5" name="标题"/>
          <p:cNvSpPr txBox="1"/>
          <p:nvPr>
            <p:custDataLst>
              <p:tags r:id="rId9"/>
            </p:custDataLst>
          </p:nvPr>
        </p:nvSpPr>
        <p:spPr>
          <a:xfrm>
            <a:off x="609600" y="1670685"/>
            <a:ext cx="7012940" cy="577850"/>
          </a:xfrm>
          <a:prstGeom prst="rect">
            <a:avLst/>
          </a:prstGeom>
          <a:noFill/>
        </p:spPr>
        <p:txBody>
          <a:bodyPr wrap="square" lIns="0" tIns="0" rIns="0" bIns="71755" rtlCol="0" anchor="b" anchorCtr="0">
            <a:noAutofit/>
          </a:bodyPr>
          <a:lstStyle/>
          <a:p>
            <a:pPr indent="0" algn="l" fontAlgn="auto">
              <a:lnSpc>
                <a:spcPct val="120000"/>
              </a:lnSpc>
            </a:pPr>
            <a:r>
              <a:rPr lang="en-US" altLang="zh-CN" sz="2600" b="1" dirty="0">
                <a:solidFill>
                  <a:schemeClr val="accent1"/>
                </a:solidFill>
                <a:uFillTx/>
                <a:latin typeface="+mn-ea"/>
                <a:sym typeface="+mn-ea"/>
              </a:rPr>
              <a:t>Development Needs</a:t>
            </a:r>
          </a:p>
        </p:txBody>
      </p:sp>
      <p:sp>
        <p:nvSpPr>
          <p:cNvPr id="7" name="正文"/>
          <p:cNvSpPr txBox="1"/>
          <p:nvPr>
            <p:custDataLst>
              <p:tags r:id="rId10"/>
            </p:custDataLst>
          </p:nvPr>
        </p:nvSpPr>
        <p:spPr>
          <a:xfrm>
            <a:off x="609600" y="4553585"/>
            <a:ext cx="7012940" cy="14363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/>
          <a:p>
            <a:pPr indent="0" algn="just" fontAlgn="auto">
              <a:lnSpc>
                <a:spcPct val="150000"/>
              </a:lnSpc>
            </a:pPr>
            <a:r>
              <a:rPr lang="en-US" altLang="zh-CN" sz="2000" kern="0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Strategic leadership training</a:t>
            </a:r>
          </a:p>
          <a:p>
            <a:pPr indent="0" algn="just" fontAlgn="auto">
              <a:lnSpc>
                <a:spcPct val="150000"/>
              </a:lnSpc>
            </a:pPr>
            <a:r>
              <a:rPr lang="en-US" altLang="zh-CN" sz="2000" kern="0" dirty="0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Lead wellbeing/development projects</a:t>
            </a:r>
          </a:p>
        </p:txBody>
      </p:sp>
      <p:sp>
        <p:nvSpPr>
          <p:cNvPr id="9" name="标题"/>
          <p:cNvSpPr txBox="1"/>
          <p:nvPr>
            <p:custDataLst>
              <p:tags r:id="rId11"/>
            </p:custDataLst>
          </p:nvPr>
        </p:nvSpPr>
        <p:spPr>
          <a:xfrm>
            <a:off x="609600" y="3975735"/>
            <a:ext cx="7012940" cy="577850"/>
          </a:xfrm>
          <a:prstGeom prst="rect">
            <a:avLst/>
          </a:prstGeom>
          <a:noFill/>
        </p:spPr>
        <p:txBody>
          <a:bodyPr wrap="square" lIns="0" tIns="0" rIns="0" bIns="71755" rtlCol="0" anchor="b" anchorCtr="0">
            <a:noAutofit/>
          </a:bodyPr>
          <a:lstStyle/>
          <a:p>
            <a:pPr indent="0" algn="l" fontAlgn="auto">
              <a:lnSpc>
                <a:spcPct val="120000"/>
              </a:lnSpc>
            </a:pPr>
            <a:r>
              <a:rPr lang="en-US" altLang="zh-CN" sz="2600" b="1" dirty="0">
                <a:solidFill>
                  <a:schemeClr val="accent1"/>
                </a:solidFill>
                <a:uFillTx/>
                <a:latin typeface="+mn-ea"/>
                <a:sym typeface="+mn-ea"/>
              </a:rPr>
              <a:t>Organisational Support</a:t>
            </a:r>
          </a:p>
        </p:txBody>
      </p:sp>
    </p:spTree>
    <p:custDataLst>
      <p:tags r:id="rId1"/>
    </p:custData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95960" y="258445"/>
            <a:ext cx="10800080" cy="444500"/>
          </a:xfrm>
        </p:spPr>
        <p:txBody>
          <a:bodyPr>
            <a:normAutofit/>
          </a:bodyPr>
          <a:lstStyle/>
          <a:p>
            <a:r>
              <a:rPr lang="en-US" altLang="zh-CN" sz="2800"/>
              <a:t>References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543560" y="805180"/>
            <a:ext cx="10953115" cy="554736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altLang="zh-CN" sz="1600"/>
              <a:t>Foster, D. (2024) ‘How to Create a Successful Leadership Development Program’, Harvard Business Impact, 23 February. Available at: https://www.harvardbusiness.org/insight/how-to-create-a-successful-leadership-development-program/ (Accessed: 11 April 2026).</a:t>
            </a:r>
          </a:p>
          <a:p>
            <a:r>
              <a:rPr lang="en-US" altLang="zh-CN" sz="1600"/>
              <a:t>Hougaard, R. and Gest-McCall, A. (2021) ‘Compassionate Leadership: How to Do Hard Things in a Human Way’.</a:t>
            </a:r>
          </a:p>
          <a:p>
            <a:r>
              <a:rPr lang="en-US" altLang="zh-CN" sz="1600"/>
              <a:t>Krekel, D.C. (no date) ‘Employee Well-being, Productivity, and Firm Performance: Evidence and Case Studies’.</a:t>
            </a:r>
          </a:p>
          <a:p>
            <a:r>
              <a:rPr lang="en-US" altLang="zh-CN" sz="1600"/>
              <a:t>manager, E.H.P. et al. (2023) ‘How to use the SCARF framework as a manager’, 26 July. Available at: https://rebelsguidetopm.com/how-to-use-the-scarf-framework-to-manage-change-on-projects/ (Accessed: 11 April 2026).</a:t>
            </a:r>
          </a:p>
          <a:p>
            <a:r>
              <a:rPr lang="en-US" altLang="zh-CN" sz="1600"/>
              <a:t>‘Participative Leadership Style’ (2024), 29 January. Available at: https://www.simplypsychology.org/participative-leadership.html (Accessed: 11 April 2026).</a:t>
            </a:r>
          </a:p>
          <a:p>
            <a:r>
              <a:rPr lang="en-US" altLang="zh-CN" sz="1600"/>
              <a:t>Radebaugh, E. (2025) The Pros and Cons of a Democratic Leadership Style. Available at: https://leadgrowdevelop.com/the-pros-and-cons-of-a-democratic-leadership-style/ (Accessed: 11 April 2026).</a:t>
            </a:r>
          </a:p>
          <a:p>
            <a:r>
              <a:rPr lang="en-US" altLang="zh-CN" sz="1600"/>
              <a:t>Shonk, K. (2026) ‘The Trait Theory of Leadership’, PON - Program on Negotiation at Harvard Law School, 10 February. Available at: https://www.pon.harvard.edu/daily/leadership-skills-daily/the-trait-theory-of-leadership/ (Accessed: 11 April 2026).</a:t>
            </a:r>
          </a:p>
          <a:p>
            <a:r>
              <a:rPr lang="en-US" altLang="zh-CN" sz="1600"/>
              <a:t>The SCARF Model by David Rock, explained | A framework for leading others + change management (no date) BiteSize Learning. Available at: https://www.bitesizelearning.co.uk/resources/scarf-model-david-rock-explained (Accessed: 11 April 2026).</a:t>
            </a:r>
          </a:p>
          <a:p>
            <a:r>
              <a:rPr lang="en-US" altLang="zh-CN" sz="1600"/>
              <a:t>The Top 20 Leadership Challenges (no date) CCL. Available at: https://www.ccl.org/articles/leading-effectively-articles/top-leadership-challenges/ (Accessed: 11 April 2026).</a:t>
            </a:r>
          </a:p>
          <a:p>
            <a:r>
              <a:rPr lang="en-US" altLang="zh-CN" sz="1600"/>
              <a:t>Training, N. (2025) ‘How to Conduct a Learning Needs Analysis (Step-by-Step Guide)’, National Training, 23 July. Available at: https://nationaltraining.edu.au/how-to-conduct-learning-needs-analysis/ (Accessed: 11 April 2026).</a:t>
            </a:r>
          </a:p>
          <a:p>
            <a:endParaRPr lang="en-US" altLang="zh-CN" sz="1600"/>
          </a:p>
        </p:txBody>
      </p:sp>
    </p:spTree>
    <p:custDataLst>
      <p:tags r:id="rId1"/>
    </p:custData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4340860" y="2390775"/>
            <a:ext cx="6568440" cy="715645"/>
          </a:xfrm>
        </p:spPr>
        <p:txBody>
          <a:bodyPr>
            <a:noAutofit/>
          </a:bodyPr>
          <a:lstStyle/>
          <a:p>
            <a:r>
              <a:rPr lang="en-US" altLang="zh-CN" sz="4400"/>
              <a:t>Thank you for watching</a:t>
            </a:r>
          </a:p>
        </p:txBody>
      </p:sp>
    </p:spTree>
    <p:custDataLst>
      <p:tags r:id="rId1"/>
    </p:custData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1"/>
  <p:tag name="KSO_WM_BEAUTIFY_FLAG" val="#wm#"/>
  <p:tag name="KSO_WM_TAG_VERSION" val="3.0"/>
  <p:tag name="KSO_WM_UNIT_ID" val="_0*i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2"/>
  <p:tag name="KSO_WM_BEAUTIFY_FLAG" val="#wm#"/>
  <p:tag name="KSO_WM_TAG_VERSION" val="3.0"/>
  <p:tag name="KSO_WM_UNIT_ID" val="_0*i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a"/>
  <p:tag name="KSO_WM_UNIT_INDEX" val="1"/>
  <p:tag name="KSO_WM_BEAUTIFY_FLAG" val="#wm#"/>
  <p:tag name="KSO_WM_TAG_VERSION" val="1.0"/>
  <p:tag name="KSO_WM_UNIT_PRESET_TEXT" val="单击此处编辑母版标题样式"/>
  <p:tag name="KSO_WM_UNIT_ID" val="_0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TEMPLATE_CATEGORY" val="custom"/>
  <p:tag name="KSO_WM_TEMPLATE_INDEX" val="20238590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f"/>
  <p:tag name="KSO_WM_UNIT_SUBTYPE" val="a"/>
  <p:tag name="KSO_WM_UNIT_INDEX" val="1"/>
  <p:tag name="KSO_WM_BEAUTIFY_FLAG" val="#wm#"/>
  <p:tag name="KSO_WM_TAG_VERSION" val="1.0"/>
  <p:tag name="KSO_WM_UNIT_PRESET_TEXT" val="单击此处编辑母版文本样式&#10;第二级&#10;第三级&#10;第四级&#10;第五级"/>
  <p:tag name="KSO_WM_UNIT_ID" val="_0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EMPLATE_CATEGORY" val="custom"/>
  <p:tag name="KSO_WM_TEMPLATE_INDEX" val="20238590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0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0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3"/>
  <p:tag name="KSO_WM_BEAUTIFY_FLAG" val="#wm#"/>
  <p:tag name="KSO_WM_TAG_VERSION" val="3.0"/>
  <p:tag name="KSO_WM_UNIT_ID" val="_0*i*3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4"/>
  <p:tag name="KSO_WM_BEAUTIFY_FLAG" val="#wm#"/>
  <p:tag name="KSO_WM_TAG_VERSION" val="3.0"/>
  <p:tag name="KSO_WM_UNIT_ID" val="_0*i*4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5"/>
  <p:tag name="KSO_WM_BEAUTIFY_FLAG" val="#wm#"/>
  <p:tag name="KSO_WM_TAG_VERSION" val="3.0"/>
  <p:tag name="KSO_WM_UNIT_ID" val="_0*i*5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TEMPLATE_SUBCATEGORY" val="29"/>
  <p:tag name="KSO_WM_TEMPLATE_COLOR_TYPE" val="0"/>
  <p:tag name="KSO_WM_TAG_VERSION" val="3.0"/>
  <p:tag name="KSO_WM_TEMPLATE_THUMBS_INDEX" val="1、9"/>
  <p:tag name="KSO_WM_BEAUTIFY_FLAG" val="#wm#"/>
  <p:tag name="KSO_WM_TEMPLATE_INDEX" val="20238590"/>
  <p:tag name="KSO_WM_TEMPLATE_CATEGORY" val="custom"/>
  <p:tag name="KSO_WM_TEMPLATE_MASTER_TYPE" val="0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2"/>
  <p:tag name="KSO_WM_BEAUTIFY_FLAG" val="#wm#"/>
  <p:tag name="KSO_WM_TAG_VERSION" val="3.0"/>
  <p:tag name="KSO_WM_UNIT_ID" val="_1*i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4"/>
  <p:tag name="KSO_WM_BEAUTIFY_FLAG" val="#wm#"/>
  <p:tag name="KSO_WM_TAG_VERSION" val="3.0"/>
  <p:tag name="KSO_WM_UNIT_ID" val="_1*i*4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3"/>
  <p:tag name="KSO_WM_BEAUTIFY_FLAG" val="#wm#"/>
  <p:tag name="KSO_WM_TAG_VERSION" val="3.0"/>
  <p:tag name="KSO_WM_UNIT_ID" val="_1*i*3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5"/>
  <p:tag name="KSO_WM_BEAUTIFY_FLAG" val="#wm#"/>
  <p:tag name="KSO_WM_TAG_VERSION" val="3.0"/>
  <p:tag name="KSO_WM_UNIT_ID" val="_1*i*5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1"/>
  <p:tag name="KSO_WM_BEAUTIFY_FLAG" val="#wm#"/>
  <p:tag name="KSO_WM_TAG_VERSION" val="3.0"/>
  <p:tag name="KSO_WM_UNIT_ID" val="_1*i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编辑标题"/>
  <p:tag name="KSO_WM_UNIT_ID" val="_1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b"/>
  <p:tag name="KSO_WM_UNIT_INDEX" val="1"/>
  <p:tag name="KSO_WM_BEAUTIFY_FLAG" val="#wm#"/>
  <p:tag name="KSO_WM_TAG_VERSION" val="3.0"/>
  <p:tag name="KSO_WM_UNIT_PRESET_TEXT" val="单击此处编辑副标题"/>
  <p:tag name="KSO_WM_UNIT_ID" val="_1*b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1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1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1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f"/>
  <p:tag name="KSO_WM_UNIT_SUBTYPE" val="b"/>
  <p:tag name="KSO_WM_UNIT_INDEX" val="1"/>
  <p:tag name="KSO_WM_BEAUTIFY_FLAG" val="#wm#"/>
  <p:tag name="KSO_WM_TAG_VERSION" val="3.0"/>
  <p:tag name="KSO_WM_UNIT_PRESET_TEXT" val="署名"/>
  <p:tag name="KSO_WM_UNIT_ID" val="_1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2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f"/>
  <p:tag name="KSO_WM_UNIT_SUBTYPE" val="a"/>
  <p:tag name="KSO_WM_UNIT_INDEX" val="1"/>
  <p:tag name="KSO_WM_BEAUTIFY_FLAG" val="#wm#"/>
  <p:tag name="KSO_WM_TAG_VERSION" val="3.0"/>
  <p:tag name="KSO_WM_UNIT_PRESET_TEXT" val="单击此处编辑母版文本样式&#10;第二级&#10;第三级&#10;第四级&#10;第五级"/>
  <p:tag name="KSO_WM_UNIT_ID" val="_2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2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2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2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标题"/>
  <p:tag name="KSO_WM_UNIT_ID" val="_3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1"/>
  <p:tag name="KSO_WM_UNIT_VALUE" val="2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3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3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3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1"/>
  <p:tag name="KSO_WM_BEAUTIFY_FLAG" val="#wm#"/>
  <p:tag name="KSO_WM_TAG_VERSION" val="3.0"/>
  <p:tag name="KSO_WM_UNIT_ID" val="_3*i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2"/>
  <p:tag name="KSO_WM_BEAUTIFY_FLAG" val="#wm#"/>
  <p:tag name="KSO_WM_TAG_VERSION" val="3.0"/>
  <p:tag name="KSO_WM_UNIT_ID" val="_3*i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3"/>
  <p:tag name="KSO_WM_BEAUTIFY_FLAG" val="#wm#"/>
  <p:tag name="KSO_WM_TAG_VERSION" val="3.0"/>
  <p:tag name="KSO_WM_UNIT_ID" val="_3*i*3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6"/>
  <p:tag name="KSO_WM_BEAUTIFY_FLAG" val="#wm#"/>
  <p:tag name="KSO_WM_TAG_VERSION" val="3.0"/>
  <p:tag name="KSO_WM_UNIT_ID" val="_3*i*6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8"/>
  <p:tag name="KSO_WM_BEAUTIFY_FLAG" val="#wm#"/>
  <p:tag name="KSO_WM_TAG_VERSION" val="3.0"/>
  <p:tag name="KSO_WM_UNIT_ID" val="_3*i*8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9"/>
  <p:tag name="KSO_WM_BEAUTIFY_FLAG" val="#wm#"/>
  <p:tag name="KSO_WM_TAG_VERSION" val="3.0"/>
  <p:tag name="KSO_WM_UNIT_ID" val="_3*i*9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7"/>
  <p:tag name="KSO_WM_BEAUTIFY_FLAG" val="#wm#"/>
  <p:tag name="KSO_WM_TAG_VERSION" val="3.0"/>
  <p:tag name="KSO_WM_UNIT_ID" val="_3*i*7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4"/>
  <p:tag name="KSO_WM_BEAUTIFY_FLAG" val="#wm#"/>
  <p:tag name="KSO_WM_TAG_VERSION" val="3.0"/>
  <p:tag name="KSO_WM_UNIT_ID" val="_3*i*4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5"/>
  <p:tag name="KSO_WM_BEAUTIFY_FLAG" val="#wm#"/>
  <p:tag name="KSO_WM_TAG_VERSION" val="3.0"/>
  <p:tag name="KSO_WM_UNIT_ID" val="_3*i*5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4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4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4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e"/>
  <p:tag name="KSO_WM_UNIT_INDEX" val="1"/>
  <p:tag name="KSO_WM_BEAUTIFY_FLAG" val="#wm#"/>
  <p:tag name="KSO_WM_TAG_VERSION" val="3.0"/>
  <p:tag name="KSO_WM_UNIT_PRESET_TEXT" val="节编号"/>
  <p:tag name="KSO_WM_UNIT_ID" val="_4*e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VALUE" val="7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编辑母版标题"/>
  <p:tag name="KSO_WM_UNIT_ID" val="_4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UNIT_VALUE" val="8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1"/>
  <p:tag name="KSO_WM_BEAUTIFY_FLAG" val="#wm#"/>
  <p:tag name="KSO_WM_TAG_VERSION" val="3.0"/>
  <p:tag name="KSO_WM_UNIT_ID" val="_4*i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2"/>
  <p:tag name="KSO_WM_BEAUTIFY_FLAG" val="#wm#"/>
  <p:tag name="KSO_WM_TAG_VERSION" val="3.0"/>
  <p:tag name="KSO_WM_UNIT_ID" val="_4*i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3"/>
  <p:tag name="KSO_WM_BEAUTIFY_FLAG" val="#wm#"/>
  <p:tag name="KSO_WM_TAG_VERSION" val="3.0"/>
  <p:tag name="KSO_WM_UNIT_ID" val="_4*i*3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4"/>
  <p:tag name="KSO_WM_BEAUTIFY_FLAG" val="#wm#"/>
  <p:tag name="KSO_WM_TAG_VERSION" val="3.0"/>
  <p:tag name="KSO_WM_UNIT_ID" val="_4*i*4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7"/>
  <p:tag name="KSO_WM_BEAUTIFY_FLAG" val="#wm#"/>
  <p:tag name="KSO_WM_TAG_VERSION" val="3.0"/>
  <p:tag name="KSO_WM_UNIT_ID" val="_4*i*7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8"/>
  <p:tag name="KSO_WM_BEAUTIFY_FLAG" val="#wm#"/>
  <p:tag name="KSO_WM_TAG_VERSION" val="3.0"/>
  <p:tag name="KSO_WM_UNIT_ID" val="_4*i*8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b"/>
  <p:tag name="KSO_WM_UNIT_INDEX" val="1"/>
  <p:tag name="KSO_WM_BEAUTIFY_FLAG" val="#wm#"/>
  <p:tag name="KSO_WM_TAG_VERSION" val="3.0"/>
  <p:tag name="KSO_WM_UNIT_PRESET_TEXT" val="单击此处编辑副标题"/>
  <p:tag name="KSO_WM_UNIT_ID" val="_4*b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UNIT_VALUE" val="15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5"/>
  <p:tag name="KSO_WM_BEAUTIFY_FLAG" val="#wm#"/>
  <p:tag name="KSO_WM_TAG_VERSION" val="3.0"/>
  <p:tag name="KSO_WM_UNIT_ID" val="_4*i*5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6"/>
  <p:tag name="KSO_WM_BEAUTIFY_FLAG" val="#wm#"/>
  <p:tag name="KSO_WM_TAG_VERSION" val="3.0"/>
  <p:tag name="KSO_WM_UNIT_ID" val="_4*i*6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5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f"/>
  <p:tag name="KSO_WM_UNIT_SUBTYPE" val="a"/>
  <p:tag name="KSO_WM_UNIT_INDEX" val="1"/>
  <p:tag name="KSO_WM_BEAUTIFY_FLAG" val="#wm#"/>
  <p:tag name="KSO_WM_TAG_VERSION" val="3.0"/>
  <p:tag name="KSO_WM_UNIT_PRESET_TEXT" val="单击此处编辑母版文本样式&#10;第二级&#10;第三级&#10;第四级&#10;第五级"/>
  <p:tag name="KSO_WM_UNIT_ID" val="_5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f"/>
  <p:tag name="KSO_WM_UNIT_SUBTYPE" val="a"/>
  <p:tag name="KSO_WM_UNIT_INDEX" val="2"/>
  <p:tag name="KSO_WM_BEAUTIFY_FLAG" val="#wm#"/>
  <p:tag name="KSO_WM_TAG_VERSION" val="3.0"/>
  <p:tag name="KSO_WM_UNIT_PRESET_TEXT" val="单击此处编辑母版文本样式&#10;第二级&#10;第三级&#10;第四级&#10;第五级"/>
  <p:tag name="KSO_WM_UNIT_ID" val="_5*f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5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5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5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h_a"/>
  <p:tag name="KSO_WM_UNIT_INDEX" val="1_1"/>
  <p:tag name="KSO_WM_BEAUTIFY_FLAG" val="#wm#"/>
  <p:tag name="KSO_WM_TAG_VERSION" val="3.0"/>
  <p:tag name="KSO_WM_UNIT_PRESET_TEXT" val="单击此处编辑母版标题样式"/>
  <p:tag name="KSO_WM_UNIT_ID" val="_6*h_a*1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"/>
  <p:tag name="KSO_WM_UNIT_ISCONTENTSTITLE" val="0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h_f"/>
  <p:tag name="KSO_WM_UNIT_SUBTYPE" val="a"/>
  <p:tag name="KSO_WM_UNIT_INDEX" val="1_1"/>
  <p:tag name="KSO_WM_BEAUTIFY_FLAG" val="#wm#"/>
  <p:tag name="KSO_WM_TAG_VERSION" val="3.0"/>
  <p:tag name="KSO_WM_UNIT_PRESET_TEXT" val="单击此处编辑母版文本样式&#10;第二级&#10;第三级&#10;第四级&#10;第五级"/>
  <p:tag name="KSO_WM_UNIT_ID" val="_6*h_f*1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h_a"/>
  <p:tag name="KSO_WM_UNIT_INDEX" val="2_1"/>
  <p:tag name="KSO_WM_BEAUTIFY_FLAG" val="#wm#"/>
  <p:tag name="KSO_WM_TAG_VERSION" val="3.0"/>
  <p:tag name="KSO_WM_UNIT_PRESET_TEXT" val="单击此处编辑母版标题样式"/>
  <p:tag name="KSO_WM_UNIT_ID" val="_6*h_a*2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"/>
  <p:tag name="KSO_WM_UNIT_ISCONTENTSTITLE" val="0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h_f"/>
  <p:tag name="KSO_WM_UNIT_SUBTYPE" val="a"/>
  <p:tag name="KSO_WM_UNIT_INDEX" val="2_1"/>
  <p:tag name="KSO_WM_BEAUTIFY_FLAG" val="#wm#"/>
  <p:tag name="KSO_WM_TAG_VERSION" val="3.0"/>
  <p:tag name="KSO_WM_UNIT_PRESET_TEXT" val="单击此处编辑母版文本样式&#10;第二级&#10;第三级&#10;第四级&#10;第五级"/>
  <p:tag name="KSO_WM_UNIT_ID" val="_6*h_f*2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6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6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6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6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7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7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7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7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8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8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8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f"/>
  <p:tag name="KSO_WM_UNIT_SUBTYPE" val="a"/>
  <p:tag name="KSO_WM_UNIT_INDEX" val="1"/>
  <p:tag name="KSO_WM_BEAUTIFY_FLAG" val="#wm#"/>
  <p:tag name="KSO_WM_TAG_VERSION" val="3.0"/>
  <p:tag name="KSO_WM_UNIT_PRESET_TEXT" val="单击此处编辑母版文本样式&#10;第二级&#10;第三级&#10;第四级&#10;第五级"/>
  <p:tag name="KSO_WM_UNIT_ID" val="_9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9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9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9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b"/>
  <p:tag name="KSO_WM_UNIT_INDEX" val="1"/>
  <p:tag name="KSO_WM_BEAUTIFY_FLAG" val="#wm#"/>
  <p:tag name="KSO_WM_TAG_VERSION" val="3.0"/>
  <p:tag name="KSO_WM_UNIT_PRESET_TEXT" val="单击此处编辑副标题"/>
  <p:tag name="KSO_WM_UNIT_ID" val="_10*b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UNIT_VALUE" val="41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10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10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10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10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UNIT_VALUE" val="29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11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11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D" val="_11**"/>
  <p:tag name="KSO_WM_BEAUTIFY_FLAG" val="#wm#"/>
  <p:tag name="KSO_WM_TAG_VERSION" val="3.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5"/>
  <p:tag name="KSO_WM_BEAUTIFY_FLAG" val="#wm#"/>
  <p:tag name="KSO_WM_TAG_VERSION" val="3.0"/>
  <p:tag name="KSO_WM_UNIT_ID" val="_11*i*5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1"/>
  <p:tag name="KSO_WM_BEAUTIFY_FLAG" val="#wm#"/>
  <p:tag name="KSO_WM_TAG_VERSION" val="3.0"/>
  <p:tag name="KSO_WM_UNIT_ID" val="_11*i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编辑标题"/>
  <p:tag name="KSO_WM_UNIT_ID" val="_11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UNIT_VALUE" val="14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b"/>
  <p:tag name="KSO_WM_UNIT_INDEX" val="1"/>
  <p:tag name="KSO_WM_BEAUTIFY_FLAG" val="#wm#"/>
  <p:tag name="KSO_WM_TAG_VERSION" val="3.0"/>
  <p:tag name="KSO_WM_UNIT_PRESET_TEXT" val="单击此处编辑副标题"/>
  <p:tag name="KSO_WM_UNIT_ID" val="_11*b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  <p:tag name="KSO_WM_UNIT_VALUE" val="12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f"/>
  <p:tag name="KSO_WM_UNIT_SUBTYPE" val="b"/>
  <p:tag name="KSO_WM_UNIT_INDEX" val="1"/>
  <p:tag name="KSO_WM_BEAUTIFY_FLAG" val="#wm#"/>
  <p:tag name="KSO_WM_TAG_VERSION" val="3.0"/>
  <p:tag name="KSO_WM_UNIT_PRESET_TEXT" val="署名"/>
  <p:tag name="KSO_WM_UNIT_ID" val="_11*f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VALUE" val="10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2"/>
  <p:tag name="KSO_WM_BEAUTIFY_FLAG" val="#wm#"/>
  <p:tag name="KSO_WM_TAG_VERSION" val="3.0"/>
  <p:tag name="KSO_WM_UNIT_ID" val="_11*i*2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4"/>
  <p:tag name="KSO_WM_BEAUTIFY_FLAG" val="#wm#"/>
  <p:tag name="KSO_WM_TAG_VERSION" val="3.0"/>
  <p:tag name="KSO_WM_UNIT_ID" val="_11*i*4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i"/>
  <p:tag name="KSO_WM_UNIT_INDEX" val="3"/>
  <p:tag name="KSO_WM_BEAUTIFY_FLAG" val="#wm#"/>
  <p:tag name="KSO_WM_TAG_VERSION" val="3.0"/>
  <p:tag name="KSO_WM_UNIT_ID" val="_11*i*3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TYPE" val="title"/>
  <p:tag name="KSO_WM_TEMPLATE_SUBCATEGORY" val="29"/>
  <p:tag name="KSO_WM_TEMPLATE_COLOR_TYPE" val="0"/>
  <p:tag name="KSO_WM_TAG_VERSION" val="3.0"/>
  <p:tag name="KSO_WM_SLIDE_SUBTYPE" val="pureTxt"/>
  <p:tag name="KSO_WM_SLIDE_ITEM_CNT" val="0"/>
  <p:tag name="KSO_WM_TEMPLATE_THUMBS_INDEX" val="1、9"/>
  <p:tag name="KSO_WM_BEAUTIFY_FLAG" val="#wm#"/>
  <p:tag name="KSO_WM_TEMPLATE_INDEX" val="20238590"/>
  <p:tag name="KSO_WM_TEMPLATE_CATEGORY" val="custom"/>
  <p:tag name="KSO_WM_SLIDE_INDEX" val="1"/>
  <p:tag name="KSO_WM_SLIDE_ID" val="custom20238590_1"/>
  <p:tag name="KSO_WM_TEMPLATE_MASTER_TYPE" val="0"/>
  <p:tag name="KSO_WM_SLIDE_LAYOUT" val="a_b_f"/>
  <p:tag name="KSO_WM_SLIDE_LAYOUT_CNT" val="1_1_1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ID" val="custom20238590_1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EMPLATE_INDEX" val="20238590"/>
  <p:tag name="KSO_WM_TEMPLATE_CATEGORY" val="custom"/>
  <p:tag name="KSO_WM_UNIT_ISCONTENTSTITLE" val="0"/>
  <p:tag name="KSO_WM_UNIT_VALUE" val="14"/>
  <p:tag name="KSO_WM_UNIT_PRESET_TEXT" val="添加标题"/>
  <p:tag name="KSO_WM_UNIT_TEXT_TYPE" val="1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b"/>
  <p:tag name="KSO_WM_UNIT_INDEX" val="1"/>
  <p:tag name="KSO_WM_BEAUTIFY_FLAG" val="#wm#"/>
  <p:tag name="KSO_WM_TAG_VERSION" val="3.0"/>
  <p:tag name="KSO_WM_UNIT_ID" val="custom20238590_1*b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EMPLATE_INDEX" val="20238590"/>
  <p:tag name="KSO_WM_TEMPLATE_CATEGORY" val="custom"/>
  <p:tag name="KSO_WM_UNIT_ISCONTENTSTITLE" val="0"/>
  <p:tag name="KSO_WM_UNIT_VALUE" val="12"/>
  <p:tag name="KSO_WM_UNIT_PRESET_TEXT" val="单击此处添加副标题"/>
  <p:tag name="KSO_WM_UNIT_TEXT_TYPE" val="1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TYPE" val="text"/>
  <p:tag name="KSO_WM_TEMPLATE_SUBCATEGORY" val="29"/>
  <p:tag name="KSO_WM_TEMPLATE_COLOR_TYPE" val="0"/>
  <p:tag name="KSO_WM_TAG_VERSION" val="3.0"/>
  <p:tag name="KSO_WM_SLIDE_SUBTYPE" val="pureTxt"/>
  <p:tag name="KSO_WM_SLIDE_ITEM_CNT" val="0"/>
  <p:tag name="KSO_WM_BEAUTIFY_FLAG" val="#wm#"/>
  <p:tag name="KSO_WM_TEMPLATE_INDEX" val="20238590"/>
  <p:tag name="KSO_WM_TEMPLATE_CATEGORY" val="custom"/>
  <p:tag name="KSO_WM_SLIDE_INDEX" val="8"/>
  <p:tag name="KSO_WM_SLIDE_ID" val="custom20238590_8"/>
  <p:tag name="KSO_WM_TEMPLATE_MASTER_TYPE" val="0"/>
  <p:tag name="KSO_WM_SLIDE_LAYOUT" val="a_f"/>
  <p:tag name="KSO_WM_SLIDE_LAYOUT_CNT" val="1_1"/>
  <p:tag name="KSO_WM_SLIDE_SIZE" val="850*457"/>
  <p:tag name="KSO_WM_SLIDE_POSITION" val="54*28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ID" val="custom20238590_8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EMPLATE_INDEX" val="20238590"/>
  <p:tag name="KSO_WM_TEMPLATE_CATEGORY" val="custom"/>
  <p:tag name="KSO_WM_UNIT_ISCONTENTSTITLE" val="0"/>
  <p:tag name="KSO_WM_UNIT_VALUE" val="29"/>
  <p:tag name="KSO_WM_UNIT_PRESET_TEXT" val="单击此处添加标题"/>
  <p:tag name="KSO_WM_UNIT_TEXT_TYPE" val="1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diagram20233243_2"/>
  <p:tag name="KSO_WM_TEMPLATE_SUBCATEGORY" val="0"/>
  <p:tag name="KSO_WM_TEMPLATE_MASTER_TYPE" val="0"/>
  <p:tag name="KSO_WM_TEMPLATE_COLOR_TYPE" val="0"/>
  <p:tag name="KSO_WM_SLIDE_ITEM_CNT" val="5"/>
  <p:tag name="KSO_WM_SLIDE_INDEX" val="2"/>
  <p:tag name="KSO_WM_TAG_VERSION" val="3.0"/>
  <p:tag name="KSO_WM_BEAUTIFY_FLAG" val="#wm#"/>
  <p:tag name="KSO_WM_TEMPLATE_CATEGORY" val="diagram"/>
  <p:tag name="KSO_WM_TEMPLATE_INDEX" val="20233243"/>
  <p:tag name="KSO_WM_SLIDE_TYPE" val="text"/>
  <p:tag name="KSO_WM_SLIDE_SUBTYPE" val="diag"/>
  <p:tag name="KSO_WM_SLIDE_SIZE" val="902.75*373.187"/>
  <p:tag name="KSO_WM_SLIDE_POSITION" val="0.05*122.013"/>
  <p:tag name="KSO_WM_SLIDE_LAYOUT" val="a_m"/>
  <p:tag name="KSO_WM_SLIDE_LAYOUT_CNT" val="1_1"/>
  <p:tag name="KSO_WM_SPECIAL_SOURCE" val="bdnull"/>
  <p:tag name="KSO_WM_DIAGRAM_GROUP_CODE" val="m1-1"/>
  <p:tag name="KSO_WM_SLIDE_DIAGTYPE" val="m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233243_2*a*1"/>
  <p:tag name="KSO_WM_TEMPLATE_CATEGORY" val="diagram"/>
  <p:tag name="KSO_WM_TEMPLATE_INDEX" val="20233243"/>
  <p:tag name="KSO_WM_UNIT_LAYERLEVEL" val="1"/>
  <p:tag name="KSO_WM_TAG_VERSION" val="3.0"/>
  <p:tag name="KSO_WM_BEAUTIFY_FLAG" val="#wm#"/>
  <p:tag name="KSO_WM_DIAGRAM_GROUP_CODE" val="m1-1"/>
  <p:tag name="KSO_WM_UNIT_PRESET_TEXT" val="单击此处添加标题"/>
  <p:tag name="KSO_WM_UNIT_TEXT_TYPE" val="1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3243_2*m_i*1_1"/>
  <p:tag name="KSO_WM_TEMPLATE_CATEGORY" val="diagram"/>
  <p:tag name="KSO_WM_TEMPLATE_INDEX" val="20233243"/>
  <p:tag name="KSO_WM_UNIT_LAYERLEVEL" val="1_1"/>
  <p:tag name="KSO_WM_TAG_VERSION" val="3.0"/>
  <p:tag name="KSO_WM_UNIT_TYPE" val="m_i"/>
  <p:tag name="KSO_WM_UNIT_INDEX" val="1_1"/>
  <p:tag name="KSO_WM_DIAGRAM_VERSION" val="3"/>
  <p:tag name="KSO_WM_DIAGRAM_COLOR_TRICK" val="1"/>
  <p:tag name="KSO_WM_DIAGRAM_COLOR_TEXT_CAN_REMOVE" val="n"/>
  <p:tag name="KSO_WM_DIAGRAM_MAX_ITEMCNT" val="6"/>
  <p:tag name="KSO_WM_DIAGRAM_MIN_ITEMCNT" val="4"/>
  <p:tag name="KSO_WM_DIAGRAM_VIRTUALLY_FRAME" val="{&quot;height&quot;:396.3554339823068,&quot;left&quot;:21.1,&quot;top&quot;:80.84456601769321,&quot;width&quot;:881.7000000000002}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6499999761581421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LINE_FORE_SCHEMECOLOR_INDEX" val="5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3243_2*m_h_i*1_1_1"/>
  <p:tag name="KSO_WM_TEMPLATE_CATEGORY" val="diagram"/>
  <p:tag name="KSO_WM_TEMPLATE_INDEX" val="20233243"/>
  <p:tag name="KSO_WM_UNIT_LAYERLEVEL" val="1_1_1"/>
  <p:tag name="KSO_WM_TAG_VERSION" val="3.0"/>
  <p:tag name="KSO_WM_UNIT_TYPE" val="m_h_i"/>
  <p:tag name="KSO_WM_UNIT_INDEX" val="1_1_1"/>
  <p:tag name="KSO_WM_DIAGRAM_VERSION" val="3"/>
  <p:tag name="KSO_WM_DIAGRAM_COLOR_TRICK" val="1"/>
  <p:tag name="KSO_WM_DIAGRAM_COLOR_TEXT_CAN_REMOVE" val="n"/>
  <p:tag name="KSO_WM_DIAGRAM_MAX_ITEMCNT" val="6"/>
  <p:tag name="KSO_WM_DIAGRAM_MIN_ITEMCNT" val="4"/>
  <p:tag name="KSO_WM_DIAGRAM_VIRTUALLY_FRAME" val="{&quot;height&quot;:396.3554339823068,&quot;left&quot;:21.1,&quot;top&quot;:80.84456601769321,&quot;width&quot;:881.7000000000002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1"/>
  <p:tag name="KSO_WM_UNIT_FILL_FORE_SCHEMECOLOR_INDEX" val="5"/>
  <p:tag name="KSO_WM_UNIT_FILL_FORE_SCHEMECOLOR_INDEX_BRIGHTNESS" val="0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3243_2*m_h_i*1_2_1"/>
  <p:tag name="KSO_WM_TEMPLATE_CATEGORY" val="diagram"/>
  <p:tag name="KSO_WM_TEMPLATE_INDEX" val="20233243"/>
  <p:tag name="KSO_WM_UNIT_LAYERLEVEL" val="1_1_1"/>
  <p:tag name="KSO_WM_TAG_VERSION" val="3.0"/>
  <p:tag name="KSO_WM_UNIT_TYPE" val="m_h_i"/>
  <p:tag name="KSO_WM_UNIT_INDEX" val="1_2_1"/>
  <p:tag name="KSO_WM_DIAGRAM_VERSION" val="3"/>
  <p:tag name="KSO_WM_DIAGRAM_COLOR_TRICK" val="1"/>
  <p:tag name="KSO_WM_DIAGRAM_COLOR_TEXT_CAN_REMOVE" val="n"/>
  <p:tag name="KSO_WM_DIAGRAM_MAX_ITEMCNT" val="6"/>
  <p:tag name="KSO_WM_DIAGRAM_MIN_ITEMCNT" val="4"/>
  <p:tag name="KSO_WM_DIAGRAM_VIRTUALLY_FRAME" val="{&quot;height&quot;:396.3554339823068,&quot;left&quot;:21.1,&quot;top&quot;:80.84456601769321,&quot;width&quot;:881.7000000000002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1"/>
  <p:tag name="KSO_WM_UNIT_FILL_FORE_SCHEMECOLOR_INDEX" val="5"/>
  <p:tag name="KSO_WM_UNIT_FILL_FORE_SCHEMECOLOR_INDEX_BRIGHTNESS" val="0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3243_2*m_h_i*1_4_1"/>
  <p:tag name="KSO_WM_TEMPLATE_CATEGORY" val="diagram"/>
  <p:tag name="KSO_WM_TEMPLATE_INDEX" val="20233243"/>
  <p:tag name="KSO_WM_UNIT_LAYERLEVEL" val="1_1_1"/>
  <p:tag name="KSO_WM_TAG_VERSION" val="3.0"/>
  <p:tag name="KSO_WM_UNIT_TYPE" val="m_h_i"/>
  <p:tag name="KSO_WM_UNIT_INDEX" val="1_4_1"/>
  <p:tag name="KSO_WM_DIAGRAM_VERSION" val="3"/>
  <p:tag name="KSO_WM_DIAGRAM_COLOR_TRICK" val="1"/>
  <p:tag name="KSO_WM_DIAGRAM_COLOR_TEXT_CAN_REMOVE" val="n"/>
  <p:tag name="KSO_WM_DIAGRAM_MAX_ITEMCNT" val="6"/>
  <p:tag name="KSO_WM_DIAGRAM_MIN_ITEMCNT" val="4"/>
  <p:tag name="KSO_WM_DIAGRAM_VIRTUALLY_FRAME" val="{&quot;height&quot;:396.3554339823068,&quot;left&quot;:21.1,&quot;top&quot;:80.84456601769321,&quot;width&quot;:881.7000000000002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1"/>
  <p:tag name="KSO_WM_UNIT_FILL_FORE_SCHEMECOLOR_INDEX" val="5"/>
  <p:tag name="KSO_WM_UNIT_FILL_FORE_SCHEMECOLOR_INDEX_BRIGHTNESS" val="0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3243_2*m_h_i*1_5_1"/>
  <p:tag name="KSO_WM_TEMPLATE_CATEGORY" val="diagram"/>
  <p:tag name="KSO_WM_TEMPLATE_INDEX" val="20233243"/>
  <p:tag name="KSO_WM_UNIT_LAYERLEVEL" val="1_1_1"/>
  <p:tag name="KSO_WM_TAG_VERSION" val="3.0"/>
  <p:tag name="KSO_WM_UNIT_TYPE" val="m_h_i"/>
  <p:tag name="KSO_WM_UNIT_INDEX" val="1_5_1"/>
  <p:tag name="KSO_WM_DIAGRAM_VERSION" val="3"/>
  <p:tag name="KSO_WM_DIAGRAM_COLOR_TRICK" val="1"/>
  <p:tag name="KSO_WM_DIAGRAM_COLOR_TEXT_CAN_REMOVE" val="n"/>
  <p:tag name="KSO_WM_DIAGRAM_MAX_ITEMCNT" val="6"/>
  <p:tag name="KSO_WM_DIAGRAM_MIN_ITEMCNT" val="4"/>
  <p:tag name="KSO_WM_DIAGRAM_VIRTUALLY_FRAME" val="{&quot;height&quot;:396.3554339823068,&quot;left&quot;:21.1,&quot;top&quot;:80.84456601769321,&quot;width&quot;:881.7000000000002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1"/>
  <p:tag name="KSO_WM_UNIT_FILL_FORE_SCHEMECOLOR_INDEX" val="5"/>
  <p:tag name="KSO_WM_UNIT_FILL_FORE_SCHEMECOLOR_INDEX_BRIGHTNESS" val="0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3243_2*m_h_i*1_3_1"/>
  <p:tag name="KSO_WM_TEMPLATE_CATEGORY" val="diagram"/>
  <p:tag name="KSO_WM_TEMPLATE_INDEX" val="20233243"/>
  <p:tag name="KSO_WM_UNIT_LAYERLEVEL" val="1_1_1"/>
  <p:tag name="KSO_WM_TAG_VERSION" val="3.0"/>
  <p:tag name="KSO_WM_UNIT_TYPE" val="m_h_i"/>
  <p:tag name="KSO_WM_UNIT_INDEX" val="1_3_1"/>
  <p:tag name="KSO_WM_DIAGRAM_VERSION" val="3"/>
  <p:tag name="KSO_WM_DIAGRAM_COLOR_TRICK" val="1"/>
  <p:tag name="KSO_WM_DIAGRAM_COLOR_TEXT_CAN_REMOVE" val="n"/>
  <p:tag name="KSO_WM_DIAGRAM_MAX_ITEMCNT" val="6"/>
  <p:tag name="KSO_WM_DIAGRAM_MIN_ITEMCNT" val="4"/>
  <p:tag name="KSO_WM_DIAGRAM_VIRTUALLY_FRAME" val="{&quot;height&quot;:396.3554339823068,&quot;left&quot;:21.1,&quot;top&quot;:80.84456601769321,&quot;width&quot;:881.7000000000002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1"/>
  <p:tag name="KSO_WM_UNIT_FILL_FORE_SCHEMECOLOR_INDEX" val="5"/>
  <p:tag name="KSO_WM_UNIT_FILL_FORE_SCHEMECOLOR_INDEX_BRIGHTNESS" val="0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3243_2*m_i*1_2"/>
  <p:tag name="KSO_WM_TEMPLATE_CATEGORY" val="diagram"/>
  <p:tag name="KSO_WM_TEMPLATE_INDEX" val="20233243"/>
  <p:tag name="KSO_WM_UNIT_LAYERLEVEL" val="1_1"/>
  <p:tag name="KSO_WM_TAG_VERSION" val="3.0"/>
  <p:tag name="KSO_WM_UNIT_TYPE" val="m_i"/>
  <p:tag name="KSO_WM_UNIT_INDEX" val="1_2"/>
  <p:tag name="KSO_WM_DIAGRAM_VERSION" val="3"/>
  <p:tag name="KSO_WM_DIAGRAM_COLOR_TRICK" val="1"/>
  <p:tag name="KSO_WM_DIAGRAM_COLOR_TEXT_CAN_REMOVE" val="n"/>
  <p:tag name="KSO_WM_DIAGRAM_MAX_ITEMCNT" val="6"/>
  <p:tag name="KSO_WM_DIAGRAM_MIN_ITEMCNT" val="4"/>
  <p:tag name="KSO_WM_DIAGRAM_VIRTUALLY_FRAME" val="{&quot;height&quot;:396.3554339823068,&quot;left&quot;:21.1,&quot;top&quot;:80.84456601769321,&quot;width&quot;:881.7000000000002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1"/>
  <p:tag name="KSO_WM_UNIT_FILL_FORE_SCHEMECOLOR_INDEX" val="5"/>
  <p:tag name="KSO_WM_UNIT_FILL_FORE_SCHEMECOLOR_INDEX_BRIGHTNESS" val="0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3243_2*m_i*1_3"/>
  <p:tag name="KSO_WM_TEMPLATE_CATEGORY" val="diagram"/>
  <p:tag name="KSO_WM_TEMPLATE_INDEX" val="20233243"/>
  <p:tag name="KSO_WM_UNIT_LAYERLEVEL" val="1_1"/>
  <p:tag name="KSO_WM_TAG_VERSION" val="3.0"/>
  <p:tag name="KSO_WM_UNIT_TYPE" val="m_i"/>
  <p:tag name="KSO_WM_UNIT_INDEX" val="1_3"/>
  <p:tag name="KSO_WM_DIAGRAM_VERSION" val="3"/>
  <p:tag name="KSO_WM_DIAGRAM_COLOR_TRICK" val="1"/>
  <p:tag name="KSO_WM_DIAGRAM_COLOR_TEXT_CAN_REMOVE" val="n"/>
  <p:tag name="KSO_WM_DIAGRAM_MAX_ITEMCNT" val="6"/>
  <p:tag name="KSO_WM_DIAGRAM_MIN_ITEMCNT" val="4"/>
  <p:tag name="KSO_WM_DIAGRAM_VIRTUALLY_FRAME" val="{&quot;height&quot;:396.3554339823068,&quot;left&quot;:21.1,&quot;top&quot;:80.84456601769321,&quot;width&quot;:881.7000000000002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1"/>
  <p:tag name="KSO_WM_UNIT_FILL_FORE_SCHEMECOLOR_INDEX" val="5"/>
  <p:tag name="KSO_WM_UNIT_FILL_FORE_SCHEMECOLOR_INDEX_BRIGHTNESS" val="0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3243_2*m_h_x*1_1_1"/>
  <p:tag name="KSO_WM_TEMPLATE_CATEGORY" val="diagram"/>
  <p:tag name="KSO_WM_TEMPLATE_INDEX" val="20233243"/>
  <p:tag name="KSO_WM_UNIT_LAYERLEVEL" val="1_1_1"/>
  <p:tag name="KSO_WM_TAG_VERSION" val="3.0"/>
  <p:tag name="KSO_WM_UNIT_VALUE" val="60*60"/>
  <p:tag name="KSO_WM_UNIT_TYPE" val="m_h_x"/>
  <p:tag name="KSO_WM_UNIT_INDEX" val="1_1_1"/>
  <p:tag name="KSO_WM_DIAGRAM_VERSION" val="3"/>
  <p:tag name="KSO_WM_DIAGRAM_COLOR_TRICK" val="1"/>
  <p:tag name="KSO_WM_DIAGRAM_COLOR_TEXT_CAN_REMOVE" val="n"/>
  <p:tag name="KSO_WM_DIAGRAM_MAX_ITEMCNT" val="6"/>
  <p:tag name="KSO_WM_DIAGRAM_MIN_ITEMCNT" val="4"/>
  <p:tag name="KSO_WM_DIAGRAM_VIRTUALLY_FRAME" val="{&quot;height&quot;:396.3554339823068,&quot;left&quot;:21.1,&quot;top&quot;:80.84456601769321,&quot;width&quot;:881.700000000000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BEAUTIFY_FLAG" val="#wm#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3243_2*m_i*1_4"/>
  <p:tag name="KSO_WM_TEMPLATE_CATEGORY" val="diagram"/>
  <p:tag name="KSO_WM_TEMPLATE_INDEX" val="20233243"/>
  <p:tag name="KSO_WM_UNIT_LAYERLEVEL" val="1_1"/>
  <p:tag name="KSO_WM_TAG_VERSION" val="3.0"/>
  <p:tag name="KSO_WM_UNIT_TYPE" val="m_i"/>
  <p:tag name="KSO_WM_UNIT_INDEX" val="1_4"/>
  <p:tag name="KSO_WM_DIAGRAM_VERSION" val="3"/>
  <p:tag name="KSO_WM_DIAGRAM_COLOR_TRICK" val="1"/>
  <p:tag name="KSO_WM_DIAGRAM_COLOR_TEXT_CAN_REMOVE" val="n"/>
  <p:tag name="KSO_WM_DIAGRAM_MAX_ITEMCNT" val="6"/>
  <p:tag name="KSO_WM_DIAGRAM_MIN_ITEMCNT" val="4"/>
  <p:tag name="KSO_WM_DIAGRAM_VIRTUALLY_FRAME" val="{&quot;height&quot;:396.3554339823068,&quot;left&quot;:21.1,&quot;top&quot;:80.84456601769321,&quot;width&quot;:881.700000000000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3243_2*m_h_x*1_3_1"/>
  <p:tag name="KSO_WM_TEMPLATE_CATEGORY" val="diagram"/>
  <p:tag name="KSO_WM_TEMPLATE_INDEX" val="20233243"/>
  <p:tag name="KSO_WM_UNIT_LAYERLEVEL" val="1_1_1"/>
  <p:tag name="KSO_WM_TAG_VERSION" val="3.0"/>
  <p:tag name="KSO_WM_UNIT_VALUE" val="60*60"/>
  <p:tag name="KSO_WM_UNIT_TYPE" val="m_h_x"/>
  <p:tag name="KSO_WM_UNIT_INDEX" val="1_3_1"/>
  <p:tag name="KSO_WM_DIAGRAM_VERSION" val="3"/>
  <p:tag name="KSO_WM_DIAGRAM_COLOR_TRICK" val="1"/>
  <p:tag name="KSO_WM_DIAGRAM_COLOR_TEXT_CAN_REMOVE" val="n"/>
  <p:tag name="KSO_WM_DIAGRAM_MAX_ITEMCNT" val="6"/>
  <p:tag name="KSO_WM_DIAGRAM_MIN_ITEMCNT" val="4"/>
  <p:tag name="KSO_WM_DIAGRAM_VIRTUALLY_FRAME" val="{&quot;height&quot;:396.3554339823068,&quot;left&quot;:21.1,&quot;top&quot;:80.84456601769321,&quot;width&quot;:881.700000000000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BEAUTIFY_FLAG" val="#wm#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3243_2*m_h_x*1_2_1"/>
  <p:tag name="KSO_WM_TEMPLATE_CATEGORY" val="diagram"/>
  <p:tag name="KSO_WM_TEMPLATE_INDEX" val="20233243"/>
  <p:tag name="KSO_WM_UNIT_LAYERLEVEL" val="1_1_1"/>
  <p:tag name="KSO_WM_TAG_VERSION" val="3.0"/>
  <p:tag name="KSO_WM_UNIT_VALUE" val="60*60"/>
  <p:tag name="KSO_WM_UNIT_TYPE" val="m_h_x"/>
  <p:tag name="KSO_WM_UNIT_INDEX" val="1_2_1"/>
  <p:tag name="KSO_WM_DIAGRAM_VERSION" val="3"/>
  <p:tag name="KSO_WM_DIAGRAM_COLOR_TRICK" val="1"/>
  <p:tag name="KSO_WM_DIAGRAM_COLOR_TEXT_CAN_REMOVE" val="n"/>
  <p:tag name="KSO_WM_DIAGRAM_MAX_ITEMCNT" val="6"/>
  <p:tag name="KSO_WM_DIAGRAM_MIN_ITEMCNT" val="4"/>
  <p:tag name="KSO_WM_DIAGRAM_VIRTUALLY_FRAME" val="{&quot;height&quot;:396.3554339823068,&quot;left&quot;:21.1,&quot;top&quot;:80.84456601769321,&quot;width&quot;:881.700000000000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BEAUTIFY_FLAG" val="#wm#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3243_2*m_h_x*1_4_1"/>
  <p:tag name="KSO_WM_TEMPLATE_CATEGORY" val="diagram"/>
  <p:tag name="KSO_WM_TEMPLATE_INDEX" val="20233243"/>
  <p:tag name="KSO_WM_UNIT_LAYERLEVEL" val="1_1_1"/>
  <p:tag name="KSO_WM_TAG_VERSION" val="3.0"/>
  <p:tag name="KSO_WM_UNIT_VALUE" val="60*60"/>
  <p:tag name="KSO_WM_UNIT_TYPE" val="m_h_x"/>
  <p:tag name="KSO_WM_UNIT_INDEX" val="1_4_1"/>
  <p:tag name="KSO_WM_DIAGRAM_VERSION" val="3"/>
  <p:tag name="KSO_WM_DIAGRAM_COLOR_TRICK" val="1"/>
  <p:tag name="KSO_WM_DIAGRAM_COLOR_TEXT_CAN_REMOVE" val="n"/>
  <p:tag name="KSO_WM_DIAGRAM_MAX_ITEMCNT" val="6"/>
  <p:tag name="KSO_WM_DIAGRAM_MIN_ITEMCNT" val="4"/>
  <p:tag name="KSO_WM_DIAGRAM_VIRTUALLY_FRAME" val="{&quot;height&quot;:396.3554339823068,&quot;left&quot;:21.1,&quot;top&quot;:80.84456601769321,&quot;width&quot;:881.700000000000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BEAUTIFY_FLAG" val="#wm#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m1-1"/>
  <p:tag name="KSO_WM_UNIT_ID" val="diagram20233243_2*m_h_x*1_5_1"/>
  <p:tag name="KSO_WM_TEMPLATE_CATEGORY" val="diagram"/>
  <p:tag name="KSO_WM_TEMPLATE_INDEX" val="20233243"/>
  <p:tag name="KSO_WM_UNIT_LAYERLEVEL" val="1_1_1"/>
  <p:tag name="KSO_WM_TAG_VERSION" val="3.0"/>
  <p:tag name="KSO_WM_UNIT_VALUE" val="60*60"/>
  <p:tag name="KSO_WM_UNIT_TYPE" val="m_h_x"/>
  <p:tag name="KSO_WM_UNIT_INDEX" val="1_5_1"/>
  <p:tag name="KSO_WM_DIAGRAM_VERSION" val="3"/>
  <p:tag name="KSO_WM_DIAGRAM_COLOR_TRICK" val="1"/>
  <p:tag name="KSO_WM_DIAGRAM_COLOR_TEXT_CAN_REMOVE" val="n"/>
  <p:tag name="KSO_WM_DIAGRAM_MAX_ITEMCNT" val="6"/>
  <p:tag name="KSO_WM_DIAGRAM_MIN_ITEMCNT" val="4"/>
  <p:tag name="KSO_WM_DIAGRAM_VIRTUALLY_FRAME" val="{&quot;height&quot;:396.3554339823068,&quot;left&quot;:21.1,&quot;top&quot;:80.84456601769321,&quot;width&quot;:881.700000000000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BEAUTIFY_FLAG" val="#wm#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m_h_f"/>
  <p:tag name="KSO_WM_UNIT_INDEX" val="1_4_1"/>
  <p:tag name="KSO_WM_UNIT_ID" val="diagram20233243_2*m_h_f*1_4_1"/>
  <p:tag name="KSO_WM_TEMPLATE_CATEGORY" val="diagram"/>
  <p:tag name="KSO_WM_TEMPLATE_INDEX" val="20233243"/>
  <p:tag name="KSO_WM_UNIT_LAYERLEVEL" val="1_1_1"/>
  <p:tag name="KSO_WM_TAG_VERSION" val="3.0"/>
  <p:tag name="KSO_WM_UNIT_TEXT_FILL_FORE_SCHEMECOLOR_INDEX_BRIGHTNESS" val="0.15"/>
  <p:tag name="KSO_WM_DIAGRAM_GROUP_CODE" val="m1-1"/>
  <p:tag name="KSO_WM_DIAGRAM_VIRTUALLY_FRAME" val="{&quot;height&quot;:396.3554339823068,&quot;left&quot;:21.1,&quot;top&quot;:80.84456601769321,&quot;width&quot;:881.7000000000002}"/>
  <p:tag name="KSO_WM_DIAGRAM_VERSION" val="3"/>
  <p:tag name="KSO_WM_DIAGRAM_COLOR_TRICK" val="1"/>
  <p:tag name="KSO_WM_DIAGRAM_COLOR_TEXT_CAN_REMOVE" val="n"/>
  <p:tag name="KSO_WM_DIAGRAM_MAX_ITEMCNT" val="6"/>
  <p:tag name="KSO_WM_DIAGRAM_MIN_ITEMCNT" val="4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UNIT_TEXT_LAYER_COUNT" val="1"/>
  <p:tag name="KSO_WM_BEAUTIFY_FLAG" val="#wm#"/>
  <p:tag name="KSO_WM_UNIT_PRESET_TEXT" val="单击此处添加文本具体内容，简明扼要地阐述您的观点。根据需要可酌情增减文字"/>
  <p:tag name="KSO_WM_UNIT_TEXT_FILL_FORE_SCHEMECOLOR_INDEX" val="1"/>
  <p:tag name="KSO_WM_UNIT_TEXT_FILL_TYPE" val="1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m_h_f"/>
  <p:tag name="KSO_WM_UNIT_INDEX" val="1_2_1"/>
  <p:tag name="KSO_WM_UNIT_ID" val="diagram20233243_2*m_h_f*1_2_1"/>
  <p:tag name="KSO_WM_TEMPLATE_CATEGORY" val="diagram"/>
  <p:tag name="KSO_WM_TEMPLATE_INDEX" val="20233243"/>
  <p:tag name="KSO_WM_UNIT_LAYERLEVEL" val="1_1_1"/>
  <p:tag name="KSO_WM_TAG_VERSION" val="3.0"/>
  <p:tag name="KSO_WM_UNIT_TEXT_FILL_FORE_SCHEMECOLOR_INDEX_BRIGHTNESS" val="0.15"/>
  <p:tag name="KSO_WM_DIAGRAM_GROUP_CODE" val="m1-1"/>
  <p:tag name="KSO_WM_DIAGRAM_VIRTUALLY_FRAME" val="{&quot;height&quot;:396.3554339823068,&quot;left&quot;:21.1,&quot;top&quot;:80.84456601769321,&quot;width&quot;:881.7000000000002}"/>
  <p:tag name="KSO_WM_DIAGRAM_VERSION" val="3"/>
  <p:tag name="KSO_WM_DIAGRAM_COLOR_TRICK" val="1"/>
  <p:tag name="KSO_WM_DIAGRAM_COLOR_TEXT_CAN_REMOVE" val="n"/>
  <p:tag name="KSO_WM_DIAGRAM_MAX_ITEMCNT" val="6"/>
  <p:tag name="KSO_WM_DIAGRAM_MIN_ITEMCNT" val="4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UNIT_TEXT_LAYER_COUNT" val="1"/>
  <p:tag name="KSO_WM_BEAUTIFY_FLAG" val="#wm#"/>
  <p:tag name="KSO_WM_UNIT_PRESET_TEXT" val="单击此处添加文本内容，简明扼要地阐述您的观点。需要可酌情增减文字"/>
  <p:tag name="KSO_WM_UNIT_TEXT_FILL_FORE_SCHEMECOLOR_INDEX" val="1"/>
  <p:tag name="KSO_WM_UNIT_TEXT_FILL_TYPE" val="1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m_h_f"/>
  <p:tag name="KSO_WM_UNIT_INDEX" val="1_1_1"/>
  <p:tag name="KSO_WM_UNIT_ID" val="diagram20233243_2*m_h_f*1_1_1"/>
  <p:tag name="KSO_WM_TEMPLATE_CATEGORY" val="diagram"/>
  <p:tag name="KSO_WM_TEMPLATE_INDEX" val="20233243"/>
  <p:tag name="KSO_WM_UNIT_LAYERLEVEL" val="1_1_1"/>
  <p:tag name="KSO_WM_TAG_VERSION" val="3.0"/>
  <p:tag name="KSO_WM_UNIT_TEXT_FILL_FORE_SCHEMECOLOR_INDEX_BRIGHTNESS" val="0.15"/>
  <p:tag name="KSO_WM_DIAGRAM_GROUP_CODE" val="m1-1"/>
  <p:tag name="KSO_WM_DIAGRAM_VIRTUALLY_FRAME" val="{&quot;height&quot;:396.3554339823068,&quot;left&quot;:21.1,&quot;top&quot;:80.84456601769321,&quot;width&quot;:881.7000000000002}"/>
  <p:tag name="KSO_WM_DIAGRAM_VERSION" val="3"/>
  <p:tag name="KSO_WM_DIAGRAM_COLOR_TRICK" val="1"/>
  <p:tag name="KSO_WM_DIAGRAM_COLOR_TEXT_CAN_REMOVE" val="n"/>
  <p:tag name="KSO_WM_DIAGRAM_MAX_ITEMCNT" val="6"/>
  <p:tag name="KSO_WM_DIAGRAM_MIN_ITEMCNT" val="4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UNIT_TEXT_LAYER_COUNT" val="1"/>
  <p:tag name="KSO_WM_BEAUTIFY_FLAG" val="#wm#"/>
  <p:tag name="KSO_WM_UNIT_PRESET_TEXT" val="单击此处添加文本具体内容，简明扼要地阐述您的观点。可酌情增减文字"/>
  <p:tag name="KSO_WM_UNIT_TEXT_FILL_FORE_SCHEMECOLOR_INDEX" val="1"/>
  <p:tag name="KSO_WM_UNIT_TEXT_FILL_TYPE" val="1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m_h_f"/>
  <p:tag name="KSO_WM_UNIT_INDEX" val="1_3_1"/>
  <p:tag name="KSO_WM_UNIT_ID" val="diagram20233243_2*m_h_f*1_3_1"/>
  <p:tag name="KSO_WM_TEMPLATE_CATEGORY" val="diagram"/>
  <p:tag name="KSO_WM_TEMPLATE_INDEX" val="20233243"/>
  <p:tag name="KSO_WM_UNIT_LAYERLEVEL" val="1_1_1"/>
  <p:tag name="KSO_WM_TAG_VERSION" val="3.0"/>
  <p:tag name="KSO_WM_UNIT_TEXT_FILL_FORE_SCHEMECOLOR_INDEX_BRIGHTNESS" val="0.15"/>
  <p:tag name="KSO_WM_DIAGRAM_GROUP_CODE" val="m1-1"/>
  <p:tag name="KSO_WM_DIAGRAM_VIRTUALLY_FRAME" val="{&quot;height&quot;:396.3554339823068,&quot;left&quot;:21.1,&quot;top&quot;:80.84456601769321,&quot;width&quot;:881.7000000000002}"/>
  <p:tag name="KSO_WM_DIAGRAM_VERSION" val="3"/>
  <p:tag name="KSO_WM_DIAGRAM_COLOR_TRICK" val="1"/>
  <p:tag name="KSO_WM_DIAGRAM_COLOR_TEXT_CAN_REMOVE" val="n"/>
  <p:tag name="KSO_WM_DIAGRAM_MAX_ITEMCNT" val="6"/>
  <p:tag name="KSO_WM_DIAGRAM_MIN_ITEMCNT" val="4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UNIT_TEXT_LAYER_COUNT" val="1"/>
  <p:tag name="KSO_WM_BEAUTIFY_FLAG" val="#wm#"/>
  <p:tag name="KSO_WM_UNIT_PRESET_TEXT" val="单击此处添加文本内容，简明扼要地阐述您的观点。根据需要可酌情增减文字"/>
  <p:tag name="KSO_WM_UNIT_TEXT_FILL_FORE_SCHEMECOLOR_INDEX" val="1"/>
  <p:tag name="KSO_WM_UNIT_TEXT_FILL_TYPE" val="1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m_h_f"/>
  <p:tag name="KSO_WM_UNIT_INDEX" val="1_5_1"/>
  <p:tag name="KSO_WM_UNIT_ID" val="diagram20233243_2*m_h_f*1_5_1"/>
  <p:tag name="KSO_WM_TEMPLATE_CATEGORY" val="diagram"/>
  <p:tag name="KSO_WM_TEMPLATE_INDEX" val="20233243"/>
  <p:tag name="KSO_WM_UNIT_LAYERLEVEL" val="1_1_1"/>
  <p:tag name="KSO_WM_TAG_VERSION" val="3.0"/>
  <p:tag name="KSO_WM_UNIT_TEXT_FILL_FORE_SCHEMECOLOR_INDEX_BRIGHTNESS" val="0.15"/>
  <p:tag name="KSO_WM_DIAGRAM_GROUP_CODE" val="m1-1"/>
  <p:tag name="KSO_WM_DIAGRAM_VIRTUALLY_FRAME" val="{&quot;height&quot;:396.3554339823068,&quot;left&quot;:21.1,&quot;top&quot;:80.84456601769321,&quot;width&quot;:881.7000000000002}"/>
  <p:tag name="KSO_WM_DIAGRAM_VERSION" val="3"/>
  <p:tag name="KSO_WM_DIAGRAM_COLOR_TRICK" val="1"/>
  <p:tag name="KSO_WM_DIAGRAM_COLOR_TEXT_CAN_REMOVE" val="n"/>
  <p:tag name="KSO_WM_DIAGRAM_MAX_ITEMCNT" val="6"/>
  <p:tag name="KSO_WM_DIAGRAM_MIN_ITEMCNT" val="4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UNIT_TEXT_LAYER_COUNT" val="1"/>
  <p:tag name="KSO_WM_BEAUTIFY_FLAG" val="#wm#"/>
  <p:tag name="KSO_WM_UNIT_PRESET_TEXT" val="单击此处添加文本内容，简明扼要地阐述您的观点。根据需要可酌情增减文字"/>
  <p:tag name="KSO_WM_UNIT_TEXT_FILL_FORE_SCHEMECOLOR_INDEX" val="1"/>
  <p:tag name="KSO_WM_UNIT_TEXT_FILL_TYPE" val="1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TYPE" val="contents"/>
  <p:tag name="KSO_WM_TEMPLATE_SUBCATEGORY" val="29"/>
  <p:tag name="KSO_WM_TEMPLATE_COLOR_TYPE" val="0"/>
  <p:tag name="KSO_WM_TAG_VERSION" val="3.0"/>
  <p:tag name="KSO_WM_SLIDE_SUBTYPE" val="diag"/>
  <p:tag name="KSO_WM_SLIDE_ITEM_CNT" val="4"/>
  <p:tag name="KSO_WM_DIAGRAM_GROUP_CODE" val="l1-1"/>
  <p:tag name="KSO_WM_BEAUTIFY_FLAG" val="#wm#"/>
  <p:tag name="KSO_WM_TEMPLATE_INDEX" val="20238590"/>
  <p:tag name="KSO_WM_TEMPLATE_CATEGORY" val="custom"/>
  <p:tag name="KSO_WM_SLIDE_INDEX" val="4"/>
  <p:tag name="KSO_WM_SLIDE_ID" val="custom20238590_4"/>
  <p:tag name="KSO_WM_TEMPLATE_MASTER_TYPE" val="0"/>
  <p:tag name="KSO_WM_SLIDE_LAYOUT" val="a_l"/>
  <p:tag name="KSO_WM_SLIDE_LAYOUT_CNT" val="1_1"/>
  <p:tag name="KSO_WM_SLIDE_DIAGTYPE" val="l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l_h_f"/>
  <p:tag name="KSO_WM_UNIT_INDEX" val="1_1_1"/>
  <p:tag name="KSO_WM_BEAUTIFY_FLAG" val="#wm#"/>
  <p:tag name="KSO_WM_TAG_VERSION" val="3.0"/>
  <p:tag name="KSO_WM_DIAGRAM_VERSION" val="3"/>
  <p:tag name="KSO_WM_DIAGRAM_GROUP_CODE" val="l1-1"/>
  <p:tag name="KSO_WM_DIAGRAM_COLOR_TRICK" val="1"/>
  <p:tag name="KSO_WM_DIAGRAM_COLOR_TEXT_CAN_REMOVE" val="n"/>
  <p:tag name="KSO_WM_UNIT_ID" val="custom20238590_4*l_h_f*1_1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_1"/>
  <p:tag name="KSO_WM_TEMPLATE_INDEX" val="20238590"/>
  <p:tag name="KSO_WM_TEMPLATE_CATEGORY" val="custom"/>
  <p:tag name="KSO_WM_UNIT_SUBTYPE" val="a"/>
  <p:tag name="KSO_WM_UNIT_PRESET_TEXT" val="添加目录项标题"/>
  <p:tag name="KSO_WM_DIAGRAM_MAX_ITEMCNT" val="6"/>
  <p:tag name="KSO_WM_DIAGRAM_MIN_ITEMCNT" val="2"/>
  <p:tag name="KSO_WM_DIAGRAM_VIRTUALLY_FRAME" val="{&quot;height&quot;:415.5,&quot;left&quot;:455.9,&quot;top&quot;:59.425,&quot;width&quot;:462.6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l_h_f"/>
  <p:tag name="KSO_WM_UNIT_INDEX" val="1_2_1"/>
  <p:tag name="KSO_WM_BEAUTIFY_FLAG" val="#wm#"/>
  <p:tag name="KSO_WM_TAG_VERSION" val="3.0"/>
  <p:tag name="KSO_WM_DIAGRAM_VERSION" val="3"/>
  <p:tag name="KSO_WM_DIAGRAM_GROUP_CODE" val="l1-1"/>
  <p:tag name="KSO_WM_DIAGRAM_COLOR_TRICK" val="1"/>
  <p:tag name="KSO_WM_DIAGRAM_COLOR_TEXT_CAN_REMOVE" val="n"/>
  <p:tag name="KSO_WM_UNIT_ID" val="custom20238590_4*l_h_f*1_2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_1"/>
  <p:tag name="KSO_WM_TEMPLATE_INDEX" val="20238590"/>
  <p:tag name="KSO_WM_TEMPLATE_CATEGORY" val="custom"/>
  <p:tag name="KSO_WM_UNIT_SUBTYPE" val="a"/>
  <p:tag name="KSO_WM_UNIT_PRESET_TEXT" val="添加目录项标题"/>
  <p:tag name="KSO_WM_DIAGRAM_MAX_ITEMCNT" val="6"/>
  <p:tag name="KSO_WM_DIAGRAM_MIN_ITEMCNT" val="2"/>
  <p:tag name="KSO_WM_DIAGRAM_VIRTUALLY_FRAME" val="{&quot;height&quot;:415.5,&quot;left&quot;:455.9,&quot;top&quot;:59.425,&quot;width&quot;:462.6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l_h_f"/>
  <p:tag name="KSO_WM_UNIT_INDEX" val="1_3_1"/>
  <p:tag name="KSO_WM_BEAUTIFY_FLAG" val="#wm#"/>
  <p:tag name="KSO_WM_TAG_VERSION" val="3.0"/>
  <p:tag name="KSO_WM_DIAGRAM_VERSION" val="3"/>
  <p:tag name="KSO_WM_DIAGRAM_GROUP_CODE" val="l1-1"/>
  <p:tag name="KSO_WM_DIAGRAM_COLOR_TRICK" val="1"/>
  <p:tag name="KSO_WM_DIAGRAM_COLOR_TEXT_CAN_REMOVE" val="n"/>
  <p:tag name="KSO_WM_UNIT_ID" val="custom20238590_4*l_h_f*1_3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_1"/>
  <p:tag name="KSO_WM_TEMPLATE_INDEX" val="20238590"/>
  <p:tag name="KSO_WM_TEMPLATE_CATEGORY" val="custom"/>
  <p:tag name="KSO_WM_UNIT_SUBTYPE" val="a"/>
  <p:tag name="KSO_WM_UNIT_PRESET_TEXT" val="添加目录项标题"/>
  <p:tag name="KSO_WM_DIAGRAM_MAX_ITEMCNT" val="6"/>
  <p:tag name="KSO_WM_DIAGRAM_MIN_ITEMCNT" val="2"/>
  <p:tag name="KSO_WM_DIAGRAM_VIRTUALLY_FRAME" val="{&quot;height&quot;:415.5,&quot;left&quot;:455.9,&quot;top&quot;:59.425,&quot;width&quot;:462.6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l_h_f"/>
  <p:tag name="KSO_WM_UNIT_INDEX" val="1_4_1"/>
  <p:tag name="KSO_WM_BEAUTIFY_FLAG" val="#wm#"/>
  <p:tag name="KSO_WM_TAG_VERSION" val="3.0"/>
  <p:tag name="KSO_WM_DIAGRAM_VERSION" val="3"/>
  <p:tag name="KSO_WM_DIAGRAM_GROUP_CODE" val="l1-1"/>
  <p:tag name="KSO_WM_DIAGRAM_COLOR_TRICK" val="1"/>
  <p:tag name="KSO_WM_DIAGRAM_COLOR_TEXT_CAN_REMOVE" val="n"/>
  <p:tag name="KSO_WM_UNIT_ID" val="custom20238590_4*l_h_f*1_4_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_1_1"/>
  <p:tag name="KSO_WM_TEMPLATE_INDEX" val="20238590"/>
  <p:tag name="KSO_WM_TEMPLATE_CATEGORY" val="custom"/>
  <p:tag name="KSO_WM_UNIT_SUBTYPE" val="a"/>
  <p:tag name="KSO_WM_UNIT_PRESET_TEXT" val="添加目录项标题"/>
  <p:tag name="KSO_WM_DIAGRAM_MAX_ITEMCNT" val="6"/>
  <p:tag name="KSO_WM_DIAGRAM_MIN_ITEMCNT" val="2"/>
  <p:tag name="KSO_WM_DIAGRAM_VIRTUALLY_FRAME" val="{&quot;height&quot;:415.5,&quot;left&quot;:455.9,&quot;top&quot;:59.425,&quot;width&quot;:462.6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diagram20233205_3"/>
  <p:tag name="KSO_WM_TEMPLATE_SUBCATEGORY" val="0"/>
  <p:tag name="KSO_WM_TEMPLATE_MASTER_TYPE" val="0"/>
  <p:tag name="KSO_WM_TEMPLATE_COLOR_TYPE" val="0"/>
  <p:tag name="KSO_WM_SLIDE_ITEM_CNT" val="4"/>
  <p:tag name="KSO_WM_SLIDE_INDEX" val="3"/>
  <p:tag name="KSO_WM_TAG_VERSION" val="3.0"/>
  <p:tag name="KSO_WM_BEAUTIFY_FLAG" val="#wm#"/>
  <p:tag name="KSO_WM_TEMPLATE_CATEGORY" val="diagram"/>
  <p:tag name="KSO_WM_TEMPLATE_INDEX" val="20233205"/>
  <p:tag name="KSO_WM_SLIDE_TYPE" val="text"/>
  <p:tag name="KSO_WM_SLIDE_SUBTYPE" val="diag"/>
  <p:tag name="KSO_WM_SLIDE_SIZE" val="846.55*348.45"/>
  <p:tag name="KSO_WM_SLIDE_POSITION" val="56.75*127.65"/>
  <p:tag name="KSO_WM_SLIDE_LAYOUT" val="a_l"/>
  <p:tag name="KSO_WM_SLIDE_LAYOUT_CNT" val="1_1"/>
  <p:tag name="KSO_WM_SPECIAL_SOURCE" val="bdnull"/>
  <p:tag name="KSO_WM_DIAGRAM_GROUP_CODE" val="l1-1"/>
  <p:tag name="KSO_WM_SLIDE_DIAGTYPE" val="l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diagram20233205_3*a*1"/>
  <p:tag name="KSO_WM_TEMPLATE_CATEGORY" val="diagram"/>
  <p:tag name="KSO_WM_TEMPLATE_INDEX" val="20233205"/>
  <p:tag name="KSO_WM_UNIT_LAYERLEVEL" val="1"/>
  <p:tag name="KSO_WM_TAG_VERSION" val="3.0"/>
  <p:tag name="KSO_WM_BEAUTIFY_FLAG" val="#wm#"/>
  <p:tag name="KSO_WM_DIAGRAM_GROUP_CODE" val="l1-1"/>
  <p:tag name="KSO_WM_UNIT_PRESET_TEXT" val="单击此处添加标题"/>
  <p:tag name="KSO_WM_UNIT_TEXT_TYPE" val="1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6.54998779296875,&quot;left&quot;:56.75,&quot;top&quot;:113.60000610351562,&quot;width&quot;:846.55}"/>
  <p:tag name="KSO_WM_UNIT_HIGHLIGHT" val="0"/>
  <p:tag name="KSO_WM_UNIT_COMPATIBLE" val="0"/>
  <p:tag name="KSO_WM_UNIT_DIAGRAM_ISNUMVISUAL" val="0"/>
  <p:tag name="KSO_WM_UNIT_DIAGRAM_ISREFERUNIT" val="0"/>
  <p:tag name="KSO_WM_UNIT_ID" val="diagram20233205_3*l_h_i*1_1_1"/>
  <p:tag name="KSO_WM_TEMPLATE_CATEGORY" val="diagram"/>
  <p:tag name="KSO_WM_TEMPLATE_INDEX" val="20233205"/>
  <p:tag name="KSO_WM_UNIT_LAYERLEVEL" val="1_1_1"/>
  <p:tag name="KSO_WM_TAG_VERSION" val="3.0"/>
  <p:tag name="KSO_WM_DIAGRAM_GROUP_CODE" val="l1-1"/>
  <p:tag name="KSO_WM_UNIT_TYPE" val="l_h_i"/>
  <p:tag name="KSO_WM_UNIT_INDEX" val="1_1_1"/>
  <p:tag name="KSO_WM_DIAGRAM_VERSION" val="3"/>
  <p:tag name="KSO_WM_DIAGRAM_COLOR_TRICK" val="1"/>
  <p:tag name="KSO_WM_DIAGRAM_COLOR_TEXT_CAN_REMOVE" val="n"/>
  <p:tag name="KSO_WM_DIAGRAM_MAX_ITEMCNT" val="4"/>
  <p:tag name="KSO_WM_DIAGRAM_MIN_ITEMCNT" val="2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BEAUTIFY_FLAG" val="#wm#"/>
  <p:tag name="KSO_WM_UNIT_LINE_FORE_SCHEMECOLOR_INDEX" val="5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6.54998779296875,&quot;left&quot;:56.75,&quot;top&quot;:113.60000610351562,&quot;width&quot;:846.55}"/>
  <p:tag name="KSO_WM_UNIT_HIGHLIGHT" val="0"/>
  <p:tag name="KSO_WM_UNIT_COMPATIBLE" val="0"/>
  <p:tag name="KSO_WM_UNIT_DIAGRAM_ISNUMVISUAL" val="0"/>
  <p:tag name="KSO_WM_UNIT_DIAGRAM_ISREFERUNIT" val="0"/>
  <p:tag name="KSO_WM_UNIT_ID" val="diagram20233205_3*l_h_i*1_1_4"/>
  <p:tag name="KSO_WM_TEMPLATE_CATEGORY" val="diagram"/>
  <p:tag name="KSO_WM_TEMPLATE_INDEX" val="20233205"/>
  <p:tag name="KSO_WM_UNIT_LAYERLEVEL" val="1_1_1"/>
  <p:tag name="KSO_WM_TAG_VERSION" val="3.0"/>
  <p:tag name="KSO_WM_DIAGRAM_GROUP_CODE" val="l1-1"/>
  <p:tag name="KSO_WM_UNIT_TYPE" val="l_h_i"/>
  <p:tag name="KSO_WM_UNIT_INDEX" val="1_1_4"/>
  <p:tag name="KSO_WM_DIAGRAM_VERSION" val="3"/>
  <p:tag name="KSO_WM_DIAGRAM_COLOR_TRICK" val="1"/>
  <p:tag name="KSO_WM_DIAGRAM_COLOR_TEXT_CAN_REMOVE" val="n"/>
  <p:tag name="KSO_WM_DIAGRAM_MAX_ITEMCNT" val="4"/>
  <p:tag name="KSO_WM_DIAGRAM_MIN_ITEMCNT" val="2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LINE_FORE_SCHEMECOLOR_INDEX" val="5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6.54998779296875,&quot;left&quot;:56.75,&quot;top&quot;:113.60000610351562,&quot;width&quot;:846.55}"/>
  <p:tag name="KSO_WM_UNIT_HIGHLIGHT" val="0"/>
  <p:tag name="KSO_WM_UNIT_COMPATIBLE" val="0"/>
  <p:tag name="KSO_WM_UNIT_DIAGRAM_ISNUMVISUAL" val="0"/>
  <p:tag name="KSO_WM_UNIT_DIAGRAM_ISREFERUNIT" val="0"/>
  <p:tag name="KSO_WM_UNIT_ID" val="diagram20233205_3*l_h_f*1_1_1"/>
  <p:tag name="KSO_WM_TEMPLATE_CATEGORY" val="diagram"/>
  <p:tag name="KSO_WM_TEMPLATE_INDEX" val="20233205"/>
  <p:tag name="KSO_WM_UNIT_LAYERLEVEL" val="1_1_1"/>
  <p:tag name="KSO_WM_TAG_VERSION" val="3.0"/>
  <p:tag name="KSO_WM_DIAGRAM_GROUP_CODE" val="l1-1"/>
  <p:tag name="KSO_WM_UNIT_SUBTYPE" val="a"/>
  <p:tag name="KSO_WM_UNIT_NOCLEAR" val="0"/>
  <p:tag name="KSO_WM_UNIT_TYPE" val="l_h_f"/>
  <p:tag name="KSO_WM_UNIT_INDEX" val="1_1_1"/>
  <p:tag name="KSO_WM_DIAGRAM_VERSION" val="3"/>
  <p:tag name="KSO_WM_DIAGRAM_COLOR_TRICK" val="1"/>
  <p:tag name="KSO_WM_DIAGRAM_COLOR_TEXT_CAN_REMOVE" val="n"/>
  <p:tag name="KSO_WM_DIAGRAM_MAX_ITEMCNT" val="4"/>
  <p:tag name="KSO_WM_DIAGRAM_MIN_ITEMCNT" val="2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UNIT_TEXT_LAYER_COUNT" val="1"/>
  <p:tag name="KSO_WM_UNIT_VALUE" val="112"/>
  <p:tag name="KSO_WM_BEAUTIFY_FLAG" val="#wm#"/>
  <p:tag name="KSO_WM_UNIT_PRESET_TEXT" val="单击此处添加你的文本具体内容，简明扼要地阐述您的观点。根据需要可酌情增减文字，以便观者准确地理解您传达的思想。单击此处添加你的文本具体内容，简明扼要地阐述您的观点。根据需要可酌情增减文字"/>
  <p:tag name="KSO_WM_UNIT_TEXT_FILL_FORE_SCHEMECOLOR_INDEX" val="1"/>
  <p:tag name="KSO_WM_UNIT_TEXT_FILL_TYPE" val="1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6.54998779296875,&quot;left&quot;:56.75,&quot;top&quot;:113.60000610351562,&quot;width&quot;:846.55}"/>
  <p:tag name="KSO_WM_UNIT_HIGHLIGHT" val="0"/>
  <p:tag name="KSO_WM_UNIT_COMPATIBLE" val="0"/>
  <p:tag name="KSO_WM_UNIT_DIAGRAM_ISNUMVISUAL" val="0"/>
  <p:tag name="KSO_WM_UNIT_DIAGRAM_ISREFERUNIT" val="0"/>
  <p:tag name="KSO_WM_UNIT_ID" val="diagram20233205_3*l_h_i*1_1_3"/>
  <p:tag name="KSO_WM_TEMPLATE_CATEGORY" val="diagram"/>
  <p:tag name="KSO_WM_TEMPLATE_INDEX" val="20233205"/>
  <p:tag name="KSO_WM_UNIT_LAYERLEVEL" val="1_1_1"/>
  <p:tag name="KSO_WM_TAG_VERSION" val="3.0"/>
  <p:tag name="KSO_WM_DIAGRAM_GROUP_CODE" val="l1-1"/>
  <p:tag name="KSO_WM_UNIT_TYPE" val="l_h_i"/>
  <p:tag name="KSO_WM_UNIT_INDEX" val="1_1_3"/>
  <p:tag name="KSO_WM_DIAGRAM_VERSION" val="3"/>
  <p:tag name="KSO_WM_DIAGRAM_COLOR_TRICK" val="1"/>
  <p:tag name="KSO_WM_DIAGRAM_COLOR_TEXT_CAN_REMOVE" val="n"/>
  <p:tag name="KSO_WM_DIAGRAM_MAX_ITEMCNT" val="4"/>
  <p:tag name="KSO_WM_DIAGRAM_MIN_ITEMCNT" val="2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1"/>
  <p:tag name="KSO_WM_UNIT_FILL_FORE_SCHEMECOLOR_INDEX" val="5"/>
  <p:tag name="KSO_WM_UNIT_FILL_FORE_SCHEMECOLOR_INDEX_BRIGHTNESS" val="0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6.54998779296875,&quot;left&quot;:56.75,&quot;top&quot;:113.60000610351562,&quot;width&quot;:846.55}"/>
  <p:tag name="KSO_WM_UNIT_HIGHLIGHT" val="0"/>
  <p:tag name="KSO_WM_UNIT_COMPATIBLE" val="0"/>
  <p:tag name="KSO_WM_UNIT_DIAGRAM_ISNUMVISUAL" val="0"/>
  <p:tag name="KSO_WM_UNIT_DIAGRAM_ISREFERUNIT" val="0"/>
  <p:tag name="KSO_WM_UNIT_ID" val="diagram20233205_3*l_h_i*1_1_2"/>
  <p:tag name="KSO_WM_TEMPLATE_CATEGORY" val="diagram"/>
  <p:tag name="KSO_WM_TEMPLATE_INDEX" val="20233205"/>
  <p:tag name="KSO_WM_UNIT_LAYERLEVEL" val="1_1_1"/>
  <p:tag name="KSO_WM_TAG_VERSION" val="3.0"/>
  <p:tag name="KSO_WM_DIAGRAM_GROUP_CODE" val="l1-1"/>
  <p:tag name="KSO_WM_UNIT_TYPE" val="l_h_i"/>
  <p:tag name="KSO_WM_UNIT_INDEX" val="1_1_2"/>
  <p:tag name="KSO_WM_DIAGRAM_VERSION" val="3"/>
  <p:tag name="KSO_WM_DIAGRAM_COLOR_TRICK" val="1"/>
  <p:tag name="KSO_WM_DIAGRAM_COLOR_TEXT_CAN_REMOVE" val="n"/>
  <p:tag name="KSO_WM_DIAGRAM_MAX_ITEMCNT" val="4"/>
  <p:tag name="KSO_WM_DIAGRAM_MIN_ITEMCNT" val="2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1"/>
  <p:tag name="KSO_WM_UNIT_FILL_FORE_SCHEMECOLOR_INDEX" val="5"/>
  <p:tag name="KSO_WM_UNIT_FILL_FORE_SCHEMECOLOR_INDEX_BRIGHTNESS" val="0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6.54998779296875,&quot;left&quot;:56.75,&quot;top&quot;:113.60000610351562,&quot;width&quot;:846.55}"/>
  <p:tag name="KSO_WM_UNIT_HIGHLIGHT" val="0"/>
  <p:tag name="KSO_WM_UNIT_COMPATIBLE" val="0"/>
  <p:tag name="KSO_WM_UNIT_DIAGRAM_ISNUMVISUAL" val="0"/>
  <p:tag name="KSO_WM_UNIT_DIAGRAM_ISREFERUNIT" val="0"/>
  <p:tag name="KSO_WM_UNIT_ID" val="diagram20233205_3*l_h_i*1_2_1"/>
  <p:tag name="KSO_WM_TEMPLATE_CATEGORY" val="diagram"/>
  <p:tag name="KSO_WM_TEMPLATE_INDEX" val="20233205"/>
  <p:tag name="KSO_WM_UNIT_LAYERLEVEL" val="1_1_1"/>
  <p:tag name="KSO_WM_TAG_VERSION" val="3.0"/>
  <p:tag name="KSO_WM_DIAGRAM_GROUP_CODE" val="l1-1"/>
  <p:tag name="KSO_WM_UNIT_TYPE" val="l_h_i"/>
  <p:tag name="KSO_WM_UNIT_INDEX" val="1_2_1"/>
  <p:tag name="KSO_WM_DIAGRAM_VERSION" val="3"/>
  <p:tag name="KSO_WM_DIAGRAM_COLOR_TRICK" val="1"/>
  <p:tag name="KSO_WM_DIAGRAM_COLOR_TEXT_CAN_REMOVE" val="n"/>
  <p:tag name="KSO_WM_DIAGRAM_MAX_ITEMCNT" val="4"/>
  <p:tag name="KSO_WM_DIAGRAM_MIN_ITEMCNT" val="2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BEAUTIFY_FLAG" val="#wm#"/>
  <p:tag name="KSO_WM_UNIT_LINE_FORE_SCHEMECOLOR_INDEX" val="5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6.54998779296875,&quot;left&quot;:56.75,&quot;top&quot;:113.60000610351562,&quot;width&quot;:846.55}"/>
  <p:tag name="KSO_WM_UNIT_HIGHLIGHT" val="0"/>
  <p:tag name="KSO_WM_UNIT_COMPATIBLE" val="0"/>
  <p:tag name="KSO_WM_UNIT_DIAGRAM_ISNUMVISUAL" val="0"/>
  <p:tag name="KSO_WM_UNIT_DIAGRAM_ISREFERUNIT" val="0"/>
  <p:tag name="KSO_WM_UNIT_ID" val="diagram20233205_3*l_h_i*1_2_4"/>
  <p:tag name="KSO_WM_TEMPLATE_CATEGORY" val="diagram"/>
  <p:tag name="KSO_WM_TEMPLATE_INDEX" val="20233205"/>
  <p:tag name="KSO_WM_UNIT_LAYERLEVEL" val="1_1_1"/>
  <p:tag name="KSO_WM_TAG_VERSION" val="3.0"/>
  <p:tag name="KSO_WM_DIAGRAM_GROUP_CODE" val="l1-1"/>
  <p:tag name="KSO_WM_UNIT_TYPE" val="l_h_i"/>
  <p:tag name="KSO_WM_UNIT_INDEX" val="1_2_4"/>
  <p:tag name="KSO_WM_DIAGRAM_VERSION" val="3"/>
  <p:tag name="KSO_WM_DIAGRAM_COLOR_TRICK" val="1"/>
  <p:tag name="KSO_WM_DIAGRAM_COLOR_TEXT_CAN_REMOVE" val="n"/>
  <p:tag name="KSO_WM_DIAGRAM_MAX_ITEMCNT" val="4"/>
  <p:tag name="KSO_WM_DIAGRAM_MIN_ITEMCNT" val="2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LINE_FORE_SCHEMECOLOR_INDEX" val="5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6.54998779296875,&quot;left&quot;:56.75,&quot;top&quot;:113.60000610351562,&quot;width&quot;:846.55}"/>
  <p:tag name="KSO_WM_UNIT_HIGHLIGHT" val="0"/>
  <p:tag name="KSO_WM_UNIT_COMPATIBLE" val="0"/>
  <p:tag name="KSO_WM_UNIT_DIAGRAM_ISNUMVISUAL" val="0"/>
  <p:tag name="KSO_WM_UNIT_DIAGRAM_ISREFERUNIT" val="0"/>
  <p:tag name="KSO_WM_UNIT_ID" val="diagram20233205_3*l_h_i*1_2_3"/>
  <p:tag name="KSO_WM_TEMPLATE_CATEGORY" val="diagram"/>
  <p:tag name="KSO_WM_TEMPLATE_INDEX" val="20233205"/>
  <p:tag name="KSO_WM_UNIT_LAYERLEVEL" val="1_1_1"/>
  <p:tag name="KSO_WM_TAG_VERSION" val="3.0"/>
  <p:tag name="KSO_WM_DIAGRAM_GROUP_CODE" val="l1-1"/>
  <p:tag name="KSO_WM_UNIT_TYPE" val="l_h_i"/>
  <p:tag name="KSO_WM_UNIT_INDEX" val="1_2_3"/>
  <p:tag name="KSO_WM_DIAGRAM_VERSION" val="3"/>
  <p:tag name="KSO_WM_DIAGRAM_COLOR_TRICK" val="1"/>
  <p:tag name="KSO_WM_DIAGRAM_COLOR_TEXT_CAN_REMOVE" val="n"/>
  <p:tag name="KSO_WM_DIAGRAM_MAX_ITEMCNT" val="4"/>
  <p:tag name="KSO_WM_DIAGRAM_MIN_ITEMCNT" val="2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1"/>
  <p:tag name="KSO_WM_UNIT_FILL_FORE_SCHEMECOLOR_INDEX" val="5"/>
  <p:tag name="KSO_WM_UNIT_FILL_FORE_SCHEMECOLOR_INDEX_BRIGHTNESS" val="0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6.54998779296875,&quot;left&quot;:56.75,&quot;top&quot;:113.60000610351562,&quot;width&quot;:846.55}"/>
  <p:tag name="KSO_WM_UNIT_HIGHLIGHT" val="0"/>
  <p:tag name="KSO_WM_UNIT_COMPATIBLE" val="0"/>
  <p:tag name="KSO_WM_UNIT_DIAGRAM_ISNUMVISUAL" val="0"/>
  <p:tag name="KSO_WM_UNIT_DIAGRAM_ISREFERUNIT" val="0"/>
  <p:tag name="KSO_WM_UNIT_ID" val="diagram20233205_3*l_h_i*1_2_2"/>
  <p:tag name="KSO_WM_TEMPLATE_CATEGORY" val="diagram"/>
  <p:tag name="KSO_WM_TEMPLATE_INDEX" val="20233205"/>
  <p:tag name="KSO_WM_UNIT_LAYERLEVEL" val="1_1_1"/>
  <p:tag name="KSO_WM_TAG_VERSION" val="3.0"/>
  <p:tag name="KSO_WM_DIAGRAM_GROUP_CODE" val="l1-1"/>
  <p:tag name="KSO_WM_UNIT_TYPE" val="l_h_i"/>
  <p:tag name="KSO_WM_UNIT_INDEX" val="1_2_2"/>
  <p:tag name="KSO_WM_DIAGRAM_VERSION" val="3"/>
  <p:tag name="KSO_WM_DIAGRAM_COLOR_TRICK" val="1"/>
  <p:tag name="KSO_WM_DIAGRAM_COLOR_TEXT_CAN_REMOVE" val="n"/>
  <p:tag name="KSO_WM_DIAGRAM_MAX_ITEMCNT" val="4"/>
  <p:tag name="KSO_WM_DIAGRAM_MIN_ITEMCNT" val="2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1"/>
  <p:tag name="KSO_WM_UNIT_FILL_FORE_SCHEMECOLOR_INDEX" val="5"/>
  <p:tag name="KSO_WM_UNIT_FILL_FORE_SCHEMECOLOR_INDEX_BRIGHTNESS" val="0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6.54998779296875,&quot;left&quot;:56.75,&quot;top&quot;:113.60000610351562,&quot;width&quot;:846.55}"/>
  <p:tag name="KSO_WM_UNIT_HIGHLIGHT" val="0"/>
  <p:tag name="KSO_WM_UNIT_COMPATIBLE" val="0"/>
  <p:tag name="KSO_WM_UNIT_DIAGRAM_ISNUMVISUAL" val="0"/>
  <p:tag name="KSO_WM_UNIT_DIAGRAM_ISREFERUNIT" val="0"/>
  <p:tag name="KSO_WM_UNIT_ID" val="diagram20233205_3*l_h_f*1_2_1"/>
  <p:tag name="KSO_WM_TEMPLATE_CATEGORY" val="diagram"/>
  <p:tag name="KSO_WM_TEMPLATE_INDEX" val="20233205"/>
  <p:tag name="KSO_WM_UNIT_LAYERLEVEL" val="1_1_1"/>
  <p:tag name="KSO_WM_TAG_VERSION" val="3.0"/>
  <p:tag name="KSO_WM_DIAGRAM_GROUP_CODE" val="l1-1"/>
  <p:tag name="KSO_WM_UNIT_SUBTYPE" val="a"/>
  <p:tag name="KSO_WM_UNIT_NOCLEAR" val="0"/>
  <p:tag name="KSO_WM_UNIT_TYPE" val="l_h_f"/>
  <p:tag name="KSO_WM_UNIT_INDEX" val="1_2_1"/>
  <p:tag name="KSO_WM_DIAGRAM_VERSION" val="3"/>
  <p:tag name="KSO_WM_DIAGRAM_COLOR_TRICK" val="1"/>
  <p:tag name="KSO_WM_DIAGRAM_COLOR_TEXT_CAN_REMOVE" val="n"/>
  <p:tag name="KSO_WM_DIAGRAM_MAX_ITEMCNT" val="4"/>
  <p:tag name="KSO_WM_DIAGRAM_MIN_ITEMCNT" val="2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UNIT_TEXT_LAYER_COUNT" val="1"/>
  <p:tag name="KSO_WM_UNIT_VALUE" val="112"/>
  <p:tag name="KSO_WM_BEAUTIFY_FLAG" val="#wm#"/>
  <p:tag name="KSO_WM_UNIT_PRESET_TEXT" val="单击此处添加文本具体内容，简明扼要地阐述您的观点。根据需要可酌情增减文字，以便观者准确地理解您传达的思想。单击此处添加文本具体内容，简明扼要地阐述您的观点。根据需要可酌情增减文字"/>
  <p:tag name="KSO_WM_UNIT_TEXT_FILL_FORE_SCHEMECOLOR_INDEX" val="1"/>
  <p:tag name="KSO_WM_UNIT_TEXT_FILL_TYPE" val="1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6.54998779296875,&quot;left&quot;:56.75,&quot;top&quot;:113.60000610351562,&quot;width&quot;:846.55}"/>
  <p:tag name="KSO_WM_UNIT_HIGHLIGHT" val="0"/>
  <p:tag name="KSO_WM_UNIT_COMPATIBLE" val="0"/>
  <p:tag name="KSO_WM_UNIT_DIAGRAM_ISNUMVISUAL" val="0"/>
  <p:tag name="KSO_WM_UNIT_DIAGRAM_ISREFERUNIT" val="0"/>
  <p:tag name="KSO_WM_UNIT_ID" val="diagram20233205_3*l_h_i*1_3_1"/>
  <p:tag name="KSO_WM_TEMPLATE_CATEGORY" val="diagram"/>
  <p:tag name="KSO_WM_TEMPLATE_INDEX" val="20233205"/>
  <p:tag name="KSO_WM_UNIT_LAYERLEVEL" val="1_1_1"/>
  <p:tag name="KSO_WM_TAG_VERSION" val="3.0"/>
  <p:tag name="KSO_WM_DIAGRAM_GROUP_CODE" val="l1-1"/>
  <p:tag name="KSO_WM_UNIT_TYPE" val="l_h_i"/>
  <p:tag name="KSO_WM_UNIT_INDEX" val="1_3_1"/>
  <p:tag name="KSO_WM_DIAGRAM_VERSION" val="3"/>
  <p:tag name="KSO_WM_DIAGRAM_COLOR_TRICK" val="1"/>
  <p:tag name="KSO_WM_DIAGRAM_COLOR_TEXT_CAN_REMOVE" val="n"/>
  <p:tag name="KSO_WM_DIAGRAM_MAX_ITEMCNT" val="4"/>
  <p:tag name="KSO_WM_DIAGRAM_MIN_ITEMCNT" val="2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BEAUTIFY_FLAG" val="#wm#"/>
  <p:tag name="KSO_WM_UNIT_LINE_FORE_SCHEMECOLOR_INDEX" val="5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6.54998779296875,&quot;left&quot;:56.75,&quot;top&quot;:113.60000610351562,&quot;width&quot;:846.55}"/>
  <p:tag name="KSO_WM_UNIT_HIGHLIGHT" val="0"/>
  <p:tag name="KSO_WM_UNIT_COMPATIBLE" val="0"/>
  <p:tag name="KSO_WM_UNIT_DIAGRAM_ISNUMVISUAL" val="0"/>
  <p:tag name="KSO_WM_UNIT_DIAGRAM_ISREFERUNIT" val="0"/>
  <p:tag name="KSO_WM_UNIT_ID" val="diagram20233205_3*l_h_i*1_3_4"/>
  <p:tag name="KSO_WM_TEMPLATE_CATEGORY" val="diagram"/>
  <p:tag name="KSO_WM_TEMPLATE_INDEX" val="20233205"/>
  <p:tag name="KSO_WM_UNIT_LAYERLEVEL" val="1_1_1"/>
  <p:tag name="KSO_WM_TAG_VERSION" val="3.0"/>
  <p:tag name="KSO_WM_DIAGRAM_GROUP_CODE" val="l1-1"/>
  <p:tag name="KSO_WM_UNIT_TYPE" val="l_h_i"/>
  <p:tag name="KSO_WM_UNIT_INDEX" val="1_3_4"/>
  <p:tag name="KSO_WM_DIAGRAM_VERSION" val="3"/>
  <p:tag name="KSO_WM_DIAGRAM_COLOR_TRICK" val="1"/>
  <p:tag name="KSO_WM_DIAGRAM_COLOR_TEXT_CAN_REMOVE" val="n"/>
  <p:tag name="KSO_WM_DIAGRAM_MAX_ITEMCNT" val="4"/>
  <p:tag name="KSO_WM_DIAGRAM_MIN_ITEMCNT" val="2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LINE_FORE_SCHEMECOLOR_INDEX" val="5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6.54998779296875,&quot;left&quot;:56.75,&quot;top&quot;:113.60000610351562,&quot;width&quot;:846.55}"/>
  <p:tag name="KSO_WM_UNIT_HIGHLIGHT" val="0"/>
  <p:tag name="KSO_WM_UNIT_COMPATIBLE" val="0"/>
  <p:tag name="KSO_WM_UNIT_DIAGRAM_ISNUMVISUAL" val="0"/>
  <p:tag name="KSO_WM_UNIT_DIAGRAM_ISREFERUNIT" val="0"/>
  <p:tag name="KSO_WM_UNIT_ID" val="diagram20233205_3*l_h_i*1_3_3"/>
  <p:tag name="KSO_WM_TEMPLATE_CATEGORY" val="diagram"/>
  <p:tag name="KSO_WM_TEMPLATE_INDEX" val="20233205"/>
  <p:tag name="KSO_WM_UNIT_LAYERLEVEL" val="1_1_1"/>
  <p:tag name="KSO_WM_TAG_VERSION" val="3.0"/>
  <p:tag name="KSO_WM_DIAGRAM_GROUP_CODE" val="l1-1"/>
  <p:tag name="KSO_WM_UNIT_TYPE" val="l_h_i"/>
  <p:tag name="KSO_WM_UNIT_INDEX" val="1_3_3"/>
  <p:tag name="KSO_WM_DIAGRAM_VERSION" val="3"/>
  <p:tag name="KSO_WM_DIAGRAM_COLOR_TRICK" val="1"/>
  <p:tag name="KSO_WM_DIAGRAM_COLOR_TEXT_CAN_REMOVE" val="n"/>
  <p:tag name="KSO_WM_DIAGRAM_MAX_ITEMCNT" val="4"/>
  <p:tag name="KSO_WM_DIAGRAM_MIN_ITEMCNT" val="2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1"/>
  <p:tag name="KSO_WM_UNIT_FILL_FORE_SCHEMECOLOR_INDEX" val="5"/>
  <p:tag name="KSO_WM_UNIT_FILL_FORE_SCHEMECOLOR_INDEX_BRIGHTNESS" val="0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6.54998779296875,&quot;left&quot;:56.75,&quot;top&quot;:113.60000610351562,&quot;width&quot;:846.55}"/>
  <p:tag name="KSO_WM_UNIT_HIGHLIGHT" val="0"/>
  <p:tag name="KSO_WM_UNIT_COMPATIBLE" val="0"/>
  <p:tag name="KSO_WM_UNIT_DIAGRAM_ISNUMVISUAL" val="0"/>
  <p:tag name="KSO_WM_UNIT_DIAGRAM_ISREFERUNIT" val="0"/>
  <p:tag name="KSO_WM_UNIT_ID" val="diagram20233205_3*l_h_i*1_3_2"/>
  <p:tag name="KSO_WM_TEMPLATE_CATEGORY" val="diagram"/>
  <p:tag name="KSO_WM_TEMPLATE_INDEX" val="20233205"/>
  <p:tag name="KSO_WM_UNIT_LAYERLEVEL" val="1_1_1"/>
  <p:tag name="KSO_WM_TAG_VERSION" val="3.0"/>
  <p:tag name="KSO_WM_DIAGRAM_GROUP_CODE" val="l1-1"/>
  <p:tag name="KSO_WM_UNIT_TYPE" val="l_h_i"/>
  <p:tag name="KSO_WM_UNIT_INDEX" val="1_3_2"/>
  <p:tag name="KSO_WM_DIAGRAM_VERSION" val="3"/>
  <p:tag name="KSO_WM_DIAGRAM_COLOR_TRICK" val="1"/>
  <p:tag name="KSO_WM_DIAGRAM_COLOR_TEXT_CAN_REMOVE" val="n"/>
  <p:tag name="KSO_WM_DIAGRAM_MAX_ITEMCNT" val="4"/>
  <p:tag name="KSO_WM_DIAGRAM_MIN_ITEMCNT" val="2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1"/>
  <p:tag name="KSO_WM_UNIT_FILL_FORE_SCHEMECOLOR_INDEX" val="5"/>
  <p:tag name="KSO_WM_UNIT_FILL_FORE_SCHEMECOLOR_INDEX_BRIGHTNESS" val="0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6.54998779296875,&quot;left&quot;:56.75,&quot;top&quot;:113.60000610351562,&quot;width&quot;:846.55}"/>
  <p:tag name="KSO_WM_UNIT_HIGHLIGHT" val="0"/>
  <p:tag name="KSO_WM_UNIT_COMPATIBLE" val="0"/>
  <p:tag name="KSO_WM_UNIT_DIAGRAM_ISNUMVISUAL" val="0"/>
  <p:tag name="KSO_WM_UNIT_DIAGRAM_ISREFERUNIT" val="0"/>
  <p:tag name="KSO_WM_UNIT_ID" val="diagram20233205_3*l_h_f*1_3_1"/>
  <p:tag name="KSO_WM_TEMPLATE_CATEGORY" val="diagram"/>
  <p:tag name="KSO_WM_TEMPLATE_INDEX" val="20233205"/>
  <p:tag name="KSO_WM_UNIT_LAYERLEVEL" val="1_1_1"/>
  <p:tag name="KSO_WM_TAG_VERSION" val="3.0"/>
  <p:tag name="KSO_WM_DIAGRAM_GROUP_CODE" val="l1-1"/>
  <p:tag name="KSO_WM_UNIT_SUBTYPE" val="a"/>
  <p:tag name="KSO_WM_UNIT_NOCLEAR" val="0"/>
  <p:tag name="KSO_WM_UNIT_TYPE" val="l_h_f"/>
  <p:tag name="KSO_WM_UNIT_INDEX" val="1_3_1"/>
  <p:tag name="KSO_WM_DIAGRAM_VERSION" val="3"/>
  <p:tag name="KSO_WM_DIAGRAM_COLOR_TRICK" val="1"/>
  <p:tag name="KSO_WM_DIAGRAM_COLOR_TEXT_CAN_REMOVE" val="n"/>
  <p:tag name="KSO_WM_DIAGRAM_MAX_ITEMCNT" val="4"/>
  <p:tag name="KSO_WM_DIAGRAM_MIN_ITEMCNT" val="2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UNIT_TEXT_LAYER_COUNT" val="1"/>
  <p:tag name="KSO_WM_UNIT_VALUE" val="112"/>
  <p:tag name="KSO_WM_BEAUTIFY_FLAG" val="#wm#"/>
  <p:tag name="KSO_WM_UNIT_PRESET_TEXT" val="单击此处添加你的文本具体内容，简明扼要地阐述您的观点。根据需要可酌情增减文字，以便观者准确地理解您传达的思想。单击此处添加你的文本具体内容，简明扼要地阐述您的观点。根据需要可酌情增减文字"/>
  <p:tag name="KSO_WM_UNIT_TEXT_FILL_FORE_SCHEMECOLOR_INDEX" val="1"/>
  <p:tag name="KSO_WM_UNIT_TEXT_FILL_TYPE" val="1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6.54998779296875,&quot;left&quot;:56.75,&quot;top&quot;:113.60000610351562,&quot;width&quot;:846.55}"/>
  <p:tag name="KSO_WM_UNIT_HIGHLIGHT" val="0"/>
  <p:tag name="KSO_WM_UNIT_COMPATIBLE" val="0"/>
  <p:tag name="KSO_WM_UNIT_DIAGRAM_ISNUMVISUAL" val="0"/>
  <p:tag name="KSO_WM_UNIT_DIAGRAM_ISREFERUNIT" val="0"/>
  <p:tag name="KSO_WM_UNIT_ID" val="diagram20233205_3*l_h_i*1_4_1"/>
  <p:tag name="KSO_WM_TEMPLATE_CATEGORY" val="diagram"/>
  <p:tag name="KSO_WM_TEMPLATE_INDEX" val="20233205"/>
  <p:tag name="KSO_WM_UNIT_LAYERLEVEL" val="1_1_1"/>
  <p:tag name="KSO_WM_TAG_VERSION" val="3.0"/>
  <p:tag name="KSO_WM_DIAGRAM_GROUP_CODE" val="l1-1"/>
  <p:tag name="KSO_WM_UNIT_TYPE" val="l_h_i"/>
  <p:tag name="KSO_WM_UNIT_INDEX" val="1_4_1"/>
  <p:tag name="KSO_WM_DIAGRAM_VERSION" val="3"/>
  <p:tag name="KSO_WM_DIAGRAM_COLOR_TRICK" val="1"/>
  <p:tag name="KSO_WM_DIAGRAM_COLOR_TEXT_CAN_REMOVE" val="n"/>
  <p:tag name="KSO_WM_DIAGRAM_MAX_ITEMCNT" val="4"/>
  <p:tag name="KSO_WM_DIAGRAM_MIN_ITEMCNT" val="2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BEAUTIFY_FLAG" val="#wm#"/>
  <p:tag name="KSO_WM_UNIT_LINE_FORE_SCHEMECOLOR_INDEX" val="5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6.54998779296875,&quot;left&quot;:56.75,&quot;top&quot;:113.60000610351562,&quot;width&quot;:846.55}"/>
  <p:tag name="KSO_WM_UNIT_HIGHLIGHT" val="0"/>
  <p:tag name="KSO_WM_UNIT_COMPATIBLE" val="0"/>
  <p:tag name="KSO_WM_UNIT_DIAGRAM_ISNUMVISUAL" val="0"/>
  <p:tag name="KSO_WM_UNIT_DIAGRAM_ISREFERUNIT" val="0"/>
  <p:tag name="KSO_WM_UNIT_ID" val="diagram20233205_3*l_h_i*1_4_4"/>
  <p:tag name="KSO_WM_TEMPLATE_CATEGORY" val="diagram"/>
  <p:tag name="KSO_WM_TEMPLATE_INDEX" val="20233205"/>
  <p:tag name="KSO_WM_UNIT_LAYERLEVEL" val="1_1_1"/>
  <p:tag name="KSO_WM_TAG_VERSION" val="3.0"/>
  <p:tag name="KSO_WM_DIAGRAM_GROUP_CODE" val="l1-1"/>
  <p:tag name="KSO_WM_UNIT_TYPE" val="l_h_i"/>
  <p:tag name="KSO_WM_UNIT_INDEX" val="1_4_4"/>
  <p:tag name="KSO_WM_DIAGRAM_VERSION" val="3"/>
  <p:tag name="KSO_WM_DIAGRAM_COLOR_TRICK" val="1"/>
  <p:tag name="KSO_WM_DIAGRAM_COLOR_TEXT_CAN_REMOVE" val="n"/>
  <p:tag name="KSO_WM_DIAGRAM_MAX_ITEMCNT" val="4"/>
  <p:tag name="KSO_WM_DIAGRAM_MIN_ITEMCNT" val="2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LINE_FORE_SCHEMECOLOR_INDEX" val="5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6.54998779296875,&quot;left&quot;:56.75,&quot;top&quot;:113.60000610351562,&quot;width&quot;:846.55}"/>
  <p:tag name="KSO_WM_UNIT_HIGHLIGHT" val="0"/>
  <p:tag name="KSO_WM_UNIT_COMPATIBLE" val="0"/>
  <p:tag name="KSO_WM_UNIT_DIAGRAM_ISNUMVISUAL" val="0"/>
  <p:tag name="KSO_WM_UNIT_DIAGRAM_ISREFERUNIT" val="0"/>
  <p:tag name="KSO_WM_UNIT_ID" val="diagram20233205_3*l_h_i*1_4_3"/>
  <p:tag name="KSO_WM_TEMPLATE_CATEGORY" val="diagram"/>
  <p:tag name="KSO_WM_TEMPLATE_INDEX" val="20233205"/>
  <p:tag name="KSO_WM_UNIT_LAYERLEVEL" val="1_1_1"/>
  <p:tag name="KSO_WM_TAG_VERSION" val="3.0"/>
  <p:tag name="KSO_WM_DIAGRAM_GROUP_CODE" val="l1-1"/>
  <p:tag name="KSO_WM_UNIT_TYPE" val="l_h_i"/>
  <p:tag name="KSO_WM_UNIT_INDEX" val="1_4_3"/>
  <p:tag name="KSO_WM_DIAGRAM_VERSION" val="3"/>
  <p:tag name="KSO_WM_DIAGRAM_COLOR_TRICK" val="1"/>
  <p:tag name="KSO_WM_DIAGRAM_COLOR_TEXT_CAN_REMOVE" val="n"/>
  <p:tag name="KSO_WM_DIAGRAM_MAX_ITEMCNT" val="4"/>
  <p:tag name="KSO_WM_DIAGRAM_MIN_ITEMCNT" val="2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1"/>
  <p:tag name="KSO_WM_UNIT_FILL_FORE_SCHEMECOLOR_INDEX" val="5"/>
  <p:tag name="KSO_WM_UNIT_FILL_FORE_SCHEMECOLOR_INDEX_BRIGHTNESS" val="0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6.54998779296875,&quot;left&quot;:56.75,&quot;top&quot;:113.60000610351562,&quot;width&quot;:846.55}"/>
  <p:tag name="KSO_WM_UNIT_HIGHLIGHT" val="0"/>
  <p:tag name="KSO_WM_UNIT_COMPATIBLE" val="0"/>
  <p:tag name="KSO_WM_UNIT_DIAGRAM_ISNUMVISUAL" val="0"/>
  <p:tag name="KSO_WM_UNIT_DIAGRAM_ISREFERUNIT" val="0"/>
  <p:tag name="KSO_WM_UNIT_ID" val="diagram20233205_3*l_h_i*1_4_2"/>
  <p:tag name="KSO_WM_TEMPLATE_CATEGORY" val="diagram"/>
  <p:tag name="KSO_WM_TEMPLATE_INDEX" val="20233205"/>
  <p:tag name="KSO_WM_UNIT_LAYERLEVEL" val="1_1_1"/>
  <p:tag name="KSO_WM_TAG_VERSION" val="3.0"/>
  <p:tag name="KSO_WM_DIAGRAM_GROUP_CODE" val="l1-1"/>
  <p:tag name="KSO_WM_UNIT_TYPE" val="l_h_i"/>
  <p:tag name="KSO_WM_UNIT_INDEX" val="1_4_2"/>
  <p:tag name="KSO_WM_DIAGRAM_VERSION" val="3"/>
  <p:tag name="KSO_WM_DIAGRAM_COLOR_TRICK" val="1"/>
  <p:tag name="KSO_WM_DIAGRAM_COLOR_TEXT_CAN_REMOVE" val="n"/>
  <p:tag name="KSO_WM_DIAGRAM_MAX_ITEMCNT" val="4"/>
  <p:tag name="KSO_WM_DIAGRAM_MIN_ITEMCNT" val="2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BEAUTIFY_FLAG" val="#wm#"/>
  <p:tag name="KSO_WM_UNIT_FILL_TYPE" val="1"/>
  <p:tag name="KSO_WM_UNIT_FILL_FORE_SCHEMECOLOR_INDEX" val="5"/>
  <p:tag name="KSO_WM_UNIT_FILL_FORE_SCHEMECOLOR_INDEX_BRIGHTNESS" val="0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6.54998779296875,&quot;left&quot;:56.75,&quot;top&quot;:113.60000610351562,&quot;width&quot;:846.55}"/>
  <p:tag name="KSO_WM_UNIT_HIGHLIGHT" val="0"/>
  <p:tag name="KSO_WM_UNIT_COMPATIBLE" val="0"/>
  <p:tag name="KSO_WM_UNIT_DIAGRAM_ISNUMVISUAL" val="0"/>
  <p:tag name="KSO_WM_UNIT_DIAGRAM_ISREFERUNIT" val="0"/>
  <p:tag name="KSO_WM_UNIT_ID" val="diagram20233205_3*l_h_f*1_4_1"/>
  <p:tag name="KSO_WM_TEMPLATE_CATEGORY" val="diagram"/>
  <p:tag name="KSO_WM_TEMPLATE_INDEX" val="20233205"/>
  <p:tag name="KSO_WM_UNIT_LAYERLEVEL" val="1_1_1"/>
  <p:tag name="KSO_WM_TAG_VERSION" val="3.0"/>
  <p:tag name="KSO_WM_DIAGRAM_GROUP_CODE" val="l1-1"/>
  <p:tag name="KSO_WM_UNIT_SUBTYPE" val="a"/>
  <p:tag name="KSO_WM_UNIT_NOCLEAR" val="0"/>
  <p:tag name="KSO_WM_UNIT_TYPE" val="l_h_f"/>
  <p:tag name="KSO_WM_UNIT_INDEX" val="1_4_1"/>
  <p:tag name="KSO_WM_DIAGRAM_VERSION" val="3"/>
  <p:tag name="KSO_WM_DIAGRAM_COLOR_TRICK" val="1"/>
  <p:tag name="KSO_WM_DIAGRAM_COLOR_TEXT_CAN_REMOVE" val="n"/>
  <p:tag name="KSO_WM_DIAGRAM_MAX_ITEMCNT" val="4"/>
  <p:tag name="KSO_WM_DIAGRAM_MIN_ITEMCNT" val="2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TYPE" val="1"/>
  <p:tag name="KSO_WM_UNIT_TEXT_LAYER_COUNT" val="1"/>
  <p:tag name="KSO_WM_UNIT_VALUE" val="112"/>
  <p:tag name="KSO_WM_BEAUTIFY_FLAG" val="#wm#"/>
  <p:tag name="KSO_WM_UNIT_PRESET_TEXT" val="单击此处添加文本具体内容，简明扼要地阐述您的观点。根据需要可酌情增减文字，以便观者准确地理解您传达的思想。单击此处添加文本具体内容，简明扼要地阐述您的观点。根据需要可酌情增减文字"/>
  <p:tag name="KSO_WM_UNIT_TEXT_FILL_FORE_SCHEMECOLOR_INDEX" val="1"/>
  <p:tag name="KSO_WM_UNIT_TEXT_FILL_TYPE" val="1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3205_3*l_h_x*1_1_1"/>
  <p:tag name="KSO_WM_TEMPLATE_CATEGORY" val="diagram"/>
  <p:tag name="KSO_WM_TEMPLATE_INDEX" val="20233205"/>
  <p:tag name="KSO_WM_UNIT_LAYERLEVEL" val="1_1_1"/>
  <p:tag name="KSO_WM_TAG_VERSION" val="3.0"/>
  <p:tag name="KSO_WM_DIAGRAM_GROUP_CODE" val="l1-1"/>
  <p:tag name="KSO_WM_UNIT_VALUE" val="80*69"/>
  <p:tag name="KSO_WM_UNIT_TYPE" val="l_h_x"/>
  <p:tag name="KSO_WM_UNIT_INDEX" val="1_1_1"/>
  <p:tag name="KSO_WM_DIAGRAM_VERSION" val="3"/>
  <p:tag name="KSO_WM_DIAGRAM_COLOR_TRICK" val="1"/>
  <p:tag name="KSO_WM_DIAGRAM_COLOR_TEXT_CAN_REMOVE" val="n"/>
  <p:tag name="KSO_WM_DIAGRAM_MAX_ITEMCNT" val="4"/>
  <p:tag name="KSO_WM_DIAGRAM_MIN_ITEMCNT" val="2"/>
  <p:tag name="KSO_WM_DIAGRAM_VIRTUALLY_FRAME" val="{&quot;height&quot;:376.54998779296875,&quot;left&quot;:56.75,&quot;top&quot;:113.60000610351562,&quot;width&quot;:846.55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BEAUTIFY_FLAG" val="#wm#"/>
  <p:tag name="KSO_WM_UNIT_FILL_TYPE" val="1"/>
  <p:tag name="KSO_WM_UNIT_FILL_FORE_SCHEMECOLOR_INDEX" val="14"/>
  <p:tag name="KSO_WM_UNIT_FILL_FORE_SCHEMECOLOR_INDEX_BRIGHTNESS" val="0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376.54998779296875,&quot;left&quot;:56.75,&quot;top&quot;:113.60000610351562,&quot;width&quot;:846.55}"/>
  <p:tag name="KSO_WM_UNIT_VALUE" val="90*85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x"/>
  <p:tag name="KSO_WM_UNIT_INDEX" val="1_2_1"/>
  <p:tag name="KSO_WM_UNIT_ID" val="diagram20233205_3*l_h_x*1_2_1"/>
  <p:tag name="KSO_WM_TEMPLATE_CATEGORY" val="diagram"/>
  <p:tag name="KSO_WM_TEMPLATE_INDEX" val="20233205"/>
  <p:tag name="KSO_WM_UNIT_LAYERLEVEL" val="1_1_1"/>
  <p:tag name="KSO_WM_TAG_VERSION" val="3.0"/>
  <p:tag name="KSO_WM_DIAGRAM_VERSION" val="3"/>
  <p:tag name="KSO_WM_DIAGRAM_COLOR_TRICK" val="1"/>
  <p:tag name="KSO_WM_DIAGRAM_COLOR_TEXT_CAN_REMOVE" val="n"/>
  <p:tag name="KSO_WM_DIAGRAM_MAX_ITEMCNT" val="4"/>
  <p:tag name="KSO_WM_DIAGRAM_MIN_ITEMCNT" val="2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BEAUTIFY_FLAG" val="#wm#"/>
  <p:tag name="KSO_WM_UNIT_FILL_TYPE" val="1"/>
  <p:tag name="KSO_WM_UNIT_FILL_FORE_SCHEMECOLOR_INDEX" val="14"/>
  <p:tag name="KSO_WM_UNIT_FILL_FORE_SCHEMECOLOR_INDEX_BRIGHTNESS" val="0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3205_3*l_h_x*1_3_1"/>
  <p:tag name="KSO_WM_TEMPLATE_CATEGORY" val="diagram"/>
  <p:tag name="KSO_WM_TEMPLATE_INDEX" val="20233205"/>
  <p:tag name="KSO_WM_UNIT_LAYERLEVEL" val="1_1_1"/>
  <p:tag name="KSO_WM_TAG_VERSION" val="3.0"/>
  <p:tag name="KSO_WM_DIAGRAM_GROUP_CODE" val="l1-1"/>
  <p:tag name="KSO_WM_UNIT_VALUE" val="64*80"/>
  <p:tag name="KSO_WM_UNIT_TYPE" val="l_h_x"/>
  <p:tag name="KSO_WM_UNIT_INDEX" val="1_3_1"/>
  <p:tag name="KSO_WM_DIAGRAM_VERSION" val="3"/>
  <p:tag name="KSO_WM_DIAGRAM_COLOR_TRICK" val="1"/>
  <p:tag name="KSO_WM_DIAGRAM_COLOR_TEXT_CAN_REMOVE" val="n"/>
  <p:tag name="KSO_WM_DIAGRAM_MAX_ITEMCNT" val="4"/>
  <p:tag name="KSO_WM_DIAGRAM_MIN_ITEMCNT" val="2"/>
  <p:tag name="KSO_WM_DIAGRAM_VIRTUALLY_FRAME" val="{&quot;height&quot;:376.54998779296875,&quot;left&quot;:56.75,&quot;top&quot;:113.60000610351562,&quot;width&quot;:846.55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BEAUTIFY_FLAG" val="#wm#"/>
  <p:tag name="KSO_WM_UNIT_FILL_TYPE" val="1"/>
  <p:tag name="KSO_WM_UNIT_FILL_FORE_SCHEMECOLOR_INDEX" val="14"/>
  <p:tag name="KSO_WM_UNIT_FILL_FORE_SCHEMECOLOR_INDEX_BRIGHTNESS" val="0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ID" val="diagram20233205_3*l_h_x*1_4_1"/>
  <p:tag name="KSO_WM_TEMPLATE_CATEGORY" val="diagram"/>
  <p:tag name="KSO_WM_TEMPLATE_INDEX" val="20233205"/>
  <p:tag name="KSO_WM_UNIT_LAYERLEVEL" val="1_1_1"/>
  <p:tag name="KSO_WM_TAG_VERSION" val="3.0"/>
  <p:tag name="KSO_WM_UNIT_VALUE" val="80*80"/>
  <p:tag name="KSO_WM_UNIT_TYPE" val="l_h_x"/>
  <p:tag name="KSO_WM_UNIT_INDEX" val="1_4_1"/>
  <p:tag name="KSO_WM_DIAGRAM_VERSION" val="3"/>
  <p:tag name="KSO_WM_DIAGRAM_COLOR_TRICK" val="1"/>
  <p:tag name="KSO_WM_DIAGRAM_COLOR_TEXT_CAN_REMOVE" val="n"/>
  <p:tag name="KSO_WM_DIAGRAM_MAX_ITEMCNT" val="4"/>
  <p:tag name="KSO_WM_DIAGRAM_MIN_ITEMCNT" val="2"/>
  <p:tag name="KSO_WM_DIAGRAM_VIRTUALLY_FRAME" val="{&quot;height&quot;:376.54998779296875,&quot;left&quot;:56.75,&quot;top&quot;:113.60000610351562,&quot;width&quot;:846.55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BEAUTIFY_FLAG" val="#wm#"/>
  <p:tag name="KSO_WM_UNIT_FILL_TYPE" val="1"/>
  <p:tag name="KSO_WM_UNIT_FILL_FORE_SCHEMECOLOR_INDEX" val="14"/>
  <p:tag name="KSO_WM_UNIT_FILL_FORE_SCHEMECOLOR_INDEX_BRIGHTNESS" val="0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diagram20231636_2"/>
  <p:tag name="KSO_WM_TEMPLATE_SUBCATEGORY" val="0"/>
  <p:tag name="KSO_WM_TEMPLATE_MASTER_TYPE" val="0"/>
  <p:tag name="KSO_WM_TEMPLATE_COLOR_TYPE" val="0"/>
  <p:tag name="KSO_WM_SLIDE_ITEM_CNT" val="3"/>
  <p:tag name="KSO_WM_SLIDE_INDEX" val="2"/>
  <p:tag name="KSO_WM_TAG_VERSION" val="3.0"/>
  <p:tag name="KSO_WM_BEAUTIFY_FLAG" val="#wm#"/>
  <p:tag name="KSO_WM_TEMPLATE_CATEGORY" val="diagram"/>
  <p:tag name="KSO_WM_TEMPLATE_INDEX" val="20231636"/>
  <p:tag name="KSO_WM_SLIDE_TYPE" val="text"/>
  <p:tag name="KSO_WM_SLIDE_SUBTYPE" val="diag"/>
  <p:tag name="KSO_WM_SLIDE_SIZE" val="851.507*346.68"/>
  <p:tag name="KSO_WM_SLIDE_POSITION" val="55.1157*132.359"/>
  <p:tag name="KSO_WM_SLIDE_LAYOUT" val="a_n"/>
  <p:tag name="KSO_WM_SLIDE_LAYOUT_CNT" val="1_1"/>
  <p:tag name="KSO_WM_SPECIAL_SOURCE" val="bdnull"/>
  <p:tag name="KSO_WM_DIAGRAM_GROUP_CODE" val="n1-1"/>
  <p:tag name="KSO_WM_SLIDE_DIAGTYPE" val="n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DIAGRAM_COLOR_TRICK" val="1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n1-1"/>
  <p:tag name="KSO_WM_UNIT_TYPE" val="n_h_i"/>
  <p:tag name="KSO_WM_UNIT_INDEX" val="1_1_2"/>
  <p:tag name="KSO_WM_UNIT_ID" val="diagram20231636_2*n_h_i*1_1_2"/>
  <p:tag name="KSO_WM_TEMPLATE_CATEGORY" val="diagram"/>
  <p:tag name="KSO_WM_TEMPLATE_INDEX" val="20231636"/>
  <p:tag name="KSO_WM_UNIT_LAYERLEVEL" val="1_1_1"/>
  <p:tag name="KSO_WM_TAG_VERSION" val="3.0"/>
  <p:tag name="KSO_WM_DIAGRAM_VERSION" val="3"/>
  <p:tag name="KSO_WM_DIAGRAM_MAX_ITEMCNT" val="6"/>
  <p:tag name="KSO_WM_DIAGRAM_MIN_ITEMCNT" val="2"/>
  <p:tag name="KSO_WM_DIAGRAM_VIRTUALLY_FRAME" val="{&quot;height&quot;:424.07489624023435,&quot;left&quot;:36.84125635342336,&quot;top&quot;:57.46200069878046,&quot;width&quot;:870.9056762695312}"/>
  <p:tag name="KSO_WM_DIAGRAM_COLOR_MATCH_VALUE" val="{&quot;shape&quot;:{&quot;fill&quot;:{&quot;solid&quot;:{&quot;brightness&quot;:0.699999988079071,&quot;colorType&quot;:1,&quot;foreColorIndex&quot;:5,&quot;transparency&quot;:0.85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1"/>
  <p:tag name="KSO_WM_UNIT_FILL_FORE_SCHEMECOLOR_INDEX" val="5"/>
  <p:tag name="KSO_WM_UNIT_FILL_FORE_SCHEMECOLOR_INDEX_BRIGHTNESS" val="0.7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1636_2*n_h_h_f*1_2_2_1"/>
  <p:tag name="KSO_WM_TEMPLATE_CATEGORY" val="diagram"/>
  <p:tag name="KSO_WM_TEMPLATE_INDEX" val="20231636"/>
  <p:tag name="KSO_WM_UNIT_LAYERLEVEL" val="1_1_1_1"/>
  <p:tag name="KSO_WM_TAG_VERSION" val="3.0"/>
  <p:tag name="KSO_WM_BEAUTIFY_FLAG" val="#wm#"/>
  <p:tag name="KSO_WM_UNIT_SUBTYPE" val="a"/>
  <p:tag name="KSO_WM_UNIT_NOCLEAR" val="0"/>
  <p:tag name="KSO_WM_DIAGRAM_GROUP_CODE" val="n1-1"/>
  <p:tag name="KSO_WM_UNIT_TYPE" val="n_h_h_f"/>
  <p:tag name="KSO_WM_UNIT_INDEX" val="1_2_2_1"/>
  <p:tag name="KSO_WM_UNIT_VALUE" val="104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424.07489624023435,&quot;left&quot;:36.84125635342336,&quot;top&quot;:57.46200069878046,&quot;width&quot;:870.9056762695312}"/>
  <p:tag name="KSO_WM_DIAGRAM_COLOR_MATCH_VALUE" val="{&quot;shape&quot;:{&quot;fill&quot;:{&quot;type&quot;:0},&quot;glow&quot;:{&quot;colorType&quot;:0},&quot;line&quot;:{&quot;gradient&quot;:[{&quot;brightness&quot;:0.800000011920929,&quot;colorType&quot;:1,&quot;foreColorIndex&quot;:6,&quot;pos&quot;:1,&quot;transparency&quot;:1},{&quot;brightness&quot;:0,&quot;colorType&quot;:1,&quot;foreColorIndex&quot;:5,&quot;pos&quot;:0.019999999552965164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  <p:tag name="KSO_WM_UNIT_TEXT_TYPE" val="1"/>
  <p:tag name="KSO_WM_UNIT_TEXT_LAYER_COUNT" val="1"/>
  <p:tag name="KSO_WM_UNIT_PRESET_TEXT" val="单击此处输入你的项正文，文字是您思想的提炼，请尽量言简意赅的阐述观点，单击此处输入你的项正文"/>
  <p:tag name="KSO_WM_UNIT_TEXT_FILL_FORE_SCHEMECOLOR_INDEX" val="1"/>
  <p:tag name="KSO_WM_UNIT_TEXT_FILL_TYPE" val="1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1636_2*n_h_h_f*1_2_1_1"/>
  <p:tag name="KSO_WM_TEMPLATE_CATEGORY" val="diagram"/>
  <p:tag name="KSO_WM_TEMPLATE_INDEX" val="20231636"/>
  <p:tag name="KSO_WM_UNIT_LAYERLEVEL" val="1_1_1_1"/>
  <p:tag name="KSO_WM_TAG_VERSION" val="3.0"/>
  <p:tag name="KSO_WM_BEAUTIFY_FLAG" val="#wm#"/>
  <p:tag name="KSO_WM_UNIT_SUBTYPE" val="a"/>
  <p:tag name="KSO_WM_UNIT_NOCLEAR" val="0"/>
  <p:tag name="KSO_WM_DIAGRAM_GROUP_CODE" val="n1-1"/>
  <p:tag name="KSO_WM_UNIT_TYPE" val="n_h_h_f"/>
  <p:tag name="KSO_WM_UNIT_INDEX" val="1_2_1_1"/>
  <p:tag name="KSO_WM_UNIT_VALUE" val="116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424.07489624023435,&quot;left&quot;:36.84125635342336,&quot;top&quot;:57.46200069878046,&quot;width&quot;:870.9056762695312}"/>
  <p:tag name="KSO_WM_DIAGRAM_COLOR_MATCH_VALUE" val="{&quot;shape&quot;:{&quot;fill&quot;:{&quot;type&quot;:0},&quot;glow&quot;:{&quot;colorType&quot;:0},&quot;line&quot;:{&quot;gradient&quot;:[{&quot;brightness&quot;:0.800000011920929,&quot;colorType&quot;:1,&quot;foreColorIndex&quot;:6,&quot;pos&quot;:1,&quot;transparency&quot;:1},{&quot;brightness&quot;:0,&quot;colorType&quot;:1,&quot;foreColorIndex&quot;:5,&quot;pos&quot;:0.019999999552965164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  <p:tag name="KSO_WM_UNIT_TEXT_TYPE" val="1"/>
  <p:tag name="KSO_WM_UNIT_TEXT_LAYER_COUNT" val="1"/>
  <p:tag name="KSO_WM_UNIT_PRESET_TEXT" val="单击此处输入你的项正文，文字是您思想的提炼，请尽量言简意赅的阐述观点，单击此处输入你的项正文"/>
  <p:tag name="KSO_WM_UNIT_TEXT_FILL_FORE_SCHEMECOLOR_INDEX" val="1"/>
  <p:tag name="KSO_WM_UNIT_TEXT_FILL_TYPE" val="1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1636_2*n_h_h_f*1_2_3_1"/>
  <p:tag name="KSO_WM_TEMPLATE_CATEGORY" val="diagram"/>
  <p:tag name="KSO_WM_TEMPLATE_INDEX" val="20231636"/>
  <p:tag name="KSO_WM_UNIT_LAYERLEVEL" val="1_1_1_1"/>
  <p:tag name="KSO_WM_TAG_VERSION" val="3.0"/>
  <p:tag name="KSO_WM_BEAUTIFY_FLAG" val="#wm#"/>
  <p:tag name="KSO_WM_UNIT_SUBTYPE" val="a"/>
  <p:tag name="KSO_WM_UNIT_NOCLEAR" val="0"/>
  <p:tag name="KSO_WM_DIAGRAM_GROUP_CODE" val="n1-1"/>
  <p:tag name="KSO_WM_UNIT_TYPE" val="n_h_h_f"/>
  <p:tag name="KSO_WM_UNIT_INDEX" val="1_2_3_1"/>
  <p:tag name="KSO_WM_UNIT_VALUE" val="116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424.07489624023435,&quot;left&quot;:36.84125635342336,&quot;top&quot;:57.46200069878046,&quot;width&quot;:870.9056762695312}"/>
  <p:tag name="KSO_WM_DIAGRAM_COLOR_MATCH_VALUE" val="{&quot;shape&quot;:{&quot;fill&quot;:{&quot;type&quot;:0},&quot;glow&quot;:{&quot;colorType&quot;:0},&quot;line&quot;:{&quot;gradient&quot;:[{&quot;brightness&quot;:0.800000011920929,&quot;colorType&quot;:1,&quot;foreColorIndex&quot;:6,&quot;pos&quot;:1,&quot;transparency&quot;:1},{&quot;brightness&quot;:0,&quot;colorType&quot;:1,&quot;foreColorIndex&quot;:5,&quot;pos&quot;:0.019999999552965164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FILL_TYPE" val="3"/>
  <p:tag name="KSO_WM_UNIT_TEXT_TYPE" val="1"/>
  <p:tag name="KSO_WM_UNIT_TEXT_LAYER_COUNT" val="1"/>
  <p:tag name="KSO_WM_UNIT_PRESET_TEXT" val="单击此处输入你的项正文，文字是您思想的提炼，请尽量言简意赅的阐述观点，单击此处输入你的项正文"/>
  <p:tag name="KSO_WM_UNIT_TEXT_FILL_FORE_SCHEMECOLOR_INDEX" val="1"/>
  <p:tag name="KSO_WM_UNIT_TEXT_FILL_TYPE" val="1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diagram20231636_2*n_h_a*1_1_1"/>
  <p:tag name="KSO_WM_TEMPLATE_CATEGORY" val="diagram"/>
  <p:tag name="KSO_WM_TEMPLATE_INDEX" val="20231636"/>
  <p:tag name="KSO_WM_UNIT_LAYERLEVEL" val="1_1_1"/>
  <p:tag name="KSO_WM_TAG_VERSION" val="3.0"/>
  <p:tag name="KSO_WM_DIAGRAM_GROUP_CODE" val="n1-1"/>
  <p:tag name="KSO_WM_UNIT_TYPE" val="n_h_a"/>
  <p:tag name="KSO_WM_UNIT_INDEX" val="1_1_1"/>
  <p:tag name="KSO_WM_UNIT_ISCONTENTSTITLE" val="0"/>
  <p:tag name="KSO_WM_UNIT_ISNUMDGMTITLE" val="0"/>
  <p:tag name="KSO_WM_UNIT_NOCLEAR" val="0"/>
  <p:tag name="KSO_WM_DIAGRAM_VERSION" val="3"/>
  <p:tag name="KSO_WM_DIAGRAM_COLOR_TRICK" val="1"/>
  <p:tag name="KSO_WM_DIAGRAM_COLOR_TEXT_CAN_REMOVE" val="n"/>
  <p:tag name="KSO_WM_DIAGRAM_MAX_ITEMCNT" val="6"/>
  <p:tag name="KSO_WM_DIAGRAM_MIN_ITEMCNT" val="2"/>
  <p:tag name="KSO_WM_DIAGRAM_VIRTUALLY_FRAME" val="{&quot;height&quot;:424.07489624023435,&quot;left&quot;:36.84125635342336,&quot;top&quot;:57.46200069878046,&quot;width&quot;:870.9056762695312}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VALUE" val="70"/>
  <p:tag name="KSO_WM_UNIT_TEXT_TYPE" val="1"/>
  <p:tag name="KSO_WM_UNIT_PRESET_TEXT" val="添加项标题"/>
  <p:tag name="KSO_WM_UNIT_LINE_FORE_SCHEMECOLOR_INDEX" val="5"/>
  <p:tag name="KSO_WM_UNIT_TEXT_FILL_FORE_SCHEMECOLOR_INDEX" val="1"/>
  <p:tag name="KSO_WM_UNIT_TEXT_FILL_TYPE" val="1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diagram"/>
  <p:tag name="KSO_WM_TEMPLATE_INDEX" val="20233337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ID" val="custom20234773_1"/>
  <p:tag name="KSO_WM_TEMPLATE_SUBCATEGORY" val="0"/>
  <p:tag name="KSO_WM_TEMPLATE_MASTER_TYPE" val="0"/>
  <p:tag name="KSO_WM_TEMPLATE_COLOR_TYPE" val="0"/>
  <p:tag name="KSO_WM_SLIDE_TYPE" val="text"/>
  <p:tag name="KSO_WM_SLIDE_SUBTYPE" val="picTxt"/>
  <p:tag name="KSO_WM_SLIDE_ITEM_CNT" val="2"/>
  <p:tag name="KSO_WM_SLIDE_INDEX" val="1"/>
  <p:tag name="KSO_WM_SLIDE_SIZE" val="552.2*360.15"/>
  <p:tag name="KSO_WM_SLIDE_POSITION" val="48*131.8"/>
  <p:tag name="KSO_WM_DIAGRAM_GROUP_CODE" val="l1-1"/>
  <p:tag name="KSO_WM_SLIDE_DIAGTYPE" val="l"/>
  <p:tag name="KSO_WM_TAG_VERSION" val="3.0"/>
  <p:tag name="KSO_WM_BEAUTIFY_FLAG" val="#wm#"/>
  <p:tag name="KSO_WM_TEMPLATE_CATEGORY" val="custom"/>
  <p:tag name="KSO_WM_TEMPLATE_INDEX" val="20234773"/>
  <p:tag name="KSO_WM_SLIDE_LAYOUT" val="a_d_l"/>
  <p:tag name="KSO_WM_SLIDE_LAYOUT_CNT" val="1_1_1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custom20234773_1*a*1"/>
  <p:tag name="KSO_WM_TEMPLATE_CATEGORY" val="custom"/>
  <p:tag name="KSO_WM_TEMPLATE_INDEX" val="20234773"/>
  <p:tag name="KSO_WM_UNIT_LAYERLEVEL" val="1"/>
  <p:tag name="KSO_WM_TAG_VERSION" val="3.0"/>
  <p:tag name="KSO_WM_BEAUTIFY_FLAG" val="#wm#"/>
  <p:tag name="KSO_WM_UNIT_TEXT_TYPE" val="1"/>
  <p:tag name="KSO_WM_UNIT_PRESET_TEXT" val="单击此处添加标题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d"/>
  <p:tag name="KSO_WM_UNIT_INDEX" val="1"/>
  <p:tag name="KSO_WM_UNIT_ID" val="custom20234773_1*d*1"/>
  <p:tag name="KSO_WM_TEMPLATE_CATEGORY" val="custom"/>
  <p:tag name="KSO_WM_TEMPLATE_INDEX" val="20234773"/>
  <p:tag name="KSO_WM_UNIT_LAYERLEVEL" val="1"/>
  <p:tag name="KSO_WM_TAG_VERSION" val="3.0"/>
  <p:tag name="KSO_WM_BEAUTIFY_FLAG" val="#wm#"/>
  <p:tag name="KSO_WM_UNIT_VALUE" val="1906*899"/>
  <p:tag name="KSO_WM_UNIT_PICTURE_SUBTYPE" val="a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i"/>
  <p:tag name="KSO_WM_UNIT_INDEX" val="1"/>
  <p:tag name="KSO_WM_UNIT_ID" val="custom20234773_1*i*1"/>
  <p:tag name="KSO_WM_TEMPLATE_CATEGORY" val="custom"/>
  <p:tag name="KSO_WM_TEMPLATE_INDEX" val="20234773"/>
  <p:tag name="KSO_WM_UNIT_LAYERLEVEL" val="1"/>
  <p:tag name="KSO_WM_TAG_VERSION" val="3.0"/>
  <p:tag name="KSO_WM_BEAUTIFY_FLAG" val="#wm#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i"/>
  <p:tag name="KSO_WM_UNIT_INDEX" val="2"/>
  <p:tag name="KSO_WM_UNIT_ID" val="custom20234773_1*i*2"/>
  <p:tag name="KSO_WM_TEMPLATE_CATEGORY" val="custom"/>
  <p:tag name="KSO_WM_TEMPLATE_INDEX" val="20234773"/>
  <p:tag name="KSO_WM_UNIT_LAYERLEVEL" val="1"/>
  <p:tag name="KSO_WM_TAG_VERSION" val="3.0"/>
  <p:tag name="KSO_WM_BEAUTIFY_FLAG" val="#wm#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i"/>
  <p:tag name="KSO_WM_UNIT_INDEX" val="3"/>
  <p:tag name="KSO_WM_UNIT_ID" val="custom20234773_1*i*3"/>
  <p:tag name="KSO_WM_TEMPLATE_CATEGORY" val="custom"/>
  <p:tag name="KSO_WM_TEMPLATE_INDEX" val="20234773"/>
  <p:tag name="KSO_WM_UNIT_LAYERLEVEL" val="1"/>
  <p:tag name="KSO_WM_TAG_VERSION" val="3.0"/>
  <p:tag name="KSO_WM_BEAUTIFY_FLAG" val="#wm#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diagram20235545_1*l_i*1_1"/>
  <p:tag name="KSO_WM_TEMPLATE_CATEGORY" val="diagram"/>
  <p:tag name="KSO_WM_TEMPLATE_INDEX" val="20235545"/>
  <p:tag name="KSO_WM_UNIT_LAYERLEVEL" val="1_1"/>
  <p:tag name="KSO_WM_TAG_VERSION" val="3.0"/>
  <p:tag name="KSO_WM_BEAUTIFY_FLAG" val="#wm#"/>
  <p:tag name="KSO_WM_UNIT_TYPE" val="l_i"/>
  <p:tag name="KSO_WM_UNIT_INDEX" val="1_1"/>
  <p:tag name="KSO_WM_DIAGRAM_GROUP_CODE" val="l1-1"/>
  <p:tag name="KSO_WM_DIAGRAM_VERSION" val="3"/>
  <p:tag name="KSO_WM_DIAGRAM_COLOR_TRICK" val="1"/>
  <p:tag name="KSO_WM_DIAGRAM_COLOR_TEXT_CAN_REMOVE" val="n"/>
  <p:tag name="KSO_WM_DIAGRAM_MAX_ITEMCNT" val="8"/>
  <p:tag name="KSO_WM_DIAGRAM_MIN_ITEMCNT" val="2"/>
  <p:tag name="KSO_WM_DIAGRAM_VIRTUALLY_FRAME" val="{&quot;height&quot;:360.79998779296875,&quot;left&quot;:47.8027587890625,&quot;top&quot;:131.35000610351562,&quot;width&quot;:552.594482421875}"/>
  <p:tag name="KSO_WM_DIAGRAM_COLOR_MATCH_VALUE" val="{&quot;shape&quot;:{&quot;fill&quot;:{&quot;solid&quot;:{&quot;brightness&quot;:0,&quot;colorType&quot;:2,&quot;rgb&quot;:&quot;#ffffff&quot;,&quot;transparency&quot;: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5545_1*l_h_f*1_1_1"/>
  <p:tag name="KSO_WM_TEMPLATE_CATEGORY" val="diagram"/>
  <p:tag name="KSO_WM_TEMPLATE_INDEX" val="20235545"/>
  <p:tag name="KSO_WM_UNIT_LAYERLEVEL" val="1_1_1"/>
  <p:tag name="KSO_WM_TAG_VERSION" val="3.0"/>
  <p:tag name="KSO_WM_BEAUTIFY_FLAG" val="#wm#"/>
  <p:tag name="KSO_WM_UNIT_TEXT_LAYER_COUNT" val="1"/>
  <p:tag name="KSO_WM_DIAGRAM_GROUP_CODE" val="l1-1"/>
  <p:tag name="KSO_WM_DIAGRAM_VERSION" val="3"/>
  <p:tag name="KSO_WM_DIAGRAM_COLOR_TRICK" val="1"/>
  <p:tag name="KSO_WM_DIAGRAM_COLOR_TEXT_CAN_REMOVE" val="n"/>
  <p:tag name="KSO_WM_UNIT_PRESET_TEXT" val="单击此处编辑添加正文，文字是您思想的提炼，为了最终演示发布的良好效果。根据需要可酌情增减文字，以便观者准确理解您所传达的信息。"/>
  <p:tag name="KSO_WM_UNIT_TEXT_FILL_FORE_SCHEMECOLOR_INDEX" val="1"/>
  <p:tag name="KSO_WM_UNIT_TEXT_FILL_TYPE" val="1"/>
  <p:tag name="KSO_WM_UNIT_TEXT_TYPE" val="1"/>
  <p:tag name="KSO_WM_DIAGRAM_MAX_ITEMCNT" val="8"/>
  <p:tag name="KSO_WM_DIAGRAM_MIN_ITEMCNT" val="2"/>
  <p:tag name="KSO_WM_DIAGRAM_VIRTUALLY_FRAME" val="{&quot;height&quot;:360.79998779296875,&quot;left&quot;:47.8027587890625,&quot;top&quot;:131.35000610351562,&quot;width&quot;:552.5944824218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1_1"/>
  <p:tag name="KSO_WM_UNIT_ID" val="diagram20235545_1*l_h_a*1_1_1"/>
  <p:tag name="KSO_WM_TEMPLATE_CATEGORY" val="diagram"/>
  <p:tag name="KSO_WM_TEMPLATE_INDEX" val="20235545"/>
  <p:tag name="KSO_WM_UNIT_LAYERLEVEL" val="1_1_1"/>
  <p:tag name="KSO_WM_TAG_VERSION" val="3.0"/>
  <p:tag name="KSO_WM_BEAUTIFY_FLAG" val="#wm#"/>
  <p:tag name="KSO_WM_DIAGRAM_GROUP_CODE" val="l1-1"/>
  <p:tag name="KSO_WM_DIAGRAM_VERSION" val="3"/>
  <p:tag name="KSO_WM_DIAGRAM_COLOR_TRICK" val="1"/>
  <p:tag name="KSO_WM_DIAGRAM_COLOR_TEXT_CAN_REMOVE" val="n"/>
  <p:tag name="KSO_WM_UNIT_PRESET_TEXT" val="单击此处添加项标题"/>
  <p:tag name="KSO_WM_UNIT_TEXT_FILL_FORE_SCHEMECOLOR_INDEX" val="1"/>
  <p:tag name="KSO_WM_UNIT_TEXT_FILL_TYPE" val="1"/>
  <p:tag name="KSO_WM_UNIT_TEXT_TYPE" val="1"/>
  <p:tag name="KSO_WM_DIAGRAM_MAX_ITEMCNT" val="8"/>
  <p:tag name="KSO_WM_DIAGRAM_MIN_ITEMCNT" val="2"/>
  <p:tag name="KSO_WM_DIAGRAM_VIRTUALLY_FRAME" val="{&quot;height&quot;:360.79998779296875,&quot;left&quot;:47.8027587890625,&quot;top&quot;:131.35000610351562,&quot;width&quot;:552.5944824218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2_1"/>
  <p:tag name="KSO_WM_UNIT_ID" val="diagram20235545_1*l_h_f*1_2_1"/>
  <p:tag name="KSO_WM_TEMPLATE_CATEGORY" val="diagram"/>
  <p:tag name="KSO_WM_TEMPLATE_INDEX" val="20235545"/>
  <p:tag name="KSO_WM_UNIT_LAYERLEVEL" val="1_1_1"/>
  <p:tag name="KSO_WM_TAG_VERSION" val="3.0"/>
  <p:tag name="KSO_WM_BEAUTIFY_FLAG" val="#wm#"/>
  <p:tag name="KSO_WM_UNIT_TEXT_LAYER_COUNT" val="1"/>
  <p:tag name="KSO_WM_DIAGRAM_GROUP_CODE" val="l1-1"/>
  <p:tag name="KSO_WM_DIAGRAM_VERSION" val="3"/>
  <p:tag name="KSO_WM_DIAGRAM_COLOR_TRICK" val="1"/>
  <p:tag name="KSO_WM_DIAGRAM_COLOR_TEXT_CAN_REMOVE" val="n"/>
  <p:tag name="KSO_WM_UNIT_PRESET_TEXT" val="单击此处添加正文，文字是您思想的提炼，为了最终演示发布的良好效果。根据需要可酌情增减文字，以便观者准确理解您所传达的信息。"/>
  <p:tag name="KSO_WM_UNIT_TEXT_FILL_FORE_SCHEMECOLOR_INDEX" val="1"/>
  <p:tag name="KSO_WM_UNIT_TEXT_FILL_TYPE" val="1"/>
  <p:tag name="KSO_WM_UNIT_TEXT_TYPE" val="1"/>
  <p:tag name="KSO_WM_DIAGRAM_MAX_ITEMCNT" val="8"/>
  <p:tag name="KSO_WM_DIAGRAM_MIN_ITEMCNT" val="2"/>
  <p:tag name="KSO_WM_DIAGRAM_VIRTUALLY_FRAME" val="{&quot;height&quot;:360.79998779296875,&quot;left&quot;:47.8027587890625,&quot;top&quot;:131.35000610351562,&quot;width&quot;:552.5944824218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2_1"/>
  <p:tag name="KSO_WM_UNIT_ID" val="diagram20235545_1*l_h_a*1_2_1"/>
  <p:tag name="KSO_WM_TEMPLATE_CATEGORY" val="diagram"/>
  <p:tag name="KSO_WM_TEMPLATE_INDEX" val="20235545"/>
  <p:tag name="KSO_WM_UNIT_LAYERLEVEL" val="1_1_1"/>
  <p:tag name="KSO_WM_TAG_VERSION" val="3.0"/>
  <p:tag name="KSO_WM_BEAUTIFY_FLAG" val="#wm#"/>
  <p:tag name="KSO_WM_DIAGRAM_GROUP_CODE" val="l1-1"/>
  <p:tag name="KSO_WM_DIAGRAM_VERSION" val="3"/>
  <p:tag name="KSO_WM_DIAGRAM_COLOR_TRICK" val="1"/>
  <p:tag name="KSO_WM_DIAGRAM_COLOR_TEXT_CAN_REMOVE" val="n"/>
  <p:tag name="KSO_WM_UNIT_PRESET_TEXT" val="单击此处添加项标题"/>
  <p:tag name="KSO_WM_UNIT_TEXT_FILL_FORE_SCHEMECOLOR_INDEX" val="1"/>
  <p:tag name="KSO_WM_UNIT_TEXT_FILL_TYPE" val="1"/>
  <p:tag name="KSO_WM_UNIT_TEXT_TYPE" val="1"/>
  <p:tag name="KSO_WM_DIAGRAM_MAX_ITEMCNT" val="8"/>
  <p:tag name="KSO_WM_DIAGRAM_MIN_ITEMCNT" val="2"/>
  <p:tag name="KSO_WM_DIAGRAM_VIRTUALLY_FRAME" val="{&quot;height&quot;:360.79998779296875,&quot;left&quot;:47.8027587890625,&quot;top&quot;:131.35000610351562,&quot;width&quot;:552.59448242187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BEAUTIFY_FLAG" val="#wm#"/>
  <p:tag name="KSO_WM_TEMPLATE_CATEGORY" val="custom"/>
  <p:tag name="KSO_WM_TEMPLATE_INDEX" val="20234773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a"/>
  <p:tag name="KSO_WM_UNIT_INDEX" val="1"/>
  <p:tag name="KSO_WM_BEAUTIFY_FLAG" val="#wm#"/>
  <p:tag name="KSO_WM_TAG_VERSION" val="3.0"/>
  <p:tag name="KSO_WM_UNIT_PRESET_TEXT" val="单击此处编辑母版标题样式"/>
  <p:tag name="KSO_WM_UNIT_ID" val="_7*a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UNIT_ISCONTENTSTITLE" val="0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SLIDE_TYPE" val="endPage"/>
  <p:tag name="KSO_WM_TEMPLATE_SUBCATEGORY" val="29"/>
  <p:tag name="KSO_WM_TEMPLATE_COLOR_TYPE" val="0"/>
  <p:tag name="KSO_WM_TAG_VERSION" val="3.0"/>
  <p:tag name="KSO_WM_SLIDE_SUBTYPE" val="pureTxt"/>
  <p:tag name="KSO_WM_SLIDE_ITEM_CNT" val="0"/>
  <p:tag name="KSO_WM_BEAUTIFY_FLAG" val="#wm#"/>
  <p:tag name="KSO_WM_TEMPLATE_INDEX" val="20238590"/>
  <p:tag name="KSO_WM_TEMPLATE_CATEGORY" val="custom"/>
  <p:tag name="KSO_WM_SLIDE_INDEX" val="9"/>
  <p:tag name="KSO_WM_SLIDE_ID" val="custom20238590_9"/>
  <p:tag name="KSO_WM_TEMPLATE_MASTER_TYPE" val="0"/>
  <p:tag name="KSO_WM_SLIDE_LAYOUT" val="a_b_f"/>
  <p:tag name="KSO_WM_SLIDE_LAYOUT_CNT" val="1_1_1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UNIT_TYPE" val="b"/>
  <p:tag name="KSO_WM_UNIT_INDEX" val="1"/>
  <p:tag name="KSO_WM_BEAUTIFY_FLAG" val="#wm#"/>
  <p:tag name="KSO_WM_TAG_VERSION" val="3.0"/>
  <p:tag name="KSO_WM_UNIT_ID" val="custom20238590_9*b*1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LAYERLEVEL" val="1"/>
  <p:tag name="KSO_WM_TEMPLATE_INDEX" val="20238590"/>
  <p:tag name="KSO_WM_TEMPLATE_CATEGORY" val="custom"/>
  <p:tag name="KSO_WM_UNIT_ISCONTENTSTITLE" val="0"/>
  <p:tag name="KSO_WM_UNIT_VALUE" val="13"/>
</p:tagLst>
</file>

<file path=ppt/theme/theme1.xml><?xml version="1.0" encoding="utf-8"?>
<a:theme xmlns:a="http://schemas.openxmlformats.org/drawingml/2006/main" name="简约风黑白线条职场办公">
  <a:themeElements>
    <a:clrScheme name="">
      <a:dk1>
        <a:srgbClr val="000000"/>
      </a:dk1>
      <a:lt1>
        <a:srgbClr val="FFFFFF"/>
      </a:lt1>
      <a:dk2>
        <a:srgbClr val="0A0A0A"/>
      </a:dk2>
      <a:lt2>
        <a:srgbClr val="F8F8F8"/>
      </a:lt2>
      <a:accent1>
        <a:srgbClr val="768CA4"/>
      </a:accent1>
      <a:accent2>
        <a:srgbClr val="7E809C"/>
      </a:accent2>
      <a:accent3>
        <a:srgbClr val="918199"/>
      </a:accent3>
      <a:accent4>
        <a:srgbClr val="9A9180"/>
      </a:accent4>
      <a:accent5>
        <a:srgbClr val="A68E74"/>
      </a:accent5>
      <a:accent6>
        <a:srgbClr val="A5A377"/>
      </a:accent6>
      <a:hlink>
        <a:srgbClr val="5F5F5F"/>
      </a:hlink>
      <a:folHlink>
        <a:srgbClr val="919191"/>
      </a:folHlink>
    </a:clrScheme>
    <a:fontScheme name="主题字体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Office">
      <a:majorFont>
        <a:latin typeface="宋体"/>
        <a:ea typeface=""/>
        <a:cs typeface=""/>
        <a:font script="Jpan" typeface="游ゴシック Light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宋体"/>
        <a:ea typeface=""/>
        <a:cs typeface=""/>
        <a:font script="Jpan" typeface="游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561</Words>
  <Application>Microsoft Office PowerPoint</Application>
  <PresentationFormat>Widescreen</PresentationFormat>
  <Paragraphs>50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宋体</vt:lpstr>
      <vt:lpstr>Arial</vt:lpstr>
      <vt:lpstr>Calibri</vt:lpstr>
      <vt:lpstr>简约风黑白线条职场办公</vt:lpstr>
      <vt:lpstr>Application for the position of HR Manager</vt:lpstr>
      <vt:lpstr>Questionnaires results</vt:lpstr>
      <vt:lpstr>My Leadership Strengths</vt:lpstr>
      <vt:lpstr>PowerPoint Presentation</vt:lpstr>
      <vt:lpstr>Internal Challenges（Havencares）</vt:lpstr>
      <vt:lpstr>PowerPoint Presentation</vt:lpstr>
      <vt:lpstr>PowerPoint Presentation</vt:lpstr>
      <vt:lpstr>Development Needs &amp; Organisational Support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Julie Thomas</dc:creator>
  <cp:lastModifiedBy>Julie Thomas</cp:lastModifiedBy>
  <cp:revision>10</cp:revision>
  <dcterms:created xsi:type="dcterms:W3CDTF">2026-04-11T16:17:45Z</dcterms:created>
  <dcterms:modified xsi:type="dcterms:W3CDTF">2026-05-10T10:46:04Z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2052-12.1.25205.25205</vt:lpwstr>
  </property>
  <property fmtid="{D5CDD505-2E9C-101B-9397-08002B2CF9AE}" pid="3" name="ICV">
    <vt:lpwstr>D601E6AEF41D4B818115DA69BA9A4633_41</vt:lpwstr>
  </property>
</Properties>
</file>