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8"/>
  </p:notesMasterIdLst>
  <p:sldIdLst>
    <p:sldId id="256" r:id="rId5"/>
    <p:sldId id="257" r:id="rId6"/>
    <p:sldId id="260" r:id="rId7"/>
    <p:sldId id="258" r:id="rId8"/>
    <p:sldId id="355" r:id="rId9"/>
    <p:sldId id="264" r:id="rId10"/>
    <p:sldId id="265" r:id="rId11"/>
    <p:sldId id="261" r:id="rId12"/>
    <p:sldId id="358" r:id="rId13"/>
    <p:sldId id="259" r:id="rId14"/>
    <p:sldId id="330" r:id="rId15"/>
    <p:sldId id="356" r:id="rId16"/>
    <p:sldId id="329" r:id="rId17"/>
    <p:sldId id="357" r:id="rId18"/>
    <p:sldId id="344" r:id="rId19"/>
    <p:sldId id="361" r:id="rId20"/>
    <p:sldId id="270" r:id="rId21"/>
    <p:sldId id="359" r:id="rId22"/>
    <p:sldId id="267" r:id="rId23"/>
    <p:sldId id="271" r:id="rId24"/>
    <p:sldId id="269" r:id="rId25"/>
    <p:sldId id="324" r:id="rId26"/>
    <p:sldId id="26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62"/>
    <p:restoredTop sz="25303" autoAdjust="0"/>
  </p:normalViewPr>
  <p:slideViewPr>
    <p:cSldViewPr snapToGrid="0">
      <p:cViewPr varScale="1">
        <p:scale>
          <a:sx n="28" d="100"/>
          <a:sy n="28" d="100"/>
        </p:scale>
        <p:origin x="375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E9115F-61E0-436D-94DC-C002F376B2A8}"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CDB6307-881A-4148-B071-B7E03F64B89D}">
      <dgm:prSet/>
      <dgm:spPr/>
      <dgm:t>
        <a:bodyPr/>
        <a:lstStyle/>
        <a:p>
          <a:r>
            <a:rPr lang="en-US"/>
            <a:t>Exam Information and Guidance</a:t>
          </a:r>
        </a:p>
      </dgm:t>
    </dgm:pt>
    <dgm:pt modelId="{71444E0D-6EFA-4605-810A-471DAC92B00D}" type="parTrans" cxnId="{49BA80AB-2238-4B55-BC69-D4EC840E82BA}">
      <dgm:prSet/>
      <dgm:spPr/>
      <dgm:t>
        <a:bodyPr/>
        <a:lstStyle/>
        <a:p>
          <a:endParaRPr lang="en-US"/>
        </a:p>
      </dgm:t>
    </dgm:pt>
    <dgm:pt modelId="{5B17B2FB-C7C9-4232-92C3-ED612FFBF7E2}" type="sibTrans" cxnId="{49BA80AB-2238-4B55-BC69-D4EC840E82BA}">
      <dgm:prSet/>
      <dgm:spPr/>
      <dgm:t>
        <a:bodyPr/>
        <a:lstStyle/>
        <a:p>
          <a:endParaRPr lang="en-US"/>
        </a:p>
      </dgm:t>
    </dgm:pt>
    <dgm:pt modelId="{36094B23-F64C-49F9-9E3B-BCF9F96D9DC1}">
      <dgm:prSet/>
      <dgm:spPr/>
      <dgm:t>
        <a:bodyPr/>
        <a:lstStyle/>
        <a:p>
          <a:r>
            <a:rPr lang="en-US"/>
            <a:t>Exam Preparation  </a:t>
          </a:r>
        </a:p>
      </dgm:t>
    </dgm:pt>
    <dgm:pt modelId="{1BA89C34-BE11-41D8-834C-18A85EE6AA87}" type="parTrans" cxnId="{16548290-F41C-469D-819C-673AA0121F35}">
      <dgm:prSet/>
      <dgm:spPr/>
      <dgm:t>
        <a:bodyPr/>
        <a:lstStyle/>
        <a:p>
          <a:endParaRPr lang="en-US"/>
        </a:p>
      </dgm:t>
    </dgm:pt>
    <dgm:pt modelId="{534F0820-709A-4CE7-9AC9-FFF898D551D2}" type="sibTrans" cxnId="{16548290-F41C-469D-819C-673AA0121F35}">
      <dgm:prSet/>
      <dgm:spPr/>
      <dgm:t>
        <a:bodyPr/>
        <a:lstStyle/>
        <a:p>
          <a:endParaRPr lang="en-US"/>
        </a:p>
      </dgm:t>
    </dgm:pt>
    <dgm:pt modelId="{2FB2D503-4BC0-4D5B-B8C8-A77378A4E7CB}">
      <dgm:prSet/>
      <dgm:spPr/>
      <dgm:t>
        <a:bodyPr/>
        <a:lstStyle/>
        <a:p>
          <a:r>
            <a:rPr lang="en-US"/>
            <a:t>Recap from pre-recorded lecturer </a:t>
          </a:r>
        </a:p>
      </dgm:t>
    </dgm:pt>
    <dgm:pt modelId="{BE7C50BA-24DB-42F8-81A9-A54D68D136F8}" type="parTrans" cxnId="{F047A383-4E20-4874-93A1-98DFB6BFF8A6}">
      <dgm:prSet/>
      <dgm:spPr/>
      <dgm:t>
        <a:bodyPr/>
        <a:lstStyle/>
        <a:p>
          <a:endParaRPr lang="en-US"/>
        </a:p>
      </dgm:t>
    </dgm:pt>
    <dgm:pt modelId="{43D16283-04E5-49EA-893F-F84C4934B339}" type="sibTrans" cxnId="{F047A383-4E20-4874-93A1-98DFB6BFF8A6}">
      <dgm:prSet/>
      <dgm:spPr/>
      <dgm:t>
        <a:bodyPr/>
        <a:lstStyle/>
        <a:p>
          <a:endParaRPr lang="en-US"/>
        </a:p>
      </dgm:t>
    </dgm:pt>
    <dgm:pt modelId="{1DC6DD18-DC74-41FC-AEBD-DD6F97142670}" type="pres">
      <dgm:prSet presAssocID="{7DE9115F-61E0-436D-94DC-C002F376B2A8}" presName="root" presStyleCnt="0">
        <dgm:presLayoutVars>
          <dgm:dir/>
          <dgm:resizeHandles val="exact"/>
        </dgm:presLayoutVars>
      </dgm:prSet>
      <dgm:spPr/>
    </dgm:pt>
    <dgm:pt modelId="{608724EB-BF4D-4D81-A0EF-9DCFA0A6A89D}" type="pres">
      <dgm:prSet presAssocID="{7DE9115F-61E0-436D-94DC-C002F376B2A8}" presName="container" presStyleCnt="0">
        <dgm:presLayoutVars>
          <dgm:dir/>
          <dgm:resizeHandles val="exact"/>
        </dgm:presLayoutVars>
      </dgm:prSet>
      <dgm:spPr/>
    </dgm:pt>
    <dgm:pt modelId="{755E5E9C-0011-4365-A7B4-5B1E2CEC8D3D}" type="pres">
      <dgm:prSet presAssocID="{4CDB6307-881A-4148-B071-B7E03F64B89D}" presName="compNode" presStyleCnt="0"/>
      <dgm:spPr/>
    </dgm:pt>
    <dgm:pt modelId="{5A375E44-B56D-431F-B959-D997A6855B1B}" type="pres">
      <dgm:prSet presAssocID="{4CDB6307-881A-4148-B071-B7E03F64B89D}" presName="iconBgRect" presStyleLbl="bgShp" presStyleIdx="0" presStyleCnt="3"/>
      <dgm:spPr/>
    </dgm:pt>
    <dgm:pt modelId="{DD4A7157-6DAF-428F-AF12-54D78AC4192F}" type="pres">
      <dgm:prSet presAssocID="{4CDB6307-881A-4148-B071-B7E03F64B89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C726F962-8405-4B0B-98A5-3B0C9CC2C7D7}" type="pres">
      <dgm:prSet presAssocID="{4CDB6307-881A-4148-B071-B7E03F64B89D}" presName="spaceRect" presStyleCnt="0"/>
      <dgm:spPr/>
    </dgm:pt>
    <dgm:pt modelId="{17B7A4D1-0E92-488C-942A-9FA3FD2051F7}" type="pres">
      <dgm:prSet presAssocID="{4CDB6307-881A-4148-B071-B7E03F64B89D}" presName="textRect" presStyleLbl="revTx" presStyleIdx="0" presStyleCnt="3">
        <dgm:presLayoutVars>
          <dgm:chMax val="1"/>
          <dgm:chPref val="1"/>
        </dgm:presLayoutVars>
      </dgm:prSet>
      <dgm:spPr/>
    </dgm:pt>
    <dgm:pt modelId="{8F2AD4BE-85FD-412F-A63A-E455F231C146}" type="pres">
      <dgm:prSet presAssocID="{5B17B2FB-C7C9-4232-92C3-ED612FFBF7E2}" presName="sibTrans" presStyleLbl="sibTrans2D1" presStyleIdx="0" presStyleCnt="0"/>
      <dgm:spPr/>
    </dgm:pt>
    <dgm:pt modelId="{193BD06B-913A-4AEC-BC9B-ADA39EC43658}" type="pres">
      <dgm:prSet presAssocID="{36094B23-F64C-49F9-9E3B-BCF9F96D9DC1}" presName="compNode" presStyleCnt="0"/>
      <dgm:spPr/>
    </dgm:pt>
    <dgm:pt modelId="{68C7D7CB-0E0E-4747-82B7-9924DE37BD4D}" type="pres">
      <dgm:prSet presAssocID="{36094B23-F64C-49F9-9E3B-BCF9F96D9DC1}" presName="iconBgRect" presStyleLbl="bgShp" presStyleIdx="1" presStyleCnt="3"/>
      <dgm:spPr/>
    </dgm:pt>
    <dgm:pt modelId="{C0B98AB5-0A4E-481E-8AB9-256F3EF4E039}" type="pres">
      <dgm:prSet presAssocID="{36094B23-F64C-49F9-9E3B-BCF9F96D9DC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5BA30552-4D36-43D5-B291-32B3D05889A4}" type="pres">
      <dgm:prSet presAssocID="{36094B23-F64C-49F9-9E3B-BCF9F96D9DC1}" presName="spaceRect" presStyleCnt="0"/>
      <dgm:spPr/>
    </dgm:pt>
    <dgm:pt modelId="{EA43C9D0-3CBB-4694-BD81-9FBFC7E7FE1A}" type="pres">
      <dgm:prSet presAssocID="{36094B23-F64C-49F9-9E3B-BCF9F96D9DC1}" presName="textRect" presStyleLbl="revTx" presStyleIdx="1" presStyleCnt="3">
        <dgm:presLayoutVars>
          <dgm:chMax val="1"/>
          <dgm:chPref val="1"/>
        </dgm:presLayoutVars>
      </dgm:prSet>
      <dgm:spPr/>
    </dgm:pt>
    <dgm:pt modelId="{A21A9AB9-D244-4DA2-8E09-C0493C71FA62}" type="pres">
      <dgm:prSet presAssocID="{534F0820-709A-4CE7-9AC9-FFF898D551D2}" presName="sibTrans" presStyleLbl="sibTrans2D1" presStyleIdx="0" presStyleCnt="0"/>
      <dgm:spPr/>
    </dgm:pt>
    <dgm:pt modelId="{9563FEE3-22EF-49F2-8747-D686B3554236}" type="pres">
      <dgm:prSet presAssocID="{2FB2D503-4BC0-4D5B-B8C8-A77378A4E7CB}" presName="compNode" presStyleCnt="0"/>
      <dgm:spPr/>
    </dgm:pt>
    <dgm:pt modelId="{EE80F982-1DF4-4126-92F1-8638489CEB1B}" type="pres">
      <dgm:prSet presAssocID="{2FB2D503-4BC0-4D5B-B8C8-A77378A4E7CB}" presName="iconBgRect" presStyleLbl="bgShp" presStyleIdx="2" presStyleCnt="3"/>
      <dgm:spPr/>
    </dgm:pt>
    <dgm:pt modelId="{57019577-CADA-43B4-AE3A-2705CAF95A11}" type="pres">
      <dgm:prSet presAssocID="{2FB2D503-4BC0-4D5B-B8C8-A77378A4E7C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 microphone"/>
        </a:ext>
      </dgm:extLst>
    </dgm:pt>
    <dgm:pt modelId="{9538EAB7-0E62-4031-A0D5-DBA8CB4E8BF1}" type="pres">
      <dgm:prSet presAssocID="{2FB2D503-4BC0-4D5B-B8C8-A77378A4E7CB}" presName="spaceRect" presStyleCnt="0"/>
      <dgm:spPr/>
    </dgm:pt>
    <dgm:pt modelId="{C652A995-64BE-40D7-AEC9-8E0B9C5B6EE5}" type="pres">
      <dgm:prSet presAssocID="{2FB2D503-4BC0-4D5B-B8C8-A77378A4E7CB}" presName="textRect" presStyleLbl="revTx" presStyleIdx="2" presStyleCnt="3">
        <dgm:presLayoutVars>
          <dgm:chMax val="1"/>
          <dgm:chPref val="1"/>
        </dgm:presLayoutVars>
      </dgm:prSet>
      <dgm:spPr/>
    </dgm:pt>
  </dgm:ptLst>
  <dgm:cxnLst>
    <dgm:cxn modelId="{8A5D061F-C70B-4E9D-9EDF-B5611A756190}" type="presOf" srcId="{7DE9115F-61E0-436D-94DC-C002F376B2A8}" destId="{1DC6DD18-DC74-41FC-AEBD-DD6F97142670}" srcOrd="0" destOrd="0" presId="urn:microsoft.com/office/officeart/2018/2/layout/IconCircleList"/>
    <dgm:cxn modelId="{C0823424-0F9F-4499-8227-5FD3CDD296F8}" type="presOf" srcId="{2FB2D503-4BC0-4D5B-B8C8-A77378A4E7CB}" destId="{C652A995-64BE-40D7-AEC9-8E0B9C5B6EE5}" srcOrd="0" destOrd="0" presId="urn:microsoft.com/office/officeart/2018/2/layout/IconCircleList"/>
    <dgm:cxn modelId="{BF85CA2F-3CE5-4A72-BAAE-7396F3687ECD}" type="presOf" srcId="{534F0820-709A-4CE7-9AC9-FFF898D551D2}" destId="{A21A9AB9-D244-4DA2-8E09-C0493C71FA62}" srcOrd="0" destOrd="0" presId="urn:microsoft.com/office/officeart/2018/2/layout/IconCircleList"/>
    <dgm:cxn modelId="{F59DD960-53AB-45FA-97D1-1794FE571979}" type="presOf" srcId="{36094B23-F64C-49F9-9E3B-BCF9F96D9DC1}" destId="{EA43C9D0-3CBB-4694-BD81-9FBFC7E7FE1A}" srcOrd="0" destOrd="0" presId="urn:microsoft.com/office/officeart/2018/2/layout/IconCircleList"/>
    <dgm:cxn modelId="{95822C5A-85C3-4639-8733-46D7EEBF2493}" type="presOf" srcId="{4CDB6307-881A-4148-B071-B7E03F64B89D}" destId="{17B7A4D1-0E92-488C-942A-9FA3FD2051F7}" srcOrd="0" destOrd="0" presId="urn:microsoft.com/office/officeart/2018/2/layout/IconCircleList"/>
    <dgm:cxn modelId="{F047A383-4E20-4874-93A1-98DFB6BFF8A6}" srcId="{7DE9115F-61E0-436D-94DC-C002F376B2A8}" destId="{2FB2D503-4BC0-4D5B-B8C8-A77378A4E7CB}" srcOrd="2" destOrd="0" parTransId="{BE7C50BA-24DB-42F8-81A9-A54D68D136F8}" sibTransId="{43D16283-04E5-49EA-893F-F84C4934B339}"/>
    <dgm:cxn modelId="{16548290-F41C-469D-819C-673AA0121F35}" srcId="{7DE9115F-61E0-436D-94DC-C002F376B2A8}" destId="{36094B23-F64C-49F9-9E3B-BCF9F96D9DC1}" srcOrd="1" destOrd="0" parTransId="{1BA89C34-BE11-41D8-834C-18A85EE6AA87}" sibTransId="{534F0820-709A-4CE7-9AC9-FFF898D551D2}"/>
    <dgm:cxn modelId="{F58C54A4-DD55-4DC2-A2A9-039BE2983366}" type="presOf" srcId="{5B17B2FB-C7C9-4232-92C3-ED612FFBF7E2}" destId="{8F2AD4BE-85FD-412F-A63A-E455F231C146}" srcOrd="0" destOrd="0" presId="urn:microsoft.com/office/officeart/2018/2/layout/IconCircleList"/>
    <dgm:cxn modelId="{49BA80AB-2238-4B55-BC69-D4EC840E82BA}" srcId="{7DE9115F-61E0-436D-94DC-C002F376B2A8}" destId="{4CDB6307-881A-4148-B071-B7E03F64B89D}" srcOrd="0" destOrd="0" parTransId="{71444E0D-6EFA-4605-810A-471DAC92B00D}" sibTransId="{5B17B2FB-C7C9-4232-92C3-ED612FFBF7E2}"/>
    <dgm:cxn modelId="{E66CA161-D80F-4A16-8D93-944A5D656860}" type="presParOf" srcId="{1DC6DD18-DC74-41FC-AEBD-DD6F97142670}" destId="{608724EB-BF4D-4D81-A0EF-9DCFA0A6A89D}" srcOrd="0" destOrd="0" presId="urn:microsoft.com/office/officeart/2018/2/layout/IconCircleList"/>
    <dgm:cxn modelId="{7FC20F34-AF93-404A-9618-D616DAC44069}" type="presParOf" srcId="{608724EB-BF4D-4D81-A0EF-9DCFA0A6A89D}" destId="{755E5E9C-0011-4365-A7B4-5B1E2CEC8D3D}" srcOrd="0" destOrd="0" presId="urn:microsoft.com/office/officeart/2018/2/layout/IconCircleList"/>
    <dgm:cxn modelId="{B747B25D-17DC-42C5-93CB-A5F7ACA63528}" type="presParOf" srcId="{755E5E9C-0011-4365-A7B4-5B1E2CEC8D3D}" destId="{5A375E44-B56D-431F-B959-D997A6855B1B}" srcOrd="0" destOrd="0" presId="urn:microsoft.com/office/officeart/2018/2/layout/IconCircleList"/>
    <dgm:cxn modelId="{4AEAABA1-B32F-4350-B0AF-2CC2A7A1AEB3}" type="presParOf" srcId="{755E5E9C-0011-4365-A7B4-5B1E2CEC8D3D}" destId="{DD4A7157-6DAF-428F-AF12-54D78AC4192F}" srcOrd="1" destOrd="0" presId="urn:microsoft.com/office/officeart/2018/2/layout/IconCircleList"/>
    <dgm:cxn modelId="{59F83662-A226-4984-A0C6-D356C4F939A9}" type="presParOf" srcId="{755E5E9C-0011-4365-A7B4-5B1E2CEC8D3D}" destId="{C726F962-8405-4B0B-98A5-3B0C9CC2C7D7}" srcOrd="2" destOrd="0" presId="urn:microsoft.com/office/officeart/2018/2/layout/IconCircleList"/>
    <dgm:cxn modelId="{72E8C38E-7DD4-43D8-BDAC-43FA0CF76BBC}" type="presParOf" srcId="{755E5E9C-0011-4365-A7B4-5B1E2CEC8D3D}" destId="{17B7A4D1-0E92-488C-942A-9FA3FD2051F7}" srcOrd="3" destOrd="0" presId="urn:microsoft.com/office/officeart/2018/2/layout/IconCircleList"/>
    <dgm:cxn modelId="{77D738F2-1A9A-4DE9-94A6-A3168C47C434}" type="presParOf" srcId="{608724EB-BF4D-4D81-A0EF-9DCFA0A6A89D}" destId="{8F2AD4BE-85FD-412F-A63A-E455F231C146}" srcOrd="1" destOrd="0" presId="urn:microsoft.com/office/officeart/2018/2/layout/IconCircleList"/>
    <dgm:cxn modelId="{3CEA6CC6-8CF3-4F8A-8A8B-FD877F311C51}" type="presParOf" srcId="{608724EB-BF4D-4D81-A0EF-9DCFA0A6A89D}" destId="{193BD06B-913A-4AEC-BC9B-ADA39EC43658}" srcOrd="2" destOrd="0" presId="urn:microsoft.com/office/officeart/2018/2/layout/IconCircleList"/>
    <dgm:cxn modelId="{3ECF95BB-70F6-4D23-BA96-6AFDC2052284}" type="presParOf" srcId="{193BD06B-913A-4AEC-BC9B-ADA39EC43658}" destId="{68C7D7CB-0E0E-4747-82B7-9924DE37BD4D}" srcOrd="0" destOrd="0" presId="urn:microsoft.com/office/officeart/2018/2/layout/IconCircleList"/>
    <dgm:cxn modelId="{43332617-1702-4CCA-8767-A8EC29E01974}" type="presParOf" srcId="{193BD06B-913A-4AEC-BC9B-ADA39EC43658}" destId="{C0B98AB5-0A4E-481E-8AB9-256F3EF4E039}" srcOrd="1" destOrd="0" presId="urn:microsoft.com/office/officeart/2018/2/layout/IconCircleList"/>
    <dgm:cxn modelId="{66E24A88-CD74-433F-84A4-825093807D91}" type="presParOf" srcId="{193BD06B-913A-4AEC-BC9B-ADA39EC43658}" destId="{5BA30552-4D36-43D5-B291-32B3D05889A4}" srcOrd="2" destOrd="0" presId="urn:microsoft.com/office/officeart/2018/2/layout/IconCircleList"/>
    <dgm:cxn modelId="{9DE431FE-1237-47E5-9A6F-466556D0FFDB}" type="presParOf" srcId="{193BD06B-913A-4AEC-BC9B-ADA39EC43658}" destId="{EA43C9D0-3CBB-4694-BD81-9FBFC7E7FE1A}" srcOrd="3" destOrd="0" presId="urn:microsoft.com/office/officeart/2018/2/layout/IconCircleList"/>
    <dgm:cxn modelId="{72F00F4F-D6AC-4713-99C4-F9110C295580}" type="presParOf" srcId="{608724EB-BF4D-4D81-A0EF-9DCFA0A6A89D}" destId="{A21A9AB9-D244-4DA2-8E09-C0493C71FA62}" srcOrd="3" destOrd="0" presId="urn:microsoft.com/office/officeart/2018/2/layout/IconCircleList"/>
    <dgm:cxn modelId="{CF72CFD2-4BCD-45D0-97C2-5572A595F3AA}" type="presParOf" srcId="{608724EB-BF4D-4D81-A0EF-9DCFA0A6A89D}" destId="{9563FEE3-22EF-49F2-8747-D686B3554236}" srcOrd="4" destOrd="0" presId="urn:microsoft.com/office/officeart/2018/2/layout/IconCircleList"/>
    <dgm:cxn modelId="{57B5705A-131C-4AD0-A58F-5C42ABABA054}" type="presParOf" srcId="{9563FEE3-22EF-49F2-8747-D686B3554236}" destId="{EE80F982-1DF4-4126-92F1-8638489CEB1B}" srcOrd="0" destOrd="0" presId="urn:microsoft.com/office/officeart/2018/2/layout/IconCircleList"/>
    <dgm:cxn modelId="{46C84249-3B9F-4EE3-8447-9D34280237DC}" type="presParOf" srcId="{9563FEE3-22EF-49F2-8747-D686B3554236}" destId="{57019577-CADA-43B4-AE3A-2705CAF95A11}" srcOrd="1" destOrd="0" presId="urn:microsoft.com/office/officeart/2018/2/layout/IconCircleList"/>
    <dgm:cxn modelId="{DE5EF64A-974D-4664-A2D3-72EADEBE8898}" type="presParOf" srcId="{9563FEE3-22EF-49F2-8747-D686B3554236}" destId="{9538EAB7-0E62-4031-A0D5-DBA8CB4E8BF1}" srcOrd="2" destOrd="0" presId="urn:microsoft.com/office/officeart/2018/2/layout/IconCircleList"/>
    <dgm:cxn modelId="{6D3DE980-2638-45D4-A76D-E40E4342048C}" type="presParOf" srcId="{9563FEE3-22EF-49F2-8747-D686B3554236}" destId="{C652A995-64BE-40D7-AEC9-8E0B9C5B6EE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FE8FF4-2858-4052-9F0D-BB703779D84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920BE20-12D5-460D-B727-2E6B699F1ACD}">
      <dgm:prSet/>
      <dgm:spPr/>
      <dgm:t>
        <a:bodyPr/>
        <a:lstStyle/>
        <a:p>
          <a:r>
            <a:rPr lang="en-US"/>
            <a:t>Defences</a:t>
          </a:r>
        </a:p>
      </dgm:t>
    </dgm:pt>
    <dgm:pt modelId="{72F35C56-7E02-473C-A50C-FE1DE754398C}" type="parTrans" cxnId="{96AE78D6-DB22-4A28-A322-8918B5F74051}">
      <dgm:prSet/>
      <dgm:spPr/>
      <dgm:t>
        <a:bodyPr/>
        <a:lstStyle/>
        <a:p>
          <a:endParaRPr lang="en-US"/>
        </a:p>
      </dgm:t>
    </dgm:pt>
    <dgm:pt modelId="{DBE5CC8C-585A-4FF8-8854-BB8B0A6E2B9F}" type="sibTrans" cxnId="{96AE78D6-DB22-4A28-A322-8918B5F74051}">
      <dgm:prSet/>
      <dgm:spPr/>
      <dgm:t>
        <a:bodyPr/>
        <a:lstStyle/>
        <a:p>
          <a:endParaRPr lang="en-US"/>
        </a:p>
      </dgm:t>
    </dgm:pt>
    <dgm:pt modelId="{A3AA3F78-2918-41AC-B781-DCEF4842EC11}">
      <dgm:prSet/>
      <dgm:spPr/>
      <dgm:t>
        <a:bodyPr/>
        <a:lstStyle/>
        <a:p>
          <a:r>
            <a:rPr lang="en-US"/>
            <a:t>Police Powers </a:t>
          </a:r>
        </a:p>
      </dgm:t>
    </dgm:pt>
    <dgm:pt modelId="{FE18BC10-FE04-4092-9488-ECEE30E8D0CC}" type="parTrans" cxnId="{485F36A4-CE3C-42F2-BD95-98042D08F0CB}">
      <dgm:prSet/>
      <dgm:spPr/>
      <dgm:t>
        <a:bodyPr/>
        <a:lstStyle/>
        <a:p>
          <a:endParaRPr lang="en-US"/>
        </a:p>
      </dgm:t>
    </dgm:pt>
    <dgm:pt modelId="{92C75215-12E0-43BE-9588-8F4E586416C1}" type="sibTrans" cxnId="{485F36A4-CE3C-42F2-BD95-98042D08F0CB}">
      <dgm:prSet/>
      <dgm:spPr/>
      <dgm:t>
        <a:bodyPr/>
        <a:lstStyle/>
        <a:p>
          <a:endParaRPr lang="en-US"/>
        </a:p>
      </dgm:t>
    </dgm:pt>
    <dgm:pt modelId="{41E4C5AD-6D4D-4E77-98DA-BA62082232AD}">
      <dgm:prSet/>
      <dgm:spPr/>
      <dgm:t>
        <a:bodyPr/>
        <a:lstStyle/>
        <a:p>
          <a:r>
            <a:rPr lang="en-US"/>
            <a:t>Judicial Review</a:t>
          </a:r>
        </a:p>
      </dgm:t>
    </dgm:pt>
    <dgm:pt modelId="{E90E80D7-3A99-49FD-9518-E32A8E68BB20}" type="parTrans" cxnId="{A999D8D0-10F4-4791-A4B9-3DCF3D1A2756}">
      <dgm:prSet/>
      <dgm:spPr/>
      <dgm:t>
        <a:bodyPr/>
        <a:lstStyle/>
        <a:p>
          <a:endParaRPr lang="en-US"/>
        </a:p>
      </dgm:t>
    </dgm:pt>
    <dgm:pt modelId="{35748500-5A5A-42AA-B056-602053ABC57A}" type="sibTrans" cxnId="{A999D8D0-10F4-4791-A4B9-3DCF3D1A2756}">
      <dgm:prSet/>
      <dgm:spPr/>
      <dgm:t>
        <a:bodyPr/>
        <a:lstStyle/>
        <a:p>
          <a:endParaRPr lang="en-US"/>
        </a:p>
      </dgm:t>
    </dgm:pt>
    <dgm:pt modelId="{B8554A99-F909-1C49-9BCB-D926078D981E}" type="pres">
      <dgm:prSet presAssocID="{8EFE8FF4-2858-4052-9F0D-BB703779D84B}" presName="linear" presStyleCnt="0">
        <dgm:presLayoutVars>
          <dgm:animLvl val="lvl"/>
          <dgm:resizeHandles val="exact"/>
        </dgm:presLayoutVars>
      </dgm:prSet>
      <dgm:spPr/>
    </dgm:pt>
    <dgm:pt modelId="{C10567DC-431D-674E-AB30-F6D0D9941E6F}" type="pres">
      <dgm:prSet presAssocID="{D920BE20-12D5-460D-B727-2E6B699F1ACD}" presName="parentText" presStyleLbl="node1" presStyleIdx="0" presStyleCnt="3">
        <dgm:presLayoutVars>
          <dgm:chMax val="0"/>
          <dgm:bulletEnabled val="1"/>
        </dgm:presLayoutVars>
      </dgm:prSet>
      <dgm:spPr/>
    </dgm:pt>
    <dgm:pt modelId="{E32907E4-5A1B-2F41-9A78-B2863E906B89}" type="pres">
      <dgm:prSet presAssocID="{DBE5CC8C-585A-4FF8-8854-BB8B0A6E2B9F}" presName="spacer" presStyleCnt="0"/>
      <dgm:spPr/>
    </dgm:pt>
    <dgm:pt modelId="{DC840212-58DC-A645-9828-C7D8FC56D3BA}" type="pres">
      <dgm:prSet presAssocID="{A3AA3F78-2918-41AC-B781-DCEF4842EC11}" presName="parentText" presStyleLbl="node1" presStyleIdx="1" presStyleCnt="3">
        <dgm:presLayoutVars>
          <dgm:chMax val="0"/>
          <dgm:bulletEnabled val="1"/>
        </dgm:presLayoutVars>
      </dgm:prSet>
      <dgm:spPr/>
    </dgm:pt>
    <dgm:pt modelId="{9DECDBCF-CEE8-AA42-A994-51E0DC766A5E}" type="pres">
      <dgm:prSet presAssocID="{92C75215-12E0-43BE-9588-8F4E586416C1}" presName="spacer" presStyleCnt="0"/>
      <dgm:spPr/>
    </dgm:pt>
    <dgm:pt modelId="{5CE6B2CF-48DF-0A48-9FE1-09EEDD0DBBDB}" type="pres">
      <dgm:prSet presAssocID="{41E4C5AD-6D4D-4E77-98DA-BA62082232AD}" presName="parentText" presStyleLbl="node1" presStyleIdx="2" presStyleCnt="3">
        <dgm:presLayoutVars>
          <dgm:chMax val="0"/>
          <dgm:bulletEnabled val="1"/>
        </dgm:presLayoutVars>
      </dgm:prSet>
      <dgm:spPr/>
    </dgm:pt>
  </dgm:ptLst>
  <dgm:cxnLst>
    <dgm:cxn modelId="{1444FB47-3F09-2C49-8D4D-53E5D266E111}" type="presOf" srcId="{8EFE8FF4-2858-4052-9F0D-BB703779D84B}" destId="{B8554A99-F909-1C49-9BCB-D926078D981E}" srcOrd="0" destOrd="0" presId="urn:microsoft.com/office/officeart/2005/8/layout/vList2"/>
    <dgm:cxn modelId="{A47F4B96-EB77-C649-9D3B-BF971DC51F5D}" type="presOf" srcId="{D920BE20-12D5-460D-B727-2E6B699F1ACD}" destId="{C10567DC-431D-674E-AB30-F6D0D9941E6F}" srcOrd="0" destOrd="0" presId="urn:microsoft.com/office/officeart/2005/8/layout/vList2"/>
    <dgm:cxn modelId="{02DBBC98-2144-584B-91AB-26DE22E50C2B}" type="presOf" srcId="{A3AA3F78-2918-41AC-B781-DCEF4842EC11}" destId="{DC840212-58DC-A645-9828-C7D8FC56D3BA}" srcOrd="0" destOrd="0" presId="urn:microsoft.com/office/officeart/2005/8/layout/vList2"/>
    <dgm:cxn modelId="{485F36A4-CE3C-42F2-BD95-98042D08F0CB}" srcId="{8EFE8FF4-2858-4052-9F0D-BB703779D84B}" destId="{A3AA3F78-2918-41AC-B781-DCEF4842EC11}" srcOrd="1" destOrd="0" parTransId="{FE18BC10-FE04-4092-9488-ECEE30E8D0CC}" sibTransId="{92C75215-12E0-43BE-9588-8F4E586416C1}"/>
    <dgm:cxn modelId="{ADB6B9C4-FF1B-4940-BF44-8E818FDEBDB0}" type="presOf" srcId="{41E4C5AD-6D4D-4E77-98DA-BA62082232AD}" destId="{5CE6B2CF-48DF-0A48-9FE1-09EEDD0DBBDB}" srcOrd="0" destOrd="0" presId="urn:microsoft.com/office/officeart/2005/8/layout/vList2"/>
    <dgm:cxn modelId="{A999D8D0-10F4-4791-A4B9-3DCF3D1A2756}" srcId="{8EFE8FF4-2858-4052-9F0D-BB703779D84B}" destId="{41E4C5AD-6D4D-4E77-98DA-BA62082232AD}" srcOrd="2" destOrd="0" parTransId="{E90E80D7-3A99-49FD-9518-E32A8E68BB20}" sibTransId="{35748500-5A5A-42AA-B056-602053ABC57A}"/>
    <dgm:cxn modelId="{96AE78D6-DB22-4A28-A322-8918B5F74051}" srcId="{8EFE8FF4-2858-4052-9F0D-BB703779D84B}" destId="{D920BE20-12D5-460D-B727-2E6B699F1ACD}" srcOrd="0" destOrd="0" parTransId="{72F35C56-7E02-473C-A50C-FE1DE754398C}" sibTransId="{DBE5CC8C-585A-4FF8-8854-BB8B0A6E2B9F}"/>
    <dgm:cxn modelId="{F530DE64-51A9-2A49-B193-E1BE7F38D6D7}" type="presParOf" srcId="{B8554A99-F909-1C49-9BCB-D926078D981E}" destId="{C10567DC-431D-674E-AB30-F6D0D9941E6F}" srcOrd="0" destOrd="0" presId="urn:microsoft.com/office/officeart/2005/8/layout/vList2"/>
    <dgm:cxn modelId="{06202E50-1609-934C-B5E9-BBF7E2F537C6}" type="presParOf" srcId="{B8554A99-F909-1C49-9BCB-D926078D981E}" destId="{E32907E4-5A1B-2F41-9A78-B2863E906B89}" srcOrd="1" destOrd="0" presId="urn:microsoft.com/office/officeart/2005/8/layout/vList2"/>
    <dgm:cxn modelId="{A929A975-8E76-4945-AEB4-612AE7856764}" type="presParOf" srcId="{B8554A99-F909-1C49-9BCB-D926078D981E}" destId="{DC840212-58DC-A645-9828-C7D8FC56D3BA}" srcOrd="2" destOrd="0" presId="urn:microsoft.com/office/officeart/2005/8/layout/vList2"/>
    <dgm:cxn modelId="{DC468100-40A2-8845-A639-FB68DA39CE7B}" type="presParOf" srcId="{B8554A99-F909-1C49-9BCB-D926078D981E}" destId="{9DECDBCF-CEE8-AA42-A994-51E0DC766A5E}" srcOrd="3" destOrd="0" presId="urn:microsoft.com/office/officeart/2005/8/layout/vList2"/>
    <dgm:cxn modelId="{FF07FAB3-895F-9443-9937-A7F7189E8D36}" type="presParOf" srcId="{B8554A99-F909-1C49-9BCB-D926078D981E}" destId="{5CE6B2CF-48DF-0A48-9FE1-09EEDD0DBBD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D297C5-A738-40AF-A00A-BAE8E19E75D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3BF2C70-A284-4640-8C9F-86BF8CD7C2E6}">
      <dgm:prSet/>
      <dgm:spPr/>
      <dgm:t>
        <a:bodyPr/>
        <a:lstStyle/>
        <a:p>
          <a:r>
            <a:rPr lang="en-GB" dirty="0"/>
            <a:t>Release a table of cases it is important to revise.</a:t>
          </a:r>
          <a:endParaRPr lang="en-US" dirty="0"/>
        </a:p>
      </dgm:t>
    </dgm:pt>
    <dgm:pt modelId="{BF738B09-8F71-4050-BF8C-82E8547A433B}" type="parTrans" cxnId="{066812A2-99A3-4081-BA9C-613869D241A8}">
      <dgm:prSet/>
      <dgm:spPr/>
      <dgm:t>
        <a:bodyPr/>
        <a:lstStyle/>
        <a:p>
          <a:endParaRPr lang="en-US"/>
        </a:p>
      </dgm:t>
    </dgm:pt>
    <dgm:pt modelId="{303732B6-39AE-4164-8BE6-4F2D8F9A31D3}" type="sibTrans" cxnId="{066812A2-99A3-4081-BA9C-613869D241A8}">
      <dgm:prSet/>
      <dgm:spPr/>
      <dgm:t>
        <a:bodyPr/>
        <a:lstStyle/>
        <a:p>
          <a:endParaRPr lang="en-US"/>
        </a:p>
      </dgm:t>
    </dgm:pt>
    <dgm:pt modelId="{5A4866E9-563A-4507-A703-6D194A149E08}">
      <dgm:prSet/>
      <dgm:spPr/>
      <dgm:t>
        <a:bodyPr/>
        <a:lstStyle/>
        <a:p>
          <a:r>
            <a:rPr lang="en-GB"/>
            <a:t>The assignment will not be multiple choice. </a:t>
          </a:r>
          <a:endParaRPr lang="en-US"/>
        </a:p>
      </dgm:t>
    </dgm:pt>
    <dgm:pt modelId="{0C5C6992-DD1C-4E9E-A452-0599ED1C2B6D}" type="parTrans" cxnId="{F1F57D9B-977E-4418-A118-6ED4961FC4CB}">
      <dgm:prSet/>
      <dgm:spPr/>
      <dgm:t>
        <a:bodyPr/>
        <a:lstStyle/>
        <a:p>
          <a:endParaRPr lang="en-US"/>
        </a:p>
      </dgm:t>
    </dgm:pt>
    <dgm:pt modelId="{465D8AC3-C18A-44F2-9890-A8F8095B99FB}" type="sibTrans" cxnId="{F1F57D9B-977E-4418-A118-6ED4961FC4CB}">
      <dgm:prSet/>
      <dgm:spPr/>
      <dgm:t>
        <a:bodyPr/>
        <a:lstStyle/>
        <a:p>
          <a:endParaRPr lang="en-US"/>
        </a:p>
      </dgm:t>
    </dgm:pt>
    <dgm:pt modelId="{7511495E-277D-4CF3-B985-C9C38D50F798}">
      <dgm:prSet/>
      <dgm:spPr/>
      <dgm:t>
        <a:bodyPr/>
        <a:lstStyle/>
        <a:p>
          <a:r>
            <a:rPr lang="en-GB"/>
            <a:t>It may be scenario based. </a:t>
          </a:r>
          <a:endParaRPr lang="en-US"/>
        </a:p>
      </dgm:t>
    </dgm:pt>
    <dgm:pt modelId="{A4B46289-4E07-40B4-8EF8-AA1F164F4A28}" type="parTrans" cxnId="{4D3F2642-A775-4E0A-8295-11BB989EBEF1}">
      <dgm:prSet/>
      <dgm:spPr/>
      <dgm:t>
        <a:bodyPr/>
        <a:lstStyle/>
        <a:p>
          <a:endParaRPr lang="en-US"/>
        </a:p>
      </dgm:t>
    </dgm:pt>
    <dgm:pt modelId="{CF88FA2E-B8BA-4DAE-B64A-F179E9B21E43}" type="sibTrans" cxnId="{4D3F2642-A775-4E0A-8295-11BB989EBEF1}">
      <dgm:prSet/>
      <dgm:spPr/>
      <dgm:t>
        <a:bodyPr/>
        <a:lstStyle/>
        <a:p>
          <a:endParaRPr lang="en-US"/>
        </a:p>
      </dgm:t>
    </dgm:pt>
    <dgm:pt modelId="{122CD25D-0CBE-45D5-B5BC-F676E187431B}" type="pres">
      <dgm:prSet presAssocID="{AAD297C5-A738-40AF-A00A-BAE8E19E75D2}" presName="root" presStyleCnt="0">
        <dgm:presLayoutVars>
          <dgm:dir/>
          <dgm:resizeHandles val="exact"/>
        </dgm:presLayoutVars>
      </dgm:prSet>
      <dgm:spPr/>
    </dgm:pt>
    <dgm:pt modelId="{C537E6C3-68FD-4BA7-92D6-EDB2CBCC1DDF}" type="pres">
      <dgm:prSet presAssocID="{D3BF2C70-A284-4640-8C9F-86BF8CD7C2E6}" presName="compNode" presStyleCnt="0"/>
      <dgm:spPr/>
    </dgm:pt>
    <dgm:pt modelId="{DC74A34F-9841-497C-A0B4-F27B9F3410D7}" type="pres">
      <dgm:prSet presAssocID="{D3BF2C70-A284-4640-8C9F-86BF8CD7C2E6}" presName="bgRect" presStyleLbl="bgShp" presStyleIdx="0" presStyleCnt="3"/>
      <dgm:spPr/>
    </dgm:pt>
    <dgm:pt modelId="{57037B5C-F070-4C69-9D43-5DD3E5F44851}" type="pres">
      <dgm:prSet presAssocID="{D3BF2C70-A284-4640-8C9F-86BF8CD7C2E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ggs In Basket"/>
        </a:ext>
      </dgm:extLst>
    </dgm:pt>
    <dgm:pt modelId="{BEF4E261-C64E-4B63-8586-9A33ACA4824C}" type="pres">
      <dgm:prSet presAssocID="{D3BF2C70-A284-4640-8C9F-86BF8CD7C2E6}" presName="spaceRect" presStyleCnt="0"/>
      <dgm:spPr/>
    </dgm:pt>
    <dgm:pt modelId="{D98EB040-A24F-4CBA-94E6-86C00AADEB6F}" type="pres">
      <dgm:prSet presAssocID="{D3BF2C70-A284-4640-8C9F-86BF8CD7C2E6}" presName="parTx" presStyleLbl="revTx" presStyleIdx="0" presStyleCnt="3">
        <dgm:presLayoutVars>
          <dgm:chMax val="0"/>
          <dgm:chPref val="0"/>
        </dgm:presLayoutVars>
      </dgm:prSet>
      <dgm:spPr/>
    </dgm:pt>
    <dgm:pt modelId="{6D19CAFE-8762-4696-A1CA-BB2105A03CD0}" type="pres">
      <dgm:prSet presAssocID="{303732B6-39AE-4164-8BE6-4F2D8F9A31D3}" presName="sibTrans" presStyleCnt="0"/>
      <dgm:spPr/>
    </dgm:pt>
    <dgm:pt modelId="{257E87BB-298E-4E30-9182-26321ACDA4C5}" type="pres">
      <dgm:prSet presAssocID="{5A4866E9-563A-4507-A703-6D194A149E08}" presName="compNode" presStyleCnt="0"/>
      <dgm:spPr/>
    </dgm:pt>
    <dgm:pt modelId="{A48DC4E0-1685-42DA-ABE9-F5396D37B06F}" type="pres">
      <dgm:prSet presAssocID="{5A4866E9-563A-4507-A703-6D194A149E08}" presName="bgRect" presStyleLbl="bgShp" presStyleIdx="1" presStyleCnt="3"/>
      <dgm:spPr/>
    </dgm:pt>
    <dgm:pt modelId="{4506037D-3D5A-4E6E-957F-DD43F8A343D7}" type="pres">
      <dgm:prSet presAssocID="{5A4866E9-563A-4507-A703-6D194A149E0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sion chart"/>
        </a:ext>
      </dgm:extLst>
    </dgm:pt>
    <dgm:pt modelId="{A837EFBC-1B51-48A4-A1AD-C91FFACF12E4}" type="pres">
      <dgm:prSet presAssocID="{5A4866E9-563A-4507-A703-6D194A149E08}" presName="spaceRect" presStyleCnt="0"/>
      <dgm:spPr/>
    </dgm:pt>
    <dgm:pt modelId="{82C6E332-A7A2-4D29-AF12-A952A4F1D96A}" type="pres">
      <dgm:prSet presAssocID="{5A4866E9-563A-4507-A703-6D194A149E08}" presName="parTx" presStyleLbl="revTx" presStyleIdx="1" presStyleCnt="3">
        <dgm:presLayoutVars>
          <dgm:chMax val="0"/>
          <dgm:chPref val="0"/>
        </dgm:presLayoutVars>
      </dgm:prSet>
      <dgm:spPr/>
    </dgm:pt>
    <dgm:pt modelId="{A786AA7B-301E-4E35-87A0-68A8DC76BAC2}" type="pres">
      <dgm:prSet presAssocID="{465D8AC3-C18A-44F2-9890-A8F8095B99FB}" presName="sibTrans" presStyleCnt="0"/>
      <dgm:spPr/>
    </dgm:pt>
    <dgm:pt modelId="{ABBA5A4F-6539-477A-ABA9-BCC4C078FB7A}" type="pres">
      <dgm:prSet presAssocID="{7511495E-277D-4CF3-B985-C9C38D50F798}" presName="compNode" presStyleCnt="0"/>
      <dgm:spPr/>
    </dgm:pt>
    <dgm:pt modelId="{5147EB8C-4616-4C79-AF9C-63E9989349EF}" type="pres">
      <dgm:prSet presAssocID="{7511495E-277D-4CF3-B985-C9C38D50F798}" presName="bgRect" presStyleLbl="bgShp" presStyleIdx="2" presStyleCnt="3"/>
      <dgm:spPr/>
    </dgm:pt>
    <dgm:pt modelId="{106239AE-3163-439D-96B2-9090B3517F81}" type="pres">
      <dgm:prSet presAssocID="{7511495E-277D-4CF3-B985-C9C38D50F79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47192726-C9C1-4F3F-8070-5DF6E35AC36A}" type="pres">
      <dgm:prSet presAssocID="{7511495E-277D-4CF3-B985-C9C38D50F798}" presName="spaceRect" presStyleCnt="0"/>
      <dgm:spPr/>
    </dgm:pt>
    <dgm:pt modelId="{8E18D0BF-C53F-4721-8D67-032A464A473B}" type="pres">
      <dgm:prSet presAssocID="{7511495E-277D-4CF3-B985-C9C38D50F798}" presName="parTx" presStyleLbl="revTx" presStyleIdx="2" presStyleCnt="3">
        <dgm:presLayoutVars>
          <dgm:chMax val="0"/>
          <dgm:chPref val="0"/>
        </dgm:presLayoutVars>
      </dgm:prSet>
      <dgm:spPr/>
    </dgm:pt>
  </dgm:ptLst>
  <dgm:cxnLst>
    <dgm:cxn modelId="{27CCC02D-675F-48D8-A0DC-069F40621EAA}" type="presOf" srcId="{AAD297C5-A738-40AF-A00A-BAE8E19E75D2}" destId="{122CD25D-0CBE-45D5-B5BC-F676E187431B}" srcOrd="0" destOrd="0" presId="urn:microsoft.com/office/officeart/2018/2/layout/IconVerticalSolidList"/>
    <dgm:cxn modelId="{4D3F2642-A775-4E0A-8295-11BB989EBEF1}" srcId="{AAD297C5-A738-40AF-A00A-BAE8E19E75D2}" destId="{7511495E-277D-4CF3-B985-C9C38D50F798}" srcOrd="2" destOrd="0" parTransId="{A4B46289-4E07-40B4-8EF8-AA1F164F4A28}" sibTransId="{CF88FA2E-B8BA-4DAE-B64A-F179E9B21E43}"/>
    <dgm:cxn modelId="{560DDB62-3BF2-435C-BA0E-C3C3FC3107E2}" type="presOf" srcId="{7511495E-277D-4CF3-B985-C9C38D50F798}" destId="{8E18D0BF-C53F-4721-8D67-032A464A473B}" srcOrd="0" destOrd="0" presId="urn:microsoft.com/office/officeart/2018/2/layout/IconVerticalSolidList"/>
    <dgm:cxn modelId="{F1F57D9B-977E-4418-A118-6ED4961FC4CB}" srcId="{AAD297C5-A738-40AF-A00A-BAE8E19E75D2}" destId="{5A4866E9-563A-4507-A703-6D194A149E08}" srcOrd="1" destOrd="0" parTransId="{0C5C6992-DD1C-4E9E-A452-0599ED1C2B6D}" sibTransId="{465D8AC3-C18A-44F2-9890-A8F8095B99FB}"/>
    <dgm:cxn modelId="{066812A2-99A3-4081-BA9C-613869D241A8}" srcId="{AAD297C5-A738-40AF-A00A-BAE8E19E75D2}" destId="{D3BF2C70-A284-4640-8C9F-86BF8CD7C2E6}" srcOrd="0" destOrd="0" parTransId="{BF738B09-8F71-4050-BF8C-82E8547A433B}" sibTransId="{303732B6-39AE-4164-8BE6-4F2D8F9A31D3}"/>
    <dgm:cxn modelId="{6803D4A8-05C1-469E-8BEF-2BBC7E2AA558}" type="presOf" srcId="{D3BF2C70-A284-4640-8C9F-86BF8CD7C2E6}" destId="{D98EB040-A24F-4CBA-94E6-86C00AADEB6F}" srcOrd="0" destOrd="0" presId="urn:microsoft.com/office/officeart/2018/2/layout/IconVerticalSolidList"/>
    <dgm:cxn modelId="{E70E6AC9-0FFC-464C-80B6-2CAFFA119C12}" type="presOf" srcId="{5A4866E9-563A-4507-A703-6D194A149E08}" destId="{82C6E332-A7A2-4D29-AF12-A952A4F1D96A}" srcOrd="0" destOrd="0" presId="urn:microsoft.com/office/officeart/2018/2/layout/IconVerticalSolidList"/>
    <dgm:cxn modelId="{F274C721-B7EE-4436-9722-D4F937BFAD07}" type="presParOf" srcId="{122CD25D-0CBE-45D5-B5BC-F676E187431B}" destId="{C537E6C3-68FD-4BA7-92D6-EDB2CBCC1DDF}" srcOrd="0" destOrd="0" presId="urn:microsoft.com/office/officeart/2018/2/layout/IconVerticalSolidList"/>
    <dgm:cxn modelId="{B5F339AA-2368-47FC-AE5C-FA72D8FDF3A0}" type="presParOf" srcId="{C537E6C3-68FD-4BA7-92D6-EDB2CBCC1DDF}" destId="{DC74A34F-9841-497C-A0B4-F27B9F3410D7}" srcOrd="0" destOrd="0" presId="urn:microsoft.com/office/officeart/2018/2/layout/IconVerticalSolidList"/>
    <dgm:cxn modelId="{3D3267B1-43DD-4783-A470-CD715DE9FF8A}" type="presParOf" srcId="{C537E6C3-68FD-4BA7-92D6-EDB2CBCC1DDF}" destId="{57037B5C-F070-4C69-9D43-5DD3E5F44851}" srcOrd="1" destOrd="0" presId="urn:microsoft.com/office/officeart/2018/2/layout/IconVerticalSolidList"/>
    <dgm:cxn modelId="{FB00F1E1-4A04-4A23-A044-AB6E01BA993D}" type="presParOf" srcId="{C537E6C3-68FD-4BA7-92D6-EDB2CBCC1DDF}" destId="{BEF4E261-C64E-4B63-8586-9A33ACA4824C}" srcOrd="2" destOrd="0" presId="urn:microsoft.com/office/officeart/2018/2/layout/IconVerticalSolidList"/>
    <dgm:cxn modelId="{7E698F2E-AE48-407F-BFF9-870CE22FED96}" type="presParOf" srcId="{C537E6C3-68FD-4BA7-92D6-EDB2CBCC1DDF}" destId="{D98EB040-A24F-4CBA-94E6-86C00AADEB6F}" srcOrd="3" destOrd="0" presId="urn:microsoft.com/office/officeart/2018/2/layout/IconVerticalSolidList"/>
    <dgm:cxn modelId="{03C6EF18-7D19-4A13-9F0F-92094199FBF5}" type="presParOf" srcId="{122CD25D-0CBE-45D5-B5BC-F676E187431B}" destId="{6D19CAFE-8762-4696-A1CA-BB2105A03CD0}" srcOrd="1" destOrd="0" presId="urn:microsoft.com/office/officeart/2018/2/layout/IconVerticalSolidList"/>
    <dgm:cxn modelId="{628A1F81-E7C3-4E24-B1B8-1E3CC245EE96}" type="presParOf" srcId="{122CD25D-0CBE-45D5-B5BC-F676E187431B}" destId="{257E87BB-298E-4E30-9182-26321ACDA4C5}" srcOrd="2" destOrd="0" presId="urn:microsoft.com/office/officeart/2018/2/layout/IconVerticalSolidList"/>
    <dgm:cxn modelId="{DA3EE8CA-E194-46E7-A5A0-18751F233A2F}" type="presParOf" srcId="{257E87BB-298E-4E30-9182-26321ACDA4C5}" destId="{A48DC4E0-1685-42DA-ABE9-F5396D37B06F}" srcOrd="0" destOrd="0" presId="urn:microsoft.com/office/officeart/2018/2/layout/IconVerticalSolidList"/>
    <dgm:cxn modelId="{AFB50499-15DB-44D7-A442-C126BEE3FEEA}" type="presParOf" srcId="{257E87BB-298E-4E30-9182-26321ACDA4C5}" destId="{4506037D-3D5A-4E6E-957F-DD43F8A343D7}" srcOrd="1" destOrd="0" presId="urn:microsoft.com/office/officeart/2018/2/layout/IconVerticalSolidList"/>
    <dgm:cxn modelId="{95A03CDF-6FF2-417A-8628-3C4670EFF664}" type="presParOf" srcId="{257E87BB-298E-4E30-9182-26321ACDA4C5}" destId="{A837EFBC-1B51-48A4-A1AD-C91FFACF12E4}" srcOrd="2" destOrd="0" presId="urn:microsoft.com/office/officeart/2018/2/layout/IconVerticalSolidList"/>
    <dgm:cxn modelId="{E033C30A-2ABC-4E86-9B4E-1CB083BFF535}" type="presParOf" srcId="{257E87BB-298E-4E30-9182-26321ACDA4C5}" destId="{82C6E332-A7A2-4D29-AF12-A952A4F1D96A}" srcOrd="3" destOrd="0" presId="urn:microsoft.com/office/officeart/2018/2/layout/IconVerticalSolidList"/>
    <dgm:cxn modelId="{9AF23B04-560A-4211-9FB9-B57F4C5571C4}" type="presParOf" srcId="{122CD25D-0CBE-45D5-B5BC-F676E187431B}" destId="{A786AA7B-301E-4E35-87A0-68A8DC76BAC2}" srcOrd="3" destOrd="0" presId="urn:microsoft.com/office/officeart/2018/2/layout/IconVerticalSolidList"/>
    <dgm:cxn modelId="{A2AC9205-627C-4434-AEEE-42162586EB0F}" type="presParOf" srcId="{122CD25D-0CBE-45D5-B5BC-F676E187431B}" destId="{ABBA5A4F-6539-477A-ABA9-BCC4C078FB7A}" srcOrd="4" destOrd="0" presId="urn:microsoft.com/office/officeart/2018/2/layout/IconVerticalSolidList"/>
    <dgm:cxn modelId="{B5D42392-C5CC-4273-836B-8BDAF2D92C99}" type="presParOf" srcId="{ABBA5A4F-6539-477A-ABA9-BCC4C078FB7A}" destId="{5147EB8C-4616-4C79-AF9C-63E9989349EF}" srcOrd="0" destOrd="0" presId="urn:microsoft.com/office/officeart/2018/2/layout/IconVerticalSolidList"/>
    <dgm:cxn modelId="{DBBB7C3F-3B8A-43EA-8FDB-757A28DA110D}" type="presParOf" srcId="{ABBA5A4F-6539-477A-ABA9-BCC4C078FB7A}" destId="{106239AE-3163-439D-96B2-9090B3517F81}" srcOrd="1" destOrd="0" presId="urn:microsoft.com/office/officeart/2018/2/layout/IconVerticalSolidList"/>
    <dgm:cxn modelId="{1A567CAD-CBB4-41EC-BB75-C4F7E2021BF5}" type="presParOf" srcId="{ABBA5A4F-6539-477A-ABA9-BCC4C078FB7A}" destId="{47192726-C9C1-4F3F-8070-5DF6E35AC36A}" srcOrd="2" destOrd="0" presId="urn:microsoft.com/office/officeart/2018/2/layout/IconVerticalSolidList"/>
    <dgm:cxn modelId="{D8E31F77-7352-4F9E-BBAB-B7C9F2749991}" type="presParOf" srcId="{ABBA5A4F-6539-477A-ABA9-BCC4C078FB7A}" destId="{8E18D0BF-C53F-4721-8D67-032A464A47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E20BBA-191F-4E98-9637-FECD7B13682B}"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7746082-7035-46F1-B830-38AC486C9F34}">
      <dgm:prSet/>
      <dgm:spPr/>
      <dgm:t>
        <a:bodyPr/>
        <a:lstStyle/>
        <a:p>
          <a:r>
            <a:rPr lang="en-US"/>
            <a:t>Defamation Defences </a:t>
          </a:r>
        </a:p>
      </dgm:t>
    </dgm:pt>
    <dgm:pt modelId="{59D37ADD-F5C0-44C5-9819-B3CE60A2C913}" type="parTrans" cxnId="{CBE133C9-C295-44B3-9DDD-A4B75B82EF6F}">
      <dgm:prSet/>
      <dgm:spPr/>
      <dgm:t>
        <a:bodyPr/>
        <a:lstStyle/>
        <a:p>
          <a:endParaRPr lang="en-US"/>
        </a:p>
      </dgm:t>
    </dgm:pt>
    <dgm:pt modelId="{84C27EF9-9B25-4DB1-A976-AB864B8C4C21}" type="sibTrans" cxnId="{CBE133C9-C295-44B3-9DDD-A4B75B82EF6F}">
      <dgm:prSet/>
      <dgm:spPr/>
      <dgm:t>
        <a:bodyPr/>
        <a:lstStyle/>
        <a:p>
          <a:endParaRPr lang="en-US"/>
        </a:p>
      </dgm:t>
    </dgm:pt>
    <dgm:pt modelId="{B3530467-9E70-4FE9-9E5E-190C995FECD9}">
      <dgm:prSet/>
      <dgm:spPr/>
      <dgm:t>
        <a:bodyPr/>
        <a:lstStyle/>
        <a:p>
          <a:r>
            <a:rPr lang="en-US" dirty="0"/>
            <a:t>Can you remember what we covered before Easter?</a:t>
          </a:r>
        </a:p>
      </dgm:t>
    </dgm:pt>
    <dgm:pt modelId="{891E221C-30CF-4192-99F1-00E34C816308}" type="parTrans" cxnId="{29FD0F50-5EB6-4ACC-8058-FF58959282E6}">
      <dgm:prSet/>
      <dgm:spPr/>
      <dgm:t>
        <a:bodyPr/>
        <a:lstStyle/>
        <a:p>
          <a:endParaRPr lang="en-US"/>
        </a:p>
      </dgm:t>
    </dgm:pt>
    <dgm:pt modelId="{9F1C9C5A-AA22-4058-8FD0-9DD27FBFB311}" type="sibTrans" cxnId="{29FD0F50-5EB6-4ACC-8058-FF58959282E6}">
      <dgm:prSet/>
      <dgm:spPr/>
      <dgm:t>
        <a:bodyPr/>
        <a:lstStyle/>
        <a:p>
          <a:endParaRPr lang="en-US"/>
        </a:p>
      </dgm:t>
    </dgm:pt>
    <dgm:pt modelId="{822323F9-070D-044A-AC3D-B1E903199127}" type="pres">
      <dgm:prSet presAssocID="{B2E20BBA-191F-4E98-9637-FECD7B13682B}" presName="vert0" presStyleCnt="0">
        <dgm:presLayoutVars>
          <dgm:dir/>
          <dgm:animOne val="branch"/>
          <dgm:animLvl val="lvl"/>
        </dgm:presLayoutVars>
      </dgm:prSet>
      <dgm:spPr/>
    </dgm:pt>
    <dgm:pt modelId="{25884220-916E-C248-A8B9-35D394B6E948}" type="pres">
      <dgm:prSet presAssocID="{47746082-7035-46F1-B830-38AC486C9F34}" presName="thickLine" presStyleLbl="alignNode1" presStyleIdx="0" presStyleCnt="2"/>
      <dgm:spPr/>
    </dgm:pt>
    <dgm:pt modelId="{586A3245-6BF0-4048-A30D-CCF38CF97A3B}" type="pres">
      <dgm:prSet presAssocID="{47746082-7035-46F1-B830-38AC486C9F34}" presName="horz1" presStyleCnt="0"/>
      <dgm:spPr/>
    </dgm:pt>
    <dgm:pt modelId="{B44B5594-2849-AD44-AFEE-27EE1D9A93D3}" type="pres">
      <dgm:prSet presAssocID="{47746082-7035-46F1-B830-38AC486C9F34}" presName="tx1" presStyleLbl="revTx" presStyleIdx="0" presStyleCnt="2"/>
      <dgm:spPr/>
    </dgm:pt>
    <dgm:pt modelId="{6BD7C88A-8F4E-5741-9768-0EB7826013E6}" type="pres">
      <dgm:prSet presAssocID="{47746082-7035-46F1-B830-38AC486C9F34}" presName="vert1" presStyleCnt="0"/>
      <dgm:spPr/>
    </dgm:pt>
    <dgm:pt modelId="{0A9C18FE-1755-284A-9C4D-AFB07D1E938A}" type="pres">
      <dgm:prSet presAssocID="{B3530467-9E70-4FE9-9E5E-190C995FECD9}" presName="thickLine" presStyleLbl="alignNode1" presStyleIdx="1" presStyleCnt="2"/>
      <dgm:spPr/>
    </dgm:pt>
    <dgm:pt modelId="{4356AB2A-FB3F-8645-AAA6-6A5073EE746D}" type="pres">
      <dgm:prSet presAssocID="{B3530467-9E70-4FE9-9E5E-190C995FECD9}" presName="horz1" presStyleCnt="0"/>
      <dgm:spPr/>
    </dgm:pt>
    <dgm:pt modelId="{A14EA6BE-161C-8844-A0F9-9AD183E7A364}" type="pres">
      <dgm:prSet presAssocID="{B3530467-9E70-4FE9-9E5E-190C995FECD9}" presName="tx1" presStyleLbl="revTx" presStyleIdx="1" presStyleCnt="2"/>
      <dgm:spPr/>
    </dgm:pt>
    <dgm:pt modelId="{C7EB2DBA-23AC-1C4F-BC86-5A011C56B0E4}" type="pres">
      <dgm:prSet presAssocID="{B3530467-9E70-4FE9-9E5E-190C995FECD9}" presName="vert1" presStyleCnt="0"/>
      <dgm:spPr/>
    </dgm:pt>
  </dgm:ptLst>
  <dgm:cxnLst>
    <dgm:cxn modelId="{29FD0F50-5EB6-4ACC-8058-FF58959282E6}" srcId="{B2E20BBA-191F-4E98-9637-FECD7B13682B}" destId="{B3530467-9E70-4FE9-9E5E-190C995FECD9}" srcOrd="1" destOrd="0" parTransId="{891E221C-30CF-4192-99F1-00E34C816308}" sibTransId="{9F1C9C5A-AA22-4058-8FD0-9DD27FBFB311}"/>
    <dgm:cxn modelId="{5D92657D-6750-584A-BB79-6F2C93F9C8D1}" type="presOf" srcId="{B3530467-9E70-4FE9-9E5E-190C995FECD9}" destId="{A14EA6BE-161C-8844-A0F9-9AD183E7A364}" srcOrd="0" destOrd="0" presId="urn:microsoft.com/office/officeart/2008/layout/LinedList"/>
    <dgm:cxn modelId="{1B11E7AA-F9C8-5C4D-BC29-BCFD683A7D32}" type="presOf" srcId="{B2E20BBA-191F-4E98-9637-FECD7B13682B}" destId="{822323F9-070D-044A-AC3D-B1E903199127}" srcOrd="0" destOrd="0" presId="urn:microsoft.com/office/officeart/2008/layout/LinedList"/>
    <dgm:cxn modelId="{CBE133C9-C295-44B3-9DDD-A4B75B82EF6F}" srcId="{B2E20BBA-191F-4E98-9637-FECD7B13682B}" destId="{47746082-7035-46F1-B830-38AC486C9F34}" srcOrd="0" destOrd="0" parTransId="{59D37ADD-F5C0-44C5-9819-B3CE60A2C913}" sibTransId="{84C27EF9-9B25-4DB1-A976-AB864B8C4C21}"/>
    <dgm:cxn modelId="{5FC0F0D2-57EF-3A40-9AFB-8B8CE3D34B63}" type="presOf" srcId="{47746082-7035-46F1-B830-38AC486C9F34}" destId="{B44B5594-2849-AD44-AFEE-27EE1D9A93D3}" srcOrd="0" destOrd="0" presId="urn:microsoft.com/office/officeart/2008/layout/LinedList"/>
    <dgm:cxn modelId="{8A02CADB-1629-1A4D-B4A3-F30F954AAF02}" type="presParOf" srcId="{822323F9-070D-044A-AC3D-B1E903199127}" destId="{25884220-916E-C248-A8B9-35D394B6E948}" srcOrd="0" destOrd="0" presId="urn:microsoft.com/office/officeart/2008/layout/LinedList"/>
    <dgm:cxn modelId="{BB23526A-EBDC-594B-97EC-B5DEA2BAF0C8}" type="presParOf" srcId="{822323F9-070D-044A-AC3D-B1E903199127}" destId="{586A3245-6BF0-4048-A30D-CCF38CF97A3B}" srcOrd="1" destOrd="0" presId="urn:microsoft.com/office/officeart/2008/layout/LinedList"/>
    <dgm:cxn modelId="{A913E019-E17D-E14C-A91A-A6048AA1715A}" type="presParOf" srcId="{586A3245-6BF0-4048-A30D-CCF38CF97A3B}" destId="{B44B5594-2849-AD44-AFEE-27EE1D9A93D3}" srcOrd="0" destOrd="0" presId="urn:microsoft.com/office/officeart/2008/layout/LinedList"/>
    <dgm:cxn modelId="{0111A9BC-5301-0B4D-98FC-462B0288BFAE}" type="presParOf" srcId="{586A3245-6BF0-4048-A30D-CCF38CF97A3B}" destId="{6BD7C88A-8F4E-5741-9768-0EB7826013E6}" srcOrd="1" destOrd="0" presId="urn:microsoft.com/office/officeart/2008/layout/LinedList"/>
    <dgm:cxn modelId="{31B58E60-37D1-5447-8E98-A3E4C272F5B6}" type="presParOf" srcId="{822323F9-070D-044A-AC3D-B1E903199127}" destId="{0A9C18FE-1755-284A-9C4D-AFB07D1E938A}" srcOrd="2" destOrd="0" presId="urn:microsoft.com/office/officeart/2008/layout/LinedList"/>
    <dgm:cxn modelId="{B6F08B11-0CF1-8841-AC7B-E20FAD703801}" type="presParOf" srcId="{822323F9-070D-044A-AC3D-B1E903199127}" destId="{4356AB2A-FB3F-8645-AAA6-6A5073EE746D}" srcOrd="3" destOrd="0" presId="urn:microsoft.com/office/officeart/2008/layout/LinedList"/>
    <dgm:cxn modelId="{23070B97-284F-5A48-AB52-0DC68DE85719}" type="presParOf" srcId="{4356AB2A-FB3F-8645-AAA6-6A5073EE746D}" destId="{A14EA6BE-161C-8844-A0F9-9AD183E7A364}" srcOrd="0" destOrd="0" presId="urn:microsoft.com/office/officeart/2008/layout/LinedList"/>
    <dgm:cxn modelId="{7111BEE7-CE2D-174F-A536-0DE47CFF83F1}" type="presParOf" srcId="{4356AB2A-FB3F-8645-AAA6-6A5073EE746D}" destId="{C7EB2DBA-23AC-1C4F-BC86-5A011C56B0E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F5FCDB-5840-4475-9963-2C5A97F9D53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41E57A3-C427-433B-9E1D-B239BF51E027}">
      <dgm:prSet/>
      <dgm:spPr/>
      <dgm:t>
        <a:bodyPr/>
        <a:lstStyle/>
        <a:p>
          <a:r>
            <a:rPr lang="en-GB" b="1"/>
            <a:t>The defence of Truth</a:t>
          </a:r>
          <a:endParaRPr lang="en-US"/>
        </a:p>
      </dgm:t>
    </dgm:pt>
    <dgm:pt modelId="{F60E8322-5075-44FB-A876-D91FF6F974D1}" type="parTrans" cxnId="{0D5E420C-7EAE-4F76-AC34-345067C74F00}">
      <dgm:prSet/>
      <dgm:spPr/>
      <dgm:t>
        <a:bodyPr/>
        <a:lstStyle/>
        <a:p>
          <a:endParaRPr lang="en-US"/>
        </a:p>
      </dgm:t>
    </dgm:pt>
    <dgm:pt modelId="{31598128-3377-472D-AE5C-7FAB3DD9777F}" type="sibTrans" cxnId="{0D5E420C-7EAE-4F76-AC34-345067C74F00}">
      <dgm:prSet/>
      <dgm:spPr/>
      <dgm:t>
        <a:bodyPr/>
        <a:lstStyle/>
        <a:p>
          <a:endParaRPr lang="en-US"/>
        </a:p>
      </dgm:t>
    </dgm:pt>
    <dgm:pt modelId="{BB42C75B-76BA-40DA-92EF-F34A7203DD4A}">
      <dgm:prSet/>
      <dgm:spPr/>
      <dgm:t>
        <a:bodyPr/>
        <a:lstStyle/>
        <a:p>
          <a:r>
            <a:rPr lang="en-GB" b="1"/>
            <a:t>The defence of Honest opinion</a:t>
          </a:r>
          <a:endParaRPr lang="en-US"/>
        </a:p>
      </dgm:t>
    </dgm:pt>
    <dgm:pt modelId="{201A1778-FADE-4B7B-8345-245CBF929FB7}" type="parTrans" cxnId="{551FC9B7-0A55-49B5-ABBF-572E4C289003}">
      <dgm:prSet/>
      <dgm:spPr/>
      <dgm:t>
        <a:bodyPr/>
        <a:lstStyle/>
        <a:p>
          <a:endParaRPr lang="en-US"/>
        </a:p>
      </dgm:t>
    </dgm:pt>
    <dgm:pt modelId="{6FF7AFF6-998F-4E1E-B0E6-6A1D73E422D3}" type="sibTrans" cxnId="{551FC9B7-0A55-49B5-ABBF-572E4C289003}">
      <dgm:prSet/>
      <dgm:spPr/>
      <dgm:t>
        <a:bodyPr/>
        <a:lstStyle/>
        <a:p>
          <a:endParaRPr lang="en-US"/>
        </a:p>
      </dgm:t>
    </dgm:pt>
    <dgm:pt modelId="{D9F4647F-9903-4328-AC42-4147CCB5C4FD}">
      <dgm:prSet/>
      <dgm:spPr/>
      <dgm:t>
        <a:bodyPr/>
        <a:lstStyle/>
        <a:p>
          <a:r>
            <a:rPr lang="en-GB" b="1"/>
            <a:t>Matter of public interest  </a:t>
          </a:r>
          <a:endParaRPr lang="en-US"/>
        </a:p>
      </dgm:t>
    </dgm:pt>
    <dgm:pt modelId="{0736DF7A-019A-4FB3-B876-F03321C4C9F3}" type="parTrans" cxnId="{D5897AD3-A74B-43F7-83D1-6A7071AD9700}">
      <dgm:prSet/>
      <dgm:spPr/>
      <dgm:t>
        <a:bodyPr/>
        <a:lstStyle/>
        <a:p>
          <a:endParaRPr lang="en-US"/>
        </a:p>
      </dgm:t>
    </dgm:pt>
    <dgm:pt modelId="{C416BE9E-8B40-4A20-BE20-6F5C67999C02}" type="sibTrans" cxnId="{D5897AD3-A74B-43F7-83D1-6A7071AD9700}">
      <dgm:prSet/>
      <dgm:spPr/>
      <dgm:t>
        <a:bodyPr/>
        <a:lstStyle/>
        <a:p>
          <a:endParaRPr lang="en-US"/>
        </a:p>
      </dgm:t>
    </dgm:pt>
    <dgm:pt modelId="{5146FA6D-A0DB-47B8-AACC-12895284D7DA}">
      <dgm:prSet/>
      <dgm:spPr/>
      <dgm:t>
        <a:bodyPr/>
        <a:lstStyle/>
        <a:p>
          <a:r>
            <a:rPr lang="en-GB" b="1"/>
            <a:t>Innuendo’s</a:t>
          </a:r>
          <a:endParaRPr lang="en-US"/>
        </a:p>
      </dgm:t>
    </dgm:pt>
    <dgm:pt modelId="{5F3A6935-4646-432B-B837-569BEFDF9CA2}" type="parTrans" cxnId="{126788EA-AD50-4F26-9459-CB977E079B3E}">
      <dgm:prSet/>
      <dgm:spPr/>
      <dgm:t>
        <a:bodyPr/>
        <a:lstStyle/>
        <a:p>
          <a:endParaRPr lang="en-US"/>
        </a:p>
      </dgm:t>
    </dgm:pt>
    <dgm:pt modelId="{9E62C323-1277-48D7-8D4E-B099ADEC12C7}" type="sibTrans" cxnId="{126788EA-AD50-4F26-9459-CB977E079B3E}">
      <dgm:prSet/>
      <dgm:spPr/>
      <dgm:t>
        <a:bodyPr/>
        <a:lstStyle/>
        <a:p>
          <a:endParaRPr lang="en-US"/>
        </a:p>
      </dgm:t>
    </dgm:pt>
    <dgm:pt modelId="{FEC431CE-A639-487D-BAE0-EC315692A23A}">
      <dgm:prSet/>
      <dgm:spPr/>
      <dgm:t>
        <a:bodyPr/>
        <a:lstStyle/>
        <a:p>
          <a:r>
            <a:rPr lang="en-GB" b="1"/>
            <a:t>Research</a:t>
          </a:r>
          <a:r>
            <a:rPr lang="en-GB"/>
            <a:t> </a:t>
          </a:r>
          <a:endParaRPr lang="en-US"/>
        </a:p>
      </dgm:t>
    </dgm:pt>
    <dgm:pt modelId="{9468D21D-5599-46C8-A510-EBFE4F7470E6}" type="parTrans" cxnId="{1C1CF499-71B9-4E26-B6EE-D8B2EBAF459C}">
      <dgm:prSet/>
      <dgm:spPr/>
      <dgm:t>
        <a:bodyPr/>
        <a:lstStyle/>
        <a:p>
          <a:endParaRPr lang="en-US"/>
        </a:p>
      </dgm:t>
    </dgm:pt>
    <dgm:pt modelId="{A0BB44D4-414D-4AB3-ABEC-3C192E37ADB6}" type="sibTrans" cxnId="{1C1CF499-71B9-4E26-B6EE-D8B2EBAF459C}">
      <dgm:prSet/>
      <dgm:spPr/>
      <dgm:t>
        <a:bodyPr/>
        <a:lstStyle/>
        <a:p>
          <a:endParaRPr lang="en-US"/>
        </a:p>
      </dgm:t>
    </dgm:pt>
    <dgm:pt modelId="{A5C53ABA-3819-BE4B-9177-0156EAA0F1FD}" type="pres">
      <dgm:prSet presAssocID="{74F5FCDB-5840-4475-9963-2C5A97F9D530}" presName="linear" presStyleCnt="0">
        <dgm:presLayoutVars>
          <dgm:animLvl val="lvl"/>
          <dgm:resizeHandles val="exact"/>
        </dgm:presLayoutVars>
      </dgm:prSet>
      <dgm:spPr/>
    </dgm:pt>
    <dgm:pt modelId="{16C61BB1-83D0-C942-A2CA-DA63A5DA766A}" type="pres">
      <dgm:prSet presAssocID="{C41E57A3-C427-433B-9E1D-B239BF51E027}" presName="parentText" presStyleLbl="node1" presStyleIdx="0" presStyleCnt="5" custLinFactY="-21495" custLinFactNeighborY="-100000">
        <dgm:presLayoutVars>
          <dgm:chMax val="0"/>
          <dgm:bulletEnabled val="1"/>
        </dgm:presLayoutVars>
      </dgm:prSet>
      <dgm:spPr/>
    </dgm:pt>
    <dgm:pt modelId="{6E4DEF10-7DAA-2A47-ADE6-39D36EF14039}" type="pres">
      <dgm:prSet presAssocID="{31598128-3377-472D-AE5C-7FAB3DD9777F}" presName="spacer" presStyleCnt="0"/>
      <dgm:spPr/>
    </dgm:pt>
    <dgm:pt modelId="{1F093A59-6248-C14B-90FC-24695C9E10EF}" type="pres">
      <dgm:prSet presAssocID="{BB42C75B-76BA-40DA-92EF-F34A7203DD4A}" presName="parentText" presStyleLbl="node1" presStyleIdx="1" presStyleCnt="5">
        <dgm:presLayoutVars>
          <dgm:chMax val="0"/>
          <dgm:bulletEnabled val="1"/>
        </dgm:presLayoutVars>
      </dgm:prSet>
      <dgm:spPr/>
    </dgm:pt>
    <dgm:pt modelId="{30137493-EC82-D149-9863-E9E36F5F27C7}" type="pres">
      <dgm:prSet presAssocID="{6FF7AFF6-998F-4E1E-B0E6-6A1D73E422D3}" presName="spacer" presStyleCnt="0"/>
      <dgm:spPr/>
    </dgm:pt>
    <dgm:pt modelId="{94793E33-8CFD-FA4E-B7D8-67D89A290CFC}" type="pres">
      <dgm:prSet presAssocID="{D9F4647F-9903-4328-AC42-4147CCB5C4FD}" presName="parentText" presStyleLbl="node1" presStyleIdx="2" presStyleCnt="5">
        <dgm:presLayoutVars>
          <dgm:chMax val="0"/>
          <dgm:bulletEnabled val="1"/>
        </dgm:presLayoutVars>
      </dgm:prSet>
      <dgm:spPr/>
    </dgm:pt>
    <dgm:pt modelId="{60328EE5-7442-374D-9E36-4ACEEC387CEF}" type="pres">
      <dgm:prSet presAssocID="{C416BE9E-8B40-4A20-BE20-6F5C67999C02}" presName="spacer" presStyleCnt="0"/>
      <dgm:spPr/>
    </dgm:pt>
    <dgm:pt modelId="{7F73460E-477A-3E45-B3B7-7D2FDBB97B0D}" type="pres">
      <dgm:prSet presAssocID="{5146FA6D-A0DB-47B8-AACC-12895284D7DA}" presName="parentText" presStyleLbl="node1" presStyleIdx="3" presStyleCnt="5">
        <dgm:presLayoutVars>
          <dgm:chMax val="0"/>
          <dgm:bulletEnabled val="1"/>
        </dgm:presLayoutVars>
      </dgm:prSet>
      <dgm:spPr/>
    </dgm:pt>
    <dgm:pt modelId="{DB128811-3905-1048-9EC0-CA0BE6D0BB67}" type="pres">
      <dgm:prSet presAssocID="{9E62C323-1277-48D7-8D4E-B099ADEC12C7}" presName="spacer" presStyleCnt="0"/>
      <dgm:spPr/>
    </dgm:pt>
    <dgm:pt modelId="{E7D5FBBF-9D4E-8543-8EEB-E23E27D62E6A}" type="pres">
      <dgm:prSet presAssocID="{FEC431CE-A639-487D-BAE0-EC315692A23A}" presName="parentText" presStyleLbl="node1" presStyleIdx="4" presStyleCnt="5">
        <dgm:presLayoutVars>
          <dgm:chMax val="0"/>
          <dgm:bulletEnabled val="1"/>
        </dgm:presLayoutVars>
      </dgm:prSet>
      <dgm:spPr/>
    </dgm:pt>
  </dgm:ptLst>
  <dgm:cxnLst>
    <dgm:cxn modelId="{2CC89C00-02CE-F849-9A61-638E3EDF28E7}" type="presOf" srcId="{C41E57A3-C427-433B-9E1D-B239BF51E027}" destId="{16C61BB1-83D0-C942-A2CA-DA63A5DA766A}" srcOrd="0" destOrd="0" presId="urn:microsoft.com/office/officeart/2005/8/layout/vList2"/>
    <dgm:cxn modelId="{0D5E420C-7EAE-4F76-AC34-345067C74F00}" srcId="{74F5FCDB-5840-4475-9963-2C5A97F9D530}" destId="{C41E57A3-C427-433B-9E1D-B239BF51E027}" srcOrd="0" destOrd="0" parTransId="{F60E8322-5075-44FB-A876-D91FF6F974D1}" sibTransId="{31598128-3377-472D-AE5C-7FAB3DD9777F}"/>
    <dgm:cxn modelId="{5C391F60-8695-B943-A1F9-F224A31EE145}" type="presOf" srcId="{BB42C75B-76BA-40DA-92EF-F34A7203DD4A}" destId="{1F093A59-6248-C14B-90FC-24695C9E10EF}" srcOrd="0" destOrd="0" presId="urn:microsoft.com/office/officeart/2005/8/layout/vList2"/>
    <dgm:cxn modelId="{7E314B55-E3A9-B846-8934-04A8B67BBA93}" type="presOf" srcId="{74F5FCDB-5840-4475-9963-2C5A97F9D530}" destId="{A5C53ABA-3819-BE4B-9177-0156EAA0F1FD}" srcOrd="0" destOrd="0" presId="urn:microsoft.com/office/officeart/2005/8/layout/vList2"/>
    <dgm:cxn modelId="{0C9D5197-3E3D-944E-8DD6-F166050E893D}" type="presOf" srcId="{5146FA6D-A0DB-47B8-AACC-12895284D7DA}" destId="{7F73460E-477A-3E45-B3B7-7D2FDBB97B0D}" srcOrd="0" destOrd="0" presId="urn:microsoft.com/office/officeart/2005/8/layout/vList2"/>
    <dgm:cxn modelId="{1C1CF499-71B9-4E26-B6EE-D8B2EBAF459C}" srcId="{74F5FCDB-5840-4475-9963-2C5A97F9D530}" destId="{FEC431CE-A639-487D-BAE0-EC315692A23A}" srcOrd="4" destOrd="0" parTransId="{9468D21D-5599-46C8-A510-EBFE4F7470E6}" sibTransId="{A0BB44D4-414D-4AB3-ABEC-3C192E37ADB6}"/>
    <dgm:cxn modelId="{551FC9B7-0A55-49B5-ABBF-572E4C289003}" srcId="{74F5FCDB-5840-4475-9963-2C5A97F9D530}" destId="{BB42C75B-76BA-40DA-92EF-F34A7203DD4A}" srcOrd="1" destOrd="0" parTransId="{201A1778-FADE-4B7B-8345-245CBF929FB7}" sibTransId="{6FF7AFF6-998F-4E1E-B0E6-6A1D73E422D3}"/>
    <dgm:cxn modelId="{D5897AD3-A74B-43F7-83D1-6A7071AD9700}" srcId="{74F5FCDB-5840-4475-9963-2C5A97F9D530}" destId="{D9F4647F-9903-4328-AC42-4147CCB5C4FD}" srcOrd="2" destOrd="0" parTransId="{0736DF7A-019A-4FB3-B876-F03321C4C9F3}" sibTransId="{C416BE9E-8B40-4A20-BE20-6F5C67999C02}"/>
    <dgm:cxn modelId="{45C2B4DF-DA56-0247-9E4E-9B430CAEFB09}" type="presOf" srcId="{D9F4647F-9903-4328-AC42-4147CCB5C4FD}" destId="{94793E33-8CFD-FA4E-B7D8-67D89A290CFC}" srcOrd="0" destOrd="0" presId="urn:microsoft.com/office/officeart/2005/8/layout/vList2"/>
    <dgm:cxn modelId="{126788EA-AD50-4F26-9459-CB977E079B3E}" srcId="{74F5FCDB-5840-4475-9963-2C5A97F9D530}" destId="{5146FA6D-A0DB-47B8-AACC-12895284D7DA}" srcOrd="3" destOrd="0" parTransId="{5F3A6935-4646-432B-B837-569BEFDF9CA2}" sibTransId="{9E62C323-1277-48D7-8D4E-B099ADEC12C7}"/>
    <dgm:cxn modelId="{652454FA-0EFF-8348-9690-91DA556F49AF}" type="presOf" srcId="{FEC431CE-A639-487D-BAE0-EC315692A23A}" destId="{E7D5FBBF-9D4E-8543-8EEB-E23E27D62E6A}" srcOrd="0" destOrd="0" presId="urn:microsoft.com/office/officeart/2005/8/layout/vList2"/>
    <dgm:cxn modelId="{533C7C84-A6AE-174F-BECB-63CE14E3F635}" type="presParOf" srcId="{A5C53ABA-3819-BE4B-9177-0156EAA0F1FD}" destId="{16C61BB1-83D0-C942-A2CA-DA63A5DA766A}" srcOrd="0" destOrd="0" presId="urn:microsoft.com/office/officeart/2005/8/layout/vList2"/>
    <dgm:cxn modelId="{67A4B18C-3616-D846-B530-7141AFCD59A8}" type="presParOf" srcId="{A5C53ABA-3819-BE4B-9177-0156EAA0F1FD}" destId="{6E4DEF10-7DAA-2A47-ADE6-39D36EF14039}" srcOrd="1" destOrd="0" presId="urn:microsoft.com/office/officeart/2005/8/layout/vList2"/>
    <dgm:cxn modelId="{0C67193B-ABD3-8046-975B-57FA8A157E17}" type="presParOf" srcId="{A5C53ABA-3819-BE4B-9177-0156EAA0F1FD}" destId="{1F093A59-6248-C14B-90FC-24695C9E10EF}" srcOrd="2" destOrd="0" presId="urn:microsoft.com/office/officeart/2005/8/layout/vList2"/>
    <dgm:cxn modelId="{31B7C65B-29FE-D14C-A7F3-21E8E193BA63}" type="presParOf" srcId="{A5C53ABA-3819-BE4B-9177-0156EAA0F1FD}" destId="{30137493-EC82-D149-9863-E9E36F5F27C7}" srcOrd="3" destOrd="0" presId="urn:microsoft.com/office/officeart/2005/8/layout/vList2"/>
    <dgm:cxn modelId="{8EB08BF7-BEE9-BE42-9F06-E13C51C80D7C}" type="presParOf" srcId="{A5C53ABA-3819-BE4B-9177-0156EAA0F1FD}" destId="{94793E33-8CFD-FA4E-B7D8-67D89A290CFC}" srcOrd="4" destOrd="0" presId="urn:microsoft.com/office/officeart/2005/8/layout/vList2"/>
    <dgm:cxn modelId="{304E8FF4-23DB-194C-8823-8149C9FA0D95}" type="presParOf" srcId="{A5C53ABA-3819-BE4B-9177-0156EAA0F1FD}" destId="{60328EE5-7442-374D-9E36-4ACEEC387CEF}" srcOrd="5" destOrd="0" presId="urn:microsoft.com/office/officeart/2005/8/layout/vList2"/>
    <dgm:cxn modelId="{7C25F445-55BE-1C4D-BB30-285084AA4DA4}" type="presParOf" srcId="{A5C53ABA-3819-BE4B-9177-0156EAA0F1FD}" destId="{7F73460E-477A-3E45-B3B7-7D2FDBB97B0D}" srcOrd="6" destOrd="0" presId="urn:microsoft.com/office/officeart/2005/8/layout/vList2"/>
    <dgm:cxn modelId="{4AAABA05-2BBE-D445-A293-F7A3B2EA0A47}" type="presParOf" srcId="{A5C53ABA-3819-BE4B-9177-0156EAA0F1FD}" destId="{DB128811-3905-1048-9EC0-CA0BE6D0BB67}" srcOrd="7" destOrd="0" presId="urn:microsoft.com/office/officeart/2005/8/layout/vList2"/>
    <dgm:cxn modelId="{406459CF-7145-8247-922A-FCA782B36FF1}" type="presParOf" srcId="{A5C53ABA-3819-BE4B-9177-0156EAA0F1FD}" destId="{E7D5FBBF-9D4E-8543-8EEB-E23E27D62E6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4CFFC50-8459-4C23-AEBD-D02FBF7CF797}" type="doc">
      <dgm:prSet loTypeId="urn:microsoft.com/office/officeart/2016/7/layout/BasicLinearProcessNumbered" loCatId="process" qsTypeId="urn:microsoft.com/office/officeart/2005/8/quickstyle/simple1" qsCatId="simple" csTypeId="urn:microsoft.com/office/officeart/2005/8/colors/colorful5" csCatId="colorful" phldr="1"/>
      <dgm:spPr/>
      <dgm:t>
        <a:bodyPr/>
        <a:lstStyle/>
        <a:p>
          <a:endParaRPr lang="en-US"/>
        </a:p>
      </dgm:t>
    </dgm:pt>
    <dgm:pt modelId="{4AE89CFF-8DA6-48C5-96A9-1D06F0D1429E}">
      <dgm:prSet/>
      <dgm:spPr/>
      <dgm:t>
        <a:bodyPr/>
        <a:lstStyle/>
        <a:p>
          <a:r>
            <a:rPr lang="en-GB"/>
            <a:t>Police and Criminal Evidence Act 1984. </a:t>
          </a:r>
          <a:endParaRPr lang="en-US"/>
        </a:p>
      </dgm:t>
    </dgm:pt>
    <dgm:pt modelId="{9C59317C-D2A9-49FA-A6E2-A4DDECB28887}" type="parTrans" cxnId="{1DEC7058-209A-4E71-B215-626B15A47394}">
      <dgm:prSet/>
      <dgm:spPr/>
      <dgm:t>
        <a:bodyPr/>
        <a:lstStyle/>
        <a:p>
          <a:endParaRPr lang="en-US"/>
        </a:p>
      </dgm:t>
    </dgm:pt>
    <dgm:pt modelId="{75F3DEDF-A161-4BCF-9908-F51F25D7C203}" type="sibTrans" cxnId="{1DEC7058-209A-4E71-B215-626B15A47394}">
      <dgm:prSet phldrT="1"/>
      <dgm:spPr/>
      <dgm:t>
        <a:bodyPr/>
        <a:lstStyle/>
        <a:p>
          <a:r>
            <a:rPr lang="en-US"/>
            <a:t>1</a:t>
          </a:r>
        </a:p>
      </dgm:t>
    </dgm:pt>
    <dgm:pt modelId="{A1455571-C8DF-4C58-A3BC-0544ACF58B4E}">
      <dgm:prSet/>
      <dgm:spPr/>
      <dgm:t>
        <a:bodyPr/>
        <a:lstStyle/>
        <a:p>
          <a:r>
            <a:rPr lang="en-GB" dirty="0"/>
            <a:t>Code of Practice. </a:t>
          </a:r>
          <a:endParaRPr lang="en-US" dirty="0"/>
        </a:p>
      </dgm:t>
    </dgm:pt>
    <dgm:pt modelId="{D8411A95-1DAE-414C-A879-BE9007417F34}" type="parTrans" cxnId="{B8D1AD67-D798-417B-90C6-0E234F27BB1A}">
      <dgm:prSet/>
      <dgm:spPr/>
      <dgm:t>
        <a:bodyPr/>
        <a:lstStyle/>
        <a:p>
          <a:endParaRPr lang="en-US"/>
        </a:p>
      </dgm:t>
    </dgm:pt>
    <dgm:pt modelId="{51335EA2-12D6-4589-8BAB-77A4E395A488}" type="sibTrans" cxnId="{B8D1AD67-D798-417B-90C6-0E234F27BB1A}">
      <dgm:prSet phldrT="2"/>
      <dgm:spPr/>
      <dgm:t>
        <a:bodyPr/>
        <a:lstStyle/>
        <a:p>
          <a:r>
            <a:rPr lang="en-US"/>
            <a:t>2</a:t>
          </a:r>
        </a:p>
      </dgm:t>
    </dgm:pt>
    <dgm:pt modelId="{A917DDF1-BEE0-4E6C-85AE-E8ED83F8CAA8}">
      <dgm:prSet/>
      <dgm:spPr/>
      <dgm:t>
        <a:bodyPr/>
        <a:lstStyle/>
        <a:p>
          <a:r>
            <a:rPr lang="en-GB" dirty="0"/>
            <a:t>Include those duties towards children and vulnerable adults. </a:t>
          </a:r>
          <a:endParaRPr lang="en-US" dirty="0"/>
        </a:p>
      </dgm:t>
    </dgm:pt>
    <dgm:pt modelId="{AFF3CDF7-9CDE-41BF-8AFC-D8EF63630FDD}" type="parTrans" cxnId="{671CA2A3-424B-4712-B153-5C2E31D5E116}">
      <dgm:prSet/>
      <dgm:spPr/>
      <dgm:t>
        <a:bodyPr/>
        <a:lstStyle/>
        <a:p>
          <a:endParaRPr lang="en-US"/>
        </a:p>
      </dgm:t>
    </dgm:pt>
    <dgm:pt modelId="{18AB1014-B746-4CC9-8A6E-FF44895F743D}" type="sibTrans" cxnId="{671CA2A3-424B-4712-B153-5C2E31D5E116}">
      <dgm:prSet phldrT="3"/>
      <dgm:spPr/>
      <dgm:t>
        <a:bodyPr/>
        <a:lstStyle/>
        <a:p>
          <a:r>
            <a:rPr lang="en-US"/>
            <a:t>3</a:t>
          </a:r>
        </a:p>
      </dgm:t>
    </dgm:pt>
    <dgm:pt modelId="{5D3A8094-C93A-DE4E-92C3-96DD3A55A1C4}" type="pres">
      <dgm:prSet presAssocID="{74CFFC50-8459-4C23-AEBD-D02FBF7CF797}" presName="Name0" presStyleCnt="0">
        <dgm:presLayoutVars>
          <dgm:animLvl val="lvl"/>
          <dgm:resizeHandles val="exact"/>
        </dgm:presLayoutVars>
      </dgm:prSet>
      <dgm:spPr/>
    </dgm:pt>
    <dgm:pt modelId="{9D66950E-03CD-D147-AB98-6016A28890E4}" type="pres">
      <dgm:prSet presAssocID="{4AE89CFF-8DA6-48C5-96A9-1D06F0D1429E}" presName="compositeNode" presStyleCnt="0">
        <dgm:presLayoutVars>
          <dgm:bulletEnabled val="1"/>
        </dgm:presLayoutVars>
      </dgm:prSet>
      <dgm:spPr/>
    </dgm:pt>
    <dgm:pt modelId="{0BE6AC19-60E1-C54A-8E98-6D10C65FBC70}" type="pres">
      <dgm:prSet presAssocID="{4AE89CFF-8DA6-48C5-96A9-1D06F0D1429E}" presName="bgRect" presStyleLbl="bgAccFollowNode1" presStyleIdx="0" presStyleCnt="3"/>
      <dgm:spPr/>
    </dgm:pt>
    <dgm:pt modelId="{A3F18BE8-FB85-8D4A-A703-4B439CAD30CE}" type="pres">
      <dgm:prSet presAssocID="{75F3DEDF-A161-4BCF-9908-F51F25D7C203}" presName="sibTransNodeCircle" presStyleLbl="alignNode1" presStyleIdx="0" presStyleCnt="6">
        <dgm:presLayoutVars>
          <dgm:chMax val="0"/>
          <dgm:bulletEnabled/>
        </dgm:presLayoutVars>
      </dgm:prSet>
      <dgm:spPr/>
    </dgm:pt>
    <dgm:pt modelId="{D5EF1446-4EF2-F248-B7B7-E06575C1BB03}" type="pres">
      <dgm:prSet presAssocID="{4AE89CFF-8DA6-48C5-96A9-1D06F0D1429E}" presName="bottomLine" presStyleLbl="alignNode1" presStyleIdx="1" presStyleCnt="6">
        <dgm:presLayoutVars/>
      </dgm:prSet>
      <dgm:spPr/>
    </dgm:pt>
    <dgm:pt modelId="{DE8000BA-A48E-9940-A0B7-039B64B98A4F}" type="pres">
      <dgm:prSet presAssocID="{4AE89CFF-8DA6-48C5-96A9-1D06F0D1429E}" presName="nodeText" presStyleLbl="bgAccFollowNode1" presStyleIdx="0" presStyleCnt="3">
        <dgm:presLayoutVars>
          <dgm:bulletEnabled val="1"/>
        </dgm:presLayoutVars>
      </dgm:prSet>
      <dgm:spPr/>
    </dgm:pt>
    <dgm:pt modelId="{B50622A0-9389-5D48-A07E-5D9B92367851}" type="pres">
      <dgm:prSet presAssocID="{75F3DEDF-A161-4BCF-9908-F51F25D7C203}" presName="sibTrans" presStyleCnt="0"/>
      <dgm:spPr/>
    </dgm:pt>
    <dgm:pt modelId="{30D14479-607A-1248-BBB0-00C7260E4721}" type="pres">
      <dgm:prSet presAssocID="{A1455571-C8DF-4C58-A3BC-0544ACF58B4E}" presName="compositeNode" presStyleCnt="0">
        <dgm:presLayoutVars>
          <dgm:bulletEnabled val="1"/>
        </dgm:presLayoutVars>
      </dgm:prSet>
      <dgm:spPr/>
    </dgm:pt>
    <dgm:pt modelId="{C306D4AB-D684-684A-89C4-A8004E9E864A}" type="pres">
      <dgm:prSet presAssocID="{A1455571-C8DF-4C58-A3BC-0544ACF58B4E}" presName="bgRect" presStyleLbl="bgAccFollowNode1" presStyleIdx="1" presStyleCnt="3"/>
      <dgm:spPr/>
    </dgm:pt>
    <dgm:pt modelId="{FA15ADB3-22D2-7444-A6AD-B6095B387DEB}" type="pres">
      <dgm:prSet presAssocID="{51335EA2-12D6-4589-8BAB-77A4E395A488}" presName="sibTransNodeCircle" presStyleLbl="alignNode1" presStyleIdx="2" presStyleCnt="6">
        <dgm:presLayoutVars>
          <dgm:chMax val="0"/>
          <dgm:bulletEnabled/>
        </dgm:presLayoutVars>
      </dgm:prSet>
      <dgm:spPr/>
    </dgm:pt>
    <dgm:pt modelId="{A906B0F7-9AD1-BA42-8705-6F48C657D4D9}" type="pres">
      <dgm:prSet presAssocID="{A1455571-C8DF-4C58-A3BC-0544ACF58B4E}" presName="bottomLine" presStyleLbl="alignNode1" presStyleIdx="3" presStyleCnt="6">
        <dgm:presLayoutVars/>
      </dgm:prSet>
      <dgm:spPr/>
    </dgm:pt>
    <dgm:pt modelId="{C057A9BC-88DA-EE4C-80FE-D2EAF5A1AEEF}" type="pres">
      <dgm:prSet presAssocID="{A1455571-C8DF-4C58-A3BC-0544ACF58B4E}" presName="nodeText" presStyleLbl="bgAccFollowNode1" presStyleIdx="1" presStyleCnt="3">
        <dgm:presLayoutVars>
          <dgm:bulletEnabled val="1"/>
        </dgm:presLayoutVars>
      </dgm:prSet>
      <dgm:spPr/>
    </dgm:pt>
    <dgm:pt modelId="{17240A80-EF18-B949-9C8E-95AF6B252484}" type="pres">
      <dgm:prSet presAssocID="{51335EA2-12D6-4589-8BAB-77A4E395A488}" presName="sibTrans" presStyleCnt="0"/>
      <dgm:spPr/>
    </dgm:pt>
    <dgm:pt modelId="{6C6B1D6B-387F-D54A-B78E-7C0197E56114}" type="pres">
      <dgm:prSet presAssocID="{A917DDF1-BEE0-4E6C-85AE-E8ED83F8CAA8}" presName="compositeNode" presStyleCnt="0">
        <dgm:presLayoutVars>
          <dgm:bulletEnabled val="1"/>
        </dgm:presLayoutVars>
      </dgm:prSet>
      <dgm:spPr/>
    </dgm:pt>
    <dgm:pt modelId="{8B4A92EC-EC80-4E42-8C95-CB8C9F4DB6AD}" type="pres">
      <dgm:prSet presAssocID="{A917DDF1-BEE0-4E6C-85AE-E8ED83F8CAA8}" presName="bgRect" presStyleLbl="bgAccFollowNode1" presStyleIdx="2" presStyleCnt="3"/>
      <dgm:spPr/>
    </dgm:pt>
    <dgm:pt modelId="{AA2A00F9-CD5B-3D4A-8807-D998BDC78454}" type="pres">
      <dgm:prSet presAssocID="{18AB1014-B746-4CC9-8A6E-FF44895F743D}" presName="sibTransNodeCircle" presStyleLbl="alignNode1" presStyleIdx="4" presStyleCnt="6">
        <dgm:presLayoutVars>
          <dgm:chMax val="0"/>
          <dgm:bulletEnabled/>
        </dgm:presLayoutVars>
      </dgm:prSet>
      <dgm:spPr/>
    </dgm:pt>
    <dgm:pt modelId="{58BD6671-ABAF-5345-944C-EF036B7ED961}" type="pres">
      <dgm:prSet presAssocID="{A917DDF1-BEE0-4E6C-85AE-E8ED83F8CAA8}" presName="bottomLine" presStyleLbl="alignNode1" presStyleIdx="5" presStyleCnt="6">
        <dgm:presLayoutVars/>
      </dgm:prSet>
      <dgm:spPr/>
    </dgm:pt>
    <dgm:pt modelId="{3E447550-65C6-524E-825A-702689A573C1}" type="pres">
      <dgm:prSet presAssocID="{A917DDF1-BEE0-4E6C-85AE-E8ED83F8CAA8}" presName="nodeText" presStyleLbl="bgAccFollowNode1" presStyleIdx="2" presStyleCnt="3">
        <dgm:presLayoutVars>
          <dgm:bulletEnabled val="1"/>
        </dgm:presLayoutVars>
      </dgm:prSet>
      <dgm:spPr/>
    </dgm:pt>
  </dgm:ptLst>
  <dgm:cxnLst>
    <dgm:cxn modelId="{0467970C-93D4-3E41-8E9C-3EEAD1E36B67}" type="presOf" srcId="{A917DDF1-BEE0-4E6C-85AE-E8ED83F8CAA8}" destId="{8B4A92EC-EC80-4E42-8C95-CB8C9F4DB6AD}" srcOrd="0" destOrd="0" presId="urn:microsoft.com/office/officeart/2016/7/layout/BasicLinearProcessNumbered"/>
    <dgm:cxn modelId="{5897A116-A96D-AE48-A4E9-4F6ABFBF57F2}" type="presOf" srcId="{A1455571-C8DF-4C58-A3BC-0544ACF58B4E}" destId="{C306D4AB-D684-684A-89C4-A8004E9E864A}" srcOrd="0" destOrd="0" presId="urn:microsoft.com/office/officeart/2016/7/layout/BasicLinearProcessNumbered"/>
    <dgm:cxn modelId="{16AD631B-CACF-EF4E-89AB-E42D9647C739}" type="presOf" srcId="{18AB1014-B746-4CC9-8A6E-FF44895F743D}" destId="{AA2A00F9-CD5B-3D4A-8807-D998BDC78454}" srcOrd="0" destOrd="0" presId="urn:microsoft.com/office/officeart/2016/7/layout/BasicLinearProcessNumbered"/>
    <dgm:cxn modelId="{B8D1AD67-D798-417B-90C6-0E234F27BB1A}" srcId="{74CFFC50-8459-4C23-AEBD-D02FBF7CF797}" destId="{A1455571-C8DF-4C58-A3BC-0544ACF58B4E}" srcOrd="1" destOrd="0" parTransId="{D8411A95-1DAE-414C-A879-BE9007417F34}" sibTransId="{51335EA2-12D6-4589-8BAB-77A4E395A488}"/>
    <dgm:cxn modelId="{1D030A74-604D-B843-ADED-E1776BC55EF4}" type="presOf" srcId="{74CFFC50-8459-4C23-AEBD-D02FBF7CF797}" destId="{5D3A8094-C93A-DE4E-92C3-96DD3A55A1C4}" srcOrd="0" destOrd="0" presId="urn:microsoft.com/office/officeart/2016/7/layout/BasicLinearProcessNumbered"/>
    <dgm:cxn modelId="{1DEC7058-209A-4E71-B215-626B15A47394}" srcId="{74CFFC50-8459-4C23-AEBD-D02FBF7CF797}" destId="{4AE89CFF-8DA6-48C5-96A9-1D06F0D1429E}" srcOrd="0" destOrd="0" parTransId="{9C59317C-D2A9-49FA-A6E2-A4DDECB28887}" sibTransId="{75F3DEDF-A161-4BCF-9908-F51F25D7C203}"/>
    <dgm:cxn modelId="{A2115F59-E68F-194E-9C14-11173BEE97B8}" type="presOf" srcId="{A1455571-C8DF-4C58-A3BC-0544ACF58B4E}" destId="{C057A9BC-88DA-EE4C-80FE-D2EAF5A1AEEF}" srcOrd="1" destOrd="0" presId="urn:microsoft.com/office/officeart/2016/7/layout/BasicLinearProcessNumbered"/>
    <dgm:cxn modelId="{413F4697-B60C-D148-B977-AF860BE3B37F}" type="presOf" srcId="{75F3DEDF-A161-4BCF-9908-F51F25D7C203}" destId="{A3F18BE8-FB85-8D4A-A703-4B439CAD30CE}" srcOrd="0" destOrd="0" presId="urn:microsoft.com/office/officeart/2016/7/layout/BasicLinearProcessNumbered"/>
    <dgm:cxn modelId="{671CA2A3-424B-4712-B153-5C2E31D5E116}" srcId="{74CFFC50-8459-4C23-AEBD-D02FBF7CF797}" destId="{A917DDF1-BEE0-4E6C-85AE-E8ED83F8CAA8}" srcOrd="2" destOrd="0" parTransId="{AFF3CDF7-9CDE-41BF-8AFC-D8EF63630FDD}" sibTransId="{18AB1014-B746-4CC9-8A6E-FF44895F743D}"/>
    <dgm:cxn modelId="{A6C85EAF-13C7-F54E-AEBE-D5A1232CAC5C}" type="presOf" srcId="{4AE89CFF-8DA6-48C5-96A9-1D06F0D1429E}" destId="{0BE6AC19-60E1-C54A-8E98-6D10C65FBC70}" srcOrd="0" destOrd="0" presId="urn:microsoft.com/office/officeart/2016/7/layout/BasicLinearProcessNumbered"/>
    <dgm:cxn modelId="{4FC6C1DC-5FCC-8C47-976E-925A1B9FB620}" type="presOf" srcId="{4AE89CFF-8DA6-48C5-96A9-1D06F0D1429E}" destId="{DE8000BA-A48E-9940-A0B7-039B64B98A4F}" srcOrd="1" destOrd="0" presId="urn:microsoft.com/office/officeart/2016/7/layout/BasicLinearProcessNumbered"/>
    <dgm:cxn modelId="{75B130F8-5147-A14A-83AE-346CA9D30091}" type="presOf" srcId="{A917DDF1-BEE0-4E6C-85AE-E8ED83F8CAA8}" destId="{3E447550-65C6-524E-825A-702689A573C1}" srcOrd="1" destOrd="0" presId="urn:microsoft.com/office/officeart/2016/7/layout/BasicLinearProcessNumbered"/>
    <dgm:cxn modelId="{704697FB-495D-A440-B8B7-B096415F5BCB}" type="presOf" srcId="{51335EA2-12D6-4589-8BAB-77A4E395A488}" destId="{FA15ADB3-22D2-7444-A6AD-B6095B387DEB}" srcOrd="0" destOrd="0" presId="urn:microsoft.com/office/officeart/2016/7/layout/BasicLinearProcessNumbered"/>
    <dgm:cxn modelId="{1AAF578F-0160-9C47-983D-803D35E1818D}" type="presParOf" srcId="{5D3A8094-C93A-DE4E-92C3-96DD3A55A1C4}" destId="{9D66950E-03CD-D147-AB98-6016A28890E4}" srcOrd="0" destOrd="0" presId="urn:microsoft.com/office/officeart/2016/7/layout/BasicLinearProcessNumbered"/>
    <dgm:cxn modelId="{2C4BE42E-BC2B-F949-BF5E-BD967920612A}" type="presParOf" srcId="{9D66950E-03CD-D147-AB98-6016A28890E4}" destId="{0BE6AC19-60E1-C54A-8E98-6D10C65FBC70}" srcOrd="0" destOrd="0" presId="urn:microsoft.com/office/officeart/2016/7/layout/BasicLinearProcessNumbered"/>
    <dgm:cxn modelId="{4C394CD3-94CD-B146-B080-27A0397CFEBC}" type="presParOf" srcId="{9D66950E-03CD-D147-AB98-6016A28890E4}" destId="{A3F18BE8-FB85-8D4A-A703-4B439CAD30CE}" srcOrd="1" destOrd="0" presId="urn:microsoft.com/office/officeart/2016/7/layout/BasicLinearProcessNumbered"/>
    <dgm:cxn modelId="{6F8DBF59-3D73-8848-B237-8B325CCE1A30}" type="presParOf" srcId="{9D66950E-03CD-D147-AB98-6016A28890E4}" destId="{D5EF1446-4EF2-F248-B7B7-E06575C1BB03}" srcOrd="2" destOrd="0" presId="urn:microsoft.com/office/officeart/2016/7/layout/BasicLinearProcessNumbered"/>
    <dgm:cxn modelId="{F1ACB164-5653-7C41-9136-DBD53C1EE58B}" type="presParOf" srcId="{9D66950E-03CD-D147-AB98-6016A28890E4}" destId="{DE8000BA-A48E-9940-A0B7-039B64B98A4F}" srcOrd="3" destOrd="0" presId="urn:microsoft.com/office/officeart/2016/7/layout/BasicLinearProcessNumbered"/>
    <dgm:cxn modelId="{27E34A35-7CEF-C145-8D15-00E14C071159}" type="presParOf" srcId="{5D3A8094-C93A-DE4E-92C3-96DD3A55A1C4}" destId="{B50622A0-9389-5D48-A07E-5D9B92367851}" srcOrd="1" destOrd="0" presId="urn:microsoft.com/office/officeart/2016/7/layout/BasicLinearProcessNumbered"/>
    <dgm:cxn modelId="{7D14FCAB-B4C4-B841-875A-6083DD94BC31}" type="presParOf" srcId="{5D3A8094-C93A-DE4E-92C3-96DD3A55A1C4}" destId="{30D14479-607A-1248-BBB0-00C7260E4721}" srcOrd="2" destOrd="0" presId="urn:microsoft.com/office/officeart/2016/7/layout/BasicLinearProcessNumbered"/>
    <dgm:cxn modelId="{8673484B-E15E-C749-82EE-1450F3352710}" type="presParOf" srcId="{30D14479-607A-1248-BBB0-00C7260E4721}" destId="{C306D4AB-D684-684A-89C4-A8004E9E864A}" srcOrd="0" destOrd="0" presId="urn:microsoft.com/office/officeart/2016/7/layout/BasicLinearProcessNumbered"/>
    <dgm:cxn modelId="{13466DD2-42B6-A642-BAD7-8A9D2DCD8964}" type="presParOf" srcId="{30D14479-607A-1248-BBB0-00C7260E4721}" destId="{FA15ADB3-22D2-7444-A6AD-B6095B387DEB}" srcOrd="1" destOrd="0" presId="urn:microsoft.com/office/officeart/2016/7/layout/BasicLinearProcessNumbered"/>
    <dgm:cxn modelId="{CE5C787E-DEAB-674B-824D-AF74A3278950}" type="presParOf" srcId="{30D14479-607A-1248-BBB0-00C7260E4721}" destId="{A906B0F7-9AD1-BA42-8705-6F48C657D4D9}" srcOrd="2" destOrd="0" presId="urn:microsoft.com/office/officeart/2016/7/layout/BasicLinearProcessNumbered"/>
    <dgm:cxn modelId="{0DB38E79-ACA4-2D4D-AE07-C85775AAE461}" type="presParOf" srcId="{30D14479-607A-1248-BBB0-00C7260E4721}" destId="{C057A9BC-88DA-EE4C-80FE-D2EAF5A1AEEF}" srcOrd="3" destOrd="0" presId="urn:microsoft.com/office/officeart/2016/7/layout/BasicLinearProcessNumbered"/>
    <dgm:cxn modelId="{46BCF50B-B321-4E44-B9EA-76A3250EB6D2}" type="presParOf" srcId="{5D3A8094-C93A-DE4E-92C3-96DD3A55A1C4}" destId="{17240A80-EF18-B949-9C8E-95AF6B252484}" srcOrd="3" destOrd="0" presId="urn:microsoft.com/office/officeart/2016/7/layout/BasicLinearProcessNumbered"/>
    <dgm:cxn modelId="{CBE8794C-37F4-0D4C-94A3-DEEB3DE0EDAD}" type="presParOf" srcId="{5D3A8094-C93A-DE4E-92C3-96DD3A55A1C4}" destId="{6C6B1D6B-387F-D54A-B78E-7C0197E56114}" srcOrd="4" destOrd="0" presId="urn:microsoft.com/office/officeart/2016/7/layout/BasicLinearProcessNumbered"/>
    <dgm:cxn modelId="{AD6DDE34-3002-854B-AD7E-630591479078}" type="presParOf" srcId="{6C6B1D6B-387F-D54A-B78E-7C0197E56114}" destId="{8B4A92EC-EC80-4E42-8C95-CB8C9F4DB6AD}" srcOrd="0" destOrd="0" presId="urn:microsoft.com/office/officeart/2016/7/layout/BasicLinearProcessNumbered"/>
    <dgm:cxn modelId="{97558DDB-E9FA-9449-B1C7-7B9646E1A576}" type="presParOf" srcId="{6C6B1D6B-387F-D54A-B78E-7C0197E56114}" destId="{AA2A00F9-CD5B-3D4A-8807-D998BDC78454}" srcOrd="1" destOrd="0" presId="urn:microsoft.com/office/officeart/2016/7/layout/BasicLinearProcessNumbered"/>
    <dgm:cxn modelId="{1AEC6259-1D62-9F43-BDAD-8C0F3F4BD859}" type="presParOf" srcId="{6C6B1D6B-387F-D54A-B78E-7C0197E56114}" destId="{58BD6671-ABAF-5345-944C-EF036B7ED961}" srcOrd="2" destOrd="0" presId="urn:microsoft.com/office/officeart/2016/7/layout/BasicLinearProcessNumbered"/>
    <dgm:cxn modelId="{5B287FF5-9930-EA40-BFAB-4AA6412EA613}" type="presParOf" srcId="{6C6B1D6B-387F-D54A-B78E-7C0197E56114}" destId="{3E447550-65C6-524E-825A-702689A573C1}"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28A4986-F35C-454B-9BE8-196F13C5EA6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9CE2A2AD-38B8-4AE7-9EBE-5DF82CFD4310}">
      <dgm:prSet/>
      <dgm:spPr/>
      <dgm:t>
        <a:bodyPr/>
        <a:lstStyle/>
        <a:p>
          <a:r>
            <a:rPr lang="en-GB"/>
            <a:t>Promote fairness. </a:t>
          </a:r>
          <a:endParaRPr lang="en-US"/>
        </a:p>
      </dgm:t>
    </dgm:pt>
    <dgm:pt modelId="{B92F0F20-6FD1-44AB-9E2D-2B241787A5B0}" type="parTrans" cxnId="{22E22748-A177-420F-A38E-D1B14E740622}">
      <dgm:prSet/>
      <dgm:spPr/>
      <dgm:t>
        <a:bodyPr/>
        <a:lstStyle/>
        <a:p>
          <a:endParaRPr lang="en-US"/>
        </a:p>
      </dgm:t>
    </dgm:pt>
    <dgm:pt modelId="{5FAC0BAF-4562-421C-8CD1-624F6A89D4C4}" type="sibTrans" cxnId="{22E22748-A177-420F-A38E-D1B14E740622}">
      <dgm:prSet/>
      <dgm:spPr/>
      <dgm:t>
        <a:bodyPr/>
        <a:lstStyle/>
        <a:p>
          <a:endParaRPr lang="en-US"/>
        </a:p>
      </dgm:t>
    </dgm:pt>
    <dgm:pt modelId="{354D9E1E-E528-4173-90D0-26AF656791DB}">
      <dgm:prSet/>
      <dgm:spPr/>
      <dgm:t>
        <a:bodyPr/>
        <a:lstStyle/>
        <a:p>
          <a:r>
            <a:rPr lang="en-GB"/>
            <a:t>If found action needs to be carried out quickly to avoid anyone else being affected. </a:t>
          </a:r>
          <a:endParaRPr lang="en-US"/>
        </a:p>
      </dgm:t>
    </dgm:pt>
    <dgm:pt modelId="{8C18CED4-8F74-4627-AE83-D7FEDC4223A2}" type="parTrans" cxnId="{9E17AE66-B9AF-4FF5-8DF1-6D99F5F73037}">
      <dgm:prSet/>
      <dgm:spPr/>
      <dgm:t>
        <a:bodyPr/>
        <a:lstStyle/>
        <a:p>
          <a:endParaRPr lang="en-US"/>
        </a:p>
      </dgm:t>
    </dgm:pt>
    <dgm:pt modelId="{352F9A07-D5DD-4A4D-A8E7-3C6DF837ED48}" type="sibTrans" cxnId="{9E17AE66-B9AF-4FF5-8DF1-6D99F5F73037}">
      <dgm:prSet/>
      <dgm:spPr/>
      <dgm:t>
        <a:bodyPr/>
        <a:lstStyle/>
        <a:p>
          <a:endParaRPr lang="en-US"/>
        </a:p>
      </dgm:t>
    </dgm:pt>
    <dgm:pt modelId="{65818037-CB22-431D-9A0C-09330258715A}">
      <dgm:prSet/>
      <dgm:spPr/>
      <dgm:t>
        <a:bodyPr/>
        <a:lstStyle/>
        <a:p>
          <a:r>
            <a:rPr lang="en-GB"/>
            <a:t>Cases will be heard in part of the High court called the administrative court. </a:t>
          </a:r>
          <a:endParaRPr lang="en-US"/>
        </a:p>
      </dgm:t>
    </dgm:pt>
    <dgm:pt modelId="{3045D41D-950A-43A2-BB9C-6FDAF09CA588}" type="parTrans" cxnId="{2A6C2591-1CFF-413B-AFEE-B1E065CB6AF2}">
      <dgm:prSet/>
      <dgm:spPr/>
      <dgm:t>
        <a:bodyPr/>
        <a:lstStyle/>
        <a:p>
          <a:endParaRPr lang="en-US"/>
        </a:p>
      </dgm:t>
    </dgm:pt>
    <dgm:pt modelId="{2C91FC7E-BE49-4A5A-8DD3-C0A0E1A94DBB}" type="sibTrans" cxnId="{2A6C2591-1CFF-413B-AFEE-B1E065CB6AF2}">
      <dgm:prSet/>
      <dgm:spPr/>
      <dgm:t>
        <a:bodyPr/>
        <a:lstStyle/>
        <a:p>
          <a:endParaRPr lang="en-US"/>
        </a:p>
      </dgm:t>
    </dgm:pt>
    <dgm:pt modelId="{0EAE5E5D-BE7C-41A5-9C49-7B2DB433B035}" type="pres">
      <dgm:prSet presAssocID="{728A4986-F35C-454B-9BE8-196F13C5EA6B}" presName="vert0" presStyleCnt="0">
        <dgm:presLayoutVars>
          <dgm:dir/>
          <dgm:animOne val="branch"/>
          <dgm:animLvl val="lvl"/>
        </dgm:presLayoutVars>
      </dgm:prSet>
      <dgm:spPr/>
    </dgm:pt>
    <dgm:pt modelId="{072328EF-6FCE-4D59-8071-9DEE1EA5667B}" type="pres">
      <dgm:prSet presAssocID="{9CE2A2AD-38B8-4AE7-9EBE-5DF82CFD4310}" presName="thickLine" presStyleLbl="alignNode1" presStyleIdx="0" presStyleCnt="3"/>
      <dgm:spPr/>
    </dgm:pt>
    <dgm:pt modelId="{792AC8DD-4E5D-4607-BD7C-97EDEB1D851B}" type="pres">
      <dgm:prSet presAssocID="{9CE2A2AD-38B8-4AE7-9EBE-5DF82CFD4310}" presName="horz1" presStyleCnt="0"/>
      <dgm:spPr/>
    </dgm:pt>
    <dgm:pt modelId="{D3984399-66D0-4EA5-BFB9-82CF70182B49}" type="pres">
      <dgm:prSet presAssocID="{9CE2A2AD-38B8-4AE7-9EBE-5DF82CFD4310}" presName="tx1" presStyleLbl="revTx" presStyleIdx="0" presStyleCnt="3"/>
      <dgm:spPr/>
    </dgm:pt>
    <dgm:pt modelId="{5340DC20-7FAB-4F81-A856-C7CCE969EA0D}" type="pres">
      <dgm:prSet presAssocID="{9CE2A2AD-38B8-4AE7-9EBE-5DF82CFD4310}" presName="vert1" presStyleCnt="0"/>
      <dgm:spPr/>
    </dgm:pt>
    <dgm:pt modelId="{D88F1E15-81E1-419F-B5D4-4F00B575DE2F}" type="pres">
      <dgm:prSet presAssocID="{354D9E1E-E528-4173-90D0-26AF656791DB}" presName="thickLine" presStyleLbl="alignNode1" presStyleIdx="1" presStyleCnt="3"/>
      <dgm:spPr/>
    </dgm:pt>
    <dgm:pt modelId="{49475246-A704-4DD3-8C0B-3F39D12B542B}" type="pres">
      <dgm:prSet presAssocID="{354D9E1E-E528-4173-90D0-26AF656791DB}" presName="horz1" presStyleCnt="0"/>
      <dgm:spPr/>
    </dgm:pt>
    <dgm:pt modelId="{0C17EFF1-A51E-40E7-AB2B-3FB36A5FB69D}" type="pres">
      <dgm:prSet presAssocID="{354D9E1E-E528-4173-90D0-26AF656791DB}" presName="tx1" presStyleLbl="revTx" presStyleIdx="1" presStyleCnt="3"/>
      <dgm:spPr/>
    </dgm:pt>
    <dgm:pt modelId="{41D0CA1F-961F-470A-85B2-42DAB0889CB7}" type="pres">
      <dgm:prSet presAssocID="{354D9E1E-E528-4173-90D0-26AF656791DB}" presName="vert1" presStyleCnt="0"/>
      <dgm:spPr/>
    </dgm:pt>
    <dgm:pt modelId="{3666252F-0E4A-49BA-9C0D-DB599009C31A}" type="pres">
      <dgm:prSet presAssocID="{65818037-CB22-431D-9A0C-09330258715A}" presName="thickLine" presStyleLbl="alignNode1" presStyleIdx="2" presStyleCnt="3"/>
      <dgm:spPr/>
    </dgm:pt>
    <dgm:pt modelId="{42DB7F20-AC6E-4B37-90A1-E315B9734018}" type="pres">
      <dgm:prSet presAssocID="{65818037-CB22-431D-9A0C-09330258715A}" presName="horz1" presStyleCnt="0"/>
      <dgm:spPr/>
    </dgm:pt>
    <dgm:pt modelId="{DAFCBA24-E7F6-4F08-881A-4622671AE8C5}" type="pres">
      <dgm:prSet presAssocID="{65818037-CB22-431D-9A0C-09330258715A}" presName="tx1" presStyleLbl="revTx" presStyleIdx="2" presStyleCnt="3"/>
      <dgm:spPr/>
    </dgm:pt>
    <dgm:pt modelId="{74022D3D-420B-49B1-B93A-5E52CA3E6995}" type="pres">
      <dgm:prSet presAssocID="{65818037-CB22-431D-9A0C-09330258715A}" presName="vert1" presStyleCnt="0"/>
      <dgm:spPr/>
    </dgm:pt>
  </dgm:ptLst>
  <dgm:cxnLst>
    <dgm:cxn modelId="{292D4C00-C71E-451F-AF43-6D4F7015E3C8}" type="presOf" srcId="{9CE2A2AD-38B8-4AE7-9EBE-5DF82CFD4310}" destId="{D3984399-66D0-4EA5-BFB9-82CF70182B49}" srcOrd="0" destOrd="0" presId="urn:microsoft.com/office/officeart/2008/layout/LinedList"/>
    <dgm:cxn modelId="{3B7D762E-3B01-433A-85CB-CACF7FB1A7D9}" type="presOf" srcId="{354D9E1E-E528-4173-90D0-26AF656791DB}" destId="{0C17EFF1-A51E-40E7-AB2B-3FB36A5FB69D}" srcOrd="0" destOrd="0" presId="urn:microsoft.com/office/officeart/2008/layout/LinedList"/>
    <dgm:cxn modelId="{86336B30-CAD3-4A71-8E83-1A640FA056A6}" type="presOf" srcId="{728A4986-F35C-454B-9BE8-196F13C5EA6B}" destId="{0EAE5E5D-BE7C-41A5-9C49-7B2DB433B035}" srcOrd="0" destOrd="0" presId="urn:microsoft.com/office/officeart/2008/layout/LinedList"/>
    <dgm:cxn modelId="{9E17AE66-B9AF-4FF5-8DF1-6D99F5F73037}" srcId="{728A4986-F35C-454B-9BE8-196F13C5EA6B}" destId="{354D9E1E-E528-4173-90D0-26AF656791DB}" srcOrd="1" destOrd="0" parTransId="{8C18CED4-8F74-4627-AE83-D7FEDC4223A2}" sibTransId="{352F9A07-D5DD-4A4D-A8E7-3C6DF837ED48}"/>
    <dgm:cxn modelId="{22E22748-A177-420F-A38E-D1B14E740622}" srcId="{728A4986-F35C-454B-9BE8-196F13C5EA6B}" destId="{9CE2A2AD-38B8-4AE7-9EBE-5DF82CFD4310}" srcOrd="0" destOrd="0" parTransId="{B92F0F20-6FD1-44AB-9E2D-2B241787A5B0}" sibTransId="{5FAC0BAF-4562-421C-8CD1-624F6A89D4C4}"/>
    <dgm:cxn modelId="{2A6C2591-1CFF-413B-AFEE-B1E065CB6AF2}" srcId="{728A4986-F35C-454B-9BE8-196F13C5EA6B}" destId="{65818037-CB22-431D-9A0C-09330258715A}" srcOrd="2" destOrd="0" parTransId="{3045D41D-950A-43A2-BB9C-6FDAF09CA588}" sibTransId="{2C91FC7E-BE49-4A5A-8DD3-C0A0E1A94DBB}"/>
    <dgm:cxn modelId="{9C1A54F6-0C7A-46DD-9D64-6C7E6DDC561B}" type="presOf" srcId="{65818037-CB22-431D-9A0C-09330258715A}" destId="{DAFCBA24-E7F6-4F08-881A-4622671AE8C5}" srcOrd="0" destOrd="0" presId="urn:microsoft.com/office/officeart/2008/layout/LinedList"/>
    <dgm:cxn modelId="{CE538DCC-4F14-4131-A571-67878B8414C9}" type="presParOf" srcId="{0EAE5E5D-BE7C-41A5-9C49-7B2DB433B035}" destId="{072328EF-6FCE-4D59-8071-9DEE1EA5667B}" srcOrd="0" destOrd="0" presId="urn:microsoft.com/office/officeart/2008/layout/LinedList"/>
    <dgm:cxn modelId="{CE55F629-654C-42BF-9483-DC73CF7A7236}" type="presParOf" srcId="{0EAE5E5D-BE7C-41A5-9C49-7B2DB433B035}" destId="{792AC8DD-4E5D-4607-BD7C-97EDEB1D851B}" srcOrd="1" destOrd="0" presId="urn:microsoft.com/office/officeart/2008/layout/LinedList"/>
    <dgm:cxn modelId="{3DAF1D3C-CB51-47E6-BEFB-8EC4F61C1FB7}" type="presParOf" srcId="{792AC8DD-4E5D-4607-BD7C-97EDEB1D851B}" destId="{D3984399-66D0-4EA5-BFB9-82CF70182B49}" srcOrd="0" destOrd="0" presId="urn:microsoft.com/office/officeart/2008/layout/LinedList"/>
    <dgm:cxn modelId="{C2D1D1CA-9559-42B2-B115-84A31418E873}" type="presParOf" srcId="{792AC8DD-4E5D-4607-BD7C-97EDEB1D851B}" destId="{5340DC20-7FAB-4F81-A856-C7CCE969EA0D}" srcOrd="1" destOrd="0" presId="urn:microsoft.com/office/officeart/2008/layout/LinedList"/>
    <dgm:cxn modelId="{C8B32C11-A938-424C-9242-D3B253A1F3DB}" type="presParOf" srcId="{0EAE5E5D-BE7C-41A5-9C49-7B2DB433B035}" destId="{D88F1E15-81E1-419F-B5D4-4F00B575DE2F}" srcOrd="2" destOrd="0" presId="urn:microsoft.com/office/officeart/2008/layout/LinedList"/>
    <dgm:cxn modelId="{FD651B49-0E4D-461A-8F00-901EB7D9F92F}" type="presParOf" srcId="{0EAE5E5D-BE7C-41A5-9C49-7B2DB433B035}" destId="{49475246-A704-4DD3-8C0B-3F39D12B542B}" srcOrd="3" destOrd="0" presId="urn:microsoft.com/office/officeart/2008/layout/LinedList"/>
    <dgm:cxn modelId="{F5405BE8-4327-4907-93ED-3C4DC2FFBD1B}" type="presParOf" srcId="{49475246-A704-4DD3-8C0B-3F39D12B542B}" destId="{0C17EFF1-A51E-40E7-AB2B-3FB36A5FB69D}" srcOrd="0" destOrd="0" presId="urn:microsoft.com/office/officeart/2008/layout/LinedList"/>
    <dgm:cxn modelId="{E24E0B95-095F-4D6F-868C-66B66B944A4B}" type="presParOf" srcId="{49475246-A704-4DD3-8C0B-3F39D12B542B}" destId="{41D0CA1F-961F-470A-85B2-42DAB0889CB7}" srcOrd="1" destOrd="0" presId="urn:microsoft.com/office/officeart/2008/layout/LinedList"/>
    <dgm:cxn modelId="{102C2897-8441-46ED-A880-7BC0B9CAE200}" type="presParOf" srcId="{0EAE5E5D-BE7C-41A5-9C49-7B2DB433B035}" destId="{3666252F-0E4A-49BA-9C0D-DB599009C31A}" srcOrd="4" destOrd="0" presId="urn:microsoft.com/office/officeart/2008/layout/LinedList"/>
    <dgm:cxn modelId="{608B3CCE-683C-47A9-85BE-4B5753113853}" type="presParOf" srcId="{0EAE5E5D-BE7C-41A5-9C49-7B2DB433B035}" destId="{42DB7F20-AC6E-4B37-90A1-E315B9734018}" srcOrd="5" destOrd="0" presId="urn:microsoft.com/office/officeart/2008/layout/LinedList"/>
    <dgm:cxn modelId="{2DA47D1C-010D-4D46-971C-480916BC4CB3}" type="presParOf" srcId="{42DB7F20-AC6E-4B37-90A1-E315B9734018}" destId="{DAFCBA24-E7F6-4F08-881A-4622671AE8C5}" srcOrd="0" destOrd="0" presId="urn:microsoft.com/office/officeart/2008/layout/LinedList"/>
    <dgm:cxn modelId="{60CB4DDD-D898-45DC-9D67-1A2087EABD3B}" type="presParOf" srcId="{42DB7F20-AC6E-4B37-90A1-E315B9734018}" destId="{74022D3D-420B-49B1-B93A-5E52CA3E699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290A477-5851-405F-9FFB-09A6E4DF315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05B93E8-2E96-4001-9AA8-BEBA53A30B20}">
      <dgm:prSet/>
      <dgm:spPr/>
      <dgm:t>
        <a:bodyPr/>
        <a:lstStyle/>
        <a:p>
          <a:r>
            <a:rPr lang="en-GB"/>
            <a:t>I</a:t>
          </a:r>
          <a:r>
            <a:rPr lang="en-GB" b="0" i="0"/>
            <a:t>dentify the grounds for Judicial Review in the UK</a:t>
          </a:r>
          <a:endParaRPr lang="en-US"/>
        </a:p>
      </dgm:t>
    </dgm:pt>
    <dgm:pt modelId="{60120B38-D8FA-4D7B-BDD4-F254BB9B2827}" type="parTrans" cxnId="{54346F7B-DD92-42A2-9D0B-3457929E495F}">
      <dgm:prSet/>
      <dgm:spPr/>
      <dgm:t>
        <a:bodyPr/>
        <a:lstStyle/>
        <a:p>
          <a:endParaRPr lang="en-US"/>
        </a:p>
      </dgm:t>
    </dgm:pt>
    <dgm:pt modelId="{A66E3109-5DD6-4DE3-B871-1749B1E6908A}" type="sibTrans" cxnId="{54346F7B-DD92-42A2-9D0B-3457929E495F}">
      <dgm:prSet/>
      <dgm:spPr/>
      <dgm:t>
        <a:bodyPr/>
        <a:lstStyle/>
        <a:p>
          <a:endParaRPr lang="en-US"/>
        </a:p>
      </dgm:t>
    </dgm:pt>
    <dgm:pt modelId="{2475DF20-8B42-43CE-8E84-B6281F9DE628}">
      <dgm:prSet/>
      <dgm:spPr/>
      <dgm:t>
        <a:bodyPr/>
        <a:lstStyle/>
        <a:p>
          <a:r>
            <a:rPr lang="en-GB"/>
            <a:t>What is </a:t>
          </a:r>
          <a:r>
            <a:rPr lang="en-GB" b="0" i="0"/>
            <a:t>the role of Judicial Review in the UK, including the advantages and disadvantages of Judicial Review?</a:t>
          </a:r>
          <a:endParaRPr lang="en-US"/>
        </a:p>
      </dgm:t>
    </dgm:pt>
    <dgm:pt modelId="{2EAF73F5-9020-4C55-A383-6195CA878395}" type="parTrans" cxnId="{7435BBDA-E7D8-495C-8DCF-3B90DAB8DC3F}">
      <dgm:prSet/>
      <dgm:spPr/>
      <dgm:t>
        <a:bodyPr/>
        <a:lstStyle/>
        <a:p>
          <a:endParaRPr lang="en-US"/>
        </a:p>
      </dgm:t>
    </dgm:pt>
    <dgm:pt modelId="{0BF0AA82-1545-4766-BD9A-AC56A2E584F0}" type="sibTrans" cxnId="{7435BBDA-E7D8-495C-8DCF-3B90DAB8DC3F}">
      <dgm:prSet/>
      <dgm:spPr/>
      <dgm:t>
        <a:bodyPr/>
        <a:lstStyle/>
        <a:p>
          <a:endParaRPr lang="en-US"/>
        </a:p>
      </dgm:t>
    </dgm:pt>
    <dgm:pt modelId="{0F531D08-8253-1143-8F8B-62F3D69C4484}" type="pres">
      <dgm:prSet presAssocID="{D290A477-5851-405F-9FFB-09A6E4DF315C}" presName="linear" presStyleCnt="0">
        <dgm:presLayoutVars>
          <dgm:animLvl val="lvl"/>
          <dgm:resizeHandles val="exact"/>
        </dgm:presLayoutVars>
      </dgm:prSet>
      <dgm:spPr/>
    </dgm:pt>
    <dgm:pt modelId="{33517174-AFB2-8148-8DA0-BED4C843E641}" type="pres">
      <dgm:prSet presAssocID="{505B93E8-2E96-4001-9AA8-BEBA53A30B20}" presName="parentText" presStyleLbl="node1" presStyleIdx="0" presStyleCnt="2">
        <dgm:presLayoutVars>
          <dgm:chMax val="0"/>
          <dgm:bulletEnabled val="1"/>
        </dgm:presLayoutVars>
      </dgm:prSet>
      <dgm:spPr/>
    </dgm:pt>
    <dgm:pt modelId="{2C3740DF-AF24-FA49-8D67-3F90BCCCFEE3}" type="pres">
      <dgm:prSet presAssocID="{A66E3109-5DD6-4DE3-B871-1749B1E6908A}" presName="spacer" presStyleCnt="0"/>
      <dgm:spPr/>
    </dgm:pt>
    <dgm:pt modelId="{A8156D09-D788-ED44-9DB9-A4EC448CAC38}" type="pres">
      <dgm:prSet presAssocID="{2475DF20-8B42-43CE-8E84-B6281F9DE628}" presName="parentText" presStyleLbl="node1" presStyleIdx="1" presStyleCnt="2">
        <dgm:presLayoutVars>
          <dgm:chMax val="0"/>
          <dgm:bulletEnabled val="1"/>
        </dgm:presLayoutVars>
      </dgm:prSet>
      <dgm:spPr/>
    </dgm:pt>
  </dgm:ptLst>
  <dgm:cxnLst>
    <dgm:cxn modelId="{295FE01C-8751-EA4C-88D6-5260681C0CDA}" type="presOf" srcId="{D290A477-5851-405F-9FFB-09A6E4DF315C}" destId="{0F531D08-8253-1143-8F8B-62F3D69C4484}" srcOrd="0" destOrd="0" presId="urn:microsoft.com/office/officeart/2005/8/layout/vList2"/>
    <dgm:cxn modelId="{BAD31472-0B8F-C947-8BE9-81BC066B3552}" type="presOf" srcId="{2475DF20-8B42-43CE-8E84-B6281F9DE628}" destId="{A8156D09-D788-ED44-9DB9-A4EC448CAC38}" srcOrd="0" destOrd="0" presId="urn:microsoft.com/office/officeart/2005/8/layout/vList2"/>
    <dgm:cxn modelId="{54346F7B-DD92-42A2-9D0B-3457929E495F}" srcId="{D290A477-5851-405F-9FFB-09A6E4DF315C}" destId="{505B93E8-2E96-4001-9AA8-BEBA53A30B20}" srcOrd="0" destOrd="0" parTransId="{60120B38-D8FA-4D7B-BDD4-F254BB9B2827}" sibTransId="{A66E3109-5DD6-4DE3-B871-1749B1E6908A}"/>
    <dgm:cxn modelId="{67A1B8AE-4415-6745-948A-CD9DBFD164CE}" type="presOf" srcId="{505B93E8-2E96-4001-9AA8-BEBA53A30B20}" destId="{33517174-AFB2-8148-8DA0-BED4C843E641}" srcOrd="0" destOrd="0" presId="urn:microsoft.com/office/officeart/2005/8/layout/vList2"/>
    <dgm:cxn modelId="{7435BBDA-E7D8-495C-8DCF-3B90DAB8DC3F}" srcId="{D290A477-5851-405F-9FFB-09A6E4DF315C}" destId="{2475DF20-8B42-43CE-8E84-B6281F9DE628}" srcOrd="1" destOrd="0" parTransId="{2EAF73F5-9020-4C55-A383-6195CA878395}" sibTransId="{0BF0AA82-1545-4766-BD9A-AC56A2E584F0}"/>
    <dgm:cxn modelId="{5706364B-A9E9-8E43-A15E-3315585F3F8D}" type="presParOf" srcId="{0F531D08-8253-1143-8F8B-62F3D69C4484}" destId="{33517174-AFB2-8148-8DA0-BED4C843E641}" srcOrd="0" destOrd="0" presId="urn:microsoft.com/office/officeart/2005/8/layout/vList2"/>
    <dgm:cxn modelId="{4F35B0BE-1D0D-A242-9FA7-3AF5DB30910A}" type="presParOf" srcId="{0F531D08-8253-1143-8F8B-62F3D69C4484}" destId="{2C3740DF-AF24-FA49-8D67-3F90BCCCFEE3}" srcOrd="1" destOrd="0" presId="urn:microsoft.com/office/officeart/2005/8/layout/vList2"/>
    <dgm:cxn modelId="{BCCAD803-1834-0B49-8518-61A675A974E3}" type="presParOf" srcId="{0F531D08-8253-1143-8F8B-62F3D69C4484}" destId="{A8156D09-D788-ED44-9DB9-A4EC448CAC3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4E30E2B-DE1B-47D2-B0FD-827816DD02AC}"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BF0D994-B65E-4E03-AA54-6CB35951B50E}">
      <dgm:prSet/>
      <dgm:spPr/>
      <dgm:t>
        <a:bodyPr/>
        <a:lstStyle/>
        <a:p>
          <a:r>
            <a:rPr lang="en-GB"/>
            <a:t>Judicial review – Holding the government to account for their actions. </a:t>
          </a:r>
          <a:endParaRPr lang="en-US"/>
        </a:p>
      </dgm:t>
    </dgm:pt>
    <dgm:pt modelId="{E5D6DB28-5ACE-4AF4-B268-71565E0011F4}" type="parTrans" cxnId="{1AA68D52-C1CE-4D8C-96F4-85B563A33A81}">
      <dgm:prSet/>
      <dgm:spPr/>
      <dgm:t>
        <a:bodyPr/>
        <a:lstStyle/>
        <a:p>
          <a:endParaRPr lang="en-US"/>
        </a:p>
      </dgm:t>
    </dgm:pt>
    <dgm:pt modelId="{F3E5BA21-A736-428E-A228-C9216C71CCE6}" type="sibTrans" cxnId="{1AA68D52-C1CE-4D8C-96F4-85B563A33A81}">
      <dgm:prSet/>
      <dgm:spPr/>
      <dgm:t>
        <a:bodyPr/>
        <a:lstStyle/>
        <a:p>
          <a:endParaRPr lang="en-US"/>
        </a:p>
      </dgm:t>
    </dgm:pt>
    <dgm:pt modelId="{95F73E49-ACBF-4577-8EE4-FEBD01F62C81}">
      <dgm:prSet/>
      <dgm:spPr/>
      <dgm:t>
        <a:bodyPr/>
        <a:lstStyle/>
        <a:p>
          <a:r>
            <a:rPr lang="en-GB"/>
            <a:t>Separation of Powers Theory – Constitutional Reform Act 2005. </a:t>
          </a:r>
          <a:endParaRPr lang="en-US"/>
        </a:p>
      </dgm:t>
    </dgm:pt>
    <dgm:pt modelId="{254B846F-CEF5-4308-923F-8F67309F5DFE}" type="parTrans" cxnId="{4B1B40BB-17D4-4869-8628-B2EE3DBF6FC7}">
      <dgm:prSet/>
      <dgm:spPr/>
      <dgm:t>
        <a:bodyPr/>
        <a:lstStyle/>
        <a:p>
          <a:endParaRPr lang="en-US"/>
        </a:p>
      </dgm:t>
    </dgm:pt>
    <dgm:pt modelId="{7C3028A9-7824-4ADD-A9B1-45552A335CB4}" type="sibTrans" cxnId="{4B1B40BB-17D4-4869-8628-B2EE3DBF6FC7}">
      <dgm:prSet/>
      <dgm:spPr/>
      <dgm:t>
        <a:bodyPr/>
        <a:lstStyle/>
        <a:p>
          <a:endParaRPr lang="en-US"/>
        </a:p>
      </dgm:t>
    </dgm:pt>
    <dgm:pt modelId="{6680979B-F45C-4BAE-B402-F61C61C7F59F}">
      <dgm:prSet/>
      <dgm:spPr/>
      <dgm:t>
        <a:bodyPr/>
        <a:lstStyle/>
        <a:p>
          <a:r>
            <a:rPr lang="en-GB"/>
            <a:t>Someone must bring a case in order for the Government to be held to account. </a:t>
          </a:r>
          <a:endParaRPr lang="en-US"/>
        </a:p>
      </dgm:t>
    </dgm:pt>
    <dgm:pt modelId="{E17D3FD1-D434-4412-99AD-ABAA077A9EE2}" type="parTrans" cxnId="{42CC2051-89DD-4A1B-92A2-0804877D0325}">
      <dgm:prSet/>
      <dgm:spPr/>
      <dgm:t>
        <a:bodyPr/>
        <a:lstStyle/>
        <a:p>
          <a:endParaRPr lang="en-US"/>
        </a:p>
      </dgm:t>
    </dgm:pt>
    <dgm:pt modelId="{A8DCB394-9986-4E10-987F-E8528D7A474D}" type="sibTrans" cxnId="{42CC2051-89DD-4A1B-92A2-0804877D0325}">
      <dgm:prSet/>
      <dgm:spPr/>
      <dgm:t>
        <a:bodyPr/>
        <a:lstStyle/>
        <a:p>
          <a:endParaRPr lang="en-US"/>
        </a:p>
      </dgm:t>
    </dgm:pt>
    <dgm:pt modelId="{D745D94F-0DF2-4DC5-BE7E-CEA9DDC7D05A}">
      <dgm:prSet/>
      <dgm:spPr/>
      <dgm:t>
        <a:bodyPr/>
        <a:lstStyle/>
        <a:p>
          <a:r>
            <a:rPr lang="en-GB"/>
            <a:t>Judiciary cannot just do it themselves. </a:t>
          </a:r>
          <a:endParaRPr lang="en-US"/>
        </a:p>
      </dgm:t>
    </dgm:pt>
    <dgm:pt modelId="{282A92E3-F4E2-4884-82C0-E58F6F9B4593}" type="parTrans" cxnId="{A9BF310D-CCB9-42B9-A5CF-2889F233C7D1}">
      <dgm:prSet/>
      <dgm:spPr/>
      <dgm:t>
        <a:bodyPr/>
        <a:lstStyle/>
        <a:p>
          <a:endParaRPr lang="en-US"/>
        </a:p>
      </dgm:t>
    </dgm:pt>
    <dgm:pt modelId="{319B8AEE-E8C4-4E4A-A4C3-7E02FC4980CE}" type="sibTrans" cxnId="{A9BF310D-CCB9-42B9-A5CF-2889F233C7D1}">
      <dgm:prSet/>
      <dgm:spPr/>
      <dgm:t>
        <a:bodyPr/>
        <a:lstStyle/>
        <a:p>
          <a:endParaRPr lang="en-US"/>
        </a:p>
      </dgm:t>
    </dgm:pt>
    <dgm:pt modelId="{43F964AE-8B0D-E54C-B233-5B5AEF9D3967}" type="pres">
      <dgm:prSet presAssocID="{A4E30E2B-DE1B-47D2-B0FD-827816DD02AC}" presName="diagram" presStyleCnt="0">
        <dgm:presLayoutVars>
          <dgm:dir/>
          <dgm:resizeHandles val="exact"/>
        </dgm:presLayoutVars>
      </dgm:prSet>
      <dgm:spPr/>
    </dgm:pt>
    <dgm:pt modelId="{46241F9A-44AE-C947-A9D2-D08A7EED2DD9}" type="pres">
      <dgm:prSet presAssocID="{BBF0D994-B65E-4E03-AA54-6CB35951B50E}" presName="node" presStyleLbl="node1" presStyleIdx="0" presStyleCnt="4">
        <dgm:presLayoutVars>
          <dgm:bulletEnabled val="1"/>
        </dgm:presLayoutVars>
      </dgm:prSet>
      <dgm:spPr/>
    </dgm:pt>
    <dgm:pt modelId="{F88D91AA-4B2F-7E45-8B0A-D0CE1F5DF411}" type="pres">
      <dgm:prSet presAssocID="{F3E5BA21-A736-428E-A228-C9216C71CCE6}" presName="sibTrans" presStyleCnt="0"/>
      <dgm:spPr/>
    </dgm:pt>
    <dgm:pt modelId="{66EE8E5C-C769-AB4E-86D9-286F5FB974BE}" type="pres">
      <dgm:prSet presAssocID="{95F73E49-ACBF-4577-8EE4-FEBD01F62C81}" presName="node" presStyleLbl="node1" presStyleIdx="1" presStyleCnt="4">
        <dgm:presLayoutVars>
          <dgm:bulletEnabled val="1"/>
        </dgm:presLayoutVars>
      </dgm:prSet>
      <dgm:spPr/>
    </dgm:pt>
    <dgm:pt modelId="{C01C0E5A-B548-9941-85B7-7DCE8DC32387}" type="pres">
      <dgm:prSet presAssocID="{7C3028A9-7824-4ADD-A9B1-45552A335CB4}" presName="sibTrans" presStyleCnt="0"/>
      <dgm:spPr/>
    </dgm:pt>
    <dgm:pt modelId="{53D793A3-54A4-334D-ACB4-91D8F43C80CA}" type="pres">
      <dgm:prSet presAssocID="{6680979B-F45C-4BAE-B402-F61C61C7F59F}" presName="node" presStyleLbl="node1" presStyleIdx="2" presStyleCnt="4">
        <dgm:presLayoutVars>
          <dgm:bulletEnabled val="1"/>
        </dgm:presLayoutVars>
      </dgm:prSet>
      <dgm:spPr/>
    </dgm:pt>
    <dgm:pt modelId="{2C8A9025-5B62-4C43-A466-FB857404B789}" type="pres">
      <dgm:prSet presAssocID="{A8DCB394-9986-4E10-987F-E8528D7A474D}" presName="sibTrans" presStyleCnt="0"/>
      <dgm:spPr/>
    </dgm:pt>
    <dgm:pt modelId="{7F271A5C-9CF3-3F41-9336-540195A9EB35}" type="pres">
      <dgm:prSet presAssocID="{D745D94F-0DF2-4DC5-BE7E-CEA9DDC7D05A}" presName="node" presStyleLbl="node1" presStyleIdx="3" presStyleCnt="4">
        <dgm:presLayoutVars>
          <dgm:bulletEnabled val="1"/>
        </dgm:presLayoutVars>
      </dgm:prSet>
      <dgm:spPr/>
    </dgm:pt>
  </dgm:ptLst>
  <dgm:cxnLst>
    <dgm:cxn modelId="{4AAB930C-2A07-C345-BD5B-2D0E1BD97621}" type="presOf" srcId="{A4E30E2B-DE1B-47D2-B0FD-827816DD02AC}" destId="{43F964AE-8B0D-E54C-B233-5B5AEF9D3967}" srcOrd="0" destOrd="0" presId="urn:microsoft.com/office/officeart/2005/8/layout/default"/>
    <dgm:cxn modelId="{A9BF310D-CCB9-42B9-A5CF-2889F233C7D1}" srcId="{A4E30E2B-DE1B-47D2-B0FD-827816DD02AC}" destId="{D745D94F-0DF2-4DC5-BE7E-CEA9DDC7D05A}" srcOrd="3" destOrd="0" parTransId="{282A92E3-F4E2-4884-82C0-E58F6F9B4593}" sibTransId="{319B8AEE-E8C4-4E4A-A4C3-7E02FC4980CE}"/>
    <dgm:cxn modelId="{B944D711-850B-F140-8D3D-63B866777496}" type="presOf" srcId="{95F73E49-ACBF-4577-8EE4-FEBD01F62C81}" destId="{66EE8E5C-C769-AB4E-86D9-286F5FB974BE}" srcOrd="0" destOrd="0" presId="urn:microsoft.com/office/officeart/2005/8/layout/default"/>
    <dgm:cxn modelId="{F9CDA821-E20E-9D46-BDB2-CCF7F7898BF9}" type="presOf" srcId="{D745D94F-0DF2-4DC5-BE7E-CEA9DDC7D05A}" destId="{7F271A5C-9CF3-3F41-9336-540195A9EB35}" srcOrd="0" destOrd="0" presId="urn:microsoft.com/office/officeart/2005/8/layout/default"/>
    <dgm:cxn modelId="{42CC2051-89DD-4A1B-92A2-0804877D0325}" srcId="{A4E30E2B-DE1B-47D2-B0FD-827816DD02AC}" destId="{6680979B-F45C-4BAE-B402-F61C61C7F59F}" srcOrd="2" destOrd="0" parTransId="{E17D3FD1-D434-4412-99AD-ABAA077A9EE2}" sibTransId="{A8DCB394-9986-4E10-987F-E8528D7A474D}"/>
    <dgm:cxn modelId="{1AA68D52-C1CE-4D8C-96F4-85B563A33A81}" srcId="{A4E30E2B-DE1B-47D2-B0FD-827816DD02AC}" destId="{BBF0D994-B65E-4E03-AA54-6CB35951B50E}" srcOrd="0" destOrd="0" parTransId="{E5D6DB28-5ACE-4AF4-B268-71565E0011F4}" sibTransId="{F3E5BA21-A736-428E-A228-C9216C71CCE6}"/>
    <dgm:cxn modelId="{52D8FC9D-DF98-9540-BEB2-C18C8D810B0F}" type="presOf" srcId="{BBF0D994-B65E-4E03-AA54-6CB35951B50E}" destId="{46241F9A-44AE-C947-A9D2-D08A7EED2DD9}" srcOrd="0" destOrd="0" presId="urn:microsoft.com/office/officeart/2005/8/layout/default"/>
    <dgm:cxn modelId="{4B1B40BB-17D4-4869-8628-B2EE3DBF6FC7}" srcId="{A4E30E2B-DE1B-47D2-B0FD-827816DD02AC}" destId="{95F73E49-ACBF-4577-8EE4-FEBD01F62C81}" srcOrd="1" destOrd="0" parTransId="{254B846F-CEF5-4308-923F-8F67309F5DFE}" sibTransId="{7C3028A9-7824-4ADD-A9B1-45552A335CB4}"/>
    <dgm:cxn modelId="{BC1F8AE9-4C35-C340-A7D7-D1E4E6C4B69E}" type="presOf" srcId="{6680979B-F45C-4BAE-B402-F61C61C7F59F}" destId="{53D793A3-54A4-334D-ACB4-91D8F43C80CA}" srcOrd="0" destOrd="0" presId="urn:microsoft.com/office/officeart/2005/8/layout/default"/>
    <dgm:cxn modelId="{2EAB603C-8D86-434C-8E11-D4E8435FCBAC}" type="presParOf" srcId="{43F964AE-8B0D-E54C-B233-5B5AEF9D3967}" destId="{46241F9A-44AE-C947-A9D2-D08A7EED2DD9}" srcOrd="0" destOrd="0" presId="urn:microsoft.com/office/officeart/2005/8/layout/default"/>
    <dgm:cxn modelId="{9F9933C9-3D11-B947-AB9B-F1E8B48B2507}" type="presParOf" srcId="{43F964AE-8B0D-E54C-B233-5B5AEF9D3967}" destId="{F88D91AA-4B2F-7E45-8B0A-D0CE1F5DF411}" srcOrd="1" destOrd="0" presId="urn:microsoft.com/office/officeart/2005/8/layout/default"/>
    <dgm:cxn modelId="{2AFB483F-38C8-9046-BDBB-7F46084F039A}" type="presParOf" srcId="{43F964AE-8B0D-E54C-B233-5B5AEF9D3967}" destId="{66EE8E5C-C769-AB4E-86D9-286F5FB974BE}" srcOrd="2" destOrd="0" presId="urn:microsoft.com/office/officeart/2005/8/layout/default"/>
    <dgm:cxn modelId="{EDAE23C4-D7CC-4A44-BC24-12B835FF7B8A}" type="presParOf" srcId="{43F964AE-8B0D-E54C-B233-5B5AEF9D3967}" destId="{C01C0E5A-B548-9941-85B7-7DCE8DC32387}" srcOrd="3" destOrd="0" presId="urn:microsoft.com/office/officeart/2005/8/layout/default"/>
    <dgm:cxn modelId="{CD34F3A5-FFBE-F24A-9B2B-0E9DDA86DC99}" type="presParOf" srcId="{43F964AE-8B0D-E54C-B233-5B5AEF9D3967}" destId="{53D793A3-54A4-334D-ACB4-91D8F43C80CA}" srcOrd="4" destOrd="0" presId="urn:microsoft.com/office/officeart/2005/8/layout/default"/>
    <dgm:cxn modelId="{722B89B2-C93B-0042-97FA-E4DDB43942CE}" type="presParOf" srcId="{43F964AE-8B0D-E54C-B233-5B5AEF9D3967}" destId="{2C8A9025-5B62-4C43-A466-FB857404B789}" srcOrd="5" destOrd="0" presId="urn:microsoft.com/office/officeart/2005/8/layout/default"/>
    <dgm:cxn modelId="{31431B4C-BE4F-934D-85E7-EA98BDF7B570}" type="presParOf" srcId="{43F964AE-8B0D-E54C-B233-5B5AEF9D3967}" destId="{7F271A5C-9CF3-3F41-9336-540195A9EB35}"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2639A08-476C-42B3-8645-7864E80ABA45}"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69F78B00-248E-4CEE-B64E-B9F28FF21BB2}">
      <dgm:prSet/>
      <dgm:spPr/>
      <dgm:t>
        <a:bodyPr/>
        <a:lstStyle/>
        <a:p>
          <a:r>
            <a:rPr lang="en-GB"/>
            <a:t>Must prove that Human Rights have been breach as well as one of the grounds for Judicial review. </a:t>
          </a:r>
          <a:endParaRPr lang="en-US"/>
        </a:p>
      </dgm:t>
    </dgm:pt>
    <dgm:pt modelId="{01FC3A2A-F2D0-4E24-93E7-1F2AABCF13F1}" type="parTrans" cxnId="{D7A08119-DB6B-4FF7-AC1C-2EF6EAE35A93}">
      <dgm:prSet/>
      <dgm:spPr/>
      <dgm:t>
        <a:bodyPr/>
        <a:lstStyle/>
        <a:p>
          <a:endParaRPr lang="en-US"/>
        </a:p>
      </dgm:t>
    </dgm:pt>
    <dgm:pt modelId="{A7CB426F-CF6C-4477-B929-E328AD7B36F8}" type="sibTrans" cxnId="{D7A08119-DB6B-4FF7-AC1C-2EF6EAE35A93}">
      <dgm:prSet/>
      <dgm:spPr/>
      <dgm:t>
        <a:bodyPr/>
        <a:lstStyle/>
        <a:p>
          <a:endParaRPr lang="en-US"/>
        </a:p>
      </dgm:t>
    </dgm:pt>
    <dgm:pt modelId="{9257B370-62BA-4850-B25F-0FBC7F420BDA}">
      <dgm:prSet/>
      <dgm:spPr/>
      <dgm:t>
        <a:bodyPr/>
        <a:lstStyle/>
        <a:p>
          <a:r>
            <a:rPr lang="en-GB"/>
            <a:t>Defined in the case of Council of Civil Service Unions v Minister for the Civil Service [1985]  by Lord Diplock as; </a:t>
          </a:r>
          <a:endParaRPr lang="en-US"/>
        </a:p>
      </dgm:t>
    </dgm:pt>
    <dgm:pt modelId="{B004B5A4-6BC0-4850-958D-F04701BE6462}" type="parTrans" cxnId="{0D6B3FAF-98E8-4110-8215-1659F241AF22}">
      <dgm:prSet/>
      <dgm:spPr/>
      <dgm:t>
        <a:bodyPr/>
        <a:lstStyle/>
        <a:p>
          <a:endParaRPr lang="en-US"/>
        </a:p>
      </dgm:t>
    </dgm:pt>
    <dgm:pt modelId="{6A281D23-8038-4474-B343-828514145C28}" type="sibTrans" cxnId="{0D6B3FAF-98E8-4110-8215-1659F241AF22}">
      <dgm:prSet/>
      <dgm:spPr/>
      <dgm:t>
        <a:bodyPr/>
        <a:lstStyle/>
        <a:p>
          <a:endParaRPr lang="en-US"/>
        </a:p>
      </dgm:t>
    </dgm:pt>
    <dgm:pt modelId="{8AE40A8A-E320-4C23-A8C6-D6E82CCA47B8}">
      <dgm:prSet/>
      <dgm:spPr/>
      <dgm:t>
        <a:bodyPr/>
        <a:lstStyle/>
        <a:p>
          <a:r>
            <a:rPr lang="en-GB"/>
            <a:t>Illegality. </a:t>
          </a:r>
          <a:endParaRPr lang="en-US"/>
        </a:p>
      </dgm:t>
    </dgm:pt>
    <dgm:pt modelId="{5CC4F86D-4FF1-42A2-B6F1-85D0AD81C477}" type="parTrans" cxnId="{6314653B-D872-4146-917F-3BC5421C284A}">
      <dgm:prSet/>
      <dgm:spPr/>
      <dgm:t>
        <a:bodyPr/>
        <a:lstStyle/>
        <a:p>
          <a:endParaRPr lang="en-US"/>
        </a:p>
      </dgm:t>
    </dgm:pt>
    <dgm:pt modelId="{27CAF73D-48DE-401D-B85C-91854BCF261C}" type="sibTrans" cxnId="{6314653B-D872-4146-917F-3BC5421C284A}">
      <dgm:prSet/>
      <dgm:spPr/>
      <dgm:t>
        <a:bodyPr/>
        <a:lstStyle/>
        <a:p>
          <a:endParaRPr lang="en-US"/>
        </a:p>
      </dgm:t>
    </dgm:pt>
    <dgm:pt modelId="{D40B0E96-3DB3-4804-B700-36B766DC7E51}">
      <dgm:prSet/>
      <dgm:spPr/>
      <dgm:t>
        <a:bodyPr/>
        <a:lstStyle/>
        <a:p>
          <a:r>
            <a:rPr lang="en-GB"/>
            <a:t>Procedural Impropriety. </a:t>
          </a:r>
          <a:endParaRPr lang="en-US"/>
        </a:p>
      </dgm:t>
    </dgm:pt>
    <dgm:pt modelId="{413AF5D3-C4F1-4EAC-B6A0-AE065DABD80E}" type="parTrans" cxnId="{3BB44696-3208-4C22-AF51-FA360DA10E7B}">
      <dgm:prSet/>
      <dgm:spPr/>
      <dgm:t>
        <a:bodyPr/>
        <a:lstStyle/>
        <a:p>
          <a:endParaRPr lang="en-US"/>
        </a:p>
      </dgm:t>
    </dgm:pt>
    <dgm:pt modelId="{57ACBA77-A2A9-4711-AC62-3380A4ED6B89}" type="sibTrans" cxnId="{3BB44696-3208-4C22-AF51-FA360DA10E7B}">
      <dgm:prSet/>
      <dgm:spPr/>
      <dgm:t>
        <a:bodyPr/>
        <a:lstStyle/>
        <a:p>
          <a:endParaRPr lang="en-US"/>
        </a:p>
      </dgm:t>
    </dgm:pt>
    <dgm:pt modelId="{77F23282-3FA2-45BC-989F-3710E8D2E2DC}">
      <dgm:prSet/>
      <dgm:spPr/>
      <dgm:t>
        <a:bodyPr/>
        <a:lstStyle/>
        <a:p>
          <a:r>
            <a:rPr lang="en-GB"/>
            <a:t>Irrationality. </a:t>
          </a:r>
          <a:endParaRPr lang="en-US"/>
        </a:p>
      </dgm:t>
    </dgm:pt>
    <dgm:pt modelId="{8EA3FC0A-E251-4136-9DF2-E2691CC9DCC2}" type="parTrans" cxnId="{A2C4288F-7526-4C1C-ACCE-7276BBC25E53}">
      <dgm:prSet/>
      <dgm:spPr/>
      <dgm:t>
        <a:bodyPr/>
        <a:lstStyle/>
        <a:p>
          <a:endParaRPr lang="en-US"/>
        </a:p>
      </dgm:t>
    </dgm:pt>
    <dgm:pt modelId="{22592B3E-7665-4146-8DDE-1C91A0FC1E8B}" type="sibTrans" cxnId="{A2C4288F-7526-4C1C-ACCE-7276BBC25E53}">
      <dgm:prSet/>
      <dgm:spPr/>
      <dgm:t>
        <a:bodyPr/>
        <a:lstStyle/>
        <a:p>
          <a:endParaRPr lang="en-US"/>
        </a:p>
      </dgm:t>
    </dgm:pt>
    <dgm:pt modelId="{9E21FD0A-8F71-AF47-AC97-BE9C304B6ABD}" type="pres">
      <dgm:prSet presAssocID="{F2639A08-476C-42B3-8645-7864E80ABA45}" presName="diagram" presStyleCnt="0">
        <dgm:presLayoutVars>
          <dgm:dir/>
          <dgm:resizeHandles val="exact"/>
        </dgm:presLayoutVars>
      </dgm:prSet>
      <dgm:spPr/>
    </dgm:pt>
    <dgm:pt modelId="{1C51BEDD-EF62-4040-B713-829226123ED0}" type="pres">
      <dgm:prSet presAssocID="{69F78B00-248E-4CEE-B64E-B9F28FF21BB2}" presName="node" presStyleLbl="node1" presStyleIdx="0" presStyleCnt="5">
        <dgm:presLayoutVars>
          <dgm:bulletEnabled val="1"/>
        </dgm:presLayoutVars>
      </dgm:prSet>
      <dgm:spPr/>
    </dgm:pt>
    <dgm:pt modelId="{978FCFDB-81DC-194C-A9E8-7C31380594F9}" type="pres">
      <dgm:prSet presAssocID="{A7CB426F-CF6C-4477-B929-E328AD7B36F8}" presName="sibTrans" presStyleCnt="0"/>
      <dgm:spPr/>
    </dgm:pt>
    <dgm:pt modelId="{A87E268A-F20E-934A-B7D3-FFE3D0C2B201}" type="pres">
      <dgm:prSet presAssocID="{9257B370-62BA-4850-B25F-0FBC7F420BDA}" presName="node" presStyleLbl="node1" presStyleIdx="1" presStyleCnt="5">
        <dgm:presLayoutVars>
          <dgm:bulletEnabled val="1"/>
        </dgm:presLayoutVars>
      </dgm:prSet>
      <dgm:spPr/>
    </dgm:pt>
    <dgm:pt modelId="{8E46CB8B-840A-0A4B-9B35-D4B72F1E088E}" type="pres">
      <dgm:prSet presAssocID="{6A281D23-8038-4474-B343-828514145C28}" presName="sibTrans" presStyleCnt="0"/>
      <dgm:spPr/>
    </dgm:pt>
    <dgm:pt modelId="{93B93C1B-74C1-D54A-91F1-88A8D69BC219}" type="pres">
      <dgm:prSet presAssocID="{8AE40A8A-E320-4C23-A8C6-D6E82CCA47B8}" presName="node" presStyleLbl="node1" presStyleIdx="2" presStyleCnt="5">
        <dgm:presLayoutVars>
          <dgm:bulletEnabled val="1"/>
        </dgm:presLayoutVars>
      </dgm:prSet>
      <dgm:spPr/>
    </dgm:pt>
    <dgm:pt modelId="{17B2A7DA-7C2C-4142-93F5-0AD37D92AB81}" type="pres">
      <dgm:prSet presAssocID="{27CAF73D-48DE-401D-B85C-91854BCF261C}" presName="sibTrans" presStyleCnt="0"/>
      <dgm:spPr/>
    </dgm:pt>
    <dgm:pt modelId="{F501283E-0903-8449-97C8-1E89E7CB177F}" type="pres">
      <dgm:prSet presAssocID="{D40B0E96-3DB3-4804-B700-36B766DC7E51}" presName="node" presStyleLbl="node1" presStyleIdx="3" presStyleCnt="5">
        <dgm:presLayoutVars>
          <dgm:bulletEnabled val="1"/>
        </dgm:presLayoutVars>
      </dgm:prSet>
      <dgm:spPr/>
    </dgm:pt>
    <dgm:pt modelId="{979B4EE1-21C2-9144-9B90-6A1FEC866233}" type="pres">
      <dgm:prSet presAssocID="{57ACBA77-A2A9-4711-AC62-3380A4ED6B89}" presName="sibTrans" presStyleCnt="0"/>
      <dgm:spPr/>
    </dgm:pt>
    <dgm:pt modelId="{C66C4F6A-02D0-2245-9FEA-C0B48E376F41}" type="pres">
      <dgm:prSet presAssocID="{77F23282-3FA2-45BC-989F-3710E8D2E2DC}" presName="node" presStyleLbl="node1" presStyleIdx="4" presStyleCnt="5">
        <dgm:presLayoutVars>
          <dgm:bulletEnabled val="1"/>
        </dgm:presLayoutVars>
      </dgm:prSet>
      <dgm:spPr/>
    </dgm:pt>
  </dgm:ptLst>
  <dgm:cxnLst>
    <dgm:cxn modelId="{9A010B00-E9FF-D446-A2B5-2CC65F22778E}" type="presOf" srcId="{F2639A08-476C-42B3-8645-7864E80ABA45}" destId="{9E21FD0A-8F71-AF47-AC97-BE9C304B6ABD}" srcOrd="0" destOrd="0" presId="urn:microsoft.com/office/officeart/2005/8/layout/default"/>
    <dgm:cxn modelId="{B37E1C15-61F4-C946-A81C-FA529157F1FC}" type="presOf" srcId="{9257B370-62BA-4850-B25F-0FBC7F420BDA}" destId="{A87E268A-F20E-934A-B7D3-FFE3D0C2B201}" srcOrd="0" destOrd="0" presId="urn:microsoft.com/office/officeart/2005/8/layout/default"/>
    <dgm:cxn modelId="{D7A08119-DB6B-4FF7-AC1C-2EF6EAE35A93}" srcId="{F2639A08-476C-42B3-8645-7864E80ABA45}" destId="{69F78B00-248E-4CEE-B64E-B9F28FF21BB2}" srcOrd="0" destOrd="0" parTransId="{01FC3A2A-F2D0-4E24-93E7-1F2AABCF13F1}" sibTransId="{A7CB426F-CF6C-4477-B929-E328AD7B36F8}"/>
    <dgm:cxn modelId="{2E05AA27-B5DA-694F-AF78-D62C5CBF189A}" type="presOf" srcId="{69F78B00-248E-4CEE-B64E-B9F28FF21BB2}" destId="{1C51BEDD-EF62-4040-B713-829226123ED0}" srcOrd="0" destOrd="0" presId="urn:microsoft.com/office/officeart/2005/8/layout/default"/>
    <dgm:cxn modelId="{6314653B-D872-4146-917F-3BC5421C284A}" srcId="{F2639A08-476C-42B3-8645-7864E80ABA45}" destId="{8AE40A8A-E320-4C23-A8C6-D6E82CCA47B8}" srcOrd="2" destOrd="0" parTransId="{5CC4F86D-4FF1-42A2-B6F1-85D0AD81C477}" sibTransId="{27CAF73D-48DE-401D-B85C-91854BCF261C}"/>
    <dgm:cxn modelId="{6880FC67-3FBC-4040-BF72-01EAE64EE715}" type="presOf" srcId="{D40B0E96-3DB3-4804-B700-36B766DC7E51}" destId="{F501283E-0903-8449-97C8-1E89E7CB177F}" srcOrd="0" destOrd="0" presId="urn:microsoft.com/office/officeart/2005/8/layout/default"/>
    <dgm:cxn modelId="{75A3E876-1383-AC42-B265-A4858441BC0B}" type="presOf" srcId="{77F23282-3FA2-45BC-989F-3710E8D2E2DC}" destId="{C66C4F6A-02D0-2245-9FEA-C0B48E376F41}" srcOrd="0" destOrd="0" presId="urn:microsoft.com/office/officeart/2005/8/layout/default"/>
    <dgm:cxn modelId="{A2C4288F-7526-4C1C-ACCE-7276BBC25E53}" srcId="{F2639A08-476C-42B3-8645-7864E80ABA45}" destId="{77F23282-3FA2-45BC-989F-3710E8D2E2DC}" srcOrd="4" destOrd="0" parTransId="{8EA3FC0A-E251-4136-9DF2-E2691CC9DCC2}" sibTransId="{22592B3E-7665-4146-8DDE-1C91A0FC1E8B}"/>
    <dgm:cxn modelId="{3BB44696-3208-4C22-AF51-FA360DA10E7B}" srcId="{F2639A08-476C-42B3-8645-7864E80ABA45}" destId="{D40B0E96-3DB3-4804-B700-36B766DC7E51}" srcOrd="3" destOrd="0" parTransId="{413AF5D3-C4F1-4EAC-B6A0-AE065DABD80E}" sibTransId="{57ACBA77-A2A9-4711-AC62-3380A4ED6B89}"/>
    <dgm:cxn modelId="{0D6B3FAF-98E8-4110-8215-1659F241AF22}" srcId="{F2639A08-476C-42B3-8645-7864E80ABA45}" destId="{9257B370-62BA-4850-B25F-0FBC7F420BDA}" srcOrd="1" destOrd="0" parTransId="{B004B5A4-6BC0-4850-958D-F04701BE6462}" sibTransId="{6A281D23-8038-4474-B343-828514145C28}"/>
    <dgm:cxn modelId="{1D8F98CC-ECAB-C74F-8AC3-5533D23F986E}" type="presOf" srcId="{8AE40A8A-E320-4C23-A8C6-D6E82CCA47B8}" destId="{93B93C1B-74C1-D54A-91F1-88A8D69BC219}" srcOrd="0" destOrd="0" presId="urn:microsoft.com/office/officeart/2005/8/layout/default"/>
    <dgm:cxn modelId="{24A15611-C44C-CC4B-B971-FE0C9BE07D8C}" type="presParOf" srcId="{9E21FD0A-8F71-AF47-AC97-BE9C304B6ABD}" destId="{1C51BEDD-EF62-4040-B713-829226123ED0}" srcOrd="0" destOrd="0" presId="urn:microsoft.com/office/officeart/2005/8/layout/default"/>
    <dgm:cxn modelId="{E55C6311-4D91-D943-8327-20028F8ECBF4}" type="presParOf" srcId="{9E21FD0A-8F71-AF47-AC97-BE9C304B6ABD}" destId="{978FCFDB-81DC-194C-A9E8-7C31380594F9}" srcOrd="1" destOrd="0" presId="urn:microsoft.com/office/officeart/2005/8/layout/default"/>
    <dgm:cxn modelId="{9F835B6D-D5DC-F048-82E9-91A009B3CB94}" type="presParOf" srcId="{9E21FD0A-8F71-AF47-AC97-BE9C304B6ABD}" destId="{A87E268A-F20E-934A-B7D3-FFE3D0C2B201}" srcOrd="2" destOrd="0" presId="urn:microsoft.com/office/officeart/2005/8/layout/default"/>
    <dgm:cxn modelId="{60655201-1A2C-FF4A-AEFF-6F74B4EF828D}" type="presParOf" srcId="{9E21FD0A-8F71-AF47-AC97-BE9C304B6ABD}" destId="{8E46CB8B-840A-0A4B-9B35-D4B72F1E088E}" srcOrd="3" destOrd="0" presId="urn:microsoft.com/office/officeart/2005/8/layout/default"/>
    <dgm:cxn modelId="{0DC0D4A5-901B-2D49-9CD7-5C436A8BB7A8}" type="presParOf" srcId="{9E21FD0A-8F71-AF47-AC97-BE9C304B6ABD}" destId="{93B93C1B-74C1-D54A-91F1-88A8D69BC219}" srcOrd="4" destOrd="0" presId="urn:microsoft.com/office/officeart/2005/8/layout/default"/>
    <dgm:cxn modelId="{AD6C1190-4A61-F940-8DB7-A5B84C1276A2}" type="presParOf" srcId="{9E21FD0A-8F71-AF47-AC97-BE9C304B6ABD}" destId="{17B2A7DA-7C2C-4142-93F5-0AD37D92AB81}" srcOrd="5" destOrd="0" presId="urn:microsoft.com/office/officeart/2005/8/layout/default"/>
    <dgm:cxn modelId="{C757EEAD-0E72-BE41-BDEA-034CEECB48DC}" type="presParOf" srcId="{9E21FD0A-8F71-AF47-AC97-BE9C304B6ABD}" destId="{F501283E-0903-8449-97C8-1E89E7CB177F}" srcOrd="6" destOrd="0" presId="urn:microsoft.com/office/officeart/2005/8/layout/default"/>
    <dgm:cxn modelId="{6C427349-F0A0-8748-8E74-408BD9AEF7B4}" type="presParOf" srcId="{9E21FD0A-8F71-AF47-AC97-BE9C304B6ABD}" destId="{979B4EE1-21C2-9144-9B90-6A1FEC866233}" srcOrd="7" destOrd="0" presId="urn:microsoft.com/office/officeart/2005/8/layout/default"/>
    <dgm:cxn modelId="{6CF088A1-C876-AC4B-A752-9A863C59886B}" type="presParOf" srcId="{9E21FD0A-8F71-AF47-AC97-BE9C304B6ABD}" destId="{C66C4F6A-02D0-2245-9FEA-C0B48E376F41}"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84FFC49-C3C2-48DC-97E7-8D8EE98DF9C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8D54E63D-D263-40ED-91E4-381668DD9B1C}">
      <dgm:prSet/>
      <dgm:spPr/>
      <dgm:t>
        <a:bodyPr/>
        <a:lstStyle/>
        <a:p>
          <a:r>
            <a:rPr lang="en-GB"/>
            <a:t>(2) In this section – </a:t>
          </a:r>
          <a:endParaRPr lang="en-US"/>
        </a:p>
      </dgm:t>
    </dgm:pt>
    <dgm:pt modelId="{DF94238C-8D26-4188-93B7-61C6F79DE0FF}" type="parTrans" cxnId="{AB4C20DB-ACA2-4132-996C-5F0287265340}">
      <dgm:prSet/>
      <dgm:spPr/>
      <dgm:t>
        <a:bodyPr/>
        <a:lstStyle/>
        <a:p>
          <a:endParaRPr lang="en-US"/>
        </a:p>
      </dgm:t>
    </dgm:pt>
    <dgm:pt modelId="{35FC4996-67D0-4EF9-9B1F-C6212157A460}" type="sibTrans" cxnId="{AB4C20DB-ACA2-4132-996C-5F0287265340}">
      <dgm:prSet/>
      <dgm:spPr/>
      <dgm:t>
        <a:bodyPr/>
        <a:lstStyle/>
        <a:p>
          <a:endParaRPr lang="en-US"/>
        </a:p>
      </dgm:t>
    </dgm:pt>
    <dgm:pt modelId="{26BEEF35-3D9F-4B26-A690-B24FA1A0381A}">
      <dgm:prSet/>
      <dgm:spPr/>
      <dgm:t>
        <a:bodyPr/>
        <a:lstStyle/>
        <a:p>
          <a:r>
            <a:rPr lang="en-GB"/>
            <a:t>(A) a ‘ claim for judicial review’ means a claim to review the lawfulness of </a:t>
          </a:r>
          <a:endParaRPr lang="en-US"/>
        </a:p>
      </dgm:t>
    </dgm:pt>
    <dgm:pt modelId="{D93B46C1-52A5-417A-BD83-E1DD327BC115}" type="parTrans" cxnId="{ECFD06BE-9179-4B74-B750-844F1908F2EE}">
      <dgm:prSet/>
      <dgm:spPr/>
      <dgm:t>
        <a:bodyPr/>
        <a:lstStyle/>
        <a:p>
          <a:endParaRPr lang="en-US"/>
        </a:p>
      </dgm:t>
    </dgm:pt>
    <dgm:pt modelId="{9613B239-329D-4E17-BE2E-AC8B7DB998E4}" type="sibTrans" cxnId="{ECFD06BE-9179-4B74-B750-844F1908F2EE}">
      <dgm:prSet/>
      <dgm:spPr/>
      <dgm:t>
        <a:bodyPr/>
        <a:lstStyle/>
        <a:p>
          <a:endParaRPr lang="en-US"/>
        </a:p>
      </dgm:t>
    </dgm:pt>
    <dgm:pt modelId="{37412284-4AAF-4661-9E9D-A74AF1931B87}">
      <dgm:prSet/>
      <dgm:spPr/>
      <dgm:t>
        <a:bodyPr/>
        <a:lstStyle/>
        <a:p>
          <a:r>
            <a:rPr lang="en-GB"/>
            <a:t>(I) An enactment or </a:t>
          </a:r>
          <a:endParaRPr lang="en-US"/>
        </a:p>
      </dgm:t>
    </dgm:pt>
    <dgm:pt modelId="{4703350A-0209-4BC6-8EFD-5CC5FE183469}" type="parTrans" cxnId="{A50F5E6B-B979-4E3C-9AA0-3699E5FD0AF5}">
      <dgm:prSet/>
      <dgm:spPr/>
      <dgm:t>
        <a:bodyPr/>
        <a:lstStyle/>
        <a:p>
          <a:endParaRPr lang="en-US"/>
        </a:p>
      </dgm:t>
    </dgm:pt>
    <dgm:pt modelId="{6B3C8320-D3DB-4297-90D5-A601D7EFF3C7}" type="sibTrans" cxnId="{A50F5E6B-B979-4E3C-9AA0-3699E5FD0AF5}">
      <dgm:prSet/>
      <dgm:spPr/>
      <dgm:t>
        <a:bodyPr/>
        <a:lstStyle/>
        <a:p>
          <a:endParaRPr lang="en-US"/>
        </a:p>
      </dgm:t>
    </dgm:pt>
    <dgm:pt modelId="{5D5CD7EF-358F-4FB4-AE02-A6E69BBDDB8D}">
      <dgm:prSet/>
      <dgm:spPr/>
      <dgm:t>
        <a:bodyPr/>
        <a:lstStyle/>
        <a:p>
          <a:r>
            <a:rPr lang="en-GB"/>
            <a:t>(II) A decision, action or failure to act in relation to the exercise of a public function. </a:t>
          </a:r>
          <a:endParaRPr lang="en-US"/>
        </a:p>
      </dgm:t>
    </dgm:pt>
    <dgm:pt modelId="{066C0BCF-5392-45D1-815D-F82A731B7F45}" type="parTrans" cxnId="{DF86F050-811A-4BB5-BCA2-C52D8433973F}">
      <dgm:prSet/>
      <dgm:spPr/>
      <dgm:t>
        <a:bodyPr/>
        <a:lstStyle/>
        <a:p>
          <a:endParaRPr lang="en-US"/>
        </a:p>
      </dgm:t>
    </dgm:pt>
    <dgm:pt modelId="{22246306-3459-4C70-9F06-29C9493C3195}" type="sibTrans" cxnId="{DF86F050-811A-4BB5-BCA2-C52D8433973F}">
      <dgm:prSet/>
      <dgm:spPr/>
      <dgm:t>
        <a:bodyPr/>
        <a:lstStyle/>
        <a:p>
          <a:endParaRPr lang="en-US"/>
        </a:p>
      </dgm:t>
    </dgm:pt>
    <dgm:pt modelId="{C222DE41-74A5-834D-B713-4F1218E35CEC}" type="pres">
      <dgm:prSet presAssocID="{184FFC49-C3C2-48DC-97E7-8D8EE98DF9C4}" presName="outerComposite" presStyleCnt="0">
        <dgm:presLayoutVars>
          <dgm:chMax val="5"/>
          <dgm:dir/>
          <dgm:resizeHandles val="exact"/>
        </dgm:presLayoutVars>
      </dgm:prSet>
      <dgm:spPr/>
    </dgm:pt>
    <dgm:pt modelId="{841A9AA8-4E3C-AD4A-B309-667E796157B8}" type="pres">
      <dgm:prSet presAssocID="{184FFC49-C3C2-48DC-97E7-8D8EE98DF9C4}" presName="dummyMaxCanvas" presStyleCnt="0">
        <dgm:presLayoutVars/>
      </dgm:prSet>
      <dgm:spPr/>
    </dgm:pt>
    <dgm:pt modelId="{592D2164-BA1B-D44E-A6F5-3B43E50A9379}" type="pres">
      <dgm:prSet presAssocID="{184FFC49-C3C2-48DC-97E7-8D8EE98DF9C4}" presName="FourNodes_1" presStyleLbl="node1" presStyleIdx="0" presStyleCnt="4">
        <dgm:presLayoutVars>
          <dgm:bulletEnabled val="1"/>
        </dgm:presLayoutVars>
      </dgm:prSet>
      <dgm:spPr/>
    </dgm:pt>
    <dgm:pt modelId="{DC2D5411-3295-A948-9E7F-E1CD566E541B}" type="pres">
      <dgm:prSet presAssocID="{184FFC49-C3C2-48DC-97E7-8D8EE98DF9C4}" presName="FourNodes_2" presStyleLbl="node1" presStyleIdx="1" presStyleCnt="4">
        <dgm:presLayoutVars>
          <dgm:bulletEnabled val="1"/>
        </dgm:presLayoutVars>
      </dgm:prSet>
      <dgm:spPr/>
    </dgm:pt>
    <dgm:pt modelId="{512C7996-B2ED-E841-AEA5-05B57560707E}" type="pres">
      <dgm:prSet presAssocID="{184FFC49-C3C2-48DC-97E7-8D8EE98DF9C4}" presName="FourNodes_3" presStyleLbl="node1" presStyleIdx="2" presStyleCnt="4">
        <dgm:presLayoutVars>
          <dgm:bulletEnabled val="1"/>
        </dgm:presLayoutVars>
      </dgm:prSet>
      <dgm:spPr/>
    </dgm:pt>
    <dgm:pt modelId="{84149B8A-DBC9-1648-94C9-F128D6B1904D}" type="pres">
      <dgm:prSet presAssocID="{184FFC49-C3C2-48DC-97E7-8D8EE98DF9C4}" presName="FourNodes_4" presStyleLbl="node1" presStyleIdx="3" presStyleCnt="4">
        <dgm:presLayoutVars>
          <dgm:bulletEnabled val="1"/>
        </dgm:presLayoutVars>
      </dgm:prSet>
      <dgm:spPr/>
    </dgm:pt>
    <dgm:pt modelId="{13DC8B80-F85B-4A43-A7E8-D3CE8620B43F}" type="pres">
      <dgm:prSet presAssocID="{184FFC49-C3C2-48DC-97E7-8D8EE98DF9C4}" presName="FourConn_1-2" presStyleLbl="fgAccFollowNode1" presStyleIdx="0" presStyleCnt="3">
        <dgm:presLayoutVars>
          <dgm:bulletEnabled val="1"/>
        </dgm:presLayoutVars>
      </dgm:prSet>
      <dgm:spPr/>
    </dgm:pt>
    <dgm:pt modelId="{7ED38C6D-1799-7D47-9E69-779C3A78DABB}" type="pres">
      <dgm:prSet presAssocID="{184FFC49-C3C2-48DC-97E7-8D8EE98DF9C4}" presName="FourConn_2-3" presStyleLbl="fgAccFollowNode1" presStyleIdx="1" presStyleCnt="3">
        <dgm:presLayoutVars>
          <dgm:bulletEnabled val="1"/>
        </dgm:presLayoutVars>
      </dgm:prSet>
      <dgm:spPr/>
    </dgm:pt>
    <dgm:pt modelId="{F13EA9B5-D13F-9D4E-9BDC-28FD7284C7C3}" type="pres">
      <dgm:prSet presAssocID="{184FFC49-C3C2-48DC-97E7-8D8EE98DF9C4}" presName="FourConn_3-4" presStyleLbl="fgAccFollowNode1" presStyleIdx="2" presStyleCnt="3">
        <dgm:presLayoutVars>
          <dgm:bulletEnabled val="1"/>
        </dgm:presLayoutVars>
      </dgm:prSet>
      <dgm:spPr/>
    </dgm:pt>
    <dgm:pt modelId="{0F5AD2F9-6365-B442-90F9-2BD173142C61}" type="pres">
      <dgm:prSet presAssocID="{184FFC49-C3C2-48DC-97E7-8D8EE98DF9C4}" presName="FourNodes_1_text" presStyleLbl="node1" presStyleIdx="3" presStyleCnt="4">
        <dgm:presLayoutVars>
          <dgm:bulletEnabled val="1"/>
        </dgm:presLayoutVars>
      </dgm:prSet>
      <dgm:spPr/>
    </dgm:pt>
    <dgm:pt modelId="{E73ED22E-47CD-D641-A951-5847B31D9DF5}" type="pres">
      <dgm:prSet presAssocID="{184FFC49-C3C2-48DC-97E7-8D8EE98DF9C4}" presName="FourNodes_2_text" presStyleLbl="node1" presStyleIdx="3" presStyleCnt="4">
        <dgm:presLayoutVars>
          <dgm:bulletEnabled val="1"/>
        </dgm:presLayoutVars>
      </dgm:prSet>
      <dgm:spPr/>
    </dgm:pt>
    <dgm:pt modelId="{5205DF22-91A7-0B49-8EA1-D5F968153F3D}" type="pres">
      <dgm:prSet presAssocID="{184FFC49-C3C2-48DC-97E7-8D8EE98DF9C4}" presName="FourNodes_3_text" presStyleLbl="node1" presStyleIdx="3" presStyleCnt="4">
        <dgm:presLayoutVars>
          <dgm:bulletEnabled val="1"/>
        </dgm:presLayoutVars>
      </dgm:prSet>
      <dgm:spPr/>
    </dgm:pt>
    <dgm:pt modelId="{D761E01D-8D13-9A4D-B220-5A1568654D0B}" type="pres">
      <dgm:prSet presAssocID="{184FFC49-C3C2-48DC-97E7-8D8EE98DF9C4}" presName="FourNodes_4_text" presStyleLbl="node1" presStyleIdx="3" presStyleCnt="4">
        <dgm:presLayoutVars>
          <dgm:bulletEnabled val="1"/>
        </dgm:presLayoutVars>
      </dgm:prSet>
      <dgm:spPr/>
    </dgm:pt>
  </dgm:ptLst>
  <dgm:cxnLst>
    <dgm:cxn modelId="{90483202-B074-AC4B-A936-E8A9312DC80B}" type="presOf" srcId="{9613B239-329D-4E17-BE2E-AC8B7DB998E4}" destId="{7ED38C6D-1799-7D47-9E69-779C3A78DABB}" srcOrd="0" destOrd="0" presId="urn:microsoft.com/office/officeart/2005/8/layout/vProcess5"/>
    <dgm:cxn modelId="{DAD62628-9EA9-AA4B-9285-60D08BE7E0BC}" type="presOf" srcId="{26BEEF35-3D9F-4B26-A690-B24FA1A0381A}" destId="{E73ED22E-47CD-D641-A951-5847B31D9DF5}" srcOrd="1" destOrd="0" presId="urn:microsoft.com/office/officeart/2005/8/layout/vProcess5"/>
    <dgm:cxn modelId="{CE021239-F0B3-A243-8B57-922B8C1E7C89}" type="presOf" srcId="{6B3C8320-D3DB-4297-90D5-A601D7EFF3C7}" destId="{F13EA9B5-D13F-9D4E-9BDC-28FD7284C7C3}" srcOrd="0" destOrd="0" presId="urn:microsoft.com/office/officeart/2005/8/layout/vProcess5"/>
    <dgm:cxn modelId="{BD48FD48-769A-A847-88C5-238DBF0E2154}" type="presOf" srcId="{8D54E63D-D263-40ED-91E4-381668DD9B1C}" destId="{592D2164-BA1B-D44E-A6F5-3B43E50A9379}" srcOrd="0" destOrd="0" presId="urn:microsoft.com/office/officeart/2005/8/layout/vProcess5"/>
    <dgm:cxn modelId="{9596176B-6998-5849-8BD6-4C02752D8EC1}" type="presOf" srcId="{26BEEF35-3D9F-4B26-A690-B24FA1A0381A}" destId="{DC2D5411-3295-A948-9E7F-E1CD566E541B}" srcOrd="0" destOrd="0" presId="urn:microsoft.com/office/officeart/2005/8/layout/vProcess5"/>
    <dgm:cxn modelId="{A50F5E6B-B979-4E3C-9AA0-3699E5FD0AF5}" srcId="{184FFC49-C3C2-48DC-97E7-8D8EE98DF9C4}" destId="{37412284-4AAF-4661-9E9D-A74AF1931B87}" srcOrd="2" destOrd="0" parTransId="{4703350A-0209-4BC6-8EFD-5CC5FE183469}" sibTransId="{6B3C8320-D3DB-4297-90D5-A601D7EFF3C7}"/>
    <dgm:cxn modelId="{CBCD4A4F-99D0-AA44-A567-8ACDFEAB5615}" type="presOf" srcId="{37412284-4AAF-4661-9E9D-A74AF1931B87}" destId="{5205DF22-91A7-0B49-8EA1-D5F968153F3D}" srcOrd="1" destOrd="0" presId="urn:microsoft.com/office/officeart/2005/8/layout/vProcess5"/>
    <dgm:cxn modelId="{D70DA750-089F-7249-BDDE-C5C01C5FE3B2}" type="presOf" srcId="{37412284-4AAF-4661-9E9D-A74AF1931B87}" destId="{512C7996-B2ED-E841-AEA5-05B57560707E}" srcOrd="0" destOrd="0" presId="urn:microsoft.com/office/officeart/2005/8/layout/vProcess5"/>
    <dgm:cxn modelId="{DF86F050-811A-4BB5-BCA2-C52D8433973F}" srcId="{184FFC49-C3C2-48DC-97E7-8D8EE98DF9C4}" destId="{5D5CD7EF-358F-4FB4-AE02-A6E69BBDDB8D}" srcOrd="3" destOrd="0" parTransId="{066C0BCF-5392-45D1-815D-F82A731B7F45}" sibTransId="{22246306-3459-4C70-9F06-29C9493C3195}"/>
    <dgm:cxn modelId="{D82A0058-16AA-A147-B2F5-57F25C43E52E}" type="presOf" srcId="{184FFC49-C3C2-48DC-97E7-8D8EE98DF9C4}" destId="{C222DE41-74A5-834D-B713-4F1218E35CEC}" srcOrd="0" destOrd="0" presId="urn:microsoft.com/office/officeart/2005/8/layout/vProcess5"/>
    <dgm:cxn modelId="{56135084-6EC6-7B44-8967-3822EEBEE163}" type="presOf" srcId="{35FC4996-67D0-4EF9-9B1F-C6212157A460}" destId="{13DC8B80-F85B-4A43-A7E8-D3CE8620B43F}" srcOrd="0" destOrd="0" presId="urn:microsoft.com/office/officeart/2005/8/layout/vProcess5"/>
    <dgm:cxn modelId="{40958289-6E4E-A04C-9EC1-FB3D12D00A56}" type="presOf" srcId="{8D54E63D-D263-40ED-91E4-381668DD9B1C}" destId="{0F5AD2F9-6365-B442-90F9-2BD173142C61}" srcOrd="1" destOrd="0" presId="urn:microsoft.com/office/officeart/2005/8/layout/vProcess5"/>
    <dgm:cxn modelId="{946BDA9B-345E-9D49-A8B4-9B661D47571F}" type="presOf" srcId="{5D5CD7EF-358F-4FB4-AE02-A6E69BBDDB8D}" destId="{84149B8A-DBC9-1648-94C9-F128D6B1904D}" srcOrd="0" destOrd="0" presId="urn:microsoft.com/office/officeart/2005/8/layout/vProcess5"/>
    <dgm:cxn modelId="{ECFD06BE-9179-4B74-B750-844F1908F2EE}" srcId="{184FFC49-C3C2-48DC-97E7-8D8EE98DF9C4}" destId="{26BEEF35-3D9F-4B26-A690-B24FA1A0381A}" srcOrd="1" destOrd="0" parTransId="{D93B46C1-52A5-417A-BD83-E1DD327BC115}" sibTransId="{9613B239-329D-4E17-BE2E-AC8B7DB998E4}"/>
    <dgm:cxn modelId="{975E07DA-D51C-D145-ADE2-2BB84E39D21B}" type="presOf" srcId="{5D5CD7EF-358F-4FB4-AE02-A6E69BBDDB8D}" destId="{D761E01D-8D13-9A4D-B220-5A1568654D0B}" srcOrd="1" destOrd="0" presId="urn:microsoft.com/office/officeart/2005/8/layout/vProcess5"/>
    <dgm:cxn modelId="{AB4C20DB-ACA2-4132-996C-5F0287265340}" srcId="{184FFC49-C3C2-48DC-97E7-8D8EE98DF9C4}" destId="{8D54E63D-D263-40ED-91E4-381668DD9B1C}" srcOrd="0" destOrd="0" parTransId="{DF94238C-8D26-4188-93B7-61C6F79DE0FF}" sibTransId="{35FC4996-67D0-4EF9-9B1F-C6212157A460}"/>
    <dgm:cxn modelId="{41AE80BC-CCA9-DA42-8FDF-CFC25212DFBD}" type="presParOf" srcId="{C222DE41-74A5-834D-B713-4F1218E35CEC}" destId="{841A9AA8-4E3C-AD4A-B309-667E796157B8}" srcOrd="0" destOrd="0" presId="urn:microsoft.com/office/officeart/2005/8/layout/vProcess5"/>
    <dgm:cxn modelId="{36B6A527-01FE-6741-9105-11D8641AC330}" type="presParOf" srcId="{C222DE41-74A5-834D-B713-4F1218E35CEC}" destId="{592D2164-BA1B-D44E-A6F5-3B43E50A9379}" srcOrd="1" destOrd="0" presId="urn:microsoft.com/office/officeart/2005/8/layout/vProcess5"/>
    <dgm:cxn modelId="{10B1E25A-5215-6E4F-B258-98C6A23F2FEF}" type="presParOf" srcId="{C222DE41-74A5-834D-B713-4F1218E35CEC}" destId="{DC2D5411-3295-A948-9E7F-E1CD566E541B}" srcOrd="2" destOrd="0" presId="urn:microsoft.com/office/officeart/2005/8/layout/vProcess5"/>
    <dgm:cxn modelId="{97DA665C-2AD7-5041-9E38-6A03E4435214}" type="presParOf" srcId="{C222DE41-74A5-834D-B713-4F1218E35CEC}" destId="{512C7996-B2ED-E841-AEA5-05B57560707E}" srcOrd="3" destOrd="0" presId="urn:microsoft.com/office/officeart/2005/8/layout/vProcess5"/>
    <dgm:cxn modelId="{6B1C8E07-810B-A646-97BC-17810A9713B4}" type="presParOf" srcId="{C222DE41-74A5-834D-B713-4F1218E35CEC}" destId="{84149B8A-DBC9-1648-94C9-F128D6B1904D}" srcOrd="4" destOrd="0" presId="urn:microsoft.com/office/officeart/2005/8/layout/vProcess5"/>
    <dgm:cxn modelId="{BFE94422-7C8C-1D46-9ED2-2290A1BF1F73}" type="presParOf" srcId="{C222DE41-74A5-834D-B713-4F1218E35CEC}" destId="{13DC8B80-F85B-4A43-A7E8-D3CE8620B43F}" srcOrd="5" destOrd="0" presId="urn:microsoft.com/office/officeart/2005/8/layout/vProcess5"/>
    <dgm:cxn modelId="{28F7FE58-FE96-014D-80AE-BD9F4E564F79}" type="presParOf" srcId="{C222DE41-74A5-834D-B713-4F1218E35CEC}" destId="{7ED38C6D-1799-7D47-9E69-779C3A78DABB}" srcOrd="6" destOrd="0" presId="urn:microsoft.com/office/officeart/2005/8/layout/vProcess5"/>
    <dgm:cxn modelId="{DF14C83C-B31A-A542-8E81-05609F4D7532}" type="presParOf" srcId="{C222DE41-74A5-834D-B713-4F1218E35CEC}" destId="{F13EA9B5-D13F-9D4E-9BDC-28FD7284C7C3}" srcOrd="7" destOrd="0" presId="urn:microsoft.com/office/officeart/2005/8/layout/vProcess5"/>
    <dgm:cxn modelId="{9BE31BFE-77EA-B541-912C-A0CE87620B0B}" type="presParOf" srcId="{C222DE41-74A5-834D-B713-4F1218E35CEC}" destId="{0F5AD2F9-6365-B442-90F9-2BD173142C61}" srcOrd="8" destOrd="0" presId="urn:microsoft.com/office/officeart/2005/8/layout/vProcess5"/>
    <dgm:cxn modelId="{9B11476E-2AE9-9842-A80D-8470866B62FE}" type="presParOf" srcId="{C222DE41-74A5-834D-B713-4F1218E35CEC}" destId="{E73ED22E-47CD-D641-A951-5847B31D9DF5}" srcOrd="9" destOrd="0" presId="urn:microsoft.com/office/officeart/2005/8/layout/vProcess5"/>
    <dgm:cxn modelId="{4834A535-CA62-9143-8997-B108E708F152}" type="presParOf" srcId="{C222DE41-74A5-834D-B713-4F1218E35CEC}" destId="{5205DF22-91A7-0B49-8EA1-D5F968153F3D}" srcOrd="10" destOrd="0" presId="urn:microsoft.com/office/officeart/2005/8/layout/vProcess5"/>
    <dgm:cxn modelId="{4BF0E252-43A5-C541-895A-7EB9211596DF}" type="presParOf" srcId="{C222DE41-74A5-834D-B713-4F1218E35CEC}" destId="{D761E01D-8D13-9A4D-B220-5A1568654D0B}"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D3E8224-4C10-46F0-BCB1-E6FF0A538DE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7D60A7C-F69E-4518-91F6-5F6FB353FBDD}">
      <dgm:prSet/>
      <dgm:spPr/>
      <dgm:t>
        <a:bodyPr/>
        <a:lstStyle/>
        <a:p>
          <a:r>
            <a:rPr lang="en-GB"/>
            <a:t>Defences to defamation – Truth/ Honest opinion/ Publication as a matter of public interest. </a:t>
          </a:r>
          <a:endParaRPr lang="en-US"/>
        </a:p>
      </dgm:t>
    </dgm:pt>
    <dgm:pt modelId="{F56E1142-8FCA-4A97-A6FC-73CD42B2E051}" type="parTrans" cxnId="{ED2D3842-2C00-489F-9C10-E04E08476ABC}">
      <dgm:prSet/>
      <dgm:spPr/>
      <dgm:t>
        <a:bodyPr/>
        <a:lstStyle/>
        <a:p>
          <a:endParaRPr lang="en-US"/>
        </a:p>
      </dgm:t>
    </dgm:pt>
    <dgm:pt modelId="{62E5C4BB-A23D-4677-8FBD-0C93A0194005}" type="sibTrans" cxnId="{ED2D3842-2C00-489F-9C10-E04E08476ABC}">
      <dgm:prSet/>
      <dgm:spPr/>
      <dgm:t>
        <a:bodyPr/>
        <a:lstStyle/>
        <a:p>
          <a:endParaRPr lang="en-US"/>
        </a:p>
      </dgm:t>
    </dgm:pt>
    <dgm:pt modelId="{754B7D7F-2E9F-45EA-ADB9-1BF73C9E06C3}">
      <dgm:prSet/>
      <dgm:spPr/>
      <dgm:t>
        <a:bodyPr/>
        <a:lstStyle/>
        <a:p>
          <a:r>
            <a:rPr lang="en-GB"/>
            <a:t>Judicial review- </a:t>
          </a:r>
          <a:endParaRPr lang="en-US"/>
        </a:p>
      </dgm:t>
    </dgm:pt>
    <dgm:pt modelId="{D43D621C-4843-4040-A6C7-AE3DAD6AE932}" type="parTrans" cxnId="{B104BEA2-25EB-4E4C-BD41-006B7B5669A0}">
      <dgm:prSet/>
      <dgm:spPr/>
      <dgm:t>
        <a:bodyPr/>
        <a:lstStyle/>
        <a:p>
          <a:endParaRPr lang="en-US"/>
        </a:p>
      </dgm:t>
    </dgm:pt>
    <dgm:pt modelId="{8E910D50-F767-4233-8B33-C847CF0FCD36}" type="sibTrans" cxnId="{B104BEA2-25EB-4E4C-BD41-006B7B5669A0}">
      <dgm:prSet/>
      <dgm:spPr/>
      <dgm:t>
        <a:bodyPr/>
        <a:lstStyle/>
        <a:p>
          <a:endParaRPr lang="en-US"/>
        </a:p>
      </dgm:t>
    </dgm:pt>
    <dgm:pt modelId="{7C8FA53E-A092-4DC0-A56E-A2E86491E54D}">
      <dgm:prSet/>
      <dgm:spPr/>
      <dgm:t>
        <a:bodyPr/>
        <a:lstStyle/>
        <a:p>
          <a:r>
            <a:rPr lang="en-GB"/>
            <a:t>Three types. </a:t>
          </a:r>
          <a:endParaRPr lang="en-US"/>
        </a:p>
      </dgm:t>
    </dgm:pt>
    <dgm:pt modelId="{42A9D272-5771-4299-8CF3-F474F7E906DA}" type="parTrans" cxnId="{8A75EBDD-C944-4FF2-B5DE-89FD51202276}">
      <dgm:prSet/>
      <dgm:spPr/>
      <dgm:t>
        <a:bodyPr/>
        <a:lstStyle/>
        <a:p>
          <a:endParaRPr lang="en-US"/>
        </a:p>
      </dgm:t>
    </dgm:pt>
    <dgm:pt modelId="{F62F682A-8E00-4720-ABD3-8E8359447CB5}" type="sibTrans" cxnId="{8A75EBDD-C944-4FF2-B5DE-89FD51202276}">
      <dgm:prSet/>
      <dgm:spPr/>
      <dgm:t>
        <a:bodyPr/>
        <a:lstStyle/>
        <a:p>
          <a:endParaRPr lang="en-US"/>
        </a:p>
      </dgm:t>
    </dgm:pt>
    <dgm:pt modelId="{0D32E552-3760-428B-B38B-07729D9704BB}">
      <dgm:prSet/>
      <dgm:spPr/>
      <dgm:t>
        <a:bodyPr/>
        <a:lstStyle/>
        <a:p>
          <a:r>
            <a:rPr lang="en-GB"/>
            <a:t>What are they? </a:t>
          </a:r>
          <a:endParaRPr lang="en-US"/>
        </a:p>
      </dgm:t>
    </dgm:pt>
    <dgm:pt modelId="{9DCD425E-3D31-42BC-A26B-9DECD19C5484}" type="parTrans" cxnId="{48965AF2-225D-4186-AE92-43C83A9CE1DA}">
      <dgm:prSet/>
      <dgm:spPr/>
      <dgm:t>
        <a:bodyPr/>
        <a:lstStyle/>
        <a:p>
          <a:endParaRPr lang="en-US"/>
        </a:p>
      </dgm:t>
    </dgm:pt>
    <dgm:pt modelId="{4AB926AB-03E2-48F8-A20B-9B675C3660C5}" type="sibTrans" cxnId="{48965AF2-225D-4186-AE92-43C83A9CE1DA}">
      <dgm:prSet/>
      <dgm:spPr/>
      <dgm:t>
        <a:bodyPr/>
        <a:lstStyle/>
        <a:p>
          <a:endParaRPr lang="en-US"/>
        </a:p>
      </dgm:t>
    </dgm:pt>
    <dgm:pt modelId="{E3D86B31-4392-413F-9819-4C4ED4CB3318}" type="pres">
      <dgm:prSet presAssocID="{BD3E8224-4C10-46F0-BCB1-E6FF0A538DE1}" presName="linear" presStyleCnt="0">
        <dgm:presLayoutVars>
          <dgm:animLvl val="lvl"/>
          <dgm:resizeHandles val="exact"/>
        </dgm:presLayoutVars>
      </dgm:prSet>
      <dgm:spPr/>
    </dgm:pt>
    <dgm:pt modelId="{7D944738-1C3E-482C-8E94-135EF85F546F}" type="pres">
      <dgm:prSet presAssocID="{47D60A7C-F69E-4518-91F6-5F6FB353FBDD}" presName="parentText" presStyleLbl="node1" presStyleIdx="0" presStyleCnt="4">
        <dgm:presLayoutVars>
          <dgm:chMax val="0"/>
          <dgm:bulletEnabled val="1"/>
        </dgm:presLayoutVars>
      </dgm:prSet>
      <dgm:spPr/>
    </dgm:pt>
    <dgm:pt modelId="{7807A7AA-EB6D-4DCE-8448-CF51CDF23612}" type="pres">
      <dgm:prSet presAssocID="{62E5C4BB-A23D-4677-8FBD-0C93A0194005}" presName="spacer" presStyleCnt="0"/>
      <dgm:spPr/>
    </dgm:pt>
    <dgm:pt modelId="{D3975CE6-0AC6-4F25-AE46-D2EDBB1DFCC5}" type="pres">
      <dgm:prSet presAssocID="{754B7D7F-2E9F-45EA-ADB9-1BF73C9E06C3}" presName="parentText" presStyleLbl="node1" presStyleIdx="1" presStyleCnt="4">
        <dgm:presLayoutVars>
          <dgm:chMax val="0"/>
          <dgm:bulletEnabled val="1"/>
        </dgm:presLayoutVars>
      </dgm:prSet>
      <dgm:spPr/>
    </dgm:pt>
    <dgm:pt modelId="{4A10D2DC-1FEC-4539-9C8D-6A262ACC12AE}" type="pres">
      <dgm:prSet presAssocID="{8E910D50-F767-4233-8B33-C847CF0FCD36}" presName="spacer" presStyleCnt="0"/>
      <dgm:spPr/>
    </dgm:pt>
    <dgm:pt modelId="{9D81495E-A79A-43CF-BDD3-771FE28BF9CC}" type="pres">
      <dgm:prSet presAssocID="{7C8FA53E-A092-4DC0-A56E-A2E86491E54D}" presName="parentText" presStyleLbl="node1" presStyleIdx="2" presStyleCnt="4">
        <dgm:presLayoutVars>
          <dgm:chMax val="0"/>
          <dgm:bulletEnabled val="1"/>
        </dgm:presLayoutVars>
      </dgm:prSet>
      <dgm:spPr/>
    </dgm:pt>
    <dgm:pt modelId="{0D382757-9D9F-40B6-B9D2-10CDC216684A}" type="pres">
      <dgm:prSet presAssocID="{F62F682A-8E00-4720-ABD3-8E8359447CB5}" presName="spacer" presStyleCnt="0"/>
      <dgm:spPr/>
    </dgm:pt>
    <dgm:pt modelId="{4DFF2C58-1F52-4F88-A24B-F380BFAB4DD6}" type="pres">
      <dgm:prSet presAssocID="{0D32E552-3760-428B-B38B-07729D9704BB}" presName="parentText" presStyleLbl="node1" presStyleIdx="3" presStyleCnt="4">
        <dgm:presLayoutVars>
          <dgm:chMax val="0"/>
          <dgm:bulletEnabled val="1"/>
        </dgm:presLayoutVars>
      </dgm:prSet>
      <dgm:spPr/>
    </dgm:pt>
  </dgm:ptLst>
  <dgm:cxnLst>
    <dgm:cxn modelId="{8725EB38-9837-4F0F-BFC9-5BBBDF08F095}" type="presOf" srcId="{754B7D7F-2E9F-45EA-ADB9-1BF73C9E06C3}" destId="{D3975CE6-0AC6-4F25-AE46-D2EDBB1DFCC5}" srcOrd="0" destOrd="0" presId="urn:microsoft.com/office/officeart/2005/8/layout/vList2"/>
    <dgm:cxn modelId="{ED2D3842-2C00-489F-9C10-E04E08476ABC}" srcId="{BD3E8224-4C10-46F0-BCB1-E6FF0A538DE1}" destId="{47D60A7C-F69E-4518-91F6-5F6FB353FBDD}" srcOrd="0" destOrd="0" parTransId="{F56E1142-8FCA-4A97-A6FC-73CD42B2E051}" sibTransId="{62E5C4BB-A23D-4677-8FBD-0C93A0194005}"/>
    <dgm:cxn modelId="{B104BEA2-25EB-4E4C-BD41-006B7B5669A0}" srcId="{BD3E8224-4C10-46F0-BCB1-E6FF0A538DE1}" destId="{754B7D7F-2E9F-45EA-ADB9-1BF73C9E06C3}" srcOrd="1" destOrd="0" parTransId="{D43D621C-4843-4040-A6C7-AE3DAD6AE932}" sibTransId="{8E910D50-F767-4233-8B33-C847CF0FCD36}"/>
    <dgm:cxn modelId="{A18E45A4-01E3-45E2-BA04-7E6C38DB0F41}" type="presOf" srcId="{47D60A7C-F69E-4518-91F6-5F6FB353FBDD}" destId="{7D944738-1C3E-482C-8E94-135EF85F546F}" srcOrd="0" destOrd="0" presId="urn:microsoft.com/office/officeart/2005/8/layout/vList2"/>
    <dgm:cxn modelId="{B02CB5B8-B87F-4D0B-919C-7E036E20B474}" type="presOf" srcId="{7C8FA53E-A092-4DC0-A56E-A2E86491E54D}" destId="{9D81495E-A79A-43CF-BDD3-771FE28BF9CC}" srcOrd="0" destOrd="0" presId="urn:microsoft.com/office/officeart/2005/8/layout/vList2"/>
    <dgm:cxn modelId="{3B679CDD-0E14-4893-9AF1-20D54AF54E75}" type="presOf" srcId="{0D32E552-3760-428B-B38B-07729D9704BB}" destId="{4DFF2C58-1F52-4F88-A24B-F380BFAB4DD6}" srcOrd="0" destOrd="0" presId="urn:microsoft.com/office/officeart/2005/8/layout/vList2"/>
    <dgm:cxn modelId="{8A75EBDD-C944-4FF2-B5DE-89FD51202276}" srcId="{BD3E8224-4C10-46F0-BCB1-E6FF0A538DE1}" destId="{7C8FA53E-A092-4DC0-A56E-A2E86491E54D}" srcOrd="2" destOrd="0" parTransId="{42A9D272-5771-4299-8CF3-F474F7E906DA}" sibTransId="{F62F682A-8E00-4720-ABD3-8E8359447CB5}"/>
    <dgm:cxn modelId="{48965AF2-225D-4186-AE92-43C83A9CE1DA}" srcId="{BD3E8224-4C10-46F0-BCB1-E6FF0A538DE1}" destId="{0D32E552-3760-428B-B38B-07729D9704BB}" srcOrd="3" destOrd="0" parTransId="{9DCD425E-3D31-42BC-A26B-9DECD19C5484}" sibTransId="{4AB926AB-03E2-48F8-A20B-9B675C3660C5}"/>
    <dgm:cxn modelId="{C5ABA0FA-CD16-4B31-8EF3-83779214031E}" type="presOf" srcId="{BD3E8224-4C10-46F0-BCB1-E6FF0A538DE1}" destId="{E3D86B31-4392-413F-9819-4C4ED4CB3318}" srcOrd="0" destOrd="0" presId="urn:microsoft.com/office/officeart/2005/8/layout/vList2"/>
    <dgm:cxn modelId="{7707B211-33C3-4930-AAFF-54205683C27F}" type="presParOf" srcId="{E3D86B31-4392-413F-9819-4C4ED4CB3318}" destId="{7D944738-1C3E-482C-8E94-135EF85F546F}" srcOrd="0" destOrd="0" presId="urn:microsoft.com/office/officeart/2005/8/layout/vList2"/>
    <dgm:cxn modelId="{8E5E474D-0E48-40E2-955F-B5C90997D996}" type="presParOf" srcId="{E3D86B31-4392-413F-9819-4C4ED4CB3318}" destId="{7807A7AA-EB6D-4DCE-8448-CF51CDF23612}" srcOrd="1" destOrd="0" presId="urn:microsoft.com/office/officeart/2005/8/layout/vList2"/>
    <dgm:cxn modelId="{26E80E8F-5CFA-4B02-8547-64D5798EC86A}" type="presParOf" srcId="{E3D86B31-4392-413F-9819-4C4ED4CB3318}" destId="{D3975CE6-0AC6-4F25-AE46-D2EDBB1DFCC5}" srcOrd="2" destOrd="0" presId="urn:microsoft.com/office/officeart/2005/8/layout/vList2"/>
    <dgm:cxn modelId="{AEFCCC01-5C7D-466B-A544-219CCCDD8606}" type="presParOf" srcId="{E3D86B31-4392-413F-9819-4C4ED4CB3318}" destId="{4A10D2DC-1FEC-4539-9C8D-6A262ACC12AE}" srcOrd="3" destOrd="0" presId="urn:microsoft.com/office/officeart/2005/8/layout/vList2"/>
    <dgm:cxn modelId="{E254009A-4673-466B-8A23-74AFB6F46CC9}" type="presParOf" srcId="{E3D86B31-4392-413F-9819-4C4ED4CB3318}" destId="{9D81495E-A79A-43CF-BDD3-771FE28BF9CC}" srcOrd="4" destOrd="0" presId="urn:microsoft.com/office/officeart/2005/8/layout/vList2"/>
    <dgm:cxn modelId="{00E964CC-793D-4A45-B5FA-0C1C0BD811AD}" type="presParOf" srcId="{E3D86B31-4392-413F-9819-4C4ED4CB3318}" destId="{0D382757-9D9F-40B6-B9D2-10CDC216684A}" srcOrd="5" destOrd="0" presId="urn:microsoft.com/office/officeart/2005/8/layout/vList2"/>
    <dgm:cxn modelId="{10C95814-270D-4E80-A5ED-9DAD868B9752}" type="presParOf" srcId="{E3D86B31-4392-413F-9819-4C4ED4CB3318}" destId="{4DFF2C58-1F52-4F88-A24B-F380BFAB4DD6}"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375E44-B56D-431F-B959-D997A6855B1B}">
      <dsp:nvSpPr>
        <dsp:cNvPr id="0" name=""/>
        <dsp:cNvSpPr/>
      </dsp:nvSpPr>
      <dsp:spPr>
        <a:xfrm>
          <a:off x="41722" y="1158728"/>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4A7157-6DAF-428F-AF12-54D78AC4192F}">
      <dsp:nvSpPr>
        <dsp:cNvPr id="0" name=""/>
        <dsp:cNvSpPr/>
      </dsp:nvSpPr>
      <dsp:spPr>
        <a:xfrm>
          <a:off x="229135" y="1346141"/>
          <a:ext cx="517618" cy="5176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B7A4D1-0E92-488C-942A-9FA3FD2051F7}">
      <dsp:nvSpPr>
        <dsp:cNvPr id="0" name=""/>
        <dsp:cNvSpPr/>
      </dsp:nvSpPr>
      <dsp:spPr>
        <a:xfrm>
          <a:off x="1125406"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Exam Information and Guidance</a:t>
          </a:r>
        </a:p>
      </dsp:txBody>
      <dsp:txXfrm>
        <a:off x="1125406" y="1158728"/>
        <a:ext cx="2103621" cy="892445"/>
      </dsp:txXfrm>
    </dsp:sp>
    <dsp:sp modelId="{68C7D7CB-0E0E-4747-82B7-9924DE37BD4D}">
      <dsp:nvSpPr>
        <dsp:cNvPr id="0" name=""/>
        <dsp:cNvSpPr/>
      </dsp:nvSpPr>
      <dsp:spPr>
        <a:xfrm>
          <a:off x="3595567" y="1158728"/>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B98AB5-0A4E-481E-8AB9-256F3EF4E039}">
      <dsp:nvSpPr>
        <dsp:cNvPr id="0" name=""/>
        <dsp:cNvSpPr/>
      </dsp:nvSpPr>
      <dsp:spPr>
        <a:xfrm>
          <a:off x="3782981" y="1346141"/>
          <a:ext cx="517618" cy="5176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43C9D0-3CBB-4694-BD81-9FBFC7E7FE1A}">
      <dsp:nvSpPr>
        <dsp:cNvPr id="0" name=""/>
        <dsp:cNvSpPr/>
      </dsp:nvSpPr>
      <dsp:spPr>
        <a:xfrm>
          <a:off x="4679251"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Exam Preparation  </a:t>
          </a:r>
        </a:p>
      </dsp:txBody>
      <dsp:txXfrm>
        <a:off x="4679251" y="1158728"/>
        <a:ext cx="2103621" cy="892445"/>
      </dsp:txXfrm>
    </dsp:sp>
    <dsp:sp modelId="{EE80F982-1DF4-4126-92F1-8638489CEB1B}">
      <dsp:nvSpPr>
        <dsp:cNvPr id="0" name=""/>
        <dsp:cNvSpPr/>
      </dsp:nvSpPr>
      <dsp:spPr>
        <a:xfrm>
          <a:off x="7149412" y="1158728"/>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019577-CADA-43B4-AE3A-2705CAF95A11}">
      <dsp:nvSpPr>
        <dsp:cNvPr id="0" name=""/>
        <dsp:cNvSpPr/>
      </dsp:nvSpPr>
      <dsp:spPr>
        <a:xfrm>
          <a:off x="7336826" y="1346141"/>
          <a:ext cx="517618" cy="5176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52A995-64BE-40D7-AEC9-8E0B9C5B6EE5}">
      <dsp:nvSpPr>
        <dsp:cNvPr id="0" name=""/>
        <dsp:cNvSpPr/>
      </dsp:nvSpPr>
      <dsp:spPr>
        <a:xfrm>
          <a:off x="8233096"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Recap from pre-recorded lecturer </a:t>
          </a:r>
        </a:p>
      </dsp:txBody>
      <dsp:txXfrm>
        <a:off x="8233096" y="1158728"/>
        <a:ext cx="2103621" cy="892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567DC-431D-674E-AB30-F6D0D9941E6F}">
      <dsp:nvSpPr>
        <dsp:cNvPr id="0" name=""/>
        <dsp:cNvSpPr/>
      </dsp:nvSpPr>
      <dsp:spPr>
        <a:xfrm>
          <a:off x="0" y="688814"/>
          <a:ext cx="4828172" cy="13191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Defences</a:t>
          </a:r>
        </a:p>
      </dsp:txBody>
      <dsp:txXfrm>
        <a:off x="64397" y="753211"/>
        <a:ext cx="4699378" cy="1190381"/>
      </dsp:txXfrm>
    </dsp:sp>
    <dsp:sp modelId="{DC840212-58DC-A645-9828-C7D8FC56D3BA}">
      <dsp:nvSpPr>
        <dsp:cNvPr id="0" name=""/>
        <dsp:cNvSpPr/>
      </dsp:nvSpPr>
      <dsp:spPr>
        <a:xfrm>
          <a:off x="0" y="2166389"/>
          <a:ext cx="4828172" cy="131917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Police Powers </a:t>
          </a:r>
        </a:p>
      </dsp:txBody>
      <dsp:txXfrm>
        <a:off x="64397" y="2230786"/>
        <a:ext cx="4699378" cy="1190381"/>
      </dsp:txXfrm>
    </dsp:sp>
    <dsp:sp modelId="{5CE6B2CF-48DF-0A48-9FE1-09EEDD0DBBDB}">
      <dsp:nvSpPr>
        <dsp:cNvPr id="0" name=""/>
        <dsp:cNvSpPr/>
      </dsp:nvSpPr>
      <dsp:spPr>
        <a:xfrm>
          <a:off x="0" y="3643965"/>
          <a:ext cx="4828172" cy="131917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Judicial Review</a:t>
          </a:r>
        </a:p>
      </dsp:txBody>
      <dsp:txXfrm>
        <a:off x="64397" y="3708362"/>
        <a:ext cx="4699378" cy="11903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74A34F-9841-497C-A0B4-F27B9F3410D7}">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037B5C-F070-4C69-9D43-5DD3E5F44851}">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8EB040-A24F-4CBA-94E6-86C00AADEB6F}">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dirty="0"/>
            <a:t>Release a table of cases it is important to revise.</a:t>
          </a:r>
          <a:endParaRPr lang="en-US" sz="2500" kern="1200" dirty="0"/>
        </a:p>
      </dsp:txBody>
      <dsp:txXfrm>
        <a:off x="1797316" y="665"/>
        <a:ext cx="4492909" cy="1556118"/>
      </dsp:txXfrm>
    </dsp:sp>
    <dsp:sp modelId="{A48DC4E0-1685-42DA-ABE9-F5396D37B06F}">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06037D-3D5A-4E6E-957F-DD43F8A343D7}">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C6E332-A7A2-4D29-AF12-A952A4F1D96A}">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The assignment will not be multiple choice. </a:t>
          </a:r>
          <a:endParaRPr lang="en-US" sz="2500" kern="1200"/>
        </a:p>
      </dsp:txBody>
      <dsp:txXfrm>
        <a:off x="1797316" y="1945813"/>
        <a:ext cx="4492909" cy="1556118"/>
      </dsp:txXfrm>
    </dsp:sp>
    <dsp:sp modelId="{5147EB8C-4616-4C79-AF9C-63E9989349EF}">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6239AE-3163-439D-96B2-9090B3517F81}">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18D0BF-C53F-4721-8D67-032A464A473B}">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It may be scenario based. </a:t>
          </a:r>
          <a:endParaRPr lang="en-US" sz="2500" kern="1200"/>
        </a:p>
      </dsp:txBody>
      <dsp:txXfrm>
        <a:off x="1797316" y="3890961"/>
        <a:ext cx="4492909" cy="15561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84220-916E-C248-A8B9-35D394B6E948}">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4B5594-2849-AD44-AFEE-27EE1D9A93D3}">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US" sz="5500" kern="1200"/>
            <a:t>Defamation Defences </a:t>
          </a:r>
        </a:p>
      </dsp:txBody>
      <dsp:txXfrm>
        <a:off x="0" y="0"/>
        <a:ext cx="6900512" cy="2768070"/>
      </dsp:txXfrm>
    </dsp:sp>
    <dsp:sp modelId="{0A9C18FE-1755-284A-9C4D-AFB07D1E938A}">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4EA6BE-161C-8844-A0F9-9AD183E7A364}">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US" sz="5500" kern="1200" dirty="0"/>
            <a:t>Can you remember what we covered before Easter?</a:t>
          </a:r>
        </a:p>
      </dsp:txBody>
      <dsp:txXfrm>
        <a:off x="0" y="2768070"/>
        <a:ext cx="6900512" cy="27680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61BB1-83D0-C942-A2CA-DA63A5DA766A}">
      <dsp:nvSpPr>
        <dsp:cNvPr id="0" name=""/>
        <dsp:cNvSpPr/>
      </dsp:nvSpPr>
      <dsp:spPr>
        <a:xfrm>
          <a:off x="0" y="0"/>
          <a:ext cx="105156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kern="1200"/>
            <a:t>The defence of Truth</a:t>
          </a:r>
          <a:endParaRPr lang="en-US" sz="3300" kern="1200"/>
        </a:p>
      </dsp:txBody>
      <dsp:txXfrm>
        <a:off x="38638" y="38638"/>
        <a:ext cx="10438324" cy="714229"/>
      </dsp:txXfrm>
    </dsp:sp>
    <dsp:sp modelId="{1F093A59-6248-C14B-90FC-24695C9E10EF}">
      <dsp:nvSpPr>
        <dsp:cNvPr id="0" name=""/>
        <dsp:cNvSpPr/>
      </dsp:nvSpPr>
      <dsp:spPr>
        <a:xfrm>
          <a:off x="0" y="893371"/>
          <a:ext cx="105156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kern="1200"/>
            <a:t>The defence of Honest opinion</a:t>
          </a:r>
          <a:endParaRPr lang="en-US" sz="3300" kern="1200"/>
        </a:p>
      </dsp:txBody>
      <dsp:txXfrm>
        <a:off x="38638" y="932009"/>
        <a:ext cx="10438324" cy="714229"/>
      </dsp:txXfrm>
    </dsp:sp>
    <dsp:sp modelId="{94793E33-8CFD-FA4E-B7D8-67D89A290CFC}">
      <dsp:nvSpPr>
        <dsp:cNvPr id="0" name=""/>
        <dsp:cNvSpPr/>
      </dsp:nvSpPr>
      <dsp:spPr>
        <a:xfrm>
          <a:off x="0" y="1779916"/>
          <a:ext cx="105156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kern="1200"/>
            <a:t>Matter of public interest  </a:t>
          </a:r>
          <a:endParaRPr lang="en-US" sz="3300" kern="1200"/>
        </a:p>
      </dsp:txBody>
      <dsp:txXfrm>
        <a:off x="38638" y="1818554"/>
        <a:ext cx="10438324" cy="714229"/>
      </dsp:txXfrm>
    </dsp:sp>
    <dsp:sp modelId="{7F73460E-477A-3E45-B3B7-7D2FDBB97B0D}">
      <dsp:nvSpPr>
        <dsp:cNvPr id="0" name=""/>
        <dsp:cNvSpPr/>
      </dsp:nvSpPr>
      <dsp:spPr>
        <a:xfrm>
          <a:off x="0" y="2666461"/>
          <a:ext cx="105156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kern="1200"/>
            <a:t>Innuendo’s</a:t>
          </a:r>
          <a:endParaRPr lang="en-US" sz="3300" kern="1200"/>
        </a:p>
      </dsp:txBody>
      <dsp:txXfrm>
        <a:off x="38638" y="2705099"/>
        <a:ext cx="10438324" cy="714229"/>
      </dsp:txXfrm>
    </dsp:sp>
    <dsp:sp modelId="{E7D5FBBF-9D4E-8543-8EEB-E23E27D62E6A}">
      <dsp:nvSpPr>
        <dsp:cNvPr id="0" name=""/>
        <dsp:cNvSpPr/>
      </dsp:nvSpPr>
      <dsp:spPr>
        <a:xfrm>
          <a:off x="0" y="3553006"/>
          <a:ext cx="105156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kern="1200"/>
            <a:t>Research</a:t>
          </a:r>
          <a:r>
            <a:rPr lang="en-GB" sz="3300" kern="1200"/>
            <a:t> </a:t>
          </a:r>
          <a:endParaRPr lang="en-US" sz="3300" kern="1200"/>
        </a:p>
      </dsp:txBody>
      <dsp:txXfrm>
        <a:off x="38638" y="3591644"/>
        <a:ext cx="10438324" cy="7142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E6AC19-60E1-C54A-8E98-6D10C65FBC70}">
      <dsp:nvSpPr>
        <dsp:cNvPr id="0" name=""/>
        <dsp:cNvSpPr/>
      </dsp:nvSpPr>
      <dsp:spPr>
        <a:xfrm>
          <a:off x="0" y="0"/>
          <a:ext cx="3243262" cy="320990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1111250">
            <a:lnSpc>
              <a:spcPct val="90000"/>
            </a:lnSpc>
            <a:spcBef>
              <a:spcPct val="0"/>
            </a:spcBef>
            <a:spcAft>
              <a:spcPct val="35000"/>
            </a:spcAft>
            <a:buNone/>
          </a:pPr>
          <a:r>
            <a:rPr lang="en-GB" sz="2500" kern="1200"/>
            <a:t>Police and Criminal Evidence Act 1984. </a:t>
          </a:r>
          <a:endParaRPr lang="en-US" sz="2500" kern="1200"/>
        </a:p>
      </dsp:txBody>
      <dsp:txXfrm>
        <a:off x="0" y="1219762"/>
        <a:ext cx="3243262" cy="1925941"/>
      </dsp:txXfrm>
    </dsp:sp>
    <dsp:sp modelId="{A3F18BE8-FB85-8D4A-A703-4B439CAD30CE}">
      <dsp:nvSpPr>
        <dsp:cNvPr id="0" name=""/>
        <dsp:cNvSpPr/>
      </dsp:nvSpPr>
      <dsp:spPr>
        <a:xfrm>
          <a:off x="1140145" y="320990"/>
          <a:ext cx="962970" cy="962970"/>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1</a:t>
          </a:r>
        </a:p>
      </dsp:txBody>
      <dsp:txXfrm>
        <a:off x="1281169" y="462014"/>
        <a:ext cx="680922" cy="680922"/>
      </dsp:txXfrm>
    </dsp:sp>
    <dsp:sp modelId="{D5EF1446-4EF2-F248-B7B7-E06575C1BB03}">
      <dsp:nvSpPr>
        <dsp:cNvPr id="0" name=""/>
        <dsp:cNvSpPr/>
      </dsp:nvSpPr>
      <dsp:spPr>
        <a:xfrm>
          <a:off x="0" y="3209830"/>
          <a:ext cx="3243262" cy="72"/>
        </a:xfrm>
        <a:prstGeom prst="rect">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06D4AB-D684-684A-89C4-A8004E9E864A}">
      <dsp:nvSpPr>
        <dsp:cNvPr id="0" name=""/>
        <dsp:cNvSpPr/>
      </dsp:nvSpPr>
      <dsp:spPr>
        <a:xfrm>
          <a:off x="3567588" y="0"/>
          <a:ext cx="3243262" cy="3209902"/>
        </a:xfrm>
        <a:prstGeom prst="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1111250">
            <a:lnSpc>
              <a:spcPct val="90000"/>
            </a:lnSpc>
            <a:spcBef>
              <a:spcPct val="0"/>
            </a:spcBef>
            <a:spcAft>
              <a:spcPct val="35000"/>
            </a:spcAft>
            <a:buNone/>
          </a:pPr>
          <a:r>
            <a:rPr lang="en-GB" sz="2500" kern="1200" dirty="0"/>
            <a:t>Code of Practice. </a:t>
          </a:r>
          <a:endParaRPr lang="en-US" sz="2500" kern="1200" dirty="0"/>
        </a:p>
      </dsp:txBody>
      <dsp:txXfrm>
        <a:off x="3567588" y="1219762"/>
        <a:ext cx="3243262" cy="1925941"/>
      </dsp:txXfrm>
    </dsp:sp>
    <dsp:sp modelId="{FA15ADB3-22D2-7444-A6AD-B6095B387DEB}">
      <dsp:nvSpPr>
        <dsp:cNvPr id="0" name=""/>
        <dsp:cNvSpPr/>
      </dsp:nvSpPr>
      <dsp:spPr>
        <a:xfrm>
          <a:off x="4707734" y="320990"/>
          <a:ext cx="962970" cy="962970"/>
        </a:xfrm>
        <a:prstGeom prst="ellipse">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2</a:t>
          </a:r>
        </a:p>
      </dsp:txBody>
      <dsp:txXfrm>
        <a:off x="4848758" y="462014"/>
        <a:ext cx="680922" cy="680922"/>
      </dsp:txXfrm>
    </dsp:sp>
    <dsp:sp modelId="{A906B0F7-9AD1-BA42-8705-6F48C657D4D9}">
      <dsp:nvSpPr>
        <dsp:cNvPr id="0" name=""/>
        <dsp:cNvSpPr/>
      </dsp:nvSpPr>
      <dsp:spPr>
        <a:xfrm>
          <a:off x="3567588" y="3209830"/>
          <a:ext cx="3243262" cy="72"/>
        </a:xfrm>
        <a:prstGeom prst="rect">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4A92EC-EC80-4E42-8C95-CB8C9F4DB6AD}">
      <dsp:nvSpPr>
        <dsp:cNvPr id="0" name=""/>
        <dsp:cNvSpPr/>
      </dsp:nvSpPr>
      <dsp:spPr>
        <a:xfrm>
          <a:off x="7135177" y="0"/>
          <a:ext cx="3243262" cy="3209902"/>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1111250">
            <a:lnSpc>
              <a:spcPct val="90000"/>
            </a:lnSpc>
            <a:spcBef>
              <a:spcPct val="0"/>
            </a:spcBef>
            <a:spcAft>
              <a:spcPct val="35000"/>
            </a:spcAft>
            <a:buNone/>
          </a:pPr>
          <a:r>
            <a:rPr lang="en-GB" sz="2500" kern="1200" dirty="0"/>
            <a:t>Include those duties towards children and vulnerable adults. </a:t>
          </a:r>
          <a:endParaRPr lang="en-US" sz="2500" kern="1200" dirty="0"/>
        </a:p>
      </dsp:txBody>
      <dsp:txXfrm>
        <a:off x="7135177" y="1219762"/>
        <a:ext cx="3243262" cy="1925941"/>
      </dsp:txXfrm>
    </dsp:sp>
    <dsp:sp modelId="{AA2A00F9-CD5B-3D4A-8807-D998BDC78454}">
      <dsp:nvSpPr>
        <dsp:cNvPr id="0" name=""/>
        <dsp:cNvSpPr/>
      </dsp:nvSpPr>
      <dsp:spPr>
        <a:xfrm>
          <a:off x="8275323" y="320990"/>
          <a:ext cx="962970" cy="962970"/>
        </a:xfrm>
        <a:prstGeom prst="ellipse">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044700">
            <a:lnSpc>
              <a:spcPct val="90000"/>
            </a:lnSpc>
            <a:spcBef>
              <a:spcPct val="0"/>
            </a:spcBef>
            <a:spcAft>
              <a:spcPct val="35000"/>
            </a:spcAft>
            <a:buNone/>
          </a:pPr>
          <a:r>
            <a:rPr lang="en-US" sz="4600" kern="1200"/>
            <a:t>3</a:t>
          </a:r>
        </a:p>
      </dsp:txBody>
      <dsp:txXfrm>
        <a:off x="8416347" y="462014"/>
        <a:ext cx="680922" cy="680922"/>
      </dsp:txXfrm>
    </dsp:sp>
    <dsp:sp modelId="{58BD6671-ABAF-5345-944C-EF036B7ED961}">
      <dsp:nvSpPr>
        <dsp:cNvPr id="0" name=""/>
        <dsp:cNvSpPr/>
      </dsp:nvSpPr>
      <dsp:spPr>
        <a:xfrm>
          <a:off x="7135177" y="3209830"/>
          <a:ext cx="3243262" cy="72"/>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2328EF-6FCE-4D59-8071-9DEE1EA5667B}">
      <dsp:nvSpPr>
        <dsp:cNvPr id="0" name=""/>
        <dsp:cNvSpPr/>
      </dsp:nvSpPr>
      <dsp:spPr>
        <a:xfrm>
          <a:off x="0" y="2660"/>
          <a:ext cx="6290226"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3984399-66D0-4EA5-BFB9-82CF70182B49}">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Promote fairness. </a:t>
          </a:r>
          <a:endParaRPr lang="en-US" sz="3600" kern="1200"/>
        </a:p>
      </dsp:txBody>
      <dsp:txXfrm>
        <a:off x="0" y="2660"/>
        <a:ext cx="6290226" cy="1814141"/>
      </dsp:txXfrm>
    </dsp:sp>
    <dsp:sp modelId="{D88F1E15-81E1-419F-B5D4-4F00B575DE2F}">
      <dsp:nvSpPr>
        <dsp:cNvPr id="0" name=""/>
        <dsp:cNvSpPr/>
      </dsp:nvSpPr>
      <dsp:spPr>
        <a:xfrm>
          <a:off x="0" y="1816801"/>
          <a:ext cx="6290226"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C17EFF1-A51E-40E7-AB2B-3FB36A5FB69D}">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If found action needs to be carried out quickly to avoid anyone else being affected. </a:t>
          </a:r>
          <a:endParaRPr lang="en-US" sz="3600" kern="1200"/>
        </a:p>
      </dsp:txBody>
      <dsp:txXfrm>
        <a:off x="0" y="1816801"/>
        <a:ext cx="6290226" cy="1814141"/>
      </dsp:txXfrm>
    </dsp:sp>
    <dsp:sp modelId="{3666252F-0E4A-49BA-9C0D-DB599009C31A}">
      <dsp:nvSpPr>
        <dsp:cNvPr id="0" name=""/>
        <dsp:cNvSpPr/>
      </dsp:nvSpPr>
      <dsp:spPr>
        <a:xfrm>
          <a:off x="0" y="3630943"/>
          <a:ext cx="6290226"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AFCBA24-E7F6-4F08-881A-4622671AE8C5}">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Cases will be heard in part of the High court called the administrative court. </a:t>
          </a:r>
          <a:endParaRPr lang="en-US" sz="3600" kern="1200"/>
        </a:p>
      </dsp:txBody>
      <dsp:txXfrm>
        <a:off x="0" y="3630943"/>
        <a:ext cx="6290226" cy="18141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17174-AFB2-8148-8DA0-BED4C843E641}">
      <dsp:nvSpPr>
        <dsp:cNvPr id="0" name=""/>
        <dsp:cNvSpPr/>
      </dsp:nvSpPr>
      <dsp:spPr>
        <a:xfrm>
          <a:off x="0" y="13267"/>
          <a:ext cx="10515600" cy="21076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I</a:t>
          </a:r>
          <a:r>
            <a:rPr lang="en-GB" sz="3800" b="0" i="0" kern="1200"/>
            <a:t>dentify the grounds for Judicial Review in the UK</a:t>
          </a:r>
          <a:endParaRPr lang="en-US" sz="3800" kern="1200"/>
        </a:p>
      </dsp:txBody>
      <dsp:txXfrm>
        <a:off x="102889" y="116156"/>
        <a:ext cx="10309822" cy="1901903"/>
      </dsp:txXfrm>
    </dsp:sp>
    <dsp:sp modelId="{A8156D09-D788-ED44-9DB9-A4EC448CAC38}">
      <dsp:nvSpPr>
        <dsp:cNvPr id="0" name=""/>
        <dsp:cNvSpPr/>
      </dsp:nvSpPr>
      <dsp:spPr>
        <a:xfrm>
          <a:off x="0" y="2230389"/>
          <a:ext cx="10515600" cy="21076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What is </a:t>
          </a:r>
          <a:r>
            <a:rPr lang="en-GB" sz="3800" b="0" i="0" kern="1200"/>
            <a:t>the role of Judicial Review in the UK, including the advantages and disadvantages of Judicial Review?</a:t>
          </a:r>
          <a:endParaRPr lang="en-US" sz="3800" kern="1200"/>
        </a:p>
      </dsp:txBody>
      <dsp:txXfrm>
        <a:off x="102889" y="2333278"/>
        <a:ext cx="10309822" cy="190190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241F9A-44AE-C947-A9D2-D08A7EED2DD9}">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Judicial review – Holding the government to account for their actions. </a:t>
          </a:r>
          <a:endParaRPr lang="en-US" sz="2300" kern="1200"/>
        </a:p>
      </dsp:txBody>
      <dsp:txXfrm>
        <a:off x="402550" y="1992"/>
        <a:ext cx="3034531" cy="1820718"/>
      </dsp:txXfrm>
    </dsp:sp>
    <dsp:sp modelId="{66EE8E5C-C769-AB4E-86D9-286F5FB974BE}">
      <dsp:nvSpPr>
        <dsp:cNvPr id="0" name=""/>
        <dsp:cNvSpPr/>
      </dsp:nvSpPr>
      <dsp:spPr>
        <a:xfrm>
          <a:off x="3740534" y="1992"/>
          <a:ext cx="3034531" cy="1820718"/>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Separation of Powers Theory – Constitutional Reform Act 2005. </a:t>
          </a:r>
          <a:endParaRPr lang="en-US" sz="2300" kern="1200"/>
        </a:p>
      </dsp:txBody>
      <dsp:txXfrm>
        <a:off x="3740534" y="1992"/>
        <a:ext cx="3034531" cy="1820718"/>
      </dsp:txXfrm>
    </dsp:sp>
    <dsp:sp modelId="{53D793A3-54A4-334D-ACB4-91D8F43C80CA}">
      <dsp:nvSpPr>
        <dsp:cNvPr id="0" name=""/>
        <dsp:cNvSpPr/>
      </dsp:nvSpPr>
      <dsp:spPr>
        <a:xfrm>
          <a:off x="7078518" y="1992"/>
          <a:ext cx="3034531" cy="1820718"/>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Someone must bring a case in order for the Government to be held to account. </a:t>
          </a:r>
          <a:endParaRPr lang="en-US" sz="2300" kern="1200"/>
        </a:p>
      </dsp:txBody>
      <dsp:txXfrm>
        <a:off x="7078518" y="1992"/>
        <a:ext cx="3034531" cy="1820718"/>
      </dsp:txXfrm>
    </dsp:sp>
    <dsp:sp modelId="{7F271A5C-9CF3-3F41-9336-540195A9EB35}">
      <dsp:nvSpPr>
        <dsp:cNvPr id="0" name=""/>
        <dsp:cNvSpPr/>
      </dsp:nvSpPr>
      <dsp:spPr>
        <a:xfrm>
          <a:off x="3740534"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Judiciary cannot just do it themselves. </a:t>
          </a:r>
          <a:endParaRPr lang="en-US" sz="2300" kern="1200"/>
        </a:p>
      </dsp:txBody>
      <dsp:txXfrm>
        <a:off x="3740534" y="2126164"/>
        <a:ext cx="3034531" cy="18207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51BEDD-EF62-4040-B713-829226123ED0}">
      <dsp:nvSpPr>
        <dsp:cNvPr id="0" name=""/>
        <dsp:cNvSpPr/>
      </dsp:nvSpPr>
      <dsp:spPr>
        <a:xfrm>
          <a:off x="402550" y="1992"/>
          <a:ext cx="3034531" cy="18207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Must prove that Human Rights have been breach as well as one of the grounds for Judicial review. </a:t>
          </a:r>
          <a:endParaRPr lang="en-US" sz="2300" kern="1200"/>
        </a:p>
      </dsp:txBody>
      <dsp:txXfrm>
        <a:off x="402550" y="1992"/>
        <a:ext cx="3034531" cy="1820718"/>
      </dsp:txXfrm>
    </dsp:sp>
    <dsp:sp modelId="{A87E268A-F20E-934A-B7D3-FFE3D0C2B201}">
      <dsp:nvSpPr>
        <dsp:cNvPr id="0" name=""/>
        <dsp:cNvSpPr/>
      </dsp:nvSpPr>
      <dsp:spPr>
        <a:xfrm>
          <a:off x="3740534" y="1992"/>
          <a:ext cx="3034531" cy="1820718"/>
        </a:xfrm>
        <a:prstGeom prst="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Defined in the case of Council of Civil Service Unions v Minister for the Civil Service [1985]  by Lord Diplock as; </a:t>
          </a:r>
          <a:endParaRPr lang="en-US" sz="2300" kern="1200"/>
        </a:p>
      </dsp:txBody>
      <dsp:txXfrm>
        <a:off x="3740534" y="1992"/>
        <a:ext cx="3034531" cy="1820718"/>
      </dsp:txXfrm>
    </dsp:sp>
    <dsp:sp modelId="{93B93C1B-74C1-D54A-91F1-88A8D69BC219}">
      <dsp:nvSpPr>
        <dsp:cNvPr id="0" name=""/>
        <dsp:cNvSpPr/>
      </dsp:nvSpPr>
      <dsp:spPr>
        <a:xfrm>
          <a:off x="7078518" y="1992"/>
          <a:ext cx="3034531" cy="1820718"/>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Illegality. </a:t>
          </a:r>
          <a:endParaRPr lang="en-US" sz="2300" kern="1200"/>
        </a:p>
      </dsp:txBody>
      <dsp:txXfrm>
        <a:off x="7078518" y="1992"/>
        <a:ext cx="3034531" cy="1820718"/>
      </dsp:txXfrm>
    </dsp:sp>
    <dsp:sp modelId="{F501283E-0903-8449-97C8-1E89E7CB177F}">
      <dsp:nvSpPr>
        <dsp:cNvPr id="0" name=""/>
        <dsp:cNvSpPr/>
      </dsp:nvSpPr>
      <dsp:spPr>
        <a:xfrm>
          <a:off x="2071542" y="2126164"/>
          <a:ext cx="3034531" cy="1820718"/>
        </a:xfrm>
        <a:prstGeom prst="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Procedural Impropriety. </a:t>
          </a:r>
          <a:endParaRPr lang="en-US" sz="2300" kern="1200"/>
        </a:p>
      </dsp:txBody>
      <dsp:txXfrm>
        <a:off x="2071542" y="2126164"/>
        <a:ext cx="3034531" cy="1820718"/>
      </dsp:txXfrm>
    </dsp:sp>
    <dsp:sp modelId="{C66C4F6A-02D0-2245-9FEA-C0B48E376F41}">
      <dsp:nvSpPr>
        <dsp:cNvPr id="0" name=""/>
        <dsp:cNvSpPr/>
      </dsp:nvSpPr>
      <dsp:spPr>
        <a:xfrm>
          <a:off x="5409526" y="2126164"/>
          <a:ext cx="3034531" cy="1820718"/>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Irrationality. </a:t>
          </a:r>
          <a:endParaRPr lang="en-US" sz="2300" kern="1200"/>
        </a:p>
      </dsp:txBody>
      <dsp:txXfrm>
        <a:off x="5409526" y="2126164"/>
        <a:ext cx="3034531" cy="182071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2D2164-BA1B-D44E-A6F5-3B43E50A9379}">
      <dsp:nvSpPr>
        <dsp:cNvPr id="0" name=""/>
        <dsp:cNvSpPr/>
      </dsp:nvSpPr>
      <dsp:spPr>
        <a:xfrm>
          <a:off x="0" y="0"/>
          <a:ext cx="8412480" cy="86875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(2) In this section – </a:t>
          </a:r>
          <a:endParaRPr lang="en-US" sz="2300" kern="1200"/>
        </a:p>
      </dsp:txBody>
      <dsp:txXfrm>
        <a:off x="25445" y="25445"/>
        <a:ext cx="7401618" cy="817862"/>
      </dsp:txXfrm>
    </dsp:sp>
    <dsp:sp modelId="{DC2D5411-3295-A948-9E7F-E1CD566E541B}">
      <dsp:nvSpPr>
        <dsp:cNvPr id="0" name=""/>
        <dsp:cNvSpPr/>
      </dsp:nvSpPr>
      <dsp:spPr>
        <a:xfrm>
          <a:off x="704545" y="1026707"/>
          <a:ext cx="8412480" cy="86875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 a ‘ claim for judicial review’ means a claim to review the lawfulness of </a:t>
          </a:r>
          <a:endParaRPr lang="en-US" sz="2300" kern="1200"/>
        </a:p>
      </dsp:txBody>
      <dsp:txXfrm>
        <a:off x="729990" y="1052152"/>
        <a:ext cx="7092355" cy="817862"/>
      </dsp:txXfrm>
    </dsp:sp>
    <dsp:sp modelId="{512C7996-B2ED-E841-AEA5-05B57560707E}">
      <dsp:nvSpPr>
        <dsp:cNvPr id="0" name=""/>
        <dsp:cNvSpPr/>
      </dsp:nvSpPr>
      <dsp:spPr>
        <a:xfrm>
          <a:off x="1398574" y="2053415"/>
          <a:ext cx="8412480" cy="86875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 An enactment or </a:t>
          </a:r>
          <a:endParaRPr lang="en-US" sz="2300" kern="1200"/>
        </a:p>
      </dsp:txBody>
      <dsp:txXfrm>
        <a:off x="1424019" y="2078860"/>
        <a:ext cx="7102871" cy="817862"/>
      </dsp:txXfrm>
    </dsp:sp>
    <dsp:sp modelId="{84149B8A-DBC9-1648-94C9-F128D6B1904D}">
      <dsp:nvSpPr>
        <dsp:cNvPr id="0" name=""/>
        <dsp:cNvSpPr/>
      </dsp:nvSpPr>
      <dsp:spPr>
        <a:xfrm>
          <a:off x="2103119" y="3080123"/>
          <a:ext cx="8412480" cy="86875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(II) A decision, action or failure to act in relation to the exercise of a public function. </a:t>
          </a:r>
          <a:endParaRPr lang="en-US" sz="2300" kern="1200"/>
        </a:p>
      </dsp:txBody>
      <dsp:txXfrm>
        <a:off x="2128564" y="3105568"/>
        <a:ext cx="7092355" cy="817862"/>
      </dsp:txXfrm>
    </dsp:sp>
    <dsp:sp modelId="{13DC8B80-F85B-4A43-A7E8-D3CE8620B43F}">
      <dsp:nvSpPr>
        <dsp:cNvPr id="0" name=""/>
        <dsp:cNvSpPr/>
      </dsp:nvSpPr>
      <dsp:spPr>
        <a:xfrm>
          <a:off x="7847790" y="665385"/>
          <a:ext cx="564689" cy="56468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974845" y="665385"/>
        <a:ext cx="310579" cy="424928"/>
      </dsp:txXfrm>
    </dsp:sp>
    <dsp:sp modelId="{7ED38C6D-1799-7D47-9E69-779C3A78DABB}">
      <dsp:nvSpPr>
        <dsp:cNvPr id="0" name=""/>
        <dsp:cNvSpPr/>
      </dsp:nvSpPr>
      <dsp:spPr>
        <a:xfrm>
          <a:off x="8552335" y="1692093"/>
          <a:ext cx="564689" cy="564689"/>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679390" y="1692093"/>
        <a:ext cx="310579" cy="424928"/>
      </dsp:txXfrm>
    </dsp:sp>
    <dsp:sp modelId="{F13EA9B5-D13F-9D4E-9BDC-28FD7284C7C3}">
      <dsp:nvSpPr>
        <dsp:cNvPr id="0" name=""/>
        <dsp:cNvSpPr/>
      </dsp:nvSpPr>
      <dsp:spPr>
        <a:xfrm>
          <a:off x="9246365" y="2718801"/>
          <a:ext cx="564689" cy="564689"/>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373420" y="2718801"/>
        <a:ext cx="310579" cy="42492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44738-1C3E-482C-8E94-135EF85F546F}">
      <dsp:nvSpPr>
        <dsp:cNvPr id="0" name=""/>
        <dsp:cNvSpPr/>
      </dsp:nvSpPr>
      <dsp:spPr>
        <a:xfrm>
          <a:off x="0" y="794632"/>
          <a:ext cx="6290226" cy="9149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Defences to defamation – Truth/ Honest opinion/ Publication as a matter of public interest. </a:t>
          </a:r>
          <a:endParaRPr lang="en-US" sz="2300" kern="1200"/>
        </a:p>
      </dsp:txBody>
      <dsp:txXfrm>
        <a:off x="44664" y="839296"/>
        <a:ext cx="6200898" cy="825612"/>
      </dsp:txXfrm>
    </dsp:sp>
    <dsp:sp modelId="{D3975CE6-0AC6-4F25-AE46-D2EDBB1DFCC5}">
      <dsp:nvSpPr>
        <dsp:cNvPr id="0" name=""/>
        <dsp:cNvSpPr/>
      </dsp:nvSpPr>
      <dsp:spPr>
        <a:xfrm>
          <a:off x="0" y="1775812"/>
          <a:ext cx="6290226" cy="91494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Judicial review- </a:t>
          </a:r>
          <a:endParaRPr lang="en-US" sz="2300" kern="1200"/>
        </a:p>
      </dsp:txBody>
      <dsp:txXfrm>
        <a:off x="44664" y="1820476"/>
        <a:ext cx="6200898" cy="825612"/>
      </dsp:txXfrm>
    </dsp:sp>
    <dsp:sp modelId="{9D81495E-A79A-43CF-BDD3-771FE28BF9CC}">
      <dsp:nvSpPr>
        <dsp:cNvPr id="0" name=""/>
        <dsp:cNvSpPr/>
      </dsp:nvSpPr>
      <dsp:spPr>
        <a:xfrm>
          <a:off x="0" y="2756992"/>
          <a:ext cx="6290226" cy="91494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Three types. </a:t>
          </a:r>
          <a:endParaRPr lang="en-US" sz="2300" kern="1200"/>
        </a:p>
      </dsp:txBody>
      <dsp:txXfrm>
        <a:off x="44664" y="2801656"/>
        <a:ext cx="6200898" cy="825612"/>
      </dsp:txXfrm>
    </dsp:sp>
    <dsp:sp modelId="{4DFF2C58-1F52-4F88-A24B-F380BFAB4DD6}">
      <dsp:nvSpPr>
        <dsp:cNvPr id="0" name=""/>
        <dsp:cNvSpPr/>
      </dsp:nvSpPr>
      <dsp:spPr>
        <a:xfrm>
          <a:off x="0" y="3738172"/>
          <a:ext cx="6290226" cy="91494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What are they? </a:t>
          </a:r>
          <a:endParaRPr lang="en-US" sz="2300" kern="1200"/>
        </a:p>
      </dsp:txBody>
      <dsp:txXfrm>
        <a:off x="44664" y="3782836"/>
        <a:ext cx="6200898" cy="82561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72C2C9-F669-E94E-9466-2A431BF54BB4}" type="datetimeFigureOut">
              <a:rPr lang="en-US" smtClean="0"/>
              <a:t>4/24/2023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8817EE-02FF-764C-AE5A-E1A705C61993}" type="slidenum">
              <a:rPr lang="en-US" smtClean="0"/>
              <a:t>‹#›</a:t>
            </a:fld>
            <a:endParaRPr lang="en-US"/>
          </a:p>
        </p:txBody>
      </p:sp>
    </p:spTree>
    <p:extLst>
      <p:ext uri="{BB962C8B-B14F-4D97-AF65-F5344CB8AC3E}">
        <p14:creationId xmlns:p14="http://schemas.microsoft.com/office/powerpoint/2010/main" val="2273381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PACE (Police and Criminal Evidence) Act 1984 is a UK law that sets out the powers and procedures that police officers must follow when carrying out investigations and making arrests. One of the key provisions of the Act is the police powers to stop and search individuals under certain circumstances.</a:t>
            </a:r>
          </a:p>
          <a:p>
            <a:pPr algn="l"/>
            <a:r>
              <a:rPr lang="en-GB" b="0" i="0" u="none" strike="noStrike" dirty="0">
                <a:solidFill>
                  <a:srgbClr val="374151"/>
                </a:solidFill>
                <a:effectLst/>
                <a:latin typeface="Söhne"/>
              </a:rPr>
              <a:t>The PACE Police Powers are the powers that police officers have under the PACE Act, which include:</a:t>
            </a:r>
          </a:p>
          <a:p>
            <a:pPr algn="l">
              <a:buFont typeface="+mj-lt"/>
              <a:buAutoNum type="arabicPeriod"/>
            </a:pPr>
            <a:r>
              <a:rPr lang="en-GB" b="0" i="0" u="none" strike="noStrike" dirty="0">
                <a:solidFill>
                  <a:srgbClr val="374151"/>
                </a:solidFill>
                <a:effectLst/>
                <a:latin typeface="Söhne"/>
              </a:rPr>
              <a:t>Stop and search powers - police officers can stop and search individuals if they have reasonable grounds to suspect that they are carrying illegal items such as drugs, weapons, or stolen property.</a:t>
            </a:r>
          </a:p>
          <a:p>
            <a:pPr algn="l">
              <a:buFont typeface="+mj-lt"/>
              <a:buAutoNum type="arabicPeriod"/>
            </a:pPr>
            <a:r>
              <a:rPr lang="en-GB" b="0" i="0" u="none" strike="noStrike" dirty="0">
                <a:solidFill>
                  <a:srgbClr val="374151"/>
                </a:solidFill>
                <a:effectLst/>
                <a:latin typeface="Söhne"/>
              </a:rPr>
              <a:t>Arrest powers - police officers can arrest individuals if they have reasonable grounds to suspect that they have committed a crime or are about to commit a crime.</a:t>
            </a:r>
          </a:p>
          <a:p>
            <a:pPr algn="l">
              <a:buFont typeface="+mj-lt"/>
              <a:buAutoNum type="arabicPeriod"/>
            </a:pPr>
            <a:r>
              <a:rPr lang="en-GB" b="0" i="0" u="none" strike="noStrike" dirty="0">
                <a:solidFill>
                  <a:srgbClr val="374151"/>
                </a:solidFill>
                <a:effectLst/>
                <a:latin typeface="Söhne"/>
              </a:rPr>
              <a:t>Entry and search powers - police officers can enter and search premises if they have a search warrant or if they have reasonable grounds to suspect that evidence of a crime is being concealed on the premises.</a:t>
            </a:r>
          </a:p>
          <a:p>
            <a:pPr algn="l">
              <a:buFont typeface="+mj-lt"/>
              <a:buAutoNum type="arabicPeriod"/>
            </a:pPr>
            <a:r>
              <a:rPr lang="en-GB" b="0" i="0" u="none" strike="noStrike" dirty="0">
                <a:solidFill>
                  <a:srgbClr val="374151"/>
                </a:solidFill>
                <a:effectLst/>
                <a:latin typeface="Söhne"/>
              </a:rPr>
              <a:t>Detention powers - police officers can detain individuals for questioning if they are suspected of a crime.</a:t>
            </a:r>
          </a:p>
          <a:p>
            <a:pPr algn="l"/>
            <a:r>
              <a:rPr lang="en-GB" b="0" i="0" u="none" strike="noStrike" dirty="0">
                <a:solidFill>
                  <a:srgbClr val="374151"/>
                </a:solidFill>
                <a:effectLst/>
                <a:latin typeface="Söhne"/>
              </a:rPr>
              <a:t>These powers are subject to strict rules and procedures to ensure that they are used lawfully and proportionately. The PACE Act also provides safeguards to protect the rights of individuals who are arrested or detained by the police.</a:t>
            </a:r>
          </a:p>
          <a:p>
            <a:endParaRPr lang="en-US" dirty="0"/>
          </a:p>
        </p:txBody>
      </p:sp>
      <p:sp>
        <p:nvSpPr>
          <p:cNvPr id="4" name="Slide Number Placeholder 3"/>
          <p:cNvSpPr>
            <a:spLocks noGrp="1"/>
          </p:cNvSpPr>
          <p:nvPr>
            <p:ph type="sldNum" sz="quarter" idx="5"/>
          </p:nvPr>
        </p:nvSpPr>
        <p:spPr/>
        <p:txBody>
          <a:bodyPr/>
          <a:lstStyle/>
          <a:p>
            <a:fld id="{A88817EE-02FF-764C-AE5A-E1A705C61993}" type="slidenum">
              <a:rPr lang="en-US" smtClean="0"/>
              <a:t>13</a:t>
            </a:fld>
            <a:endParaRPr lang="en-US"/>
          </a:p>
        </p:txBody>
      </p:sp>
    </p:spTree>
    <p:extLst>
      <p:ext uri="{BB962C8B-B14F-4D97-AF65-F5344CB8AC3E}">
        <p14:creationId xmlns:p14="http://schemas.microsoft.com/office/powerpoint/2010/main" val="1754931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8817EE-02FF-764C-AE5A-E1A705C61993}" type="slidenum">
              <a:rPr lang="en-US" smtClean="0"/>
              <a:t>15</a:t>
            </a:fld>
            <a:endParaRPr lang="en-US"/>
          </a:p>
        </p:txBody>
      </p:sp>
    </p:spTree>
    <p:extLst>
      <p:ext uri="{BB962C8B-B14F-4D97-AF65-F5344CB8AC3E}">
        <p14:creationId xmlns:p14="http://schemas.microsoft.com/office/powerpoint/2010/main" val="2629330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Söhne"/>
              </a:rPr>
              <a:t>the importance of Judicial Review in the UK</a:t>
            </a:r>
            <a:endParaRPr lang="en-US" dirty="0"/>
          </a:p>
        </p:txBody>
      </p:sp>
      <p:sp>
        <p:nvSpPr>
          <p:cNvPr id="4" name="Slide Number Placeholder 3"/>
          <p:cNvSpPr>
            <a:spLocks noGrp="1"/>
          </p:cNvSpPr>
          <p:nvPr>
            <p:ph type="sldNum" sz="quarter" idx="5"/>
          </p:nvPr>
        </p:nvSpPr>
        <p:spPr/>
        <p:txBody>
          <a:bodyPr/>
          <a:lstStyle/>
          <a:p>
            <a:fld id="{A88817EE-02FF-764C-AE5A-E1A705C61993}" type="slidenum">
              <a:rPr lang="en-US" smtClean="0"/>
              <a:t>17</a:t>
            </a:fld>
            <a:endParaRPr lang="en-US"/>
          </a:p>
        </p:txBody>
      </p:sp>
    </p:spTree>
    <p:extLst>
      <p:ext uri="{BB962C8B-B14F-4D97-AF65-F5344CB8AC3E}">
        <p14:creationId xmlns:p14="http://schemas.microsoft.com/office/powerpoint/2010/main" val="2435190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8817EE-02FF-764C-AE5A-E1A705C61993}" type="slidenum">
              <a:rPr lang="en-US" smtClean="0"/>
              <a:t>21</a:t>
            </a:fld>
            <a:endParaRPr lang="en-US"/>
          </a:p>
        </p:txBody>
      </p:sp>
    </p:spTree>
    <p:extLst>
      <p:ext uri="{BB962C8B-B14F-4D97-AF65-F5344CB8AC3E}">
        <p14:creationId xmlns:p14="http://schemas.microsoft.com/office/powerpoint/2010/main" val="2891002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C5C10-8AEF-8661-A8A7-D2D3CD05587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4399176-D7A1-E585-C1C4-AEB1E04CDD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9A51EF8-4D48-3084-DB4C-E0499D379A2E}"/>
              </a:ext>
            </a:extLst>
          </p:cNvPr>
          <p:cNvSpPr>
            <a:spLocks noGrp="1"/>
          </p:cNvSpPr>
          <p:nvPr>
            <p:ph type="dt" sz="half" idx="10"/>
          </p:nvPr>
        </p:nvSpPr>
        <p:spPr/>
        <p:txBody>
          <a:bodyPr/>
          <a:lstStyle/>
          <a:p>
            <a:fld id="{09CBF856-57F0-0F46-BB2E-F30BB2D3BA10}" type="datetimeFigureOut">
              <a:rPr lang="en-US" smtClean="0"/>
              <a:t>4/24/2023</a:t>
            </a:fld>
            <a:endParaRPr lang="en-US"/>
          </a:p>
        </p:txBody>
      </p:sp>
      <p:sp>
        <p:nvSpPr>
          <p:cNvPr id="5" name="Footer Placeholder 4">
            <a:extLst>
              <a:ext uri="{FF2B5EF4-FFF2-40B4-BE49-F238E27FC236}">
                <a16:creationId xmlns:a16="http://schemas.microsoft.com/office/drawing/2014/main" id="{E8E2EE4C-E3BA-1D1A-7A0F-E5E1582CE4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13CF78-269E-8DAC-304E-0580698B75A5}"/>
              </a:ext>
            </a:extLst>
          </p:cNvPr>
          <p:cNvSpPr>
            <a:spLocks noGrp="1"/>
          </p:cNvSpPr>
          <p:nvPr>
            <p:ph type="sldNum" sz="quarter" idx="12"/>
          </p:nvPr>
        </p:nvSpPr>
        <p:spPr/>
        <p:txBody>
          <a:bodyPr/>
          <a:lstStyle/>
          <a:p>
            <a:fld id="{89D0BDBA-77FE-3547-8C99-E93C6A9AD8D1}" type="slidenum">
              <a:rPr lang="en-US" smtClean="0"/>
              <a:t>‹#›</a:t>
            </a:fld>
            <a:endParaRPr lang="en-US"/>
          </a:p>
        </p:txBody>
      </p:sp>
    </p:spTree>
    <p:extLst>
      <p:ext uri="{BB962C8B-B14F-4D97-AF65-F5344CB8AC3E}">
        <p14:creationId xmlns:p14="http://schemas.microsoft.com/office/powerpoint/2010/main" val="40991832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4E34A-B677-07E9-8781-A7D770D67AF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5E9B97-2313-5A15-2211-B886D41FC9D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4A70B5B-4936-DAF0-ADBF-AE26770CE762}"/>
              </a:ext>
            </a:extLst>
          </p:cNvPr>
          <p:cNvSpPr>
            <a:spLocks noGrp="1"/>
          </p:cNvSpPr>
          <p:nvPr>
            <p:ph type="dt" sz="half" idx="10"/>
          </p:nvPr>
        </p:nvSpPr>
        <p:spPr/>
        <p:txBody>
          <a:bodyPr/>
          <a:lstStyle/>
          <a:p>
            <a:fld id="{09CBF856-57F0-0F46-BB2E-F30BB2D3BA10}" type="datetimeFigureOut">
              <a:rPr lang="en-US" smtClean="0"/>
              <a:t>4/24/2023</a:t>
            </a:fld>
            <a:endParaRPr lang="en-US"/>
          </a:p>
        </p:txBody>
      </p:sp>
      <p:sp>
        <p:nvSpPr>
          <p:cNvPr id="5" name="Footer Placeholder 4">
            <a:extLst>
              <a:ext uri="{FF2B5EF4-FFF2-40B4-BE49-F238E27FC236}">
                <a16:creationId xmlns:a16="http://schemas.microsoft.com/office/drawing/2014/main" id="{5E342FB5-2531-3260-8041-618361D33E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511D37-67C4-FAD7-AE57-E03CFAE0C6F3}"/>
              </a:ext>
            </a:extLst>
          </p:cNvPr>
          <p:cNvSpPr>
            <a:spLocks noGrp="1"/>
          </p:cNvSpPr>
          <p:nvPr>
            <p:ph type="sldNum" sz="quarter" idx="12"/>
          </p:nvPr>
        </p:nvSpPr>
        <p:spPr/>
        <p:txBody>
          <a:bodyPr/>
          <a:lstStyle/>
          <a:p>
            <a:fld id="{89D0BDBA-77FE-3547-8C99-E93C6A9AD8D1}" type="slidenum">
              <a:rPr lang="en-US" smtClean="0"/>
              <a:t>‹#›</a:t>
            </a:fld>
            <a:endParaRPr lang="en-US"/>
          </a:p>
        </p:txBody>
      </p:sp>
    </p:spTree>
    <p:extLst>
      <p:ext uri="{BB962C8B-B14F-4D97-AF65-F5344CB8AC3E}">
        <p14:creationId xmlns:p14="http://schemas.microsoft.com/office/powerpoint/2010/main" val="4064673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94399-1DEC-B460-36D1-A4DA36E995A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E95BC1A-7BE1-2460-D72F-72A1495CB0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B2F7CC6-303C-72E6-47CF-FC699D256D81}"/>
              </a:ext>
            </a:extLst>
          </p:cNvPr>
          <p:cNvSpPr>
            <a:spLocks noGrp="1"/>
          </p:cNvSpPr>
          <p:nvPr>
            <p:ph type="dt" sz="half" idx="10"/>
          </p:nvPr>
        </p:nvSpPr>
        <p:spPr/>
        <p:txBody>
          <a:bodyPr/>
          <a:lstStyle/>
          <a:p>
            <a:fld id="{09CBF856-57F0-0F46-BB2E-F30BB2D3BA10}" type="datetimeFigureOut">
              <a:rPr lang="en-US" smtClean="0"/>
              <a:t>4/24/2023</a:t>
            </a:fld>
            <a:endParaRPr lang="en-US"/>
          </a:p>
        </p:txBody>
      </p:sp>
      <p:sp>
        <p:nvSpPr>
          <p:cNvPr id="5" name="Footer Placeholder 4">
            <a:extLst>
              <a:ext uri="{FF2B5EF4-FFF2-40B4-BE49-F238E27FC236}">
                <a16:creationId xmlns:a16="http://schemas.microsoft.com/office/drawing/2014/main" id="{F4D840B8-2652-71E3-F76A-AE257D7F91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4E913A-7543-694F-E08D-2637870C3D5B}"/>
              </a:ext>
            </a:extLst>
          </p:cNvPr>
          <p:cNvSpPr>
            <a:spLocks noGrp="1"/>
          </p:cNvSpPr>
          <p:nvPr>
            <p:ph type="sldNum" sz="quarter" idx="12"/>
          </p:nvPr>
        </p:nvSpPr>
        <p:spPr/>
        <p:txBody>
          <a:bodyPr/>
          <a:lstStyle/>
          <a:p>
            <a:fld id="{89D0BDBA-77FE-3547-8C99-E93C6A9AD8D1}" type="slidenum">
              <a:rPr lang="en-US" smtClean="0"/>
              <a:t>‹#›</a:t>
            </a:fld>
            <a:endParaRPr lang="en-US"/>
          </a:p>
        </p:txBody>
      </p:sp>
    </p:spTree>
    <p:extLst>
      <p:ext uri="{BB962C8B-B14F-4D97-AF65-F5344CB8AC3E}">
        <p14:creationId xmlns:p14="http://schemas.microsoft.com/office/powerpoint/2010/main" val="3944662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DE758-B663-D627-D645-03DAEC62F30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D8F6F30-2DFB-2BB1-AB79-551671BEC6F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0C70BD-DBAE-9C1B-DB21-AD899ABD494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F868181-353B-DE2A-03B6-854EAE42BFCA}"/>
              </a:ext>
            </a:extLst>
          </p:cNvPr>
          <p:cNvSpPr>
            <a:spLocks noGrp="1"/>
          </p:cNvSpPr>
          <p:nvPr>
            <p:ph type="dt" sz="half" idx="10"/>
          </p:nvPr>
        </p:nvSpPr>
        <p:spPr/>
        <p:txBody>
          <a:bodyPr/>
          <a:lstStyle/>
          <a:p>
            <a:fld id="{09CBF856-57F0-0F46-BB2E-F30BB2D3BA10}" type="datetimeFigureOut">
              <a:rPr lang="en-US" smtClean="0"/>
              <a:t>4/24/2023</a:t>
            </a:fld>
            <a:endParaRPr lang="en-US"/>
          </a:p>
        </p:txBody>
      </p:sp>
      <p:sp>
        <p:nvSpPr>
          <p:cNvPr id="6" name="Footer Placeholder 5">
            <a:extLst>
              <a:ext uri="{FF2B5EF4-FFF2-40B4-BE49-F238E27FC236}">
                <a16:creationId xmlns:a16="http://schemas.microsoft.com/office/drawing/2014/main" id="{08DF840E-0AB9-D00B-82EA-C78E31EBD6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8957DA-6ADD-9284-5B73-2F6389D984FD}"/>
              </a:ext>
            </a:extLst>
          </p:cNvPr>
          <p:cNvSpPr>
            <a:spLocks noGrp="1"/>
          </p:cNvSpPr>
          <p:nvPr>
            <p:ph type="sldNum" sz="quarter" idx="12"/>
          </p:nvPr>
        </p:nvSpPr>
        <p:spPr/>
        <p:txBody>
          <a:bodyPr/>
          <a:lstStyle/>
          <a:p>
            <a:fld id="{89D0BDBA-77FE-3547-8C99-E93C6A9AD8D1}" type="slidenum">
              <a:rPr lang="en-US" smtClean="0"/>
              <a:t>‹#›</a:t>
            </a:fld>
            <a:endParaRPr lang="en-US"/>
          </a:p>
        </p:txBody>
      </p:sp>
    </p:spTree>
    <p:extLst>
      <p:ext uri="{BB962C8B-B14F-4D97-AF65-F5344CB8AC3E}">
        <p14:creationId xmlns:p14="http://schemas.microsoft.com/office/powerpoint/2010/main" val="3741533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43BCE-5AFA-D849-C176-B48668D5D44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F202C19-1F10-E213-3904-6A78CB9C67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84B4B9-EBCA-3704-B00C-BB80C9D7173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57B9871-55C0-3242-0015-67F9AF7D37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DF1351-EB0B-E497-2EBE-A9180451BCB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97C0DD5-9BDE-3700-7FC1-63F85F86DCA4}"/>
              </a:ext>
            </a:extLst>
          </p:cNvPr>
          <p:cNvSpPr>
            <a:spLocks noGrp="1"/>
          </p:cNvSpPr>
          <p:nvPr>
            <p:ph type="dt" sz="half" idx="10"/>
          </p:nvPr>
        </p:nvSpPr>
        <p:spPr/>
        <p:txBody>
          <a:bodyPr/>
          <a:lstStyle/>
          <a:p>
            <a:fld id="{09CBF856-57F0-0F46-BB2E-F30BB2D3BA10}" type="datetimeFigureOut">
              <a:rPr lang="en-US" smtClean="0"/>
              <a:t>4/24/2023</a:t>
            </a:fld>
            <a:endParaRPr lang="en-US"/>
          </a:p>
        </p:txBody>
      </p:sp>
      <p:sp>
        <p:nvSpPr>
          <p:cNvPr id="8" name="Footer Placeholder 7">
            <a:extLst>
              <a:ext uri="{FF2B5EF4-FFF2-40B4-BE49-F238E27FC236}">
                <a16:creationId xmlns:a16="http://schemas.microsoft.com/office/drawing/2014/main" id="{304DE7EF-35A5-C676-52BD-B228FAF7F15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D3F4011-11C1-F291-A89F-00A4E2A51935}"/>
              </a:ext>
            </a:extLst>
          </p:cNvPr>
          <p:cNvSpPr>
            <a:spLocks noGrp="1"/>
          </p:cNvSpPr>
          <p:nvPr>
            <p:ph type="sldNum" sz="quarter" idx="12"/>
          </p:nvPr>
        </p:nvSpPr>
        <p:spPr/>
        <p:txBody>
          <a:bodyPr/>
          <a:lstStyle/>
          <a:p>
            <a:fld id="{89D0BDBA-77FE-3547-8C99-E93C6A9AD8D1}" type="slidenum">
              <a:rPr lang="en-US" smtClean="0"/>
              <a:t>‹#›</a:t>
            </a:fld>
            <a:endParaRPr lang="en-US"/>
          </a:p>
        </p:txBody>
      </p:sp>
    </p:spTree>
    <p:extLst>
      <p:ext uri="{BB962C8B-B14F-4D97-AF65-F5344CB8AC3E}">
        <p14:creationId xmlns:p14="http://schemas.microsoft.com/office/powerpoint/2010/main" val="3314458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3360D-AEE0-B235-6AD7-0528435797D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82094F9-9456-669D-8C1F-708586907C65}"/>
              </a:ext>
            </a:extLst>
          </p:cNvPr>
          <p:cNvSpPr>
            <a:spLocks noGrp="1"/>
          </p:cNvSpPr>
          <p:nvPr>
            <p:ph type="dt" sz="half" idx="10"/>
          </p:nvPr>
        </p:nvSpPr>
        <p:spPr/>
        <p:txBody>
          <a:bodyPr/>
          <a:lstStyle/>
          <a:p>
            <a:fld id="{09CBF856-57F0-0F46-BB2E-F30BB2D3BA10}" type="datetimeFigureOut">
              <a:rPr lang="en-US" smtClean="0"/>
              <a:t>4/24/2023</a:t>
            </a:fld>
            <a:endParaRPr lang="en-US"/>
          </a:p>
        </p:txBody>
      </p:sp>
      <p:sp>
        <p:nvSpPr>
          <p:cNvPr id="4" name="Footer Placeholder 3">
            <a:extLst>
              <a:ext uri="{FF2B5EF4-FFF2-40B4-BE49-F238E27FC236}">
                <a16:creationId xmlns:a16="http://schemas.microsoft.com/office/drawing/2014/main" id="{0A9CB1BC-7EC4-525E-9480-007C198F74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BFD3E0F-C172-6BF5-1DFE-373C828762E9}"/>
              </a:ext>
            </a:extLst>
          </p:cNvPr>
          <p:cNvSpPr>
            <a:spLocks noGrp="1"/>
          </p:cNvSpPr>
          <p:nvPr>
            <p:ph type="sldNum" sz="quarter" idx="12"/>
          </p:nvPr>
        </p:nvSpPr>
        <p:spPr/>
        <p:txBody>
          <a:bodyPr/>
          <a:lstStyle/>
          <a:p>
            <a:fld id="{89D0BDBA-77FE-3547-8C99-E93C6A9AD8D1}" type="slidenum">
              <a:rPr lang="en-US" smtClean="0"/>
              <a:t>‹#›</a:t>
            </a:fld>
            <a:endParaRPr lang="en-US"/>
          </a:p>
        </p:txBody>
      </p:sp>
    </p:spTree>
    <p:extLst>
      <p:ext uri="{BB962C8B-B14F-4D97-AF65-F5344CB8AC3E}">
        <p14:creationId xmlns:p14="http://schemas.microsoft.com/office/powerpoint/2010/main" val="852960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601933-3D96-A387-59D0-75ACFE801254}"/>
              </a:ext>
            </a:extLst>
          </p:cNvPr>
          <p:cNvSpPr>
            <a:spLocks noGrp="1"/>
          </p:cNvSpPr>
          <p:nvPr>
            <p:ph type="dt" sz="half" idx="10"/>
          </p:nvPr>
        </p:nvSpPr>
        <p:spPr/>
        <p:txBody>
          <a:bodyPr/>
          <a:lstStyle/>
          <a:p>
            <a:fld id="{09CBF856-57F0-0F46-BB2E-F30BB2D3BA10}" type="datetimeFigureOut">
              <a:rPr lang="en-US" smtClean="0"/>
              <a:t>4/24/2023</a:t>
            </a:fld>
            <a:endParaRPr lang="en-US"/>
          </a:p>
        </p:txBody>
      </p:sp>
      <p:sp>
        <p:nvSpPr>
          <p:cNvPr id="3" name="Footer Placeholder 2">
            <a:extLst>
              <a:ext uri="{FF2B5EF4-FFF2-40B4-BE49-F238E27FC236}">
                <a16:creationId xmlns:a16="http://schemas.microsoft.com/office/drawing/2014/main" id="{1F37FDCA-2AD8-51AD-FDAE-E7DA4A1D5B4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BA26F57-5E9E-1D12-0054-E3184AE908F8}"/>
              </a:ext>
            </a:extLst>
          </p:cNvPr>
          <p:cNvSpPr>
            <a:spLocks noGrp="1"/>
          </p:cNvSpPr>
          <p:nvPr>
            <p:ph type="sldNum" sz="quarter" idx="12"/>
          </p:nvPr>
        </p:nvSpPr>
        <p:spPr/>
        <p:txBody>
          <a:bodyPr/>
          <a:lstStyle/>
          <a:p>
            <a:fld id="{89D0BDBA-77FE-3547-8C99-E93C6A9AD8D1}" type="slidenum">
              <a:rPr lang="en-US" smtClean="0"/>
              <a:t>‹#›</a:t>
            </a:fld>
            <a:endParaRPr lang="en-US"/>
          </a:p>
        </p:txBody>
      </p:sp>
    </p:spTree>
    <p:extLst>
      <p:ext uri="{BB962C8B-B14F-4D97-AF65-F5344CB8AC3E}">
        <p14:creationId xmlns:p14="http://schemas.microsoft.com/office/powerpoint/2010/main" val="2920977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A03E7-3487-E8AD-832C-0873D7C6018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9CB075A-66E7-5AEF-4F57-CA1D3C6AD7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0E34261-31C5-CECD-1403-247947C70B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28743A-88A6-D4DC-33B0-709A6EC31E0A}"/>
              </a:ext>
            </a:extLst>
          </p:cNvPr>
          <p:cNvSpPr>
            <a:spLocks noGrp="1"/>
          </p:cNvSpPr>
          <p:nvPr>
            <p:ph type="dt" sz="half" idx="10"/>
          </p:nvPr>
        </p:nvSpPr>
        <p:spPr/>
        <p:txBody>
          <a:bodyPr/>
          <a:lstStyle/>
          <a:p>
            <a:fld id="{09CBF856-57F0-0F46-BB2E-F30BB2D3BA10}" type="datetimeFigureOut">
              <a:rPr lang="en-US" smtClean="0"/>
              <a:t>4/24/2023</a:t>
            </a:fld>
            <a:endParaRPr lang="en-US"/>
          </a:p>
        </p:txBody>
      </p:sp>
      <p:sp>
        <p:nvSpPr>
          <p:cNvPr id="6" name="Footer Placeholder 5">
            <a:extLst>
              <a:ext uri="{FF2B5EF4-FFF2-40B4-BE49-F238E27FC236}">
                <a16:creationId xmlns:a16="http://schemas.microsoft.com/office/drawing/2014/main" id="{C32A2394-337C-98FB-D730-D1AAFE6847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988C6F-79E6-0A31-D363-2789EDDB8879}"/>
              </a:ext>
            </a:extLst>
          </p:cNvPr>
          <p:cNvSpPr>
            <a:spLocks noGrp="1"/>
          </p:cNvSpPr>
          <p:nvPr>
            <p:ph type="sldNum" sz="quarter" idx="12"/>
          </p:nvPr>
        </p:nvSpPr>
        <p:spPr/>
        <p:txBody>
          <a:bodyPr/>
          <a:lstStyle/>
          <a:p>
            <a:fld id="{89D0BDBA-77FE-3547-8C99-E93C6A9AD8D1}" type="slidenum">
              <a:rPr lang="en-US" smtClean="0"/>
              <a:t>‹#›</a:t>
            </a:fld>
            <a:endParaRPr lang="en-US"/>
          </a:p>
        </p:txBody>
      </p:sp>
    </p:spTree>
    <p:extLst>
      <p:ext uri="{BB962C8B-B14F-4D97-AF65-F5344CB8AC3E}">
        <p14:creationId xmlns:p14="http://schemas.microsoft.com/office/powerpoint/2010/main" val="401879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E334A-4805-8744-F22B-587F9BF8FB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EF6522A-660F-C42F-F8A4-B7015C4883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998EA84-7114-6EF6-A18C-28A4E9588B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E1EF6D-DA3E-D275-9902-7C3A7488AF26}"/>
              </a:ext>
            </a:extLst>
          </p:cNvPr>
          <p:cNvSpPr>
            <a:spLocks noGrp="1"/>
          </p:cNvSpPr>
          <p:nvPr>
            <p:ph type="dt" sz="half" idx="10"/>
          </p:nvPr>
        </p:nvSpPr>
        <p:spPr/>
        <p:txBody>
          <a:bodyPr/>
          <a:lstStyle/>
          <a:p>
            <a:fld id="{09CBF856-57F0-0F46-BB2E-F30BB2D3BA10}" type="datetimeFigureOut">
              <a:rPr lang="en-US" smtClean="0"/>
              <a:t>4/24/2023</a:t>
            </a:fld>
            <a:endParaRPr lang="en-US"/>
          </a:p>
        </p:txBody>
      </p:sp>
      <p:sp>
        <p:nvSpPr>
          <p:cNvPr id="6" name="Footer Placeholder 5">
            <a:extLst>
              <a:ext uri="{FF2B5EF4-FFF2-40B4-BE49-F238E27FC236}">
                <a16:creationId xmlns:a16="http://schemas.microsoft.com/office/drawing/2014/main" id="{CE8C982E-5833-D97F-9EEC-4534B8D4A7C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CAACAF-0106-EE31-1B49-56760B413521}"/>
              </a:ext>
            </a:extLst>
          </p:cNvPr>
          <p:cNvSpPr>
            <a:spLocks noGrp="1"/>
          </p:cNvSpPr>
          <p:nvPr>
            <p:ph type="sldNum" sz="quarter" idx="12"/>
          </p:nvPr>
        </p:nvSpPr>
        <p:spPr/>
        <p:txBody>
          <a:bodyPr/>
          <a:lstStyle/>
          <a:p>
            <a:fld id="{89D0BDBA-77FE-3547-8C99-E93C6A9AD8D1}" type="slidenum">
              <a:rPr lang="en-US" smtClean="0"/>
              <a:t>‹#›</a:t>
            </a:fld>
            <a:endParaRPr lang="en-US"/>
          </a:p>
        </p:txBody>
      </p:sp>
    </p:spTree>
    <p:extLst>
      <p:ext uri="{BB962C8B-B14F-4D97-AF65-F5344CB8AC3E}">
        <p14:creationId xmlns:p14="http://schemas.microsoft.com/office/powerpoint/2010/main" val="1271600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E9C6D-B909-24F1-FAC8-EEFF3B230E9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C91C19F-7D33-20EE-F4F0-0DADDA20600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E2B0C5-293C-42BC-9423-A5EDBF781EE7}"/>
              </a:ext>
            </a:extLst>
          </p:cNvPr>
          <p:cNvSpPr>
            <a:spLocks noGrp="1"/>
          </p:cNvSpPr>
          <p:nvPr>
            <p:ph type="dt" sz="half" idx="10"/>
          </p:nvPr>
        </p:nvSpPr>
        <p:spPr/>
        <p:txBody>
          <a:bodyPr/>
          <a:lstStyle/>
          <a:p>
            <a:fld id="{09CBF856-57F0-0F46-BB2E-F30BB2D3BA10}" type="datetimeFigureOut">
              <a:rPr lang="en-US" smtClean="0"/>
              <a:t>4/24/2023</a:t>
            </a:fld>
            <a:endParaRPr lang="en-US"/>
          </a:p>
        </p:txBody>
      </p:sp>
      <p:sp>
        <p:nvSpPr>
          <p:cNvPr id="5" name="Footer Placeholder 4">
            <a:extLst>
              <a:ext uri="{FF2B5EF4-FFF2-40B4-BE49-F238E27FC236}">
                <a16:creationId xmlns:a16="http://schemas.microsoft.com/office/drawing/2014/main" id="{0EADA6B6-B55B-8D10-9848-80525FF1EB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741899-E83A-5466-F404-39AC7D557D61}"/>
              </a:ext>
            </a:extLst>
          </p:cNvPr>
          <p:cNvSpPr>
            <a:spLocks noGrp="1"/>
          </p:cNvSpPr>
          <p:nvPr>
            <p:ph type="sldNum" sz="quarter" idx="12"/>
          </p:nvPr>
        </p:nvSpPr>
        <p:spPr/>
        <p:txBody>
          <a:bodyPr/>
          <a:lstStyle/>
          <a:p>
            <a:fld id="{89D0BDBA-77FE-3547-8C99-E93C6A9AD8D1}" type="slidenum">
              <a:rPr lang="en-US" smtClean="0"/>
              <a:t>‹#›</a:t>
            </a:fld>
            <a:endParaRPr lang="en-US"/>
          </a:p>
        </p:txBody>
      </p:sp>
    </p:spTree>
    <p:extLst>
      <p:ext uri="{BB962C8B-B14F-4D97-AF65-F5344CB8AC3E}">
        <p14:creationId xmlns:p14="http://schemas.microsoft.com/office/powerpoint/2010/main" val="970553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19048A-B5FA-3694-FC4D-1A4DA7B5D15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DC45435-B8AB-831D-526C-8A97EE57797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FA42FC-FDBA-0A72-9406-B83B5D09FB35}"/>
              </a:ext>
            </a:extLst>
          </p:cNvPr>
          <p:cNvSpPr>
            <a:spLocks noGrp="1"/>
          </p:cNvSpPr>
          <p:nvPr>
            <p:ph type="dt" sz="half" idx="10"/>
          </p:nvPr>
        </p:nvSpPr>
        <p:spPr/>
        <p:txBody>
          <a:bodyPr/>
          <a:lstStyle/>
          <a:p>
            <a:fld id="{09CBF856-57F0-0F46-BB2E-F30BB2D3BA10}" type="datetimeFigureOut">
              <a:rPr lang="en-US" smtClean="0"/>
              <a:t>4/24/2023</a:t>
            </a:fld>
            <a:endParaRPr lang="en-US"/>
          </a:p>
        </p:txBody>
      </p:sp>
      <p:sp>
        <p:nvSpPr>
          <p:cNvPr id="5" name="Footer Placeholder 4">
            <a:extLst>
              <a:ext uri="{FF2B5EF4-FFF2-40B4-BE49-F238E27FC236}">
                <a16:creationId xmlns:a16="http://schemas.microsoft.com/office/drawing/2014/main" id="{86F684D8-2A4A-9B30-610C-CFB9CCC51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27B7D8-C9A4-D4B4-A534-4477D5E676C3}"/>
              </a:ext>
            </a:extLst>
          </p:cNvPr>
          <p:cNvSpPr>
            <a:spLocks noGrp="1"/>
          </p:cNvSpPr>
          <p:nvPr>
            <p:ph type="sldNum" sz="quarter" idx="12"/>
          </p:nvPr>
        </p:nvSpPr>
        <p:spPr/>
        <p:txBody>
          <a:bodyPr/>
          <a:lstStyle/>
          <a:p>
            <a:fld id="{89D0BDBA-77FE-3547-8C99-E93C6A9AD8D1}" type="slidenum">
              <a:rPr lang="en-US" smtClean="0"/>
              <a:t>‹#›</a:t>
            </a:fld>
            <a:endParaRPr lang="en-US"/>
          </a:p>
        </p:txBody>
      </p:sp>
    </p:spTree>
    <p:extLst>
      <p:ext uri="{BB962C8B-B14F-4D97-AF65-F5344CB8AC3E}">
        <p14:creationId xmlns:p14="http://schemas.microsoft.com/office/powerpoint/2010/main" val="1366194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852C97-15D4-D181-C74D-558E8921C6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0C47195-0D24-2207-B479-C2A7E29079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0BAA75-6120-7AA7-EF24-1A42C60AE6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CBF856-57F0-0F46-BB2E-F30BB2D3BA10}" type="datetimeFigureOut">
              <a:rPr lang="en-US" smtClean="0"/>
              <a:t>4/24/2023</a:t>
            </a:fld>
            <a:endParaRPr lang="en-US"/>
          </a:p>
        </p:txBody>
      </p:sp>
      <p:sp>
        <p:nvSpPr>
          <p:cNvPr id="5" name="Footer Placeholder 4">
            <a:extLst>
              <a:ext uri="{FF2B5EF4-FFF2-40B4-BE49-F238E27FC236}">
                <a16:creationId xmlns:a16="http://schemas.microsoft.com/office/drawing/2014/main" id="{113BCC0B-3BCA-D56A-E166-20CC0592AD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58B9379-5CF6-DF28-B40B-B72FF6BBF5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D0BDBA-77FE-3547-8C99-E93C6A9AD8D1}" type="slidenum">
              <a:rPr lang="en-US" smtClean="0"/>
              <a:t>‹#›</a:t>
            </a:fld>
            <a:endParaRPr lang="en-US"/>
          </a:p>
        </p:txBody>
      </p:sp>
    </p:spTree>
    <p:extLst>
      <p:ext uri="{BB962C8B-B14F-4D97-AF65-F5344CB8AC3E}">
        <p14:creationId xmlns:p14="http://schemas.microsoft.com/office/powerpoint/2010/main" val="25294878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slideLayout" Target="../slideLayouts/slideLayout2.xml"/><Relationship Id="rId7" Type="http://schemas.openxmlformats.org/officeDocument/2006/relationships/diagramColors" Target="../diagrams/colors1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18.png"/></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Stone pillars">
            <a:extLst>
              <a:ext uri="{FF2B5EF4-FFF2-40B4-BE49-F238E27FC236}">
                <a16:creationId xmlns:a16="http://schemas.microsoft.com/office/drawing/2014/main" id="{CBFEDCCC-59E1-B42B-5881-3D0013303314}"/>
              </a:ext>
            </a:extLst>
          </p:cNvPr>
          <p:cNvPicPr>
            <a:picLocks noChangeAspect="1"/>
          </p:cNvPicPr>
          <p:nvPr/>
        </p:nvPicPr>
        <p:blipFill rotWithShape="1">
          <a:blip r:embed="rId2"/>
          <a:srcRect t="13793"/>
          <a:stretch/>
        </p:blipFill>
        <p:spPr>
          <a:xfrm>
            <a:off x="20" y="10"/>
            <a:ext cx="12191981" cy="6857990"/>
          </a:xfrm>
          <a:prstGeom prst="rect">
            <a:avLst/>
          </a:prstGeom>
        </p:spPr>
      </p:pic>
      <p:sp>
        <p:nvSpPr>
          <p:cNvPr id="20" name="Rectangle 19">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952F9E-9AEC-02FE-8945-3C11D4B252D8}"/>
              </a:ext>
            </a:extLst>
          </p:cNvPr>
          <p:cNvSpPr>
            <a:spLocks noGrp="1"/>
          </p:cNvSpPr>
          <p:nvPr>
            <p:ph type="ctrTitle"/>
          </p:nvPr>
        </p:nvSpPr>
        <p:spPr>
          <a:xfrm>
            <a:off x="404553" y="3091928"/>
            <a:ext cx="9078562" cy="2387600"/>
          </a:xfrm>
        </p:spPr>
        <p:txBody>
          <a:bodyPr>
            <a:normAutofit/>
          </a:bodyPr>
          <a:lstStyle/>
          <a:p>
            <a:pPr algn="l"/>
            <a:r>
              <a:rPr lang="en-US" sz="6600"/>
              <a:t>Public Law</a:t>
            </a:r>
          </a:p>
        </p:txBody>
      </p:sp>
      <p:sp>
        <p:nvSpPr>
          <p:cNvPr id="22" name="Rectangle: Rounded Corners 21">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40138CF-1BB3-A344-6034-8076D14133AC}"/>
              </a:ext>
            </a:extLst>
          </p:cNvPr>
          <p:cNvSpPr>
            <a:spLocks noGrp="1"/>
          </p:cNvSpPr>
          <p:nvPr>
            <p:ph type="subTitle" idx="1"/>
          </p:nvPr>
        </p:nvSpPr>
        <p:spPr>
          <a:xfrm>
            <a:off x="404553" y="5624945"/>
            <a:ext cx="9078562" cy="592975"/>
          </a:xfrm>
        </p:spPr>
        <p:txBody>
          <a:bodyPr anchor="ctr">
            <a:normAutofit/>
          </a:bodyPr>
          <a:lstStyle/>
          <a:p>
            <a:pPr algn="l"/>
            <a:r>
              <a:rPr lang="en-US"/>
              <a:t>Workshop</a:t>
            </a:r>
          </a:p>
        </p:txBody>
      </p:sp>
    </p:spTree>
    <p:extLst>
      <p:ext uri="{BB962C8B-B14F-4D97-AF65-F5344CB8AC3E}">
        <p14:creationId xmlns:p14="http://schemas.microsoft.com/office/powerpoint/2010/main" val="354639716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86C32-F9EE-6E8E-AD12-16FFD95C7597}"/>
              </a:ext>
            </a:extLst>
          </p:cNvPr>
          <p:cNvSpPr>
            <a:spLocks noGrp="1"/>
          </p:cNvSpPr>
          <p:nvPr>
            <p:ph type="title"/>
          </p:nvPr>
        </p:nvSpPr>
        <p:spPr>
          <a:xfrm>
            <a:off x="1043631" y="809898"/>
            <a:ext cx="10173010" cy="1554480"/>
          </a:xfrm>
        </p:spPr>
        <p:txBody>
          <a:bodyPr anchor="ctr">
            <a:normAutofit/>
          </a:bodyPr>
          <a:lstStyle/>
          <a:p>
            <a:r>
              <a:rPr lang="en-US" sz="4800"/>
              <a:t>Learning Objectives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21851DF-3F4F-BA8E-A975-5AF20211F2B4}"/>
              </a:ext>
            </a:extLst>
          </p:cNvPr>
          <p:cNvGraphicFramePr>
            <a:graphicFrameLocks noGrp="1"/>
          </p:cNvGraphicFramePr>
          <p:nvPr>
            <p:ph idx="1"/>
            <p:extLst>
              <p:ext uri="{D42A27DB-BD31-4B8C-83A1-F6EECF244321}">
                <p14:modId xmlns:p14="http://schemas.microsoft.com/office/powerpoint/2010/main" val="390511229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9271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B5AB7C4-54C2-D589-6B96-7103CA39767F}"/>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Zita’s Pre-recorded Session</a:t>
            </a:r>
          </a:p>
        </p:txBody>
      </p:sp>
      <p:graphicFrame>
        <p:nvGraphicFramePr>
          <p:cNvPr id="5" name="Content Placeholder 2">
            <a:extLst>
              <a:ext uri="{FF2B5EF4-FFF2-40B4-BE49-F238E27FC236}">
                <a16:creationId xmlns:a16="http://schemas.microsoft.com/office/drawing/2014/main" id="{70123CAC-420D-2061-9EE2-6A43B1B88229}"/>
              </a:ext>
            </a:extLst>
          </p:cNvPr>
          <p:cNvGraphicFramePr>
            <a:graphicFrameLocks noGrp="1"/>
          </p:cNvGraphicFramePr>
          <p:nvPr>
            <p:ph idx="1"/>
            <p:extLst>
              <p:ext uri="{D42A27DB-BD31-4B8C-83A1-F6EECF244321}">
                <p14:modId xmlns:p14="http://schemas.microsoft.com/office/powerpoint/2010/main" val="3854190794"/>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5607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D9C319-51C4-4B3F-AEB3-47BB3616F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6439B5-2D48-FC55-7F71-EFD4890FEF11}"/>
              </a:ext>
            </a:extLst>
          </p:cNvPr>
          <p:cNvSpPr>
            <a:spLocks noGrp="1"/>
          </p:cNvSpPr>
          <p:nvPr>
            <p:ph type="title"/>
          </p:nvPr>
        </p:nvSpPr>
        <p:spPr>
          <a:xfrm>
            <a:off x="7631933" y="365125"/>
            <a:ext cx="3952071" cy="5530319"/>
          </a:xfrm>
        </p:spPr>
        <p:txBody>
          <a:bodyPr vert="horz" lIns="91440" tIns="45720" rIns="91440" bIns="45720" rtlCol="0" anchor="ctr">
            <a:normAutofit/>
          </a:bodyPr>
          <a:lstStyle/>
          <a:p>
            <a:r>
              <a:rPr lang="en-US" sz="5200"/>
              <a:t>Exam Guidance </a:t>
            </a:r>
          </a:p>
        </p:txBody>
      </p:sp>
      <p:pic>
        <p:nvPicPr>
          <p:cNvPr id="5" name="Picture 4" descr="Bubble sheet test paper and pencil">
            <a:extLst>
              <a:ext uri="{FF2B5EF4-FFF2-40B4-BE49-F238E27FC236}">
                <a16:creationId xmlns:a16="http://schemas.microsoft.com/office/drawing/2014/main" id="{DD00D266-3BB7-79CF-1673-50CFA912778B}"/>
              </a:ext>
            </a:extLst>
          </p:cNvPr>
          <p:cNvPicPr>
            <a:picLocks noChangeAspect="1"/>
          </p:cNvPicPr>
          <p:nvPr/>
        </p:nvPicPr>
        <p:blipFill rotWithShape="1">
          <a:blip r:embed="rId2"/>
          <a:srcRect l="31867"/>
          <a:stretch/>
        </p:blipFill>
        <p:spPr>
          <a:xfrm>
            <a:off x="20" y="10"/>
            <a:ext cx="7188573" cy="6857990"/>
          </a:xfrm>
          <a:prstGeom prst="rect">
            <a:avLst/>
          </a:prstGeom>
        </p:spPr>
      </p:pic>
    </p:spTree>
    <p:extLst>
      <p:ext uri="{BB962C8B-B14F-4D97-AF65-F5344CB8AC3E}">
        <p14:creationId xmlns:p14="http://schemas.microsoft.com/office/powerpoint/2010/main" val="1751056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C57E0-F370-A6B7-A46D-C30DCCBBF80D}"/>
              </a:ext>
            </a:extLst>
          </p:cNvPr>
          <p:cNvSpPr>
            <a:spLocks noGrp="1"/>
          </p:cNvSpPr>
          <p:nvPr>
            <p:ph type="title"/>
          </p:nvPr>
        </p:nvSpPr>
        <p:spPr>
          <a:xfrm>
            <a:off x="685799" y="1066163"/>
            <a:ext cx="4265341" cy="5148371"/>
          </a:xfrm>
        </p:spPr>
        <p:txBody>
          <a:bodyPr>
            <a:normAutofit/>
          </a:bodyPr>
          <a:lstStyle/>
          <a:p>
            <a:r>
              <a:rPr lang="en-GB" dirty="0"/>
              <a:t>Exam practice </a:t>
            </a:r>
          </a:p>
        </p:txBody>
      </p:sp>
      <p:graphicFrame>
        <p:nvGraphicFramePr>
          <p:cNvPr id="5" name="Content Placeholder 2">
            <a:extLst>
              <a:ext uri="{FF2B5EF4-FFF2-40B4-BE49-F238E27FC236}">
                <a16:creationId xmlns:a16="http://schemas.microsoft.com/office/drawing/2014/main" id="{71A88CAA-B5CF-39D0-3456-735308F05348}"/>
              </a:ext>
            </a:extLst>
          </p:cNvPr>
          <p:cNvGraphicFramePr>
            <a:graphicFrameLocks noGrp="1"/>
          </p:cNvGraphicFramePr>
          <p:nvPr>
            <p:ph idx="1"/>
            <p:extLst>
              <p:ext uri="{D42A27DB-BD31-4B8C-83A1-F6EECF244321}">
                <p14:modId xmlns:p14="http://schemas.microsoft.com/office/powerpoint/2010/main" val="226130893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6144426"/>
      </p:ext>
    </p:extLst>
  </p:cSld>
  <p:clrMapOvr>
    <a:masterClrMapping/>
  </p:clrMapOvr>
  <mc:AlternateContent xmlns:mc="http://schemas.openxmlformats.org/markup-compatibility/2006" xmlns:p14="http://schemas.microsoft.com/office/powerpoint/2010/main">
    <mc:Choice Requires="p14">
      <p:transition spd="slow" p14:dur="2000" advTm="32633"/>
    </mc:Choice>
    <mc:Fallback xmlns="">
      <p:transition spd="slow" advTm="3263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19759" y="764373"/>
            <a:ext cx="6257291" cy="1293028"/>
          </a:xfrm>
        </p:spPr>
        <p:txBody>
          <a:bodyPr>
            <a:normAutofit/>
          </a:bodyPr>
          <a:lstStyle/>
          <a:p>
            <a:r>
              <a:rPr lang="en-GB" b="1" dirty="0"/>
              <a:t>Exam Statue Book </a:t>
            </a:r>
          </a:p>
        </p:txBody>
      </p:sp>
      <p:sp>
        <p:nvSpPr>
          <p:cNvPr id="3" name="Content Placeholder 2">
            <a:extLst>
              <a:ext uri="{FF2B5EF4-FFF2-40B4-BE49-F238E27FC236}">
                <a16:creationId xmlns:a16="http://schemas.microsoft.com/office/drawing/2014/main" id="{A686ACCE-2979-2950-816B-7107EBD5558E}"/>
              </a:ext>
            </a:extLst>
          </p:cNvPr>
          <p:cNvSpPr>
            <a:spLocks noGrp="1"/>
          </p:cNvSpPr>
          <p:nvPr>
            <p:ph idx="1"/>
          </p:nvPr>
        </p:nvSpPr>
        <p:spPr>
          <a:xfrm>
            <a:off x="619760" y="2194560"/>
            <a:ext cx="6257290" cy="4024125"/>
          </a:xfrm>
        </p:spPr>
        <p:txBody>
          <a:bodyPr>
            <a:normAutofit fontScale="92500" lnSpcReduction="20000"/>
          </a:bodyPr>
          <a:lstStyle/>
          <a:p>
            <a:r>
              <a:rPr lang="en-GB" dirty="0"/>
              <a:t>You can bring this into the exam with you. </a:t>
            </a:r>
          </a:p>
          <a:p>
            <a:endParaRPr lang="en-GB" dirty="0"/>
          </a:p>
          <a:p>
            <a:r>
              <a:rPr lang="en-GB" dirty="0"/>
              <a:t>But cannot write in it. </a:t>
            </a:r>
          </a:p>
          <a:p>
            <a:endParaRPr lang="en-GB" dirty="0"/>
          </a:p>
          <a:p>
            <a:r>
              <a:rPr lang="en-GB" dirty="0"/>
              <a:t>It needs to be blank. </a:t>
            </a:r>
          </a:p>
          <a:p>
            <a:endParaRPr lang="en-GB" dirty="0"/>
          </a:p>
          <a:p>
            <a:r>
              <a:rPr lang="en-GB" dirty="0"/>
              <a:t>Check if there are copies available in the library. </a:t>
            </a:r>
          </a:p>
          <a:p>
            <a:endParaRPr lang="en-GB" dirty="0"/>
          </a:p>
          <a:p>
            <a:r>
              <a:rPr lang="en-GB" dirty="0"/>
              <a:t>If not they are available to buy online. </a:t>
            </a:r>
          </a:p>
          <a:p>
            <a:pPr marL="0" indent="0">
              <a:buNone/>
            </a:pPr>
            <a:endParaRPr lang="en-GB" dirty="0"/>
          </a:p>
        </p:txBody>
      </p:sp>
      <p:pic>
        <p:nvPicPr>
          <p:cNvPr id="1026" name="Picture 2" descr="Blackstone's Statutes on Public Law &amp; Human Rights 2022-2023 : John Stanton  (editor) : 9780192858634 : Blackwell's">
            <a:extLst>
              <a:ext uri="{FF2B5EF4-FFF2-40B4-BE49-F238E27FC236}">
                <a16:creationId xmlns:a16="http://schemas.microsoft.com/office/drawing/2014/main" id="{384D76E5-7E11-74A6-AEFF-789023D042F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60" r="806"/>
          <a:stretch/>
        </p:blipFill>
        <p:spPr bwMode="auto">
          <a:xfrm>
            <a:off x="7519416" y="10"/>
            <a:ext cx="4672584"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5005465"/>
      </p:ext>
    </p:extLst>
  </p:cSld>
  <p:clrMapOvr>
    <a:masterClrMapping/>
  </p:clrMapOvr>
  <mc:AlternateContent xmlns:mc="http://schemas.openxmlformats.org/markup-compatibility/2006" xmlns:p14="http://schemas.microsoft.com/office/powerpoint/2010/main">
    <mc:Choice Requires="p14">
      <p:transition spd="slow" p14:dur="2000" advTm="46449"/>
    </mc:Choice>
    <mc:Fallback xmlns="">
      <p:transition spd="slow" advTm="4644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D612D6-D633-CB7A-D96A-A1ABB6763AA6}"/>
              </a:ext>
            </a:extLst>
          </p:cNvPr>
          <p:cNvSpPr>
            <a:spLocks noGrp="1"/>
          </p:cNvSpPr>
          <p:nvPr>
            <p:ph type="title"/>
          </p:nvPr>
        </p:nvSpPr>
        <p:spPr>
          <a:xfrm>
            <a:off x="686834" y="1153572"/>
            <a:ext cx="3200400" cy="4461163"/>
          </a:xfrm>
        </p:spPr>
        <p:txBody>
          <a:bodyPr>
            <a:normAutofit/>
          </a:bodyPr>
          <a:lstStyle/>
          <a:p>
            <a:r>
              <a:rPr lang="en-US">
                <a:solidFill>
                  <a:srgbClr val="FFFFFF"/>
                </a:solidFill>
              </a:rPr>
              <a:t>Exam Practice Questions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1ABD08E-AA32-C89A-5FB6-B61FC37709DC}"/>
              </a:ext>
            </a:extLst>
          </p:cNvPr>
          <p:cNvSpPr>
            <a:spLocks noGrp="1"/>
          </p:cNvSpPr>
          <p:nvPr>
            <p:ph idx="1"/>
          </p:nvPr>
        </p:nvSpPr>
        <p:spPr>
          <a:xfrm>
            <a:off x="4447308" y="591344"/>
            <a:ext cx="6906491" cy="5585619"/>
          </a:xfrm>
        </p:spPr>
        <p:txBody>
          <a:bodyPr anchor="ctr">
            <a:normAutofit/>
          </a:bodyPr>
          <a:lstStyle/>
          <a:p>
            <a:pPr marL="0" indent="0">
              <a:buNone/>
            </a:pPr>
            <a:r>
              <a:rPr lang="en-US" dirty="0"/>
              <a:t>Provide a written answer for feedback on one of the following questions: </a:t>
            </a:r>
          </a:p>
          <a:p>
            <a:pPr marL="0" indent="0">
              <a:buNone/>
            </a:pPr>
            <a:endParaRPr lang="en-US" dirty="0"/>
          </a:p>
          <a:p>
            <a:pPr marL="0" indent="0">
              <a:buNone/>
            </a:pPr>
            <a:r>
              <a:rPr lang="en-US" dirty="0"/>
              <a:t>- Discuss the extent that Parliament is democratic </a:t>
            </a:r>
          </a:p>
          <a:p>
            <a:pPr marL="0" indent="0">
              <a:buNone/>
            </a:pPr>
            <a:endParaRPr lang="en-US" dirty="0"/>
          </a:p>
          <a:p>
            <a:pPr>
              <a:buFontTx/>
              <a:buChar char="-"/>
            </a:pPr>
            <a:r>
              <a:rPr lang="en-US" dirty="0"/>
              <a:t>Discuss the extent that the rule of law is in force in the UK in 2023</a:t>
            </a:r>
          </a:p>
          <a:p>
            <a:pPr>
              <a:buFontTx/>
              <a:buChar char="-"/>
            </a:pPr>
            <a:endParaRPr lang="en-US" dirty="0"/>
          </a:p>
          <a:p>
            <a:pPr>
              <a:buFontTx/>
              <a:buChar char="-"/>
            </a:pPr>
            <a:r>
              <a:rPr lang="en-US" dirty="0"/>
              <a:t>30mins</a:t>
            </a:r>
          </a:p>
        </p:txBody>
      </p:sp>
    </p:spTree>
    <p:extLst>
      <p:ext uri="{BB962C8B-B14F-4D97-AF65-F5344CB8AC3E}">
        <p14:creationId xmlns:p14="http://schemas.microsoft.com/office/powerpoint/2010/main" val="1441488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72B5D-6759-1725-ED4E-A3082AC78E8D}"/>
              </a:ext>
            </a:extLst>
          </p:cNvPr>
          <p:cNvSpPr>
            <a:spLocks noGrp="1"/>
          </p:cNvSpPr>
          <p:nvPr>
            <p:ph type="title"/>
          </p:nvPr>
        </p:nvSpPr>
        <p:spPr>
          <a:xfrm>
            <a:off x="635000" y="640823"/>
            <a:ext cx="3418659" cy="5583148"/>
          </a:xfrm>
        </p:spPr>
        <p:txBody>
          <a:bodyPr anchor="ctr">
            <a:normAutofit/>
          </a:bodyPr>
          <a:lstStyle/>
          <a:p>
            <a:r>
              <a:rPr lang="en-US" sz="5400"/>
              <a:t>Recap From last session</a:t>
            </a:r>
          </a:p>
        </p:txBody>
      </p:sp>
      <p:sp>
        <p:nvSpPr>
          <p:cNvPr id="2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6" name="Content Placeholder 2">
            <a:extLst>
              <a:ext uri="{FF2B5EF4-FFF2-40B4-BE49-F238E27FC236}">
                <a16:creationId xmlns:a16="http://schemas.microsoft.com/office/drawing/2014/main" id="{DCF1A84D-8E1D-9C4C-3189-16B608243B87}"/>
              </a:ext>
            </a:extLst>
          </p:cNvPr>
          <p:cNvGraphicFramePr>
            <a:graphicFrameLocks noGrp="1"/>
          </p:cNvGraphicFramePr>
          <p:nvPr>
            <p:ph idx="1"/>
            <p:extLst>
              <p:ext uri="{D42A27DB-BD31-4B8C-83A1-F6EECF244321}">
                <p14:modId xmlns:p14="http://schemas.microsoft.com/office/powerpoint/2010/main" val="320456532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1399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97DF7E7-7A3F-D7B4-7195-232EB6E36837}"/>
              </a:ext>
            </a:extLst>
          </p:cNvPr>
          <p:cNvGraphicFramePr>
            <a:graphicFrameLocks noGrp="1"/>
          </p:cNvGraphicFramePr>
          <p:nvPr>
            <p:ph idx="1"/>
            <p:extLst>
              <p:ext uri="{D42A27DB-BD31-4B8C-83A1-F6EECF244321}">
                <p14:modId xmlns:p14="http://schemas.microsoft.com/office/powerpoint/2010/main" val="14310593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209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Freeform: Shape 37">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0" name="Freeform: Shape 39">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C3A3A0-F402-6F9F-D77A-4F33DB4C1CE5}"/>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a:solidFill>
                  <a:schemeClr val="tx1"/>
                </a:solidFill>
                <a:latin typeface="+mj-lt"/>
                <a:ea typeface="+mj-ea"/>
                <a:cs typeface="+mj-cs"/>
              </a:rPr>
              <a:t>Police Powers </a:t>
            </a:r>
          </a:p>
        </p:txBody>
      </p:sp>
      <p:sp>
        <p:nvSpPr>
          <p:cNvPr id="3" name="Content Placeholder 2">
            <a:extLst>
              <a:ext uri="{FF2B5EF4-FFF2-40B4-BE49-F238E27FC236}">
                <a16:creationId xmlns:a16="http://schemas.microsoft.com/office/drawing/2014/main" id="{D20B6E0B-6DBE-87DA-2949-34FFBDF4ABE2}"/>
              </a:ext>
            </a:extLst>
          </p:cNvPr>
          <p:cNvSpPr>
            <a:spLocks noGrp="1"/>
          </p:cNvSpPr>
          <p:nvPr>
            <p:ph idx="1"/>
          </p:nvPr>
        </p:nvSpPr>
        <p:spPr>
          <a:xfrm>
            <a:off x="1966912" y="5645150"/>
            <a:ext cx="8258176" cy="631825"/>
          </a:xfrm>
        </p:spPr>
        <p:txBody>
          <a:bodyPr vert="horz" lIns="91440" tIns="45720" rIns="91440" bIns="45720" rtlCol="0" anchor="ctr">
            <a:normAutofit/>
          </a:bodyPr>
          <a:lstStyle/>
          <a:p>
            <a:pPr marL="0" indent="0" algn="ctr">
              <a:buNone/>
            </a:pPr>
            <a:r>
              <a:rPr lang="en-US" kern="1200">
                <a:solidFill>
                  <a:schemeClr val="tx1"/>
                </a:solidFill>
                <a:latin typeface="+mn-lt"/>
                <a:ea typeface="+mn-ea"/>
                <a:cs typeface="+mn-cs"/>
              </a:rPr>
              <a:t>What powers do the police have?</a:t>
            </a:r>
          </a:p>
        </p:txBody>
      </p:sp>
      <p:sp>
        <p:nvSpPr>
          <p:cNvPr id="42" name="Rectangle 41">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4583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ABAF4B-8245-FB45-8D4B-4E1E05EB825B}"/>
              </a:ext>
            </a:extLst>
          </p:cNvPr>
          <p:cNvSpPr>
            <a:spLocks noGrp="1"/>
          </p:cNvSpPr>
          <p:nvPr>
            <p:ph type="title"/>
          </p:nvPr>
        </p:nvSpPr>
        <p:spPr>
          <a:xfrm>
            <a:off x="640080" y="325369"/>
            <a:ext cx="5085806" cy="1956841"/>
          </a:xfrm>
        </p:spPr>
        <p:txBody>
          <a:bodyPr anchor="b">
            <a:normAutofit/>
          </a:bodyPr>
          <a:lstStyle/>
          <a:p>
            <a:r>
              <a:rPr lang="en-GB" sz="5400" dirty="0"/>
              <a:t>Powers of the police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32B3C0-6D5D-10D9-BAC2-8637DE1685C3}"/>
              </a:ext>
            </a:extLst>
          </p:cNvPr>
          <p:cNvSpPr>
            <a:spLocks noGrp="1"/>
          </p:cNvSpPr>
          <p:nvPr>
            <p:ph idx="1"/>
          </p:nvPr>
        </p:nvSpPr>
        <p:spPr>
          <a:xfrm>
            <a:off x="640080" y="2872899"/>
            <a:ext cx="4243589" cy="3320668"/>
          </a:xfrm>
        </p:spPr>
        <p:txBody>
          <a:bodyPr>
            <a:normAutofit/>
          </a:bodyPr>
          <a:lstStyle/>
          <a:p>
            <a:r>
              <a:rPr lang="en-GB" sz="2200"/>
              <a:t>Stop and search. </a:t>
            </a:r>
          </a:p>
          <a:p>
            <a:pPr marL="0" indent="0">
              <a:buNone/>
            </a:pPr>
            <a:endParaRPr lang="en-GB" sz="2200"/>
          </a:p>
          <a:p>
            <a:r>
              <a:rPr lang="en-GB" sz="2200"/>
              <a:t>Search with or without a warrant. </a:t>
            </a:r>
          </a:p>
          <a:p>
            <a:endParaRPr lang="en-GB" sz="2200"/>
          </a:p>
          <a:p>
            <a:r>
              <a:rPr lang="en-GB" sz="2200"/>
              <a:t>Samples. </a:t>
            </a:r>
          </a:p>
          <a:p>
            <a:endParaRPr lang="en-GB" sz="2200"/>
          </a:p>
          <a:p>
            <a:r>
              <a:rPr lang="en-GB" sz="2200"/>
              <a:t>Custody. </a:t>
            </a:r>
          </a:p>
          <a:p>
            <a:endParaRPr lang="en-GB" sz="2200"/>
          </a:p>
        </p:txBody>
      </p:sp>
      <p:pic>
        <p:nvPicPr>
          <p:cNvPr id="5" name="Picture 4" descr="Police car on the street">
            <a:extLst>
              <a:ext uri="{FF2B5EF4-FFF2-40B4-BE49-F238E27FC236}">
                <a16:creationId xmlns:a16="http://schemas.microsoft.com/office/drawing/2014/main" id="{8546716E-B3DE-E3F4-BA7B-4975CD08D2F3}"/>
              </a:ext>
            </a:extLst>
          </p:cNvPr>
          <p:cNvPicPr>
            <a:picLocks noChangeAspect="1"/>
          </p:cNvPicPr>
          <p:nvPr/>
        </p:nvPicPr>
        <p:blipFill rotWithShape="1">
          <a:blip r:embed="rId2">
            <a:extLst>
              <a:ext uri="{28A0092B-C50C-407E-A947-70E740481C1C}">
                <a14:useLocalDpi xmlns:a14="http://schemas.microsoft.com/office/drawing/2010/main" val="0"/>
              </a:ext>
            </a:extLst>
          </a:blip>
          <a:srcRect l="5576" r="2747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87322315"/>
      </p:ext>
    </p:extLst>
  </p:cSld>
  <p:clrMapOvr>
    <a:masterClrMapping/>
  </p:clrMapOvr>
  <mc:AlternateContent xmlns:mc="http://schemas.openxmlformats.org/markup-compatibility/2006" xmlns:p14="http://schemas.microsoft.com/office/powerpoint/2010/main">
    <mc:Choice Requires="p14">
      <p:transition spd="slow" p14:dur="2000" advTm="28444"/>
    </mc:Choice>
    <mc:Fallback xmlns="">
      <p:transition spd="slow" advTm="28444"/>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D34F60-C9C1-5CAD-A523-FFC77AF9FD30}"/>
              </a:ext>
            </a:extLst>
          </p:cNvPr>
          <p:cNvSpPr>
            <a:spLocks noGrp="1"/>
          </p:cNvSpPr>
          <p:nvPr>
            <p:ph type="title"/>
          </p:nvPr>
        </p:nvSpPr>
        <p:spPr>
          <a:xfrm>
            <a:off x="2066544" y="1911096"/>
            <a:ext cx="8055864" cy="2076651"/>
          </a:xfrm>
        </p:spPr>
        <p:txBody>
          <a:bodyPr vert="horz" lIns="91440" tIns="45720" rIns="91440" bIns="45720" rtlCol="0" anchor="b">
            <a:normAutofit/>
          </a:bodyPr>
          <a:lstStyle/>
          <a:p>
            <a:pPr algn="ctr"/>
            <a:r>
              <a:rPr lang="en-US" sz="4600" i="1" kern="1200">
                <a:solidFill>
                  <a:srgbClr val="FFFFFF"/>
                </a:solidFill>
                <a:latin typeface="+mj-lt"/>
                <a:ea typeface="+mj-ea"/>
                <a:cs typeface="+mj-cs"/>
              </a:rPr>
              <a:t>What piece of legislation governs the police</a:t>
            </a:r>
            <a:r>
              <a:rPr lang="en-US" sz="4600" kern="1200">
                <a:solidFill>
                  <a:srgbClr val="FFFFFF"/>
                </a:solidFill>
                <a:latin typeface="+mj-lt"/>
                <a:ea typeface="+mj-ea"/>
                <a:cs typeface="+mj-cs"/>
              </a:rPr>
              <a:t>?</a:t>
            </a:r>
            <a:br>
              <a:rPr lang="en-US" sz="4600" kern="1200">
                <a:solidFill>
                  <a:srgbClr val="FFFFFF"/>
                </a:solidFill>
                <a:latin typeface="+mj-lt"/>
                <a:ea typeface="+mj-ea"/>
                <a:cs typeface="+mj-cs"/>
              </a:rPr>
            </a:br>
            <a:endParaRPr lang="en-US" sz="4600" kern="1200">
              <a:solidFill>
                <a:srgbClr val="FFFFFF"/>
              </a:solidFill>
              <a:latin typeface="+mj-lt"/>
              <a:ea typeface="+mj-ea"/>
              <a:cs typeface="+mj-cs"/>
            </a:endParaRPr>
          </a:p>
        </p:txBody>
      </p:sp>
      <p:sp>
        <p:nvSpPr>
          <p:cNvPr id="25"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5878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9945F9-8982-E70E-29CD-68952A55ECDF}"/>
              </a:ext>
            </a:extLst>
          </p:cNvPr>
          <p:cNvSpPr>
            <a:spLocks noGrp="1"/>
          </p:cNvSpPr>
          <p:nvPr>
            <p:ph type="title"/>
          </p:nvPr>
        </p:nvSpPr>
        <p:spPr>
          <a:xfrm>
            <a:off x="1043631" y="809898"/>
            <a:ext cx="10173010" cy="1554480"/>
          </a:xfrm>
        </p:spPr>
        <p:txBody>
          <a:bodyPr anchor="ctr">
            <a:normAutofit/>
          </a:bodyPr>
          <a:lstStyle/>
          <a:p>
            <a:r>
              <a:rPr lang="en-GB" sz="4800" i="1" dirty="0"/>
              <a:t>What piece of Legislation governs the police</a:t>
            </a:r>
            <a:r>
              <a:rPr lang="en-GB" sz="4800" dirty="0"/>
              <a:t>?</a:t>
            </a:r>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989CB67-3B81-6F38-A67A-D63448FE5620}"/>
              </a:ext>
            </a:extLst>
          </p:cNvPr>
          <p:cNvGraphicFramePr>
            <a:graphicFrameLocks noGrp="1"/>
          </p:cNvGraphicFramePr>
          <p:nvPr>
            <p:ph idx="1"/>
            <p:extLst>
              <p:ext uri="{D42A27DB-BD31-4B8C-83A1-F6EECF244321}">
                <p14:modId xmlns:p14="http://schemas.microsoft.com/office/powerpoint/2010/main" val="16017735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0079587"/>
      </p:ext>
    </p:extLst>
  </p:cSld>
  <p:clrMapOvr>
    <a:masterClrMapping/>
  </p:clrMapOvr>
  <mc:AlternateContent xmlns:mc="http://schemas.openxmlformats.org/markup-compatibility/2006" xmlns:p14="http://schemas.microsoft.com/office/powerpoint/2010/main">
    <mc:Choice Requires="p14">
      <p:transition spd="slow" p14:dur="2000" advTm="49119"/>
    </mc:Choice>
    <mc:Fallback xmlns="">
      <p:transition spd="slow" advTm="4911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EDDC5-9A22-8E2F-9F1C-269D1F66DEE4}"/>
              </a:ext>
            </a:extLst>
          </p:cNvPr>
          <p:cNvSpPr>
            <a:spLocks noGrp="1"/>
          </p:cNvSpPr>
          <p:nvPr>
            <p:ph type="title"/>
          </p:nvPr>
        </p:nvSpPr>
        <p:spPr>
          <a:xfrm>
            <a:off x="640080" y="325369"/>
            <a:ext cx="4368602" cy="1956841"/>
          </a:xfrm>
        </p:spPr>
        <p:txBody>
          <a:bodyPr anchor="b">
            <a:normAutofit/>
          </a:bodyPr>
          <a:lstStyle/>
          <a:p>
            <a:r>
              <a:rPr lang="en-US" sz="5400"/>
              <a:t>Research Task</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5AA096-1454-75C7-F6CB-39D226CC398E}"/>
              </a:ext>
            </a:extLst>
          </p:cNvPr>
          <p:cNvSpPr>
            <a:spLocks noGrp="1"/>
          </p:cNvSpPr>
          <p:nvPr>
            <p:ph idx="1"/>
          </p:nvPr>
        </p:nvSpPr>
        <p:spPr>
          <a:xfrm>
            <a:off x="640080" y="2872899"/>
            <a:ext cx="4243589" cy="3320668"/>
          </a:xfrm>
        </p:spPr>
        <p:txBody>
          <a:bodyPr>
            <a:normAutofit/>
          </a:bodyPr>
          <a:lstStyle/>
          <a:p>
            <a:pPr marL="0" indent="0">
              <a:buNone/>
            </a:pPr>
            <a:r>
              <a:rPr lang="en-US" sz="2200" dirty="0"/>
              <a:t>WHAT IS PACE 1984, AND WHAT DOES IT GOVERN?</a:t>
            </a:r>
          </a:p>
          <a:p>
            <a:endParaRPr lang="en-US" sz="2200" dirty="0"/>
          </a:p>
          <a:p>
            <a:r>
              <a:rPr lang="en-US" sz="2200" dirty="0"/>
              <a:t>5mins </a:t>
            </a:r>
          </a:p>
          <a:p>
            <a:r>
              <a:rPr lang="en-US" sz="2200" dirty="0"/>
              <a:t>Prepare to give feedback to the class.</a:t>
            </a:r>
          </a:p>
          <a:p>
            <a:endParaRPr lang="en-US" sz="2200" dirty="0"/>
          </a:p>
        </p:txBody>
      </p:sp>
      <p:pic>
        <p:nvPicPr>
          <p:cNvPr id="5" name="Picture 4" descr="Glasses on top of a book">
            <a:extLst>
              <a:ext uri="{FF2B5EF4-FFF2-40B4-BE49-F238E27FC236}">
                <a16:creationId xmlns:a16="http://schemas.microsoft.com/office/drawing/2014/main" id="{A497BE6C-E629-FB67-1544-1F2F050C0C91}"/>
              </a:ext>
            </a:extLst>
          </p:cNvPr>
          <p:cNvPicPr>
            <a:picLocks noChangeAspect="1"/>
          </p:cNvPicPr>
          <p:nvPr/>
        </p:nvPicPr>
        <p:blipFill rotWithShape="1">
          <a:blip r:embed="rId2"/>
          <a:srcRect l="4108" r="2944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51552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598139-FB50-F9E5-31B0-F462FE09B23F}"/>
              </a:ext>
            </a:extLst>
          </p:cNvPr>
          <p:cNvSpPr>
            <a:spLocks noGrp="1"/>
          </p:cNvSpPr>
          <p:nvPr>
            <p:ph type="title"/>
          </p:nvPr>
        </p:nvSpPr>
        <p:spPr>
          <a:xfrm>
            <a:off x="1043631" y="809898"/>
            <a:ext cx="9942716" cy="1554480"/>
          </a:xfrm>
        </p:spPr>
        <p:txBody>
          <a:bodyPr anchor="ctr">
            <a:normAutofit/>
          </a:bodyPr>
          <a:lstStyle/>
          <a:p>
            <a:r>
              <a:rPr lang="en-GB" sz="4800" dirty="0"/>
              <a:t>Scenario 20mins</a:t>
            </a:r>
            <a:r>
              <a:rPr lang="en-GB" sz="4800" b="1" i="1" u="sng" dirty="0"/>
              <a:t> </a:t>
            </a:r>
          </a:p>
        </p:txBody>
      </p:sp>
      <p:sp>
        <p:nvSpPr>
          <p:cNvPr id="3" name="Content Placeholder 2">
            <a:extLst>
              <a:ext uri="{FF2B5EF4-FFF2-40B4-BE49-F238E27FC236}">
                <a16:creationId xmlns:a16="http://schemas.microsoft.com/office/drawing/2014/main" id="{89EA0643-5CA4-268A-34E0-5D9272F92CE0}"/>
              </a:ext>
            </a:extLst>
          </p:cNvPr>
          <p:cNvSpPr>
            <a:spLocks noGrp="1"/>
          </p:cNvSpPr>
          <p:nvPr>
            <p:ph idx="1"/>
          </p:nvPr>
        </p:nvSpPr>
        <p:spPr>
          <a:xfrm>
            <a:off x="1045028" y="3017522"/>
            <a:ext cx="9941319" cy="3124658"/>
          </a:xfrm>
        </p:spPr>
        <p:txBody>
          <a:bodyPr anchor="ctr">
            <a:normAutofit lnSpcReduction="10000"/>
          </a:bodyPr>
          <a:lstStyle/>
          <a:p>
            <a:r>
              <a:rPr lang="en-GB" sz="2000" dirty="0"/>
              <a:t>Magda is a 14 year old girl. She has recently become involved with a group of girls from school and has started behaving badly. On the 11</a:t>
            </a:r>
            <a:r>
              <a:rPr lang="en-GB" sz="2000" baseline="30000" dirty="0"/>
              <a:t>th</a:t>
            </a:r>
            <a:r>
              <a:rPr lang="en-GB" sz="2000" dirty="0"/>
              <a:t> of August 2022 Magda whilst arguing with an individual who she called an ‘’ enemy’’ punched them in the fact. The police were called and she was placed in handcuffs and taken 50 miles away to a police station. She was placed in a cell. He parents were notified of her arrest. She was interviewed with mum in the interview room. She is released on bail pending further investigation. </a:t>
            </a:r>
          </a:p>
          <a:p>
            <a:endParaRPr lang="en-GB" sz="2000" dirty="0"/>
          </a:p>
          <a:p>
            <a:endParaRPr lang="en-GB" sz="2000" dirty="0"/>
          </a:p>
          <a:p>
            <a:r>
              <a:rPr lang="en-GB" sz="2000" dirty="0"/>
              <a:t>Have the police breached their powers? </a:t>
            </a:r>
          </a:p>
          <a:p>
            <a:r>
              <a:rPr lang="en-GB" sz="2000" dirty="0"/>
              <a:t>Use PACE  1984  to help formulate your answer.</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7635060"/>
      </p:ext>
    </p:extLst>
  </p:cSld>
  <p:clrMapOvr>
    <a:masterClrMapping/>
  </p:clrMapOvr>
  <mc:AlternateContent xmlns:mc="http://schemas.openxmlformats.org/markup-compatibility/2006" xmlns:p14="http://schemas.microsoft.com/office/powerpoint/2010/main">
    <mc:Choice Requires="p14">
      <p:transition spd="slow" p14:dur="2000" advTm="72920"/>
    </mc:Choice>
    <mc:Fallback xmlns="">
      <p:transition spd="slow" advTm="7292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3796E02-59E7-4F88-B2DD-21B539B83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B6AF563D-E130-4C2A-921F-3B1A31BB3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4A264C72-A571-4CB8-A0B2-3BACB13D3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32DB4D3-5824-4E31-9EE2-BCEE633B2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2FCCD2CA-96E0-E897-E7A7-A70EF4B65D5A}"/>
              </a:ext>
            </a:extLst>
          </p:cNvPr>
          <p:cNvSpPr>
            <a:spLocks noGrp="1"/>
          </p:cNvSpPr>
          <p:nvPr>
            <p:ph type="ctrTitle"/>
          </p:nvPr>
        </p:nvSpPr>
        <p:spPr>
          <a:xfrm>
            <a:off x="1066076" y="574304"/>
            <a:ext cx="10033724" cy="4649986"/>
          </a:xfrm>
        </p:spPr>
        <p:txBody>
          <a:bodyPr wrap="square" anchor="b">
            <a:normAutofit/>
          </a:bodyPr>
          <a:lstStyle/>
          <a:p>
            <a:pPr algn="l"/>
            <a:r>
              <a:rPr lang="en-GB" sz="7200"/>
              <a:t>Judicial Review</a:t>
            </a:r>
            <a:endParaRPr lang="en-US" sz="7200"/>
          </a:p>
        </p:txBody>
      </p:sp>
    </p:spTree>
    <p:extLst>
      <p:ext uri="{BB962C8B-B14F-4D97-AF65-F5344CB8AC3E}">
        <p14:creationId xmlns:p14="http://schemas.microsoft.com/office/powerpoint/2010/main" val="3497507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37804-5BB2-585D-721C-649595BFB2D4}"/>
              </a:ext>
            </a:extLst>
          </p:cNvPr>
          <p:cNvSpPr>
            <a:spLocks noGrp="1"/>
          </p:cNvSpPr>
          <p:nvPr>
            <p:ph type="title"/>
          </p:nvPr>
        </p:nvSpPr>
        <p:spPr>
          <a:xfrm>
            <a:off x="685800" y="1066163"/>
            <a:ext cx="3306744" cy="5148371"/>
          </a:xfrm>
        </p:spPr>
        <p:txBody>
          <a:bodyPr>
            <a:normAutofit/>
          </a:bodyPr>
          <a:lstStyle/>
          <a:p>
            <a:pPr algn="ctr"/>
            <a:r>
              <a:rPr lang="en-GB" sz="5400" dirty="0"/>
              <a:t>Judicial Review </a:t>
            </a:r>
          </a:p>
        </p:txBody>
      </p:sp>
      <p:graphicFrame>
        <p:nvGraphicFramePr>
          <p:cNvPr id="5" name="Content Placeholder 2">
            <a:extLst>
              <a:ext uri="{FF2B5EF4-FFF2-40B4-BE49-F238E27FC236}">
                <a16:creationId xmlns:a16="http://schemas.microsoft.com/office/drawing/2014/main" id="{512D69EE-E6E3-1C27-F80B-721842E29814}"/>
              </a:ext>
            </a:extLst>
          </p:cNvPr>
          <p:cNvGraphicFramePr>
            <a:graphicFrameLocks noGrp="1"/>
          </p:cNvGraphicFramePr>
          <p:nvPr>
            <p:ph idx="1"/>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3231952"/>
      </p:ext>
    </p:extLst>
  </p:cSld>
  <p:clrMapOvr>
    <a:masterClrMapping/>
  </p:clrMapOvr>
  <mc:AlternateContent xmlns:mc="http://schemas.openxmlformats.org/markup-compatibility/2006" xmlns:p14="http://schemas.microsoft.com/office/powerpoint/2010/main">
    <mc:Choice Requires="p14">
      <p:transition spd="slow" p14:dur="2000" advTm="45938"/>
    </mc:Choice>
    <mc:Fallback xmlns="">
      <p:transition spd="slow" advTm="4593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48556-6DBD-F0CB-7C84-CDC30A887F15}"/>
              </a:ext>
            </a:extLst>
          </p:cNvPr>
          <p:cNvSpPr>
            <a:spLocks noGrp="1"/>
          </p:cNvSpPr>
          <p:nvPr>
            <p:ph type="title"/>
          </p:nvPr>
        </p:nvSpPr>
        <p:spPr/>
        <p:txBody>
          <a:bodyPr/>
          <a:lstStyle/>
          <a:p>
            <a:r>
              <a:rPr lang="en-US" dirty="0"/>
              <a:t>Activity 15mins</a:t>
            </a:r>
          </a:p>
        </p:txBody>
      </p:sp>
      <p:graphicFrame>
        <p:nvGraphicFramePr>
          <p:cNvPr id="5" name="Content Placeholder 2">
            <a:extLst>
              <a:ext uri="{FF2B5EF4-FFF2-40B4-BE49-F238E27FC236}">
                <a16:creationId xmlns:a16="http://schemas.microsoft.com/office/drawing/2014/main" id="{75EA2AA3-BD06-493C-E0E4-FABF0C88F6B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603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C3F68C-2D52-9587-83DF-205B305C1C10}"/>
              </a:ext>
            </a:extLst>
          </p:cNvPr>
          <p:cNvSpPr>
            <a:spLocks noGrp="1"/>
          </p:cNvSpPr>
          <p:nvPr>
            <p:ph type="title"/>
          </p:nvPr>
        </p:nvSpPr>
        <p:spPr>
          <a:xfrm>
            <a:off x="838200" y="365125"/>
            <a:ext cx="10515600" cy="1325563"/>
          </a:xfrm>
        </p:spPr>
        <p:txBody>
          <a:bodyPr>
            <a:normAutofit/>
          </a:bodyPr>
          <a:lstStyle/>
          <a:p>
            <a:r>
              <a:rPr lang="en-GB" sz="5400" dirty="0"/>
              <a:t>What is Judicial Review?</a:t>
            </a:r>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879B66D-6425-1A56-CEDC-535AA62203C9}"/>
              </a:ext>
            </a:extLst>
          </p:cNvPr>
          <p:cNvGraphicFramePr>
            <a:graphicFrameLocks noGrp="1"/>
          </p:cNvGraphicFramePr>
          <p:nvPr>
            <p:ph idx="1"/>
            <p:extLst>
              <p:ext uri="{D42A27DB-BD31-4B8C-83A1-F6EECF244321}">
                <p14:modId xmlns:p14="http://schemas.microsoft.com/office/powerpoint/2010/main" val="259797555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6748819"/>
      </p:ext>
    </p:extLst>
  </p:cSld>
  <p:clrMapOvr>
    <a:masterClrMapping/>
  </p:clrMapOvr>
  <mc:AlternateContent xmlns:mc="http://schemas.openxmlformats.org/markup-compatibility/2006" xmlns:p14="http://schemas.microsoft.com/office/powerpoint/2010/main">
    <mc:Choice Requires="p14">
      <p:transition spd="slow" p14:dur="2000" advTm="52569"/>
    </mc:Choice>
    <mc:Fallback xmlns="">
      <p:transition spd="slow" advTm="52569"/>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32C549-DAFF-F076-1CC3-0958AB2B2F1A}"/>
              </a:ext>
            </a:extLst>
          </p:cNvPr>
          <p:cNvSpPr>
            <a:spLocks noGrp="1"/>
          </p:cNvSpPr>
          <p:nvPr>
            <p:ph type="title"/>
          </p:nvPr>
        </p:nvSpPr>
        <p:spPr>
          <a:xfrm>
            <a:off x="838200" y="365125"/>
            <a:ext cx="10515600" cy="1325563"/>
          </a:xfrm>
        </p:spPr>
        <p:txBody>
          <a:bodyPr>
            <a:normAutofit/>
          </a:bodyPr>
          <a:lstStyle/>
          <a:p>
            <a:r>
              <a:rPr lang="en-GB" sz="4200"/>
              <a:t>When can a judicial review claim be brought?</a:t>
            </a:r>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04AA0CA-0667-23CC-0A21-FC6D15A18A06}"/>
              </a:ext>
            </a:extLst>
          </p:cNvPr>
          <p:cNvGraphicFramePr>
            <a:graphicFrameLocks noGrp="1"/>
          </p:cNvGraphicFramePr>
          <p:nvPr>
            <p:ph idx="1"/>
            <p:extLst>
              <p:ext uri="{D42A27DB-BD31-4B8C-83A1-F6EECF244321}">
                <p14:modId xmlns:p14="http://schemas.microsoft.com/office/powerpoint/2010/main" val="62607412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7127038"/>
      </p:ext>
    </p:extLst>
  </p:cSld>
  <p:clrMapOvr>
    <a:masterClrMapping/>
  </p:clrMapOvr>
  <mc:AlternateContent xmlns:mc="http://schemas.openxmlformats.org/markup-compatibility/2006" xmlns:p14="http://schemas.microsoft.com/office/powerpoint/2010/main">
    <mc:Choice Requires="p14">
      <p:transition spd="slow" p14:dur="2000" advTm="30139"/>
    </mc:Choice>
    <mc:Fallback xmlns="">
      <p:transition spd="slow" advTm="30139"/>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A3DBE-6404-C938-2269-B42A8FF195F4}"/>
              </a:ext>
            </a:extLst>
          </p:cNvPr>
          <p:cNvSpPr>
            <a:spLocks noGrp="1"/>
          </p:cNvSpPr>
          <p:nvPr>
            <p:ph type="title"/>
          </p:nvPr>
        </p:nvSpPr>
        <p:spPr>
          <a:xfrm>
            <a:off x="838200" y="365125"/>
            <a:ext cx="10515600" cy="1325563"/>
          </a:xfrm>
        </p:spPr>
        <p:txBody>
          <a:bodyPr>
            <a:normAutofit/>
          </a:bodyPr>
          <a:lstStyle/>
          <a:p>
            <a:r>
              <a:rPr lang="en-GB" sz="5400"/>
              <a:t>Part 54 .1 of the Civil Procedure rules </a:t>
            </a:r>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DB6BE31-FF71-DDF7-A483-C171DB0B8C2D}"/>
              </a:ext>
            </a:extLst>
          </p:cNvPr>
          <p:cNvGraphicFramePr>
            <a:graphicFrameLocks noGrp="1"/>
          </p:cNvGraphicFramePr>
          <p:nvPr>
            <p:ph idx="1"/>
            <p:extLst>
              <p:ext uri="{D42A27DB-BD31-4B8C-83A1-F6EECF244321}">
                <p14:modId xmlns:p14="http://schemas.microsoft.com/office/powerpoint/2010/main" val="212487309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224691"/>
      </p:ext>
    </p:extLst>
  </p:cSld>
  <p:clrMapOvr>
    <a:masterClrMapping/>
  </p:clrMapOvr>
  <mc:AlternateContent xmlns:mc="http://schemas.openxmlformats.org/markup-compatibility/2006" xmlns:p14="http://schemas.microsoft.com/office/powerpoint/2010/main">
    <mc:Choice Requires="p14">
      <p:transition spd="slow" p14:dur="2000" advTm="31973"/>
    </mc:Choice>
    <mc:Fallback xmlns="">
      <p:transition spd="slow" advTm="31973"/>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5D2BB-19EC-6F1F-0B7F-F5491E6943E2}"/>
              </a:ext>
            </a:extLst>
          </p:cNvPr>
          <p:cNvSpPr>
            <a:spLocks noGrp="1"/>
          </p:cNvSpPr>
          <p:nvPr>
            <p:ph type="title"/>
          </p:nvPr>
        </p:nvSpPr>
        <p:spPr>
          <a:xfrm>
            <a:off x="425570" y="1066163"/>
            <a:ext cx="3566974" cy="5148371"/>
          </a:xfrm>
        </p:spPr>
        <p:txBody>
          <a:bodyPr>
            <a:normAutofit/>
          </a:bodyPr>
          <a:lstStyle/>
          <a:p>
            <a:r>
              <a:rPr lang="en-GB" sz="5400" dirty="0"/>
              <a:t>Summary</a:t>
            </a:r>
            <a:r>
              <a:rPr lang="en-GB" dirty="0"/>
              <a:t> </a:t>
            </a:r>
          </a:p>
        </p:txBody>
      </p:sp>
      <p:graphicFrame>
        <p:nvGraphicFramePr>
          <p:cNvPr id="5" name="Content Placeholder 2">
            <a:extLst>
              <a:ext uri="{FF2B5EF4-FFF2-40B4-BE49-F238E27FC236}">
                <a16:creationId xmlns:a16="http://schemas.microsoft.com/office/drawing/2014/main" id="{B2A2DDED-5053-6B4E-6775-0F686994DDB7}"/>
              </a:ext>
            </a:extLst>
          </p:cNvPr>
          <p:cNvGraphicFramePr>
            <a:graphicFrameLocks noGrp="1"/>
          </p:cNvGraphicFramePr>
          <p:nvPr>
            <p:ph idx="1"/>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5D339AB4-D410-AC64-A890-6E74F01648B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53871072"/>
      </p:ext>
    </p:extLst>
  </p:cSld>
  <p:clrMapOvr>
    <a:masterClrMapping/>
  </p:clrMapOvr>
  <mc:AlternateContent xmlns:mc="http://schemas.openxmlformats.org/markup-compatibility/2006" xmlns:p14="http://schemas.microsoft.com/office/powerpoint/2010/main">
    <mc:Choice Requires="p14">
      <p:transition spd="slow" p14:dur="2000" advTm="25307"/>
    </mc:Choice>
    <mc:Fallback xmlns="">
      <p:transition spd="slow" advTm="25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4DE178-AA0F-A8FF-EBDB-7934B1B2011C}"/>
              </a:ext>
            </a:extLst>
          </p:cNvPr>
          <p:cNvSpPr>
            <a:spLocks noGrp="1"/>
          </p:cNvSpPr>
          <p:nvPr>
            <p:ph type="title"/>
          </p:nvPr>
        </p:nvSpPr>
        <p:spPr>
          <a:xfrm>
            <a:off x="640080" y="325369"/>
            <a:ext cx="4368602" cy="1956841"/>
          </a:xfrm>
        </p:spPr>
        <p:txBody>
          <a:bodyPr anchor="b">
            <a:normAutofit/>
          </a:bodyPr>
          <a:lstStyle/>
          <a:p>
            <a:r>
              <a:rPr lang="en-US" sz="5400" dirty="0"/>
              <a:t>Any Questions?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DC159E-252E-B590-FA7F-943A56E71D6A}"/>
              </a:ext>
            </a:extLst>
          </p:cNvPr>
          <p:cNvSpPr>
            <a:spLocks noGrp="1"/>
          </p:cNvSpPr>
          <p:nvPr>
            <p:ph idx="1"/>
          </p:nvPr>
        </p:nvSpPr>
        <p:spPr>
          <a:xfrm>
            <a:off x="640080" y="2872899"/>
            <a:ext cx="4243589" cy="3320668"/>
          </a:xfrm>
        </p:spPr>
        <p:txBody>
          <a:bodyPr>
            <a:normAutofit/>
          </a:bodyPr>
          <a:lstStyle/>
          <a:p>
            <a:r>
              <a:rPr lang="en-US" sz="2200"/>
              <a:t>Note: There is not an online workshop next week </a:t>
            </a:r>
          </a:p>
        </p:txBody>
      </p:sp>
      <p:pic>
        <p:nvPicPr>
          <p:cNvPr id="5" name="Picture 4" descr="Colourful adhesive taps and pen on open notebook">
            <a:extLst>
              <a:ext uri="{FF2B5EF4-FFF2-40B4-BE49-F238E27FC236}">
                <a16:creationId xmlns:a16="http://schemas.microsoft.com/office/drawing/2014/main" id="{FF8DC118-F7FF-F42D-9EBA-CCFA5BE4D6F0}"/>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877571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f1a80af05e95d20f545fd438bc4c9338">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da077cf427519560f75a008f2ba8f2c"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F0102557-6293-4E7A-8308-8A328D074E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1CBE35-A11B-494C-9314-5095F4A1BCEB}">
  <ds:schemaRefs>
    <ds:schemaRef ds:uri="http://schemas.microsoft.com/sharepoint/v3/contenttype/forms"/>
  </ds:schemaRefs>
</ds:datastoreItem>
</file>

<file path=customXml/itemProps3.xml><?xml version="1.0" encoding="utf-8"?>
<ds:datastoreItem xmlns:ds="http://schemas.openxmlformats.org/officeDocument/2006/customXml" ds:itemID="{83792803-43E6-445A-A233-040EB75746FC}">
  <ds:schemaRefs>
    <ds:schemaRef ds:uri="http://schemas.microsoft.com/office/infopath/2007/PartnerControls"/>
    <ds:schemaRef ds:uri="http://purl.org/dc/dcmitype/"/>
    <ds:schemaRef ds:uri="http://purl.org/dc/elements/1.1/"/>
    <ds:schemaRef ds:uri="http://purl.org/dc/terms/"/>
    <ds:schemaRef ds:uri="04c7059f-bde8-4ce9-bb0f-e52888740953"/>
    <ds:schemaRef ds:uri="http://schemas.openxmlformats.org/package/2006/metadata/core-properties"/>
    <ds:schemaRef ds:uri="d8e79d84-78fb-44a9-92e9-d04bdd8f0359"/>
    <ds:schemaRef ds:uri="http://schemas.microsoft.com/office/2006/documentManagement/typ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894</TotalTime>
  <Words>905</Words>
  <Application>Microsoft Office PowerPoint</Application>
  <PresentationFormat>Widescreen</PresentationFormat>
  <Paragraphs>113</Paragraphs>
  <Slides>23</Slides>
  <Notes>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Calibri Light</vt:lpstr>
      <vt:lpstr>Söhne</vt:lpstr>
      <vt:lpstr>Office Theme</vt:lpstr>
      <vt:lpstr>Public Law</vt:lpstr>
      <vt:lpstr>Learning Objectives</vt:lpstr>
      <vt:lpstr>Zita’s Pre-recorded Session</vt:lpstr>
      <vt:lpstr>Exam Guidance </vt:lpstr>
      <vt:lpstr>Exam practice </vt:lpstr>
      <vt:lpstr>Exam Statue Book </vt:lpstr>
      <vt:lpstr>Exam Practice Questions</vt:lpstr>
      <vt:lpstr>Recap From last session</vt:lpstr>
      <vt:lpstr>PowerPoint Presentation</vt:lpstr>
      <vt:lpstr>Police Powers </vt:lpstr>
      <vt:lpstr>Powers of the police </vt:lpstr>
      <vt:lpstr>What piece of legislation governs the police? </vt:lpstr>
      <vt:lpstr>What piece of Legislation governs the police?</vt:lpstr>
      <vt:lpstr>Research Task</vt:lpstr>
      <vt:lpstr>Scenario 20mins </vt:lpstr>
      <vt:lpstr>Judicial Review</vt:lpstr>
      <vt:lpstr>Judicial Review </vt:lpstr>
      <vt:lpstr>Activity 15mins</vt:lpstr>
      <vt:lpstr>What is Judicial Review?</vt:lpstr>
      <vt:lpstr>When can a judicial review claim be brought?</vt:lpstr>
      <vt:lpstr>Part 54 .1 of the Civil Procedure rules </vt:lpstr>
      <vt:lpstr>Summary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Law</dc:title>
  <dc:creator>Laura Humphries</dc:creator>
  <cp:lastModifiedBy>Laura Humphries</cp:lastModifiedBy>
  <cp:revision>3</cp:revision>
  <dcterms:created xsi:type="dcterms:W3CDTF">2023-04-23T19:56:41Z</dcterms:created>
  <dcterms:modified xsi:type="dcterms:W3CDTF">2023-04-24T11:45:36Z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