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7" r:id="rId5"/>
    <p:sldMasterId id="2147483653" r:id="rId6"/>
    <p:sldMasterId id="2147483655" r:id="rId7"/>
  </p:sldMasterIdLst>
  <p:notesMasterIdLst>
    <p:notesMasterId r:id="rId10"/>
  </p:notesMasterIdLst>
  <p:handoutMasterIdLst>
    <p:handoutMasterId r:id="rId11"/>
  </p:handoutMasterIdLst>
  <p:sldIdLst>
    <p:sldId id="286" r:id="rId8"/>
    <p:sldId id="287" r:id="rId9"/>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59" autoAdjust="0"/>
    <p:restoredTop sz="95380" autoAdjust="0"/>
  </p:normalViewPr>
  <p:slideViewPr>
    <p:cSldViewPr snapToGrid="0" snapToObjects="1">
      <p:cViewPr varScale="1">
        <p:scale>
          <a:sx n="19" d="100"/>
          <a:sy n="19" d="100"/>
        </p:scale>
        <p:origin x="1632" y="72"/>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ornelius" userId="1356f96f76e7b615" providerId="LiveId" clId="{6818A260-1B6B-460A-A2AA-2E3C975A2FC6}"/>
    <pc:docChg chg="custSel modSld">
      <pc:chgData name="Rebecca Cornelius" userId="1356f96f76e7b615" providerId="LiveId" clId="{6818A260-1B6B-460A-A2AA-2E3C975A2FC6}" dt="2020-05-11T18:35:56.559" v="1" actId="478"/>
      <pc:docMkLst>
        <pc:docMk/>
      </pc:docMkLst>
      <pc:sldChg chg="delSp delAnim">
        <pc:chgData name="Rebecca Cornelius" userId="1356f96f76e7b615" providerId="LiveId" clId="{6818A260-1B6B-460A-A2AA-2E3C975A2FC6}" dt="2020-05-11T18:35:56.559" v="1" actId="478"/>
        <pc:sldMkLst>
          <pc:docMk/>
          <pc:sldMk cId="0" sldId="286"/>
        </pc:sldMkLst>
        <pc:picChg chg="del">
          <ac:chgData name="Rebecca Cornelius" userId="1356f96f76e7b615" providerId="LiveId" clId="{6818A260-1B6B-460A-A2AA-2E3C975A2FC6}" dt="2020-05-11T18:35:54.453" v="0" actId="478"/>
          <ac:picMkLst>
            <pc:docMk/>
            <pc:sldMk cId="0" sldId="286"/>
            <ac:picMk id="2" creationId="{43D2BBFB-7BA0-430A-8AF6-DF648C0F2C1C}"/>
          </ac:picMkLst>
        </pc:picChg>
        <pc:picChg chg="del">
          <ac:chgData name="Rebecca Cornelius" userId="1356f96f76e7b615" providerId="LiveId" clId="{6818A260-1B6B-460A-A2AA-2E3C975A2FC6}" dt="2020-05-11T18:35:56.559" v="1" actId="478"/>
          <ac:picMkLst>
            <pc:docMk/>
            <pc:sldMk cId="0" sldId="286"/>
            <ac:picMk id="3" creationId="{49869F45-38A3-4F9C-AD2F-516E9F37C912}"/>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rgbClr val="92D050"/>
              </a:solidFill>
              <a:ln w="19050">
                <a:solidFill>
                  <a:schemeClr val="lt1"/>
                </a:solidFill>
              </a:ln>
              <a:effectLst/>
            </c:spPr>
            <c:extLst>
              <c:ext xmlns:c16="http://schemas.microsoft.com/office/drawing/2014/chart" uri="{C3380CC4-5D6E-409C-BE32-E72D297353CC}">
                <c16:uniqueId val="{00000001-143D-412A-AD96-E8D80009EE8C}"/>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143D-412A-AD96-E8D80009EE8C}"/>
              </c:ext>
            </c:extLst>
          </c:dPt>
          <c:dPt>
            <c:idx val="2"/>
            <c:bubble3D val="0"/>
            <c:spPr>
              <a:solidFill>
                <a:srgbClr val="00B0F0"/>
              </a:solidFill>
              <a:ln w="19050">
                <a:solidFill>
                  <a:schemeClr val="lt1"/>
                </a:solidFill>
              </a:ln>
              <a:effectLst/>
            </c:spPr>
            <c:extLst>
              <c:ext xmlns:c16="http://schemas.microsoft.com/office/drawing/2014/chart" uri="{C3380CC4-5D6E-409C-BE32-E72D297353CC}">
                <c16:uniqueId val="{00000005-143D-412A-AD96-E8D80009EE8C}"/>
              </c:ext>
            </c:extLst>
          </c:dPt>
          <c:dPt>
            <c:idx val="3"/>
            <c:bubble3D val="0"/>
            <c:spPr>
              <a:solidFill>
                <a:srgbClr val="FF6699"/>
              </a:solidFill>
              <a:ln w="19050">
                <a:solidFill>
                  <a:schemeClr val="lt1"/>
                </a:solidFill>
              </a:ln>
              <a:effectLst/>
            </c:spPr>
            <c:extLst>
              <c:ext xmlns:c16="http://schemas.microsoft.com/office/drawing/2014/chart" uri="{C3380CC4-5D6E-409C-BE32-E72D297353CC}">
                <c16:uniqueId val="{00000007-143D-412A-AD96-E8D80009EE8C}"/>
              </c:ext>
            </c:extLst>
          </c:dPt>
          <c:dPt>
            <c:idx val="4"/>
            <c:bubble3D val="0"/>
            <c:spPr>
              <a:solidFill>
                <a:srgbClr val="FF0000"/>
              </a:solidFill>
              <a:ln w="19050">
                <a:solidFill>
                  <a:schemeClr val="lt1"/>
                </a:solidFill>
              </a:ln>
              <a:effectLst/>
            </c:spPr>
            <c:extLst>
              <c:ext xmlns:c16="http://schemas.microsoft.com/office/drawing/2014/chart" uri="{C3380CC4-5D6E-409C-BE32-E72D297353CC}">
                <c16:uniqueId val="{00000009-143D-412A-AD96-E8D80009EE8C}"/>
              </c:ext>
            </c:extLst>
          </c:dPt>
          <c:dPt>
            <c:idx val="5"/>
            <c:bubble3D val="0"/>
            <c:spPr>
              <a:solidFill>
                <a:srgbClr val="FFC000"/>
              </a:solidFill>
              <a:ln w="19050">
                <a:solidFill>
                  <a:schemeClr val="lt1"/>
                </a:solidFill>
              </a:ln>
              <a:effectLst/>
            </c:spPr>
            <c:extLst>
              <c:ext xmlns:c16="http://schemas.microsoft.com/office/drawing/2014/chart" uri="{C3380CC4-5D6E-409C-BE32-E72D297353CC}">
                <c16:uniqueId val="{0000000B-143D-412A-AD96-E8D80009EE8C}"/>
              </c:ext>
            </c:extLst>
          </c:dPt>
          <c:dPt>
            <c:idx val="6"/>
            <c:bubble3D val="0"/>
            <c:spPr>
              <a:solidFill>
                <a:srgbClr val="FFFF00"/>
              </a:solidFill>
              <a:ln w="19050">
                <a:solidFill>
                  <a:schemeClr val="lt1"/>
                </a:solidFill>
              </a:ln>
              <a:effectLst/>
            </c:spPr>
            <c:extLst>
              <c:ext xmlns:c16="http://schemas.microsoft.com/office/drawing/2014/chart" uri="{C3380CC4-5D6E-409C-BE32-E72D297353CC}">
                <c16:uniqueId val="{0000000D-143D-412A-AD96-E8D80009EE8C}"/>
              </c:ext>
            </c:extLst>
          </c:dPt>
          <c:dLbls>
            <c:dLbl>
              <c:idx val="6"/>
              <c:layout>
                <c:manualLayout>
                  <c:x val="-7.8398299144370326E-2"/>
                  <c:y val="2.458185705611159E-2"/>
                </c:manualLayout>
              </c:layou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D-143D-412A-AD96-E8D80009EE8C}"/>
                </c:ext>
              </c:extLst>
            </c:dLbl>
            <c:spPr>
              <a:noFill/>
              <a:ln>
                <a:noFill/>
              </a:ln>
              <a:effectLst/>
            </c:spPr>
            <c:txPr>
              <a:bodyPr rot="0" spcFirstLastPara="1" vertOverflow="ellipsis" vert="horz" wrap="square" lIns="38100" tIns="19050" rIns="38100" bIns="19050" anchor="ctr" anchorCtr="1">
                <a:spAutoFit/>
              </a:bodyPr>
              <a:lstStyle/>
              <a:p>
                <a:pPr>
                  <a:defRPr sz="2800" b="0" i="0" u="none" strike="noStrike" kern="1200" baseline="0">
                    <a:solidFill>
                      <a:schemeClr val="tx1">
                        <a:lumMod val="75000"/>
                        <a:lumOff val="25000"/>
                      </a:schemeClr>
                    </a:solidFill>
                    <a:latin typeface="Trebuchet MS" panose="020B0603020202020204" pitchFamily="34" charset="0"/>
                    <a:ea typeface="+mn-ea"/>
                    <a:cs typeface="+mn-cs"/>
                  </a:defRPr>
                </a:pPr>
                <a:endParaRPr lang="en-US"/>
              </a:p>
            </c:txPr>
            <c:showLegendKey val="0"/>
            <c:showVal val="0"/>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Sheet1!$A$2:$A$8</c:f>
              <c:strCache>
                <c:ptCount val="7"/>
                <c:pt idx="0">
                  <c:v>A Flying Start in Life </c:v>
                </c:pt>
                <c:pt idx="1">
                  <c:v>A Comprehensive Range of Education, Training and Learning Opportunities</c:v>
                </c:pt>
                <c:pt idx="2">
                  <c:v>The Best Possible Health, Free from Abuse, Victimisation and Exploitation</c:v>
                </c:pt>
                <c:pt idx="3">
                  <c:v>Play, Leisure, Sporting And Cultural Activities</c:v>
                </c:pt>
                <c:pt idx="4">
                  <c:v>Treated with Respect and have their Race and Cultural Identity Recognised</c:v>
                </c:pt>
                <c:pt idx="5">
                  <c:v>A Safe Home and Community </c:v>
                </c:pt>
                <c:pt idx="6">
                  <c:v>Children and Young People not Disadvantaged by Poverty</c:v>
                </c:pt>
              </c:strCache>
            </c:strRef>
          </c:cat>
          <c:val>
            <c:numRef>
              <c:f>Sheet1!$B$2:$B$8</c:f>
              <c:numCache>
                <c:formatCode>General</c:formatCode>
                <c:ptCount val="7"/>
                <c:pt idx="0">
                  <c:v>2.5</c:v>
                </c:pt>
                <c:pt idx="1">
                  <c:v>2.5</c:v>
                </c:pt>
                <c:pt idx="2">
                  <c:v>2.5</c:v>
                </c:pt>
                <c:pt idx="3">
                  <c:v>2.5</c:v>
                </c:pt>
                <c:pt idx="4">
                  <c:v>2.5</c:v>
                </c:pt>
                <c:pt idx="5">
                  <c:v>2.5</c:v>
                </c:pt>
                <c:pt idx="6">
                  <c:v>2.5</c:v>
                </c:pt>
              </c:numCache>
            </c:numRef>
          </c:val>
          <c:extLst>
            <c:ext xmlns:c16="http://schemas.microsoft.com/office/drawing/2014/chart" uri="{C3380CC4-5D6E-409C-BE32-E72D297353CC}">
              <c16:uniqueId val="{0000000E-143D-412A-AD96-E8D80009EE8C}"/>
            </c:ext>
          </c:extLst>
        </c:ser>
        <c:dLbls>
          <c:showLegendKey val="0"/>
          <c:showVal val="0"/>
          <c:showCatName val="1"/>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BEB763-3475-4C3D-B818-F0D6AD13535C}"/>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5711C9F4-AB31-4E10-B9F1-02B89642AF54}"/>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F664867E-C3C0-46AE-9623-C774B87BF309}" type="datetimeFigureOut">
              <a:rPr lang="en-US"/>
              <a:pPr>
                <a:defRPr/>
              </a:pPr>
              <a:t>5/11/2020</a:t>
            </a:fld>
            <a:endParaRPr lang="en-US"/>
          </a:p>
        </p:txBody>
      </p:sp>
      <p:sp>
        <p:nvSpPr>
          <p:cNvPr id="4" name="Footer Placeholder 3">
            <a:extLst>
              <a:ext uri="{FF2B5EF4-FFF2-40B4-BE49-F238E27FC236}">
                <a16:creationId xmlns:a16="http://schemas.microsoft.com/office/drawing/2014/main" id="{76BF7E7A-5D76-48FB-84ED-E3D3CD4B9AA1}"/>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84649AF4-2280-4C18-B437-54D80FE8D1B2}"/>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1116FC65-1543-4DA2-BD90-53968B296C3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E9199DE-2C4A-45C3-9809-DFDA452FD8FF}"/>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6846906-EF70-4E8B-92BA-4505552A82E3}"/>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65A6C6B6-CEB6-4752-A8F5-202D0C9B929E}" type="datetimeFigureOut">
              <a:rPr lang="en-US"/>
              <a:pPr>
                <a:defRPr/>
              </a:pPr>
              <a:t>5/11/2020</a:t>
            </a:fld>
            <a:endParaRPr lang="en-US" dirty="0"/>
          </a:p>
        </p:txBody>
      </p:sp>
      <p:sp>
        <p:nvSpPr>
          <p:cNvPr id="4" name="Slide Image Placeholder 3">
            <a:extLst>
              <a:ext uri="{FF2B5EF4-FFF2-40B4-BE49-F238E27FC236}">
                <a16:creationId xmlns:a16="http://schemas.microsoft.com/office/drawing/2014/main" id="{31467A5B-DDE7-42FE-B028-D7009AD9485C}"/>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5F8A2A25-DD2C-4462-88A9-E37E1596B75D}"/>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452A1E2D-858E-45DE-9672-58CB07F9474D}"/>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3E0D0394-0F3D-4100-839A-77E6265AA0B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348836B7-B81E-48F4-B253-FC45B4C182A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D16571F4-667B-401B-8C2C-B843B60572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0CEC3A86-8E86-4C74-95EB-5A41E71A3A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8196" name="Slide Number Placeholder 3">
            <a:extLst>
              <a:ext uri="{FF2B5EF4-FFF2-40B4-BE49-F238E27FC236}">
                <a16:creationId xmlns:a16="http://schemas.microsoft.com/office/drawing/2014/main" id="{8EDF444F-4922-4CA1-8E20-49BE79F0E80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4C341CD9-6BEB-4C0B-A9D1-8C3891A73347}"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5489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28897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080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4945922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BE247ED-F2A3-4BBD-9EC8-60818EDBC5C3}"/>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87677F52-5B0C-4346-8952-3DE8DD82AB41}"/>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B7AA3C53-3E27-477E-AC3A-8E058870F7BF}"/>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D630B778-6D1E-4342-8842-52D250566275}"/>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A95D49AD-27D7-4B29-878E-56A5DFEDCB3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98CB36F8-683B-47D6-8857-6B7BE082FC1C}"/>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71AEC2BB-F07D-41C1-BEDD-D279FB2C3987}"/>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5F28CE8D-7815-4844-BBC3-54FC48C0623E}"/>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6239DE7A-9892-44C2-92FD-F326FBD39BE3}"/>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AF93660F-9E48-4AFF-B9E4-365C1AC88D8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8DB0420A-851C-4410-90C4-4E66BEAC1A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D06CD4C2-3295-459D-B5C2-596C9E3659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7BFCED3E-7910-49B9-A93B-4A4D0DD60B7E}"/>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C5D31D47-B864-4F51-8551-4AF635C5DFA8}"/>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1E026D68-50DE-4C54-9F95-A1733ACD112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55CF4752-E607-44E9-AB92-52D5060F45B3}"/>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6780B334-A68B-4039-BB08-FFB9D2F6A2A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9EB519F5-93B5-42F0-B1DB-F075B32B811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43CCF30-72D9-4BA1-9B6D-4920996BCAD3}"/>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987457F-5BC5-414B-B048-36957403860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1D989A8-7CAA-4DD8-B09C-D7D0B3CD0D15}"/>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06862D3A-2861-4549-8617-B6DDC4CC38DB}"/>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0D08BF13-3A3F-4B06-8B3D-80D85BEFC593}"/>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4910B747-98E1-463B-9BB1-300BBADCA349}"/>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35378057-80B2-4D29-BAC0-15F630F4CF19}"/>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AD747BE7-3D09-49C9-AB27-69C7721C659C}"/>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F4A1BA43-9592-4117-B5BD-443190E79A0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46CA3BDF-F7B7-4E90-90AF-02B0D44F11A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134E6148-1803-4098-841D-C994B2CB111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27E450E0-28B4-4382-B49E-766A4EB311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7315B9DA-F814-4C8F-9019-59DE3367F5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D9AC9952-8A5C-415D-AB8F-80895A43AF00}"/>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1EA2029A-B7A7-4FFD-B805-1A7DB178C700}"/>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116CF0D1-24E5-4441-B8C8-985EEE3C117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0B8AA67B-BC55-4B2A-AE6F-683D62207C1B}"/>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209CF8D6-FD13-49B0-900B-B6833150C6AF}"/>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1E36F0C6-8F51-4D55-9BBD-20A77CDF5922}"/>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D75DF51-985F-4FAD-B3AD-A48B14B81AB6}"/>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C77D29A-DE4F-4166-8AB0-AD4AF47C43C4}"/>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95F79757-F9B7-4E54-B002-EF9E53FB60BC}"/>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E8A08819-CBE3-4724-BD7F-47FB0AB54053}"/>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B7C81537-9CCA-4DEB-8B10-98BAED6EA14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CD5CE332-0ACC-44F1-BCF2-92DD89FBBB01}"/>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B6840C76-4AD0-43AE-B863-FBFFCFF37463}"/>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898E4A81-9C2C-4EF4-A1F5-3B0303CAD22C}"/>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2A013671-6868-4CAC-BF49-8AF19F88FB3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76FD8A2E-1172-4E80-ACA0-3BC20CB66BE3}"/>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A91FBFB0-A123-437C-92FB-992E32726E4E}"/>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65BFD71E-D2E5-4F46-8C3F-ED0E9D891E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53042EE6-9E93-4C52-966C-3CC6DE9A86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16CF058C-C5B3-4C9F-AB1B-32C91BB3AF2A}"/>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17F96BC5-973B-4A4C-9DD8-B28CC53EA2A8}"/>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30184B9F-C292-491A-913B-8E99D2D411AC}"/>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3F207721-708A-4386-9E10-551B4C761155}"/>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E76CB57A-6DD6-4493-96A1-8295BCF097F7}"/>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D0C08920-977E-430A-9899-D2072A46BD3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D686CC-8BD5-4BA4-83A8-707B4AF5E37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8AA2E36-912A-4024-A396-2383DEFECE5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92ED790-C967-4CB9-947E-D7E1BC2248E8}"/>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8C2D6EC7-5A9F-4029-89F0-8CECA6B71470}"/>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0792F350-1E73-447F-A7F3-761A537B2EB1}"/>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53E6FA1C-17E5-4524-B0F8-84AA892219A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BC1E3629-3B48-4641-A225-38573E80B1DA}"/>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C145B5DF-5EFC-4FDF-AAC3-6656CEAA51B6}"/>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CD45486A-37D5-4B1C-9F31-82941FFC89C3}"/>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4AF86E7D-9ED9-4AB6-8B1B-CBB741396475}"/>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2AB44F20-C700-467B-8C09-352BB7206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429464B0-7AC0-4888-9087-93C93D011A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6AAD1E57-42D6-4362-806F-31A50414F346}"/>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04110622-18C3-4844-BCEC-0239457FA61F}"/>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2E018B5A-DAF0-45E5-A197-4AB3677C2C5B}"/>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7862796B-9146-4AC4-A384-24CBDD8B64FE}"/>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D3EFECF5-7D80-4985-9433-FB293D8AF4E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EDD93862-E508-4D67-B54C-5813EEE4BEB2}"/>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6C6ACA8-0C8A-4F5A-9446-3CB645EEFDCA}"/>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5D49981-B484-4129-9A87-2761541D2E45}"/>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www.princes-trust.org.uk/" TargetMode="External"/><Relationship Id="rId13" Type="http://schemas.openxmlformats.org/officeDocument/2006/relationships/hyperlink" Target="https://gov.wales/free-breakfast-primary-schools" TargetMode="External"/><Relationship Id="rId3" Type="http://schemas.openxmlformats.org/officeDocument/2006/relationships/hyperlink" Target="https://www.childreninwales.org.uk/resources/bullying/" TargetMode="External"/><Relationship Id="rId7" Type="http://schemas.openxmlformats.org/officeDocument/2006/relationships/hyperlink" Target="https://assets.publishing.service.gov.uk/government/uploads/system/uploads/attachment_data/file/278837/prisoners-childhood-family-backgrounds.pdf" TargetMode="External"/><Relationship Id="rId12" Type="http://schemas.openxmlformats.org/officeDocument/2006/relationships/hyperlink" Target="https://dera.ioe.ac.uk/7717/1/090415rightstoactionen.pdf" TargetMode="External"/><Relationship Id="rId2" Type="http://schemas.openxmlformats.org/officeDocument/2006/relationships/hyperlink" Target="https://www.theguardian.com/education/2019/jun/27/fewer-secondary-teachers-juggling-bigger-classes-dfe-data-shows" TargetMode="External"/><Relationship Id="rId1" Type="http://schemas.openxmlformats.org/officeDocument/2006/relationships/slideLayout" Target="../slideLayouts/slideLayout4.xml"/><Relationship Id="rId6" Type="http://schemas.openxmlformats.org/officeDocument/2006/relationships/hyperlink" Target="https://kidscape.org.uk/news/2018/november/hope-for-children-and-families-experiencing-bullying-in-wales/" TargetMode="External"/><Relationship Id="rId11" Type="http://schemas.openxmlformats.org/officeDocument/2006/relationships/hyperlink" Target="https://www.gov.uk/government/groups/the-child-poverty-unit" TargetMode="External"/><Relationship Id="rId5" Type="http://schemas.openxmlformats.org/officeDocument/2006/relationships/hyperlink" Target="https://www.estyn.gov.wales/sites/www.estyn.gov.wales/files/documents/Action%20on%20bullying%20-%20June%202014.pdf" TargetMode="External"/><Relationship Id="rId10" Type="http://schemas.openxmlformats.org/officeDocument/2006/relationships/hyperlink" Target="https://dera.ioe.ac.uk/5147/1/learning_country_paving_document.pdf" TargetMode="External"/><Relationship Id="rId4" Type="http://schemas.openxmlformats.org/officeDocument/2006/relationships/hyperlink" Target="https://www.jrf.org.uk/report/poverty-and-low-educational-achievement-wales" TargetMode="External"/><Relationship Id="rId9" Type="http://schemas.openxmlformats.org/officeDocument/2006/relationships/hyperlink" Target="https://statswales.gov.wales/Catalogue/Community-Safety-and-Social-Inclusion/Poverty" TargetMode="External"/><Relationship Id="rId14" Type="http://schemas.openxmlformats.org/officeDocument/2006/relationships/hyperlink" Target="https://www.ysgoltirdeunaw.co.uk/ysgol-newydd-new-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987A25F-4C2B-4AE2-AA7E-BBD43F2FD62B}"/>
              </a:ext>
            </a:extLst>
          </p:cNvPr>
          <p:cNvSpPr>
            <a:spLocks noGrp="1"/>
          </p:cNvSpPr>
          <p:nvPr>
            <p:ph type="body" sz="quarter" idx="10"/>
          </p:nvPr>
        </p:nvSpPr>
        <p:spPr>
          <a:xfrm>
            <a:off x="1004892" y="16394613"/>
            <a:ext cx="13591277" cy="1545016"/>
          </a:xfrm>
        </p:spPr>
        <p:txBody>
          <a:bodyPr/>
          <a:lstStyle/>
          <a:p>
            <a:pPr marL="1645838" indent="-1645838" defTabSz="4388900" eaLnBrk="1" fontAlgn="auto" hangingPunct="1">
              <a:spcAft>
                <a:spcPts val="0"/>
              </a:spcAft>
              <a:defRPr/>
            </a:pPr>
            <a:r>
              <a:rPr lang="en-US" sz="3200" dirty="0"/>
              <a:t>The 7 core aims of the Right to Action (2004) were translated from the</a:t>
            </a:r>
          </a:p>
          <a:p>
            <a:pPr marL="1645838" indent="-1645838" defTabSz="4388900" eaLnBrk="1" fontAlgn="auto" hangingPunct="1">
              <a:spcAft>
                <a:spcPts val="0"/>
              </a:spcAft>
              <a:defRPr/>
            </a:pPr>
            <a:r>
              <a:rPr lang="en-US" sz="3200" dirty="0"/>
              <a:t>UN Convention on the Rights of the Child (UNCRC) Annex 1.</a:t>
            </a:r>
          </a:p>
        </p:txBody>
      </p:sp>
      <p:sp>
        <p:nvSpPr>
          <p:cNvPr id="7217" name="Text Placeholder 7216">
            <a:extLst>
              <a:ext uri="{FF2B5EF4-FFF2-40B4-BE49-F238E27FC236}">
                <a16:creationId xmlns:a16="http://schemas.microsoft.com/office/drawing/2014/main" id="{4B6C77CA-7113-406C-9983-FF891A103BC1}"/>
              </a:ext>
            </a:extLst>
          </p:cNvPr>
          <p:cNvSpPr>
            <a:spLocks noGrp="1"/>
          </p:cNvSpPr>
          <p:nvPr>
            <p:ph type="body" sz="quarter" idx="11"/>
          </p:nvPr>
        </p:nvSpPr>
        <p:spPr>
          <a:xfrm>
            <a:off x="922337" y="5265739"/>
            <a:ext cx="13591277" cy="754045"/>
          </a:xfrm>
        </p:spPr>
        <p:txBody>
          <a:bodyPr/>
          <a:lstStyle/>
          <a:p>
            <a:r>
              <a:rPr lang="en-GB" dirty="0"/>
              <a:t>7 Core Aims</a:t>
            </a:r>
          </a:p>
        </p:txBody>
      </p:sp>
      <p:sp>
        <p:nvSpPr>
          <p:cNvPr id="7226" name="Text Placeholder 7225">
            <a:extLst>
              <a:ext uri="{FF2B5EF4-FFF2-40B4-BE49-F238E27FC236}">
                <a16:creationId xmlns:a16="http://schemas.microsoft.com/office/drawing/2014/main" id="{547D6E59-C816-4ED7-A1B0-B32D75B00304}"/>
              </a:ext>
            </a:extLst>
          </p:cNvPr>
          <p:cNvSpPr>
            <a:spLocks noGrp="1"/>
          </p:cNvSpPr>
          <p:nvPr>
            <p:ph type="body" sz="quarter" idx="23"/>
          </p:nvPr>
        </p:nvSpPr>
        <p:spPr>
          <a:xfrm>
            <a:off x="15388938" y="6825157"/>
            <a:ext cx="13219063" cy="13856079"/>
          </a:xfrm>
        </p:spPr>
        <p:txBody>
          <a:bodyPr/>
          <a:lstStyle/>
          <a:p>
            <a:r>
              <a:rPr lang="en-GB" sz="3200" dirty="0"/>
              <a:t>Most schools have anti-bullying week where they have numerous </a:t>
            </a:r>
          </a:p>
          <a:p>
            <a:r>
              <a:rPr lang="en-GB" sz="3200" dirty="0"/>
              <a:t>Tasks and speakers all about bullying which shows children it is </a:t>
            </a:r>
          </a:p>
          <a:p>
            <a:r>
              <a:rPr lang="en-GB" sz="3200" dirty="0"/>
              <a:t>important, and they will be more likely to remember. In 2018 a </a:t>
            </a:r>
          </a:p>
          <a:p>
            <a:r>
              <a:rPr lang="en-GB" sz="3200" dirty="0"/>
              <a:t>charity Kidscape did ZAP workshops to help children that are bullied </a:t>
            </a:r>
          </a:p>
          <a:p>
            <a:r>
              <a:rPr lang="en-GB" sz="3200" dirty="0"/>
              <a:t>raise their self esteem and confidence. While in 2015 the charity </a:t>
            </a:r>
          </a:p>
          <a:p>
            <a:r>
              <a:rPr lang="en-GB" sz="3200" dirty="0"/>
              <a:t>Children in wales made anti-bullying pamphlets and healthy </a:t>
            </a:r>
          </a:p>
          <a:p>
            <a:r>
              <a:rPr lang="en-GB" sz="3200" dirty="0"/>
              <a:t>relationship posters to raise awareness about bullying. Research </a:t>
            </a:r>
          </a:p>
          <a:p>
            <a:r>
              <a:rPr lang="en-GB" sz="3200" dirty="0"/>
              <a:t>Estyn did in (2014) showed that “Most schools hold an ‘anti-bullying </a:t>
            </a:r>
          </a:p>
          <a:p>
            <a:r>
              <a:rPr lang="en-GB" sz="3200" dirty="0"/>
              <a:t>week’ annually that normally includes issues related to the protected </a:t>
            </a:r>
          </a:p>
          <a:p>
            <a:r>
              <a:rPr lang="en-GB" sz="3200" dirty="0"/>
              <a:t>characteristics.” and that “These weeks usually focus on developing </a:t>
            </a:r>
          </a:p>
          <a:p>
            <a:r>
              <a:rPr lang="en-GB" sz="3200" dirty="0"/>
              <a:t>pupils’ personal, social and emotional skills, including greater </a:t>
            </a:r>
          </a:p>
          <a:p>
            <a:r>
              <a:rPr lang="en-GB" sz="3200" dirty="0"/>
              <a:t>resilience in dealing with bullying.”</a:t>
            </a:r>
          </a:p>
          <a:p>
            <a:endParaRPr lang="en-GB" sz="3200" dirty="0"/>
          </a:p>
          <a:p>
            <a:r>
              <a:rPr lang="en-GB" sz="3200" dirty="0"/>
              <a:t>Gorseinon community garden project helps children socialize with </a:t>
            </a:r>
          </a:p>
          <a:p>
            <a:r>
              <a:rPr lang="en-GB" sz="3200" dirty="0"/>
              <a:t>other children that have had the same experience and ensure that </a:t>
            </a:r>
          </a:p>
          <a:p>
            <a:r>
              <a:rPr lang="en-GB" sz="3200" dirty="0"/>
              <a:t>everyone gets a chance to acquire some new skills and a new hobby </a:t>
            </a:r>
          </a:p>
          <a:p>
            <a:r>
              <a:rPr lang="en-GB" sz="3200" dirty="0"/>
              <a:t>to keep them busy. The project hopes to get children find a new </a:t>
            </a:r>
          </a:p>
          <a:p>
            <a:r>
              <a:rPr lang="en-GB" sz="3200" dirty="0"/>
              <a:t>passion and to take their frustration out on weeds instead of other </a:t>
            </a:r>
          </a:p>
          <a:p>
            <a:r>
              <a:rPr lang="en-GB" sz="3200" dirty="0"/>
              <a:t>people. The princes trust helps support children get a job, develop </a:t>
            </a:r>
          </a:p>
          <a:p>
            <a:r>
              <a:rPr lang="en-GB" sz="3200" dirty="0"/>
              <a:t>new skills and financial support, there aim is to help children get a </a:t>
            </a:r>
          </a:p>
          <a:p>
            <a:r>
              <a:rPr lang="en-GB" sz="3200" dirty="0"/>
              <a:t>fresh start and to move on, this is beneficial to children that really </a:t>
            </a:r>
          </a:p>
          <a:p>
            <a:r>
              <a:rPr lang="en-GB" sz="3200" dirty="0"/>
              <a:t>do want to turn there lives around as being excluded from school can </a:t>
            </a:r>
          </a:p>
          <a:p>
            <a:r>
              <a:rPr lang="en-GB" sz="3200" dirty="0"/>
              <a:t>be a wake up call to some.</a:t>
            </a:r>
          </a:p>
        </p:txBody>
      </p:sp>
      <p:sp>
        <p:nvSpPr>
          <p:cNvPr id="7227" name="Text Placeholder 7226">
            <a:extLst>
              <a:ext uri="{FF2B5EF4-FFF2-40B4-BE49-F238E27FC236}">
                <a16:creationId xmlns:a16="http://schemas.microsoft.com/office/drawing/2014/main" id="{21549C01-0733-4BD0-8AB9-369848CF165A}"/>
              </a:ext>
            </a:extLst>
          </p:cNvPr>
          <p:cNvSpPr>
            <a:spLocks noGrp="1"/>
          </p:cNvSpPr>
          <p:nvPr>
            <p:ph type="body" sz="quarter" idx="24"/>
          </p:nvPr>
        </p:nvSpPr>
        <p:spPr>
          <a:xfrm>
            <a:off x="15174811" y="5301130"/>
            <a:ext cx="13579475" cy="1437308"/>
          </a:xfrm>
        </p:spPr>
        <p:txBody>
          <a:bodyPr/>
          <a:lstStyle/>
          <a:p>
            <a:r>
              <a:rPr lang="en-GB" dirty="0"/>
              <a:t>How it Benefits Children and Young People and</a:t>
            </a:r>
          </a:p>
          <a:p>
            <a:r>
              <a:rPr lang="en-GB" dirty="0"/>
              <a:t> what progress has been made</a:t>
            </a:r>
          </a:p>
        </p:txBody>
      </p:sp>
      <p:sp>
        <p:nvSpPr>
          <p:cNvPr id="7228" name="Text Placeholder 7227">
            <a:extLst>
              <a:ext uri="{FF2B5EF4-FFF2-40B4-BE49-F238E27FC236}">
                <a16:creationId xmlns:a16="http://schemas.microsoft.com/office/drawing/2014/main" id="{FBF2D1AE-F7B7-49D4-B0E6-D88E85ADAF5E}"/>
              </a:ext>
            </a:extLst>
          </p:cNvPr>
          <p:cNvSpPr>
            <a:spLocks noGrp="1"/>
          </p:cNvSpPr>
          <p:nvPr>
            <p:ph type="body" sz="quarter" idx="25"/>
          </p:nvPr>
        </p:nvSpPr>
        <p:spPr>
          <a:xfrm>
            <a:off x="29395741" y="5265739"/>
            <a:ext cx="13576029" cy="1323431"/>
          </a:xfrm>
        </p:spPr>
        <p:txBody>
          <a:bodyPr/>
          <a:lstStyle/>
          <a:p>
            <a:r>
              <a:rPr lang="en-GB" dirty="0"/>
              <a:t>Aims 2 - A Comprehensive Range of Education, Training and Learning Opportunities</a:t>
            </a:r>
          </a:p>
        </p:txBody>
      </p:sp>
      <p:sp>
        <p:nvSpPr>
          <p:cNvPr id="7229" name="Text Placeholder 7228">
            <a:extLst>
              <a:ext uri="{FF2B5EF4-FFF2-40B4-BE49-F238E27FC236}">
                <a16:creationId xmlns:a16="http://schemas.microsoft.com/office/drawing/2014/main" id="{02B2C259-4B19-4561-833A-C7F85F25D9F4}"/>
              </a:ext>
            </a:extLst>
          </p:cNvPr>
          <p:cNvSpPr>
            <a:spLocks noGrp="1"/>
          </p:cNvSpPr>
          <p:nvPr>
            <p:ph type="body" sz="quarter" idx="26"/>
          </p:nvPr>
        </p:nvSpPr>
        <p:spPr>
          <a:xfrm>
            <a:off x="29463584" y="7107875"/>
            <a:ext cx="13576029" cy="24985279"/>
          </a:xfrm>
        </p:spPr>
        <p:txBody>
          <a:bodyPr/>
          <a:lstStyle/>
          <a:p>
            <a:r>
              <a:rPr lang="en-GB" sz="3200" dirty="0"/>
              <a:t>Rights to action (2004) aims to narrow the gap between the least and </a:t>
            </a:r>
          </a:p>
          <a:p>
            <a:r>
              <a:rPr lang="en-GB" sz="3200" dirty="0"/>
              <a:t>the best performing schools, while a link between poverty and poor </a:t>
            </a:r>
          </a:p>
          <a:p>
            <a:r>
              <a:rPr lang="en-GB" sz="3200" dirty="0"/>
              <a:t>performance had been identified with further research into this </a:t>
            </a:r>
          </a:p>
          <a:p>
            <a:r>
              <a:rPr lang="en-GB" sz="3200" dirty="0"/>
              <a:t>ongoing. 16 years later further research has shown that there is a clear </a:t>
            </a:r>
          </a:p>
          <a:p>
            <a:r>
              <a:rPr lang="en-GB" sz="3200" dirty="0"/>
              <a:t>link between poverty and how children perform in school and the </a:t>
            </a:r>
          </a:p>
          <a:p>
            <a:r>
              <a:rPr lang="en-GB" sz="3200" dirty="0"/>
              <a:t>process to bridge this gap is ongoing with communities, charities and </a:t>
            </a:r>
          </a:p>
          <a:p>
            <a:r>
              <a:rPr lang="en-GB" sz="3200" dirty="0"/>
              <a:t>the welsh government working together to provide support.</a:t>
            </a:r>
          </a:p>
          <a:p>
            <a:endParaRPr lang="en-GB" sz="3200" dirty="0"/>
          </a:p>
          <a:p>
            <a:r>
              <a:rPr lang="en-GB" sz="3200" dirty="0"/>
              <a:t>In September 2003 2.3% of infant pupils were still in classes over 30 </a:t>
            </a:r>
          </a:p>
          <a:p>
            <a:r>
              <a:rPr lang="en-GB" sz="3200" dirty="0"/>
              <a:t>while with additional funding junior pupils had decreased 16% since </a:t>
            </a:r>
          </a:p>
          <a:p>
            <a:r>
              <a:rPr lang="en-GB" sz="3200" dirty="0"/>
              <a:t>2000 (Right to Action, 2004). The welsh government planned to give </a:t>
            </a:r>
          </a:p>
          <a:p>
            <a:r>
              <a:rPr lang="en-GB" sz="3200" dirty="0"/>
              <a:t>more funding between 2004 and 2005 to remove overcrowding in </a:t>
            </a:r>
          </a:p>
          <a:p>
            <a:r>
              <a:rPr lang="en-GB" sz="3200" dirty="0"/>
              <a:t>school classrooms. Unfortunately, the size of classrooms has not </a:t>
            </a:r>
          </a:p>
          <a:p>
            <a:r>
              <a:rPr lang="en-GB" sz="3200" dirty="0"/>
              <a:t>improved with old buildings not being able to cope with the number of </a:t>
            </a:r>
          </a:p>
          <a:p>
            <a:r>
              <a:rPr lang="en-GB" sz="3200" dirty="0"/>
              <a:t>pupils and most primary schools have 2 to 3 classes per year with the </a:t>
            </a:r>
          </a:p>
          <a:p>
            <a:r>
              <a:rPr lang="en-GB" sz="3200" dirty="0"/>
              <a:t>average number of pupils per year being around 60 children. While the </a:t>
            </a:r>
          </a:p>
          <a:p>
            <a:r>
              <a:rPr lang="en-GB" sz="3200" dirty="0"/>
              <a:t>number of pupils is increasing the number of teachers in schools is </a:t>
            </a:r>
          </a:p>
          <a:p>
            <a:r>
              <a:rPr lang="en-GB" sz="3200" dirty="0"/>
              <a:t>going down with the lack of funding (Guardian, 2019) which means that </a:t>
            </a:r>
          </a:p>
          <a:p>
            <a:r>
              <a:rPr lang="en-GB" sz="3200" dirty="0"/>
              <a:t>classes are put together in one room to help with the lack of teachers.</a:t>
            </a:r>
          </a:p>
          <a:p>
            <a:r>
              <a:rPr lang="en-GB" sz="3200" dirty="0"/>
              <a:t> </a:t>
            </a:r>
          </a:p>
          <a:p>
            <a:r>
              <a:rPr lang="en-GB" sz="3200" dirty="0"/>
              <a:t>Bullying is a very big issue in schools and the right to action (2004) </a:t>
            </a:r>
          </a:p>
          <a:p>
            <a:r>
              <a:rPr lang="en-GB" sz="3200" dirty="0"/>
              <a:t>explained that in the future schools will have to teach children about </a:t>
            </a:r>
          </a:p>
          <a:p>
            <a:r>
              <a:rPr lang="en-GB" sz="3200" dirty="0"/>
              <a:t>bullying and how to act and respect each other. Measures are also </a:t>
            </a:r>
          </a:p>
          <a:p>
            <a:r>
              <a:rPr lang="en-GB" sz="3200" dirty="0"/>
              <a:t>being placed with schools increasing the number of staff they have</a:t>
            </a:r>
          </a:p>
          <a:p>
            <a:r>
              <a:rPr lang="en-GB" sz="3200" dirty="0"/>
              <a:t>supervising breaktime and lunchtime while also having an anti-bullying </a:t>
            </a:r>
          </a:p>
          <a:p>
            <a:r>
              <a:rPr lang="en-GB" sz="3200" dirty="0"/>
              <a:t>policy which explains to parents and guardians how the schools </a:t>
            </a:r>
          </a:p>
          <a:p>
            <a:r>
              <a:rPr lang="en-GB" sz="3200" dirty="0"/>
              <a:t>prevents and deals with bullying between pupils. Over the years the </a:t>
            </a:r>
          </a:p>
          <a:p>
            <a:r>
              <a:rPr lang="en-GB" sz="3200" dirty="0"/>
              <a:t>way children bully each other has changed with the introduction of </a:t>
            </a:r>
          </a:p>
          <a:p>
            <a:r>
              <a:rPr lang="en-GB" sz="3200" dirty="0"/>
              <a:t>online bullying as it is difficult to control who your child interacts with </a:t>
            </a:r>
          </a:p>
          <a:p>
            <a:r>
              <a:rPr lang="en-GB" sz="3200" dirty="0"/>
              <a:t>on the internet. </a:t>
            </a:r>
          </a:p>
          <a:p>
            <a:endParaRPr lang="en-GB" sz="3200" dirty="0"/>
          </a:p>
          <a:p>
            <a:r>
              <a:rPr lang="en-GB" sz="3200" dirty="0"/>
              <a:t>Right to action also aims to better support children that are excluded </a:t>
            </a:r>
          </a:p>
          <a:p>
            <a:r>
              <a:rPr lang="en-GB" sz="3200" dirty="0"/>
              <a:t>from school by working with charities such as Gorseinon community </a:t>
            </a:r>
          </a:p>
          <a:p>
            <a:r>
              <a:rPr lang="en-GB" sz="3200" dirty="0"/>
              <a:t>garden project and Princes trust. Children that are excluded from </a:t>
            </a:r>
          </a:p>
          <a:p>
            <a:r>
              <a:rPr lang="en-GB" sz="3200" dirty="0"/>
              <a:t>school are encouraged to join community groups and find alternative </a:t>
            </a:r>
          </a:p>
          <a:p>
            <a:r>
              <a:rPr lang="en-GB" sz="3200" dirty="0"/>
              <a:t>schooling. There is no evidence that being permanently excluded from </a:t>
            </a:r>
          </a:p>
          <a:p>
            <a:r>
              <a:rPr lang="en-GB" sz="3200" dirty="0"/>
              <a:t>School increases the chance that the child will spend their life in jail </a:t>
            </a:r>
          </a:p>
          <a:p>
            <a:r>
              <a:rPr lang="en-GB" sz="3200" dirty="0"/>
              <a:t>as when the Ministry of Justice did research into inmates from a prison </a:t>
            </a:r>
          </a:p>
          <a:p>
            <a:r>
              <a:rPr lang="en-GB" sz="3200" dirty="0"/>
              <a:t>in 2012 59% of them were frequently in trouble and skipped school </a:t>
            </a:r>
          </a:p>
          <a:p>
            <a:r>
              <a:rPr lang="en-GB" sz="3200" dirty="0"/>
              <a:t>while only 42% were expelled. Right to action aims to ensure that </a:t>
            </a:r>
          </a:p>
          <a:p>
            <a:r>
              <a:rPr lang="en-GB" sz="3200" dirty="0"/>
              <a:t>children that are excluded do get the qualifications they need to get a </a:t>
            </a:r>
          </a:p>
          <a:p>
            <a:r>
              <a:rPr lang="en-GB" sz="3200" dirty="0"/>
              <a:t>good job.</a:t>
            </a:r>
          </a:p>
        </p:txBody>
      </p:sp>
      <p:sp>
        <p:nvSpPr>
          <p:cNvPr id="7216" name="Title 7215">
            <a:extLst>
              <a:ext uri="{FF2B5EF4-FFF2-40B4-BE49-F238E27FC236}">
                <a16:creationId xmlns:a16="http://schemas.microsoft.com/office/drawing/2014/main" id="{4E090E3F-6CCE-427E-BC6E-215E4D18013E}"/>
              </a:ext>
            </a:extLst>
          </p:cNvPr>
          <p:cNvSpPr>
            <a:spLocks noGrp="1"/>
          </p:cNvSpPr>
          <p:nvPr>
            <p:ph type="title"/>
          </p:nvPr>
        </p:nvSpPr>
        <p:spPr>
          <a:xfrm>
            <a:off x="5942994" y="1752600"/>
            <a:ext cx="32009976" cy="1447800"/>
          </a:xfrm>
        </p:spPr>
        <p:txBody>
          <a:bodyPr/>
          <a:lstStyle/>
          <a:p>
            <a:r>
              <a:rPr lang="en-GB" dirty="0"/>
              <a:t>A Comprehensive Range of Education, </a:t>
            </a:r>
            <a:br>
              <a:rPr lang="en-GB" dirty="0"/>
            </a:br>
            <a:r>
              <a:rPr lang="en-GB" dirty="0"/>
              <a:t>Training and Learning Opportunities</a:t>
            </a:r>
          </a:p>
        </p:txBody>
      </p:sp>
      <p:sp>
        <p:nvSpPr>
          <p:cNvPr id="7234" name="Text Placeholder 7233">
            <a:extLst>
              <a:ext uri="{FF2B5EF4-FFF2-40B4-BE49-F238E27FC236}">
                <a16:creationId xmlns:a16="http://schemas.microsoft.com/office/drawing/2014/main" id="{29870046-64B8-4337-8335-0F88658FFB2F}"/>
              </a:ext>
            </a:extLst>
          </p:cNvPr>
          <p:cNvSpPr>
            <a:spLocks noGrp="1"/>
          </p:cNvSpPr>
          <p:nvPr>
            <p:ph type="body" sz="quarter" idx="95"/>
          </p:nvPr>
        </p:nvSpPr>
        <p:spPr/>
        <p:txBody>
          <a:bodyPr/>
          <a:lstStyle/>
          <a:p>
            <a:endParaRPr lang="en-GB"/>
          </a:p>
        </p:txBody>
      </p:sp>
      <p:sp>
        <p:nvSpPr>
          <p:cNvPr id="7235" name="Text Placeholder 7234">
            <a:extLst>
              <a:ext uri="{FF2B5EF4-FFF2-40B4-BE49-F238E27FC236}">
                <a16:creationId xmlns:a16="http://schemas.microsoft.com/office/drawing/2014/main" id="{A5A3B222-CB4A-4F9D-92B0-2E8665734E36}"/>
              </a:ext>
            </a:extLst>
          </p:cNvPr>
          <p:cNvSpPr>
            <a:spLocks noGrp="1"/>
          </p:cNvSpPr>
          <p:nvPr>
            <p:ph type="body" sz="quarter" idx="107"/>
          </p:nvPr>
        </p:nvSpPr>
        <p:spPr/>
        <p:txBody>
          <a:bodyPr/>
          <a:lstStyle/>
          <a:p>
            <a:endParaRPr lang="en-GB"/>
          </a:p>
        </p:txBody>
      </p:sp>
      <p:sp>
        <p:nvSpPr>
          <p:cNvPr id="7237" name="Text Placeholder 7236">
            <a:extLst>
              <a:ext uri="{FF2B5EF4-FFF2-40B4-BE49-F238E27FC236}">
                <a16:creationId xmlns:a16="http://schemas.microsoft.com/office/drawing/2014/main" id="{1D04ED8C-A08D-4FD8-87BB-50AF13D83E80}"/>
              </a:ext>
            </a:extLst>
          </p:cNvPr>
          <p:cNvSpPr>
            <a:spLocks noGrp="1"/>
          </p:cNvSpPr>
          <p:nvPr>
            <p:ph type="body" sz="quarter" idx="116"/>
          </p:nvPr>
        </p:nvSpPr>
        <p:spPr/>
        <p:txBody>
          <a:bodyPr/>
          <a:lstStyle/>
          <a:p>
            <a:endParaRPr lang="en-GB"/>
          </a:p>
        </p:txBody>
      </p:sp>
      <p:sp>
        <p:nvSpPr>
          <p:cNvPr id="7238" name="Text Placeholder 7237">
            <a:extLst>
              <a:ext uri="{FF2B5EF4-FFF2-40B4-BE49-F238E27FC236}">
                <a16:creationId xmlns:a16="http://schemas.microsoft.com/office/drawing/2014/main" id="{D9630EC6-CF66-4801-B3AD-331BBCB7FBE6}"/>
              </a:ext>
            </a:extLst>
          </p:cNvPr>
          <p:cNvSpPr>
            <a:spLocks noGrp="1"/>
          </p:cNvSpPr>
          <p:nvPr>
            <p:ph type="body" sz="quarter" idx="117"/>
          </p:nvPr>
        </p:nvSpPr>
        <p:spPr/>
        <p:txBody>
          <a:bodyPr/>
          <a:lstStyle/>
          <a:p>
            <a:endParaRPr lang="en-GB"/>
          </a:p>
        </p:txBody>
      </p:sp>
      <p:sp>
        <p:nvSpPr>
          <p:cNvPr id="7239" name="Text Placeholder 7238">
            <a:extLst>
              <a:ext uri="{FF2B5EF4-FFF2-40B4-BE49-F238E27FC236}">
                <a16:creationId xmlns:a16="http://schemas.microsoft.com/office/drawing/2014/main" id="{AEF4E19D-2019-4114-AAB8-375F5A5C187A}"/>
              </a:ext>
            </a:extLst>
          </p:cNvPr>
          <p:cNvSpPr>
            <a:spLocks noGrp="1"/>
          </p:cNvSpPr>
          <p:nvPr>
            <p:ph type="body" sz="quarter" idx="118"/>
          </p:nvPr>
        </p:nvSpPr>
        <p:spPr/>
        <p:txBody>
          <a:bodyPr/>
          <a:lstStyle/>
          <a:p>
            <a:endParaRPr lang="en-GB"/>
          </a:p>
        </p:txBody>
      </p:sp>
      <p:sp>
        <p:nvSpPr>
          <p:cNvPr id="7240" name="Text Placeholder 7239">
            <a:extLst>
              <a:ext uri="{FF2B5EF4-FFF2-40B4-BE49-F238E27FC236}">
                <a16:creationId xmlns:a16="http://schemas.microsoft.com/office/drawing/2014/main" id="{C44AF14A-80D8-4E8F-9FD2-B64248DDE63D}"/>
              </a:ext>
            </a:extLst>
          </p:cNvPr>
          <p:cNvSpPr>
            <a:spLocks noGrp="1"/>
          </p:cNvSpPr>
          <p:nvPr>
            <p:ph type="body" sz="quarter" idx="119"/>
          </p:nvPr>
        </p:nvSpPr>
        <p:spPr/>
        <p:txBody>
          <a:bodyPr/>
          <a:lstStyle/>
          <a:p>
            <a:endParaRPr lang="en-GB"/>
          </a:p>
        </p:txBody>
      </p:sp>
      <p:sp>
        <p:nvSpPr>
          <p:cNvPr id="7241" name="Text Placeholder 7240">
            <a:extLst>
              <a:ext uri="{FF2B5EF4-FFF2-40B4-BE49-F238E27FC236}">
                <a16:creationId xmlns:a16="http://schemas.microsoft.com/office/drawing/2014/main" id="{2BA6E2B4-B2FD-4776-A709-0CE3386A938E}"/>
              </a:ext>
            </a:extLst>
          </p:cNvPr>
          <p:cNvSpPr>
            <a:spLocks noGrp="1"/>
          </p:cNvSpPr>
          <p:nvPr>
            <p:ph type="body" sz="quarter" idx="120"/>
          </p:nvPr>
        </p:nvSpPr>
        <p:spPr/>
        <p:txBody>
          <a:bodyPr/>
          <a:lstStyle/>
          <a:p>
            <a:endParaRPr lang="en-GB"/>
          </a:p>
        </p:txBody>
      </p:sp>
      <p:sp>
        <p:nvSpPr>
          <p:cNvPr id="7242" name="Text Placeholder 7241">
            <a:extLst>
              <a:ext uri="{FF2B5EF4-FFF2-40B4-BE49-F238E27FC236}">
                <a16:creationId xmlns:a16="http://schemas.microsoft.com/office/drawing/2014/main" id="{65BE4F91-AC82-4AB2-91C2-2E595D2385C6}"/>
              </a:ext>
            </a:extLst>
          </p:cNvPr>
          <p:cNvSpPr>
            <a:spLocks noGrp="1"/>
          </p:cNvSpPr>
          <p:nvPr>
            <p:ph type="body" sz="quarter" idx="121"/>
          </p:nvPr>
        </p:nvSpPr>
        <p:spPr/>
        <p:txBody>
          <a:bodyPr/>
          <a:lstStyle/>
          <a:p>
            <a:endParaRPr lang="en-GB"/>
          </a:p>
        </p:txBody>
      </p:sp>
      <p:sp>
        <p:nvSpPr>
          <p:cNvPr id="7243" name="Text Placeholder 7242">
            <a:extLst>
              <a:ext uri="{FF2B5EF4-FFF2-40B4-BE49-F238E27FC236}">
                <a16:creationId xmlns:a16="http://schemas.microsoft.com/office/drawing/2014/main" id="{A69FED89-081C-43AD-9C36-1604C3643C81}"/>
              </a:ext>
            </a:extLst>
          </p:cNvPr>
          <p:cNvSpPr>
            <a:spLocks noGrp="1"/>
          </p:cNvSpPr>
          <p:nvPr>
            <p:ph type="body" sz="quarter" idx="122"/>
          </p:nvPr>
        </p:nvSpPr>
        <p:spPr/>
        <p:txBody>
          <a:bodyPr/>
          <a:lstStyle/>
          <a:p>
            <a:endParaRPr lang="en-GB"/>
          </a:p>
        </p:txBody>
      </p:sp>
      <p:sp>
        <p:nvSpPr>
          <p:cNvPr id="7244" name="Text Placeholder 7243">
            <a:extLst>
              <a:ext uri="{FF2B5EF4-FFF2-40B4-BE49-F238E27FC236}">
                <a16:creationId xmlns:a16="http://schemas.microsoft.com/office/drawing/2014/main" id="{CCE402D7-9E7F-4FE4-B087-94C84B92089B}"/>
              </a:ext>
            </a:extLst>
          </p:cNvPr>
          <p:cNvSpPr>
            <a:spLocks noGrp="1"/>
          </p:cNvSpPr>
          <p:nvPr>
            <p:ph type="body" sz="quarter" idx="123"/>
          </p:nvPr>
        </p:nvSpPr>
        <p:spPr/>
        <p:txBody>
          <a:bodyPr/>
          <a:lstStyle/>
          <a:p>
            <a:endParaRPr lang="en-GB"/>
          </a:p>
        </p:txBody>
      </p:sp>
      <p:sp>
        <p:nvSpPr>
          <p:cNvPr id="7245" name="Text Placeholder 7244">
            <a:extLst>
              <a:ext uri="{FF2B5EF4-FFF2-40B4-BE49-F238E27FC236}">
                <a16:creationId xmlns:a16="http://schemas.microsoft.com/office/drawing/2014/main" id="{852BA63F-7D38-4F02-BEC6-5584899FBC26}"/>
              </a:ext>
            </a:extLst>
          </p:cNvPr>
          <p:cNvSpPr>
            <a:spLocks noGrp="1"/>
          </p:cNvSpPr>
          <p:nvPr>
            <p:ph type="body" sz="quarter" idx="124"/>
          </p:nvPr>
        </p:nvSpPr>
        <p:spPr/>
        <p:txBody>
          <a:bodyPr/>
          <a:lstStyle/>
          <a:p>
            <a:endParaRPr lang="en-GB"/>
          </a:p>
        </p:txBody>
      </p:sp>
      <p:sp>
        <p:nvSpPr>
          <p:cNvPr id="7246" name="Text Placeholder 7245">
            <a:extLst>
              <a:ext uri="{FF2B5EF4-FFF2-40B4-BE49-F238E27FC236}">
                <a16:creationId xmlns:a16="http://schemas.microsoft.com/office/drawing/2014/main" id="{8056D598-88F3-466D-9913-5522741C066E}"/>
              </a:ext>
            </a:extLst>
          </p:cNvPr>
          <p:cNvSpPr>
            <a:spLocks noGrp="1"/>
          </p:cNvSpPr>
          <p:nvPr>
            <p:ph type="body" sz="quarter" idx="125"/>
          </p:nvPr>
        </p:nvSpPr>
        <p:spPr/>
        <p:txBody>
          <a:bodyPr/>
          <a:lstStyle/>
          <a:p>
            <a:endParaRPr lang="en-GB"/>
          </a:p>
        </p:txBody>
      </p:sp>
      <p:sp>
        <p:nvSpPr>
          <p:cNvPr id="7236" name="Picture Placeholder 7235">
            <a:extLst>
              <a:ext uri="{FF2B5EF4-FFF2-40B4-BE49-F238E27FC236}">
                <a16:creationId xmlns:a16="http://schemas.microsoft.com/office/drawing/2014/main" id="{7AA5F115-C35A-4055-BA8E-D6420CBD1A82}"/>
              </a:ext>
            </a:extLst>
          </p:cNvPr>
          <p:cNvSpPr>
            <a:spLocks noGrp="1"/>
          </p:cNvSpPr>
          <p:nvPr>
            <p:ph type="pic" sz="quarter" idx="115"/>
          </p:nvPr>
        </p:nvSpPr>
        <p:spPr/>
      </p:sp>
      <p:sp>
        <p:nvSpPr>
          <p:cNvPr id="7247" name="Picture Placeholder 7246">
            <a:extLst>
              <a:ext uri="{FF2B5EF4-FFF2-40B4-BE49-F238E27FC236}">
                <a16:creationId xmlns:a16="http://schemas.microsoft.com/office/drawing/2014/main" id="{0BB21842-D5EA-4BA9-854D-A84E543CDB9E}"/>
              </a:ext>
            </a:extLst>
          </p:cNvPr>
          <p:cNvSpPr>
            <a:spLocks noGrp="1"/>
          </p:cNvSpPr>
          <p:nvPr>
            <p:ph type="pic" sz="quarter" idx="126"/>
          </p:nvPr>
        </p:nvSpPr>
        <p:spPr/>
      </p:sp>
      <p:sp>
        <p:nvSpPr>
          <p:cNvPr id="7248" name="Picture Placeholder 7247">
            <a:extLst>
              <a:ext uri="{FF2B5EF4-FFF2-40B4-BE49-F238E27FC236}">
                <a16:creationId xmlns:a16="http://schemas.microsoft.com/office/drawing/2014/main" id="{FA1097BA-4984-4953-AD79-9656E7BC3BC2}"/>
              </a:ext>
            </a:extLst>
          </p:cNvPr>
          <p:cNvSpPr>
            <a:spLocks noGrp="1"/>
          </p:cNvSpPr>
          <p:nvPr>
            <p:ph type="pic" sz="quarter" idx="127"/>
          </p:nvPr>
        </p:nvSpPr>
        <p:spPr/>
      </p:sp>
      <p:sp>
        <p:nvSpPr>
          <p:cNvPr id="7249" name="Picture Placeholder 7248">
            <a:extLst>
              <a:ext uri="{FF2B5EF4-FFF2-40B4-BE49-F238E27FC236}">
                <a16:creationId xmlns:a16="http://schemas.microsoft.com/office/drawing/2014/main" id="{433603B6-0A7E-469C-BB16-020E94B46D7E}"/>
              </a:ext>
            </a:extLst>
          </p:cNvPr>
          <p:cNvSpPr>
            <a:spLocks noGrp="1"/>
          </p:cNvSpPr>
          <p:nvPr>
            <p:ph type="pic" sz="quarter" idx="128"/>
          </p:nvPr>
        </p:nvSpPr>
        <p:spPr/>
      </p:sp>
      <p:sp>
        <p:nvSpPr>
          <p:cNvPr id="7250" name="Picture Placeholder 7249">
            <a:extLst>
              <a:ext uri="{FF2B5EF4-FFF2-40B4-BE49-F238E27FC236}">
                <a16:creationId xmlns:a16="http://schemas.microsoft.com/office/drawing/2014/main" id="{0007B986-88A0-4119-B9DA-C1B9DF208BAF}"/>
              </a:ext>
            </a:extLst>
          </p:cNvPr>
          <p:cNvSpPr>
            <a:spLocks noGrp="1"/>
          </p:cNvSpPr>
          <p:nvPr>
            <p:ph type="pic" sz="quarter" idx="129"/>
          </p:nvPr>
        </p:nvSpPr>
        <p:spPr/>
      </p:sp>
      <p:sp>
        <p:nvSpPr>
          <p:cNvPr id="7251" name="Picture Placeholder 7250">
            <a:extLst>
              <a:ext uri="{FF2B5EF4-FFF2-40B4-BE49-F238E27FC236}">
                <a16:creationId xmlns:a16="http://schemas.microsoft.com/office/drawing/2014/main" id="{F74BEED2-FCDB-45D2-B78D-14BC13DA6238}"/>
              </a:ext>
            </a:extLst>
          </p:cNvPr>
          <p:cNvSpPr>
            <a:spLocks noGrp="1"/>
          </p:cNvSpPr>
          <p:nvPr>
            <p:ph type="pic" sz="quarter" idx="130"/>
          </p:nvPr>
        </p:nvSpPr>
        <p:spPr/>
      </p:sp>
      <p:sp>
        <p:nvSpPr>
          <p:cNvPr id="7252" name="Picture Placeholder 7251">
            <a:extLst>
              <a:ext uri="{FF2B5EF4-FFF2-40B4-BE49-F238E27FC236}">
                <a16:creationId xmlns:a16="http://schemas.microsoft.com/office/drawing/2014/main" id="{67E188C3-F54A-4B43-93E8-EEF69C058D5D}"/>
              </a:ext>
            </a:extLst>
          </p:cNvPr>
          <p:cNvSpPr>
            <a:spLocks noGrp="1"/>
          </p:cNvSpPr>
          <p:nvPr>
            <p:ph type="pic" sz="quarter" idx="131"/>
          </p:nvPr>
        </p:nvSpPr>
        <p:spPr/>
      </p:sp>
      <p:sp>
        <p:nvSpPr>
          <p:cNvPr id="7253" name="Picture Placeholder 7252">
            <a:extLst>
              <a:ext uri="{FF2B5EF4-FFF2-40B4-BE49-F238E27FC236}">
                <a16:creationId xmlns:a16="http://schemas.microsoft.com/office/drawing/2014/main" id="{4AF201FE-6010-4300-82BE-33AA9C9EA81A}"/>
              </a:ext>
            </a:extLst>
          </p:cNvPr>
          <p:cNvSpPr>
            <a:spLocks noGrp="1"/>
          </p:cNvSpPr>
          <p:nvPr>
            <p:ph type="pic" sz="quarter" idx="132"/>
          </p:nvPr>
        </p:nvSpPr>
        <p:spPr/>
      </p:sp>
      <p:sp>
        <p:nvSpPr>
          <p:cNvPr id="7254" name="Picture Placeholder 7253">
            <a:extLst>
              <a:ext uri="{FF2B5EF4-FFF2-40B4-BE49-F238E27FC236}">
                <a16:creationId xmlns:a16="http://schemas.microsoft.com/office/drawing/2014/main" id="{AF3F2BFC-E19D-46FE-A52B-8B831AAC2FF1}"/>
              </a:ext>
            </a:extLst>
          </p:cNvPr>
          <p:cNvSpPr>
            <a:spLocks noGrp="1"/>
          </p:cNvSpPr>
          <p:nvPr>
            <p:ph type="pic" sz="quarter" idx="133"/>
          </p:nvPr>
        </p:nvSpPr>
        <p:spPr/>
      </p:sp>
      <p:sp>
        <p:nvSpPr>
          <p:cNvPr id="7255" name="Picture Placeholder 7254">
            <a:extLst>
              <a:ext uri="{FF2B5EF4-FFF2-40B4-BE49-F238E27FC236}">
                <a16:creationId xmlns:a16="http://schemas.microsoft.com/office/drawing/2014/main" id="{41AA77F8-1A07-45B6-BD16-4E8CFF1BE037}"/>
              </a:ext>
            </a:extLst>
          </p:cNvPr>
          <p:cNvSpPr>
            <a:spLocks noGrp="1"/>
          </p:cNvSpPr>
          <p:nvPr>
            <p:ph type="pic" sz="quarter" idx="134"/>
          </p:nvPr>
        </p:nvSpPr>
        <p:spPr/>
      </p:sp>
      <p:sp>
        <p:nvSpPr>
          <p:cNvPr id="7256" name="Picture Placeholder 7255">
            <a:extLst>
              <a:ext uri="{FF2B5EF4-FFF2-40B4-BE49-F238E27FC236}">
                <a16:creationId xmlns:a16="http://schemas.microsoft.com/office/drawing/2014/main" id="{FC56B55B-7F04-4D43-9DED-162F6746A8F8}"/>
              </a:ext>
            </a:extLst>
          </p:cNvPr>
          <p:cNvSpPr>
            <a:spLocks noGrp="1"/>
          </p:cNvSpPr>
          <p:nvPr>
            <p:ph type="pic" sz="quarter" idx="135"/>
          </p:nvPr>
        </p:nvSpPr>
        <p:spPr/>
      </p:sp>
      <p:sp>
        <p:nvSpPr>
          <p:cNvPr id="7257" name="Text Placeholder 7256">
            <a:extLst>
              <a:ext uri="{FF2B5EF4-FFF2-40B4-BE49-F238E27FC236}">
                <a16:creationId xmlns:a16="http://schemas.microsoft.com/office/drawing/2014/main" id="{3A18A500-EE2F-4C22-8753-A2C3FE762068}"/>
              </a:ext>
            </a:extLst>
          </p:cNvPr>
          <p:cNvSpPr>
            <a:spLocks noGrp="1"/>
          </p:cNvSpPr>
          <p:nvPr>
            <p:ph type="body" sz="quarter" idx="136"/>
          </p:nvPr>
        </p:nvSpPr>
        <p:spPr/>
        <p:txBody>
          <a:bodyPr/>
          <a:lstStyle/>
          <a:p>
            <a:endParaRPr lang="en-GB"/>
          </a:p>
        </p:txBody>
      </p:sp>
      <p:sp>
        <p:nvSpPr>
          <p:cNvPr id="7258" name="Text Placeholder 7257">
            <a:extLst>
              <a:ext uri="{FF2B5EF4-FFF2-40B4-BE49-F238E27FC236}">
                <a16:creationId xmlns:a16="http://schemas.microsoft.com/office/drawing/2014/main" id="{A9251E5E-CD75-454A-B32B-E5616FA16197}"/>
              </a:ext>
            </a:extLst>
          </p:cNvPr>
          <p:cNvSpPr>
            <a:spLocks noGrp="1"/>
          </p:cNvSpPr>
          <p:nvPr>
            <p:ph type="body" sz="quarter" idx="137"/>
          </p:nvPr>
        </p:nvSpPr>
        <p:spPr/>
        <p:txBody>
          <a:bodyPr/>
          <a:lstStyle/>
          <a:p>
            <a:endParaRPr lang="en-GB"/>
          </a:p>
        </p:txBody>
      </p:sp>
      <p:sp>
        <p:nvSpPr>
          <p:cNvPr id="7259" name="Text Placeholder 7258">
            <a:extLst>
              <a:ext uri="{FF2B5EF4-FFF2-40B4-BE49-F238E27FC236}">
                <a16:creationId xmlns:a16="http://schemas.microsoft.com/office/drawing/2014/main" id="{4ACC7000-CA6E-42CB-AB77-827A61EF7299}"/>
              </a:ext>
            </a:extLst>
          </p:cNvPr>
          <p:cNvSpPr>
            <a:spLocks noGrp="1"/>
          </p:cNvSpPr>
          <p:nvPr>
            <p:ph type="body" sz="quarter" idx="138"/>
          </p:nvPr>
        </p:nvSpPr>
        <p:spPr/>
        <p:txBody>
          <a:bodyPr/>
          <a:lstStyle/>
          <a:p>
            <a:endParaRPr lang="en-GB"/>
          </a:p>
        </p:txBody>
      </p:sp>
      <p:sp>
        <p:nvSpPr>
          <p:cNvPr id="7260" name="Text Placeholder 7259">
            <a:extLst>
              <a:ext uri="{FF2B5EF4-FFF2-40B4-BE49-F238E27FC236}">
                <a16:creationId xmlns:a16="http://schemas.microsoft.com/office/drawing/2014/main" id="{00D7ACD8-B80B-498F-A866-1972EF4409A9}"/>
              </a:ext>
            </a:extLst>
          </p:cNvPr>
          <p:cNvSpPr>
            <a:spLocks noGrp="1"/>
          </p:cNvSpPr>
          <p:nvPr>
            <p:ph type="body" sz="quarter" idx="139"/>
          </p:nvPr>
        </p:nvSpPr>
        <p:spPr/>
        <p:txBody>
          <a:bodyPr/>
          <a:lstStyle/>
          <a:p>
            <a:endParaRPr lang="en-GB"/>
          </a:p>
        </p:txBody>
      </p:sp>
      <p:sp>
        <p:nvSpPr>
          <p:cNvPr id="7261" name="Text Placeholder 7260">
            <a:extLst>
              <a:ext uri="{FF2B5EF4-FFF2-40B4-BE49-F238E27FC236}">
                <a16:creationId xmlns:a16="http://schemas.microsoft.com/office/drawing/2014/main" id="{F4E7889A-A359-4F93-B7A0-BF00B20CEEE9}"/>
              </a:ext>
            </a:extLst>
          </p:cNvPr>
          <p:cNvSpPr>
            <a:spLocks noGrp="1"/>
          </p:cNvSpPr>
          <p:nvPr>
            <p:ph type="body" sz="quarter" idx="140"/>
          </p:nvPr>
        </p:nvSpPr>
        <p:spPr/>
        <p:txBody>
          <a:bodyPr/>
          <a:lstStyle/>
          <a:p>
            <a:endParaRPr lang="en-GB"/>
          </a:p>
        </p:txBody>
      </p:sp>
      <p:sp>
        <p:nvSpPr>
          <p:cNvPr id="7262" name="Text Placeholder 7261">
            <a:extLst>
              <a:ext uri="{FF2B5EF4-FFF2-40B4-BE49-F238E27FC236}">
                <a16:creationId xmlns:a16="http://schemas.microsoft.com/office/drawing/2014/main" id="{B33F3780-B178-4C20-B102-196317CC8B0A}"/>
              </a:ext>
            </a:extLst>
          </p:cNvPr>
          <p:cNvSpPr>
            <a:spLocks noGrp="1"/>
          </p:cNvSpPr>
          <p:nvPr>
            <p:ph type="body" sz="quarter" idx="141"/>
          </p:nvPr>
        </p:nvSpPr>
        <p:spPr/>
        <p:txBody>
          <a:bodyPr/>
          <a:lstStyle/>
          <a:p>
            <a:endParaRPr lang="en-GB"/>
          </a:p>
        </p:txBody>
      </p:sp>
      <p:sp>
        <p:nvSpPr>
          <p:cNvPr id="7263" name="Text Placeholder 7262">
            <a:extLst>
              <a:ext uri="{FF2B5EF4-FFF2-40B4-BE49-F238E27FC236}">
                <a16:creationId xmlns:a16="http://schemas.microsoft.com/office/drawing/2014/main" id="{34735971-0788-4511-9345-8059CA02886A}"/>
              </a:ext>
            </a:extLst>
          </p:cNvPr>
          <p:cNvSpPr>
            <a:spLocks noGrp="1"/>
          </p:cNvSpPr>
          <p:nvPr>
            <p:ph type="body" sz="quarter" idx="142"/>
          </p:nvPr>
        </p:nvSpPr>
        <p:spPr/>
        <p:txBody>
          <a:bodyPr/>
          <a:lstStyle/>
          <a:p>
            <a:endParaRPr lang="en-GB"/>
          </a:p>
        </p:txBody>
      </p:sp>
      <p:sp>
        <p:nvSpPr>
          <p:cNvPr id="7264" name="Text Placeholder 7263">
            <a:extLst>
              <a:ext uri="{FF2B5EF4-FFF2-40B4-BE49-F238E27FC236}">
                <a16:creationId xmlns:a16="http://schemas.microsoft.com/office/drawing/2014/main" id="{AE6AA326-E10B-45AF-A75D-CACCB3A5F2CB}"/>
              </a:ext>
            </a:extLst>
          </p:cNvPr>
          <p:cNvSpPr>
            <a:spLocks noGrp="1"/>
          </p:cNvSpPr>
          <p:nvPr>
            <p:ph type="body" sz="quarter" idx="143"/>
          </p:nvPr>
        </p:nvSpPr>
        <p:spPr/>
        <p:txBody>
          <a:bodyPr/>
          <a:lstStyle/>
          <a:p>
            <a:endParaRPr lang="en-GB"/>
          </a:p>
        </p:txBody>
      </p:sp>
      <p:sp>
        <p:nvSpPr>
          <p:cNvPr id="7265" name="Text Placeholder 7264">
            <a:extLst>
              <a:ext uri="{FF2B5EF4-FFF2-40B4-BE49-F238E27FC236}">
                <a16:creationId xmlns:a16="http://schemas.microsoft.com/office/drawing/2014/main" id="{D1E37777-A279-4E70-AF6E-2EDCC8B6B435}"/>
              </a:ext>
            </a:extLst>
          </p:cNvPr>
          <p:cNvSpPr>
            <a:spLocks noGrp="1"/>
          </p:cNvSpPr>
          <p:nvPr>
            <p:ph type="body" sz="quarter" idx="144"/>
          </p:nvPr>
        </p:nvSpPr>
        <p:spPr/>
        <p:txBody>
          <a:bodyPr/>
          <a:lstStyle/>
          <a:p>
            <a:endParaRPr lang="en-GB"/>
          </a:p>
        </p:txBody>
      </p:sp>
      <p:sp>
        <p:nvSpPr>
          <p:cNvPr id="7266" name="Text Placeholder 7265">
            <a:extLst>
              <a:ext uri="{FF2B5EF4-FFF2-40B4-BE49-F238E27FC236}">
                <a16:creationId xmlns:a16="http://schemas.microsoft.com/office/drawing/2014/main" id="{437DCDAD-ACDC-4B5E-97C2-235EDA6B8B09}"/>
              </a:ext>
            </a:extLst>
          </p:cNvPr>
          <p:cNvSpPr>
            <a:spLocks noGrp="1"/>
          </p:cNvSpPr>
          <p:nvPr>
            <p:ph type="body" sz="quarter" idx="145"/>
          </p:nvPr>
        </p:nvSpPr>
        <p:spPr/>
        <p:txBody>
          <a:bodyPr/>
          <a:lstStyle/>
          <a:p>
            <a:endParaRPr lang="en-GB"/>
          </a:p>
        </p:txBody>
      </p:sp>
      <p:sp>
        <p:nvSpPr>
          <p:cNvPr id="7267" name="Text Placeholder 7266">
            <a:extLst>
              <a:ext uri="{FF2B5EF4-FFF2-40B4-BE49-F238E27FC236}">
                <a16:creationId xmlns:a16="http://schemas.microsoft.com/office/drawing/2014/main" id="{1D7A95C5-5F1C-41B0-B9D5-8987F4E1DC52}"/>
              </a:ext>
            </a:extLst>
          </p:cNvPr>
          <p:cNvSpPr>
            <a:spLocks noGrp="1"/>
          </p:cNvSpPr>
          <p:nvPr>
            <p:ph type="body" sz="quarter" idx="146"/>
          </p:nvPr>
        </p:nvSpPr>
        <p:spPr/>
        <p:txBody>
          <a:bodyPr/>
          <a:lstStyle/>
          <a:p>
            <a:endParaRPr lang="en-GB"/>
          </a:p>
        </p:txBody>
      </p:sp>
      <p:sp>
        <p:nvSpPr>
          <p:cNvPr id="7268" name="Text Placeholder 7267">
            <a:extLst>
              <a:ext uri="{FF2B5EF4-FFF2-40B4-BE49-F238E27FC236}">
                <a16:creationId xmlns:a16="http://schemas.microsoft.com/office/drawing/2014/main" id="{C573607A-731E-405B-9A01-A3DFAA0F3F37}"/>
              </a:ext>
            </a:extLst>
          </p:cNvPr>
          <p:cNvSpPr>
            <a:spLocks noGrp="1"/>
          </p:cNvSpPr>
          <p:nvPr>
            <p:ph type="body" sz="quarter" idx="147"/>
          </p:nvPr>
        </p:nvSpPr>
        <p:spPr/>
        <p:txBody>
          <a:bodyPr/>
          <a:lstStyle/>
          <a:p>
            <a:endParaRPr lang="en-GB"/>
          </a:p>
        </p:txBody>
      </p:sp>
      <p:sp>
        <p:nvSpPr>
          <p:cNvPr id="7269" name="Text Placeholder 7268">
            <a:extLst>
              <a:ext uri="{FF2B5EF4-FFF2-40B4-BE49-F238E27FC236}">
                <a16:creationId xmlns:a16="http://schemas.microsoft.com/office/drawing/2014/main" id="{75ED8F1E-EED3-4617-9285-E2466AE8146C}"/>
              </a:ext>
            </a:extLst>
          </p:cNvPr>
          <p:cNvSpPr>
            <a:spLocks noGrp="1"/>
          </p:cNvSpPr>
          <p:nvPr>
            <p:ph type="body" sz="quarter" idx="148"/>
          </p:nvPr>
        </p:nvSpPr>
        <p:spPr/>
        <p:txBody>
          <a:bodyPr/>
          <a:lstStyle/>
          <a:p>
            <a:endParaRPr lang="en-GB"/>
          </a:p>
        </p:txBody>
      </p:sp>
      <p:sp>
        <p:nvSpPr>
          <p:cNvPr id="7270" name="Text Placeholder 7269">
            <a:extLst>
              <a:ext uri="{FF2B5EF4-FFF2-40B4-BE49-F238E27FC236}">
                <a16:creationId xmlns:a16="http://schemas.microsoft.com/office/drawing/2014/main" id="{9D530CB5-24FD-4A69-9206-84182489E260}"/>
              </a:ext>
            </a:extLst>
          </p:cNvPr>
          <p:cNvSpPr>
            <a:spLocks noGrp="1"/>
          </p:cNvSpPr>
          <p:nvPr>
            <p:ph type="body" sz="quarter" idx="149"/>
          </p:nvPr>
        </p:nvSpPr>
        <p:spPr/>
        <p:txBody>
          <a:bodyPr/>
          <a:lstStyle/>
          <a:p>
            <a:endParaRPr lang="en-GB"/>
          </a:p>
        </p:txBody>
      </p:sp>
      <p:graphicFrame>
        <p:nvGraphicFramePr>
          <p:cNvPr id="58" name="Chart 57">
            <a:extLst>
              <a:ext uri="{FF2B5EF4-FFF2-40B4-BE49-F238E27FC236}">
                <a16:creationId xmlns:a16="http://schemas.microsoft.com/office/drawing/2014/main" id="{01B2197B-141A-4407-8BBC-51DFD3C25E58}"/>
              </a:ext>
            </a:extLst>
          </p:cNvPr>
          <p:cNvGraphicFramePr/>
          <p:nvPr>
            <p:extLst>
              <p:ext uri="{D42A27DB-BD31-4B8C-83A1-F6EECF244321}">
                <p14:modId xmlns:p14="http://schemas.microsoft.com/office/powerpoint/2010/main" val="821357958"/>
              </p:ext>
            </p:extLst>
          </p:nvPr>
        </p:nvGraphicFramePr>
        <p:xfrm>
          <a:off x="942079" y="6001534"/>
          <a:ext cx="13591277" cy="9945343"/>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 Placeholder 7">
            <a:extLst>
              <a:ext uri="{FF2B5EF4-FFF2-40B4-BE49-F238E27FC236}">
                <a16:creationId xmlns:a16="http://schemas.microsoft.com/office/drawing/2014/main" id="{FCAE6E07-E9FB-4F2C-9EA3-DE4C527AFE12}"/>
              </a:ext>
            </a:extLst>
          </p:cNvPr>
          <p:cNvSpPr>
            <a:spLocks noGrp="1"/>
          </p:cNvSpPr>
          <p:nvPr>
            <p:ph type="body" sz="quarter" idx="20"/>
          </p:nvPr>
        </p:nvSpPr>
        <p:spPr>
          <a:xfrm>
            <a:off x="914400" y="18175848"/>
            <a:ext cx="13591277" cy="1437308"/>
          </a:xfrm>
        </p:spPr>
        <p:txBody>
          <a:bodyPr/>
          <a:lstStyle/>
          <a:p>
            <a:r>
              <a:rPr lang="en-GB" dirty="0"/>
              <a:t>How it Benefits Children and Young People and What Progress Has</a:t>
            </a:r>
          </a:p>
          <a:p>
            <a:r>
              <a:rPr lang="en-GB" dirty="0"/>
              <a:t>Been Made</a:t>
            </a:r>
          </a:p>
        </p:txBody>
      </p:sp>
      <p:sp>
        <p:nvSpPr>
          <p:cNvPr id="9" name="Rectangle 8">
            <a:extLst>
              <a:ext uri="{FF2B5EF4-FFF2-40B4-BE49-F238E27FC236}">
                <a16:creationId xmlns:a16="http://schemas.microsoft.com/office/drawing/2014/main" id="{A5D06513-92AF-4025-A119-2B797A728CB7}"/>
              </a:ext>
            </a:extLst>
          </p:cNvPr>
          <p:cNvSpPr/>
          <p:nvPr/>
        </p:nvSpPr>
        <p:spPr>
          <a:xfrm>
            <a:off x="1052816" y="20042933"/>
            <a:ext cx="13219063" cy="11726287"/>
          </a:xfrm>
          <a:prstGeom prst="rect">
            <a:avLst/>
          </a:prstGeom>
        </p:spPr>
        <p:txBody>
          <a:bodyPr wrap="square">
            <a:spAutoFit/>
          </a:bodyPr>
          <a:lstStyle/>
          <a:p>
            <a:r>
              <a:rPr lang="en-GB" sz="2800" dirty="0">
                <a:latin typeface="Trebuchet MS" panose="020B0603020202020204" pitchFamily="34" charset="0"/>
              </a:rPr>
              <a:t>The welsh government has a child poverty unit that’s is working hard to end child poverty by constantly monitoring and making changes and amends to their strategy as they see fit while they also released the child poverty act (2010). The government also brought out initiatives such as communities first and free breakfast club to help bridge the gap. Over the years the work that different charities, the government and the community have been putting in have had an impact with no sign that less families are in poverty children get a fair chance to do well in school as other pupils with free breakfast provided, free school meals provided, equipment provided in the classroom and the most recent idea is the donation of old school uniform that is too small for them to wear so that free or cheaper uniform is available to families who are struggling as uniform is very expensive. Currently most primary schools are very relaxed with uniform aware that some pupils cannot afford it and as long as they are wearing a school jumper, they will be happy.</a:t>
            </a:r>
          </a:p>
          <a:p>
            <a:endParaRPr lang="en-GB" sz="2800" dirty="0">
              <a:latin typeface="Trebuchet MS" panose="020B0603020202020204" pitchFamily="34" charset="0"/>
            </a:endParaRPr>
          </a:p>
          <a:p>
            <a:r>
              <a:rPr lang="en-GB" sz="2800" dirty="0">
                <a:latin typeface="Trebuchet MS" panose="020B0603020202020204" pitchFamily="34" charset="0"/>
              </a:rPr>
              <a:t>Work has been put in to decrease the size of classes by increasing the size of schools with numerous schools being re-built to accommodate the number of pupils, for example in my area a number of primary schools have had new buildings such as </a:t>
            </a:r>
            <a:r>
              <a:rPr lang="en-GB" sz="2800" dirty="0" err="1">
                <a:latin typeface="Trebuchet MS" panose="020B0603020202020204" pitchFamily="34" charset="0"/>
              </a:rPr>
              <a:t>Gowerton</a:t>
            </a:r>
            <a:r>
              <a:rPr lang="en-GB" sz="2800" dirty="0">
                <a:latin typeface="Trebuchet MS" panose="020B0603020202020204" pitchFamily="34" charset="0"/>
              </a:rPr>
              <a:t> primary and work on Gorseinon primary school on-going, more have currently had planning permission approved to build a new school such as </a:t>
            </a:r>
            <a:r>
              <a:rPr lang="en-GB" sz="2800" dirty="0" err="1">
                <a:latin typeface="Trebuchet MS" panose="020B0603020202020204" pitchFamily="34" charset="0"/>
              </a:rPr>
              <a:t>Tirdeunaw</a:t>
            </a:r>
            <a:r>
              <a:rPr lang="en-GB" sz="2800" dirty="0">
                <a:latin typeface="Trebuchet MS" panose="020B0603020202020204" pitchFamily="34" charset="0"/>
              </a:rPr>
              <a:t> primary and Tan-y-Lan. Primary schools are not the only ones benefiting from this as the number of pupils in primary schools have increased the number of pupils going up to comprehensive has increased and so the schools have had to adapt and make changes to cope with the increased number. Smaller classes benefit children because they get more one to one attention and they do not feel left out it also benefits teachers who do not have to focus on so many children and so can meet their needs better.</a:t>
            </a:r>
          </a:p>
        </p:txBody>
      </p:sp>
      <p:sp>
        <p:nvSpPr>
          <p:cNvPr id="61" name="Text Placeholder 7227">
            <a:extLst>
              <a:ext uri="{FF2B5EF4-FFF2-40B4-BE49-F238E27FC236}">
                <a16:creationId xmlns:a16="http://schemas.microsoft.com/office/drawing/2014/main" id="{4518F900-A545-4443-BCE5-2A2571FFEA39}"/>
              </a:ext>
            </a:extLst>
          </p:cNvPr>
          <p:cNvSpPr txBox="1">
            <a:spLocks/>
          </p:cNvSpPr>
          <p:nvPr/>
        </p:nvSpPr>
        <p:spPr>
          <a:xfrm>
            <a:off x="15157585" y="20921591"/>
            <a:ext cx="13576029" cy="1323431"/>
          </a:xfrm>
          <a:prstGeom prst="rect">
            <a:avLst/>
          </a:prstGeom>
          <a:solidFill>
            <a:schemeClr val="accent5">
              <a:lumMod val="50000"/>
            </a:schemeClr>
          </a:solidFill>
        </p:spPr>
        <p:txBody>
          <a:bodyPr wrap="square"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dirty="0"/>
              <a:t>Aims 2 - A Comprehensive Range of Education, Training and Learning Opportunities</a:t>
            </a:r>
          </a:p>
        </p:txBody>
      </p:sp>
      <p:sp>
        <p:nvSpPr>
          <p:cNvPr id="10" name="Rectangle 9">
            <a:extLst>
              <a:ext uri="{FF2B5EF4-FFF2-40B4-BE49-F238E27FC236}">
                <a16:creationId xmlns:a16="http://schemas.microsoft.com/office/drawing/2014/main" id="{DFE5212D-3E74-4048-94B8-8FADA42C15E7}"/>
              </a:ext>
            </a:extLst>
          </p:cNvPr>
          <p:cNvSpPr/>
          <p:nvPr/>
        </p:nvSpPr>
        <p:spPr>
          <a:xfrm>
            <a:off x="15676165" y="22848474"/>
            <a:ext cx="12288208" cy="9140964"/>
          </a:xfrm>
          <a:prstGeom prst="rect">
            <a:avLst/>
          </a:prstGeom>
        </p:spPr>
        <p:txBody>
          <a:bodyPr wrap="square">
            <a:spAutoFit/>
          </a:bodyPr>
          <a:lstStyle/>
          <a:p>
            <a:r>
              <a:rPr lang="en-GB" sz="2800" dirty="0">
                <a:latin typeface="Trebuchet MS" panose="020B0603020202020204" pitchFamily="34" charset="0"/>
              </a:rPr>
              <a:t>The second aim a comprehensive range of education, training and learning opportunities is translated from articles 23, 28, 29 and 32 of the (UNCRC). The goal of the second aim is to meet the needs of all learners in Wales in every educational setting. The main aim of the foundation phase according to right to action (2004) is “developing children’s aspirations, motivation, socialisation, self-esteem and mastery of learning” by helping children aged 3 - 7 years old to learn, preserve, enjoy challenges and become self-reliant. Their target is to provide children with opportunities to succeed, make mistakes and how to cope with failure. The main aim of the comprehensive schools according to right to action (2004) is that no pupil from the ages 14 - 19 years old will leave school without some form of qualifications. Their target is to make the courses more flexible and to give children more of a selection of courses to choose from, they are also looking into learning pathways to ensure that they meet the needs of every student as children with physical disabilities may need one path that caters to their needs and children with learning disabilities may need a different path. Comprehensive schools are also offering more personal support, careers information and learning guidance for pupils before they leave school to support them with choices they make now and choices they will make in the future.</a:t>
            </a:r>
          </a:p>
          <a:p>
            <a:endParaRPr lang="en-GB" sz="2800" dirty="0">
              <a:latin typeface="Trebuchet MS" panose="020B0603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 Placeholder 65">
            <a:extLst>
              <a:ext uri="{FF2B5EF4-FFF2-40B4-BE49-F238E27FC236}">
                <a16:creationId xmlns:a16="http://schemas.microsoft.com/office/drawing/2014/main" id="{E8CB9822-89A0-4321-99AD-4352736B8F8E}"/>
              </a:ext>
            </a:extLst>
          </p:cNvPr>
          <p:cNvSpPr>
            <a:spLocks noGrp="1"/>
          </p:cNvSpPr>
          <p:nvPr>
            <p:ph type="body" sz="quarter" idx="22"/>
          </p:nvPr>
        </p:nvSpPr>
        <p:spPr>
          <a:xfrm>
            <a:off x="914400" y="14675354"/>
            <a:ext cx="10195560" cy="5804658"/>
          </a:xfrm>
        </p:spPr>
        <p:txBody>
          <a:bodyPr/>
          <a:lstStyle/>
          <a:p>
            <a:r>
              <a:rPr lang="en-GB" sz="16600" dirty="0"/>
              <a:t>Reference</a:t>
            </a:r>
          </a:p>
          <a:p>
            <a:r>
              <a:rPr lang="en-GB" sz="16600" dirty="0"/>
              <a:t>List</a:t>
            </a:r>
          </a:p>
        </p:txBody>
      </p:sp>
      <p:sp>
        <p:nvSpPr>
          <p:cNvPr id="70" name="Text Placeholder 69">
            <a:extLst>
              <a:ext uri="{FF2B5EF4-FFF2-40B4-BE49-F238E27FC236}">
                <a16:creationId xmlns:a16="http://schemas.microsoft.com/office/drawing/2014/main" id="{1C97C7D3-840A-472C-925A-A0FED106B36E}"/>
              </a:ext>
            </a:extLst>
          </p:cNvPr>
          <p:cNvSpPr>
            <a:spLocks noGrp="1"/>
          </p:cNvSpPr>
          <p:nvPr>
            <p:ph type="body" sz="quarter" idx="26"/>
          </p:nvPr>
        </p:nvSpPr>
        <p:spPr>
          <a:xfrm>
            <a:off x="11109960" y="6050208"/>
            <a:ext cx="31866840" cy="22098335"/>
          </a:xfrm>
        </p:spPr>
        <p:txBody>
          <a:bodyPr/>
          <a:lstStyle/>
          <a:p>
            <a:r>
              <a:rPr lang="en-GB" sz="3200" dirty="0">
                <a:cs typeface="Calibri" panose="020F0502020204030204" pitchFamily="34" charset="0"/>
              </a:rPr>
              <a:t>Adams, R. (2019) </a:t>
            </a:r>
            <a:r>
              <a:rPr lang="en-GB" sz="3200" i="1" dirty="0"/>
              <a:t>Fewer teachers but more pupils: the reality for secondary schools. </a:t>
            </a:r>
            <a:r>
              <a:rPr lang="en-GB" sz="3200" dirty="0"/>
              <a:t>Available at:</a:t>
            </a:r>
            <a:r>
              <a:rPr lang="en-GB" sz="3200" i="1" dirty="0"/>
              <a:t> </a:t>
            </a:r>
            <a:r>
              <a:rPr lang="en-GB" sz="3200" dirty="0">
                <a:cs typeface="Calibri" panose="020F0502020204030204" pitchFamily="34" charset="0"/>
                <a:hlinkClick r:id="rId2"/>
              </a:rPr>
              <a:t>https://www.theguardian.com/education/2019/jun/27/fewer-</a:t>
            </a:r>
          </a:p>
          <a:p>
            <a:r>
              <a:rPr lang="en-GB" sz="3200" dirty="0">
                <a:cs typeface="Calibri" panose="020F0502020204030204" pitchFamily="34" charset="0"/>
                <a:hlinkClick r:id="rId2"/>
              </a:rPr>
              <a:t>secondary-teachers-juggling-bigger-classes-</a:t>
            </a:r>
            <a:r>
              <a:rPr lang="en-GB" sz="3200" dirty="0" err="1">
                <a:cs typeface="Calibri" panose="020F0502020204030204" pitchFamily="34" charset="0"/>
                <a:hlinkClick r:id="rId2"/>
              </a:rPr>
              <a:t>dfe</a:t>
            </a:r>
            <a:r>
              <a:rPr lang="en-GB" sz="3200" dirty="0">
                <a:cs typeface="Calibri" panose="020F0502020204030204" pitchFamily="34" charset="0"/>
                <a:hlinkClick r:id="rId2"/>
              </a:rPr>
              <a:t>-data-</a:t>
            </a:r>
          </a:p>
          <a:p>
            <a:r>
              <a:rPr lang="en-GB" sz="3200" dirty="0">
                <a:cs typeface="Calibri" panose="020F0502020204030204" pitchFamily="34" charset="0"/>
                <a:hlinkClick r:id="rId2"/>
              </a:rPr>
              <a:t>shows</a:t>
            </a:r>
            <a:r>
              <a:rPr lang="en-GB" sz="3200" dirty="0">
                <a:cs typeface="Calibri" panose="020F0502020204030204" pitchFamily="34" charset="0"/>
              </a:rPr>
              <a:t> (Accessed 8</a:t>
            </a:r>
            <a:r>
              <a:rPr lang="en-GB" sz="3200" baseline="30000" dirty="0">
                <a:cs typeface="Calibri" panose="020F0502020204030204" pitchFamily="34" charset="0"/>
              </a:rPr>
              <a:t>th</a:t>
            </a:r>
            <a:r>
              <a:rPr lang="en-GB" sz="3200" dirty="0">
                <a:cs typeface="Calibri" panose="020F0502020204030204" pitchFamily="34" charset="0"/>
              </a:rPr>
              <a:t> May 2020)</a:t>
            </a:r>
          </a:p>
          <a:p>
            <a:endParaRPr lang="en-GB" sz="3200" dirty="0"/>
          </a:p>
          <a:p>
            <a:r>
              <a:rPr lang="en-GB" sz="3200" dirty="0"/>
              <a:t>Children In Wales. (2015) Bullying. Available at: </a:t>
            </a:r>
            <a:r>
              <a:rPr lang="en-GB" sz="3200" dirty="0">
                <a:hlinkClick r:id="rId3"/>
              </a:rPr>
              <a:t>https://www.childreninwales.org.uk/resources/bullying/</a:t>
            </a:r>
            <a:r>
              <a:rPr lang="en-GB" sz="3200" dirty="0"/>
              <a:t> (Accessed 8</a:t>
            </a:r>
            <a:r>
              <a:rPr lang="en-GB" sz="3200" baseline="30000" dirty="0"/>
              <a:t>th</a:t>
            </a:r>
            <a:r>
              <a:rPr lang="en-GB" sz="3200" dirty="0"/>
              <a:t> May 2020)</a:t>
            </a:r>
          </a:p>
          <a:p>
            <a:endParaRPr lang="en-GB" sz="3200" dirty="0"/>
          </a:p>
          <a:p>
            <a:r>
              <a:rPr lang="en-GB" sz="3200" dirty="0"/>
              <a:t>Egan, D. (2013) </a:t>
            </a:r>
            <a:r>
              <a:rPr lang="en-GB" sz="3200" i="1" dirty="0"/>
              <a:t>Poverty and low educational achievement in </a:t>
            </a:r>
            <a:r>
              <a:rPr lang="en-GB" sz="3200" dirty="0"/>
              <a:t>Wales. Available at: </a:t>
            </a:r>
            <a:r>
              <a:rPr lang="en-GB" sz="3200" dirty="0">
                <a:hlinkClick r:id="rId4"/>
              </a:rPr>
              <a:t>https://www.jrf.org.uk/report/poverty-and-low-educational-achievement-wales</a:t>
            </a:r>
            <a:r>
              <a:rPr lang="en-GB" sz="3200" dirty="0"/>
              <a:t> </a:t>
            </a:r>
          </a:p>
          <a:p>
            <a:r>
              <a:rPr lang="en-GB" sz="3200" dirty="0"/>
              <a:t>(Accessed 8</a:t>
            </a:r>
            <a:r>
              <a:rPr lang="en-GB" sz="3200" baseline="30000" dirty="0"/>
              <a:t>th</a:t>
            </a:r>
            <a:r>
              <a:rPr lang="en-GB" sz="3200" dirty="0"/>
              <a:t> May 2020)</a:t>
            </a:r>
          </a:p>
          <a:p>
            <a:endParaRPr lang="en-GB" sz="3200" dirty="0"/>
          </a:p>
          <a:p>
            <a:r>
              <a:rPr lang="en-GB" sz="3200" dirty="0"/>
              <a:t>Estyn. (2014) </a:t>
            </a:r>
            <a:r>
              <a:rPr lang="en-GB" sz="3200" i="1" dirty="0"/>
              <a:t>Action on bullying</a:t>
            </a:r>
            <a:r>
              <a:rPr lang="en-GB" sz="3200" dirty="0"/>
              <a:t>. Available at: </a:t>
            </a:r>
            <a:r>
              <a:rPr lang="en-GB" sz="3200" dirty="0">
                <a:hlinkClick r:id="rId5"/>
              </a:rPr>
              <a:t>https://www.estyn.gov.wales/sites/www.estyn.gov.wales/files/documents/Action%20on%20bullying%20-</a:t>
            </a:r>
          </a:p>
          <a:p>
            <a:r>
              <a:rPr lang="en-GB" sz="3200" dirty="0">
                <a:hlinkClick r:id="rId5"/>
              </a:rPr>
              <a:t>%20June%202014.pdf</a:t>
            </a:r>
            <a:r>
              <a:rPr lang="en-GB" sz="3200" dirty="0"/>
              <a:t> (Accessed 8</a:t>
            </a:r>
            <a:r>
              <a:rPr lang="en-GB" sz="3200" baseline="30000" dirty="0"/>
              <a:t>th</a:t>
            </a:r>
            <a:r>
              <a:rPr lang="en-GB" sz="3200" dirty="0"/>
              <a:t> May 2020)</a:t>
            </a:r>
          </a:p>
          <a:p>
            <a:endParaRPr lang="en-GB" sz="3200" dirty="0"/>
          </a:p>
          <a:p>
            <a:r>
              <a:rPr lang="en-GB" sz="3200" dirty="0"/>
              <a:t>Kidscape. (2018) </a:t>
            </a:r>
            <a:r>
              <a:rPr lang="en-GB" sz="3200" i="1" dirty="0"/>
              <a:t>Hope for children and families experiencing bullying in Wales</a:t>
            </a:r>
            <a:r>
              <a:rPr lang="en-GB" sz="3200" dirty="0"/>
              <a:t>. Available at: </a:t>
            </a:r>
            <a:r>
              <a:rPr lang="en-GB" sz="3200" dirty="0">
                <a:hlinkClick r:id="rId6"/>
              </a:rPr>
              <a:t>https://kidscape.org.uk/news/2018/november/hope-for-children-and-</a:t>
            </a:r>
          </a:p>
          <a:p>
            <a:r>
              <a:rPr lang="en-GB" sz="3200" dirty="0">
                <a:hlinkClick r:id="rId6"/>
              </a:rPr>
              <a:t>families-experiencing-bullying-in-wales/</a:t>
            </a:r>
            <a:r>
              <a:rPr lang="en-GB" sz="3200" dirty="0"/>
              <a:t> (Accessed 8</a:t>
            </a:r>
            <a:r>
              <a:rPr lang="en-GB" sz="3200" baseline="30000" dirty="0"/>
              <a:t>th</a:t>
            </a:r>
            <a:r>
              <a:rPr lang="en-GB" sz="3200" dirty="0"/>
              <a:t> May 2020)</a:t>
            </a:r>
          </a:p>
          <a:p>
            <a:endParaRPr lang="en-GB" sz="3200" dirty="0"/>
          </a:p>
          <a:p>
            <a:r>
              <a:rPr lang="en-GB" sz="3200" dirty="0"/>
              <a:t>Ministry Of Justice (2012) </a:t>
            </a:r>
            <a:r>
              <a:rPr lang="en-GB" sz="3200" i="1" dirty="0"/>
              <a:t>Prisoners’ childhood and family backgrounds.</a:t>
            </a:r>
            <a:r>
              <a:rPr lang="en-GB" sz="3200" dirty="0"/>
              <a:t> Available at: </a:t>
            </a:r>
          </a:p>
          <a:p>
            <a:r>
              <a:rPr lang="en-GB" sz="3200" dirty="0">
                <a:hlinkClick r:id="rId7"/>
              </a:rPr>
              <a:t>https://assets.publishing.service.gov.uk/government/uploads/system/uploads/attachment_data/file/278837/prisoners-childhood-</a:t>
            </a:r>
          </a:p>
          <a:p>
            <a:r>
              <a:rPr lang="en-GB" sz="3200" dirty="0">
                <a:hlinkClick r:id="rId7"/>
              </a:rPr>
              <a:t>family-backgrounds.pdf</a:t>
            </a:r>
            <a:r>
              <a:rPr lang="en-GB" sz="3200" dirty="0"/>
              <a:t> ( Accessed 8</a:t>
            </a:r>
            <a:r>
              <a:rPr lang="en-GB" sz="3200" baseline="30000" dirty="0"/>
              <a:t>th</a:t>
            </a:r>
            <a:r>
              <a:rPr lang="en-GB" sz="3200" dirty="0"/>
              <a:t> May 2020)</a:t>
            </a:r>
          </a:p>
          <a:p>
            <a:endParaRPr lang="en-GB" sz="3200" dirty="0"/>
          </a:p>
          <a:p>
            <a:r>
              <a:rPr lang="en-GB" sz="3200" dirty="0"/>
              <a:t>Prince’s Trust</a:t>
            </a:r>
            <a:r>
              <a:rPr lang="en-GB" sz="3200" i="1" dirty="0"/>
              <a:t>. Our history. Available </a:t>
            </a:r>
            <a:r>
              <a:rPr lang="en-GB" sz="3200" dirty="0"/>
              <a:t>at: </a:t>
            </a:r>
            <a:r>
              <a:rPr lang="en-GB" sz="3200" dirty="0">
                <a:hlinkClick r:id="rId8"/>
              </a:rPr>
              <a:t>https://www.princes-trust.org.uk/</a:t>
            </a:r>
            <a:r>
              <a:rPr lang="en-GB" sz="3200" dirty="0"/>
              <a:t> (Accessed 8</a:t>
            </a:r>
            <a:r>
              <a:rPr lang="en-GB" sz="3200" baseline="30000" dirty="0"/>
              <a:t>th</a:t>
            </a:r>
            <a:r>
              <a:rPr lang="en-GB" sz="3200" dirty="0"/>
              <a:t> May 2020)</a:t>
            </a:r>
          </a:p>
          <a:p>
            <a:endParaRPr lang="en-GB" sz="3200" dirty="0"/>
          </a:p>
          <a:p>
            <a:r>
              <a:rPr lang="en-GB" sz="3200" dirty="0"/>
              <a:t>Stats Wales. Poverty. Available at: </a:t>
            </a:r>
            <a:r>
              <a:rPr lang="en-GB" sz="3200" dirty="0">
                <a:hlinkClick r:id="rId9"/>
              </a:rPr>
              <a:t>https://statswales.gov.wales/Catalogue/Community-Safety-and-Social-Inclusion/Poverty</a:t>
            </a:r>
            <a:r>
              <a:rPr lang="en-GB" sz="3200" dirty="0"/>
              <a:t> (Accessed 8</a:t>
            </a:r>
            <a:r>
              <a:rPr lang="en-GB" sz="3200" baseline="30000" dirty="0"/>
              <a:t>th</a:t>
            </a:r>
            <a:r>
              <a:rPr lang="en-GB" sz="3200" dirty="0"/>
              <a:t> May 2020)</a:t>
            </a:r>
          </a:p>
          <a:p>
            <a:endParaRPr lang="en-GB" sz="3200" dirty="0"/>
          </a:p>
          <a:p>
            <a:r>
              <a:rPr lang="en-GB" sz="3200" dirty="0"/>
              <a:t>The National Assembly For Wales (2010</a:t>
            </a:r>
            <a:r>
              <a:rPr lang="en-GB" sz="3200" i="1" dirty="0"/>
              <a:t>) The Learning Country</a:t>
            </a:r>
            <a:r>
              <a:rPr lang="en-GB" sz="3200" dirty="0"/>
              <a:t>. Available at: </a:t>
            </a:r>
            <a:r>
              <a:rPr lang="en-GB" sz="3200" dirty="0">
                <a:hlinkClick r:id="rId10"/>
              </a:rPr>
              <a:t>https://dera.ioe.ac.uk/5147/1/learning_country_paving_document.pdf</a:t>
            </a:r>
            <a:r>
              <a:rPr lang="en-GB" sz="3200" dirty="0"/>
              <a:t> (Accessed 4</a:t>
            </a:r>
            <a:r>
              <a:rPr lang="en-GB" sz="3200" baseline="30000" dirty="0"/>
              <a:t>th</a:t>
            </a:r>
            <a:r>
              <a:rPr lang="en-GB" sz="3200" dirty="0"/>
              <a:t> May </a:t>
            </a:r>
          </a:p>
          <a:p>
            <a:r>
              <a:rPr lang="en-GB" sz="3200" dirty="0"/>
              <a:t>2020)</a:t>
            </a:r>
          </a:p>
          <a:p>
            <a:endParaRPr lang="en-GB" sz="3200" dirty="0"/>
          </a:p>
          <a:p>
            <a:r>
              <a:rPr lang="en-GB" sz="3200" dirty="0">
                <a:cs typeface="Calibri" panose="020F0502020204030204" pitchFamily="34" charset="0"/>
              </a:rPr>
              <a:t>UK Government. </a:t>
            </a:r>
            <a:r>
              <a:rPr lang="en-GB" sz="3200" i="1" dirty="0">
                <a:cs typeface="Calibri" panose="020F0502020204030204" pitchFamily="34" charset="0"/>
              </a:rPr>
              <a:t>The Child Poverty </a:t>
            </a:r>
            <a:r>
              <a:rPr lang="en-GB" sz="3200" dirty="0">
                <a:cs typeface="Calibri" panose="020F0502020204030204" pitchFamily="34" charset="0"/>
              </a:rPr>
              <a:t>Unit. Available at: </a:t>
            </a:r>
            <a:r>
              <a:rPr lang="en-GB" sz="3200" dirty="0">
                <a:cs typeface="Calibri" panose="020F0502020204030204" pitchFamily="34" charset="0"/>
                <a:hlinkClick r:id="rId11"/>
              </a:rPr>
              <a:t>https://www.gov.uk/government/groups/the-child-poverty-unit</a:t>
            </a:r>
            <a:r>
              <a:rPr lang="en-GB" sz="3200" dirty="0">
                <a:cs typeface="Calibri" panose="020F0502020204030204" pitchFamily="34" charset="0"/>
              </a:rPr>
              <a:t> (Accessed 8</a:t>
            </a:r>
            <a:r>
              <a:rPr lang="en-GB" sz="3200" baseline="30000" dirty="0">
                <a:cs typeface="Calibri" panose="020F0502020204030204" pitchFamily="34" charset="0"/>
              </a:rPr>
              <a:t>th</a:t>
            </a:r>
            <a:r>
              <a:rPr lang="en-GB" sz="3200" dirty="0">
                <a:cs typeface="Calibri" panose="020F0502020204030204" pitchFamily="34" charset="0"/>
              </a:rPr>
              <a:t> May 2020)</a:t>
            </a:r>
          </a:p>
          <a:p>
            <a:endParaRPr lang="en-GB" sz="3200" dirty="0"/>
          </a:p>
          <a:p>
            <a:r>
              <a:rPr lang="en-GB" sz="3200" dirty="0"/>
              <a:t>Welsh Assembly Government (2004) </a:t>
            </a:r>
            <a:r>
              <a:rPr lang="en-GB" sz="3200" i="1" dirty="0"/>
              <a:t>Children and Young People: Rights to Action. Available at: </a:t>
            </a:r>
            <a:r>
              <a:rPr lang="en-GB" sz="3200" dirty="0">
                <a:hlinkClick r:id="rId12"/>
              </a:rPr>
              <a:t>https://dera.ioe.ac.uk/7717/1/090415rightstoactionen.pdf</a:t>
            </a:r>
            <a:r>
              <a:rPr lang="en-GB" sz="3200" dirty="0"/>
              <a:t> (Accessed: 4</a:t>
            </a:r>
            <a:r>
              <a:rPr lang="en-GB" sz="3200" baseline="30000" dirty="0"/>
              <a:t>th</a:t>
            </a:r>
            <a:r>
              <a:rPr lang="en-GB" sz="3200" dirty="0"/>
              <a:t> </a:t>
            </a:r>
          </a:p>
          <a:p>
            <a:r>
              <a:rPr lang="en-GB" sz="3200" dirty="0"/>
              <a:t>May 2020)</a:t>
            </a:r>
          </a:p>
          <a:p>
            <a:endParaRPr lang="en-GB" sz="3200" dirty="0">
              <a:cs typeface="Calibri" panose="020F0502020204030204" pitchFamily="34" charset="0"/>
              <a:hlinkClick r:id="rId13"/>
            </a:endParaRPr>
          </a:p>
          <a:p>
            <a:r>
              <a:rPr lang="en-GB" sz="3200" dirty="0">
                <a:cs typeface="Calibri" panose="020F0502020204030204" pitchFamily="34" charset="0"/>
              </a:rPr>
              <a:t>Welsh Government. (2014) </a:t>
            </a:r>
            <a:r>
              <a:rPr lang="en-GB" sz="3200" i="1" dirty="0">
                <a:cs typeface="Calibri" panose="020F0502020204030204" pitchFamily="34" charset="0"/>
              </a:rPr>
              <a:t>Free Breakfast In Primary Schools</a:t>
            </a:r>
            <a:r>
              <a:rPr lang="en-GB" sz="3200" dirty="0">
                <a:cs typeface="Calibri" panose="020F0502020204030204" pitchFamily="34" charset="0"/>
              </a:rPr>
              <a:t>. Available at: </a:t>
            </a:r>
            <a:r>
              <a:rPr lang="en-GB" sz="3200" dirty="0">
                <a:cs typeface="Calibri" panose="020F0502020204030204" pitchFamily="34" charset="0"/>
                <a:hlinkClick r:id="rId13"/>
              </a:rPr>
              <a:t>https://gov.wales/free-breakfast-primary-schools</a:t>
            </a:r>
            <a:r>
              <a:rPr lang="en-GB" sz="3200" dirty="0">
                <a:cs typeface="Calibri" panose="020F0502020204030204" pitchFamily="34" charset="0"/>
              </a:rPr>
              <a:t> (Accessed 8</a:t>
            </a:r>
            <a:r>
              <a:rPr lang="en-GB" sz="3200" baseline="30000" dirty="0">
                <a:cs typeface="Calibri" panose="020F0502020204030204" pitchFamily="34" charset="0"/>
              </a:rPr>
              <a:t>th</a:t>
            </a:r>
            <a:r>
              <a:rPr lang="en-GB" sz="3200" dirty="0">
                <a:cs typeface="Calibri" panose="020F0502020204030204" pitchFamily="34" charset="0"/>
              </a:rPr>
              <a:t> May 2020)</a:t>
            </a:r>
          </a:p>
          <a:p>
            <a:endParaRPr lang="en-GB" sz="3200" dirty="0">
              <a:cs typeface="Calibri" panose="020F0502020204030204" pitchFamily="34" charset="0"/>
            </a:endParaRPr>
          </a:p>
          <a:p>
            <a:r>
              <a:rPr lang="en-GB" sz="3200" b="1" dirty="0"/>
              <a:t>Ysgol </a:t>
            </a:r>
            <a:r>
              <a:rPr lang="en-GB" sz="3200" b="1" dirty="0" err="1"/>
              <a:t>Gynradd</a:t>
            </a:r>
            <a:r>
              <a:rPr lang="en-GB" sz="3200" b="1" dirty="0"/>
              <a:t> </a:t>
            </a:r>
            <a:r>
              <a:rPr lang="en-GB" sz="3200" b="1" dirty="0" err="1"/>
              <a:t>Gymraeg</a:t>
            </a:r>
            <a:r>
              <a:rPr lang="en-GB" sz="3200" b="1" dirty="0"/>
              <a:t> </a:t>
            </a:r>
            <a:r>
              <a:rPr lang="en-GB" sz="3200" b="1" dirty="0" err="1"/>
              <a:t>Tirdeunaw</a:t>
            </a:r>
            <a:r>
              <a:rPr lang="en-GB" sz="3200" b="1" dirty="0"/>
              <a:t>. </a:t>
            </a:r>
            <a:r>
              <a:rPr lang="en-GB" sz="3200" b="1" i="1" dirty="0"/>
              <a:t>Ysgol Newydd / New School</a:t>
            </a:r>
            <a:r>
              <a:rPr lang="en-GB" sz="3200" b="1" dirty="0"/>
              <a:t>. Available at: </a:t>
            </a:r>
            <a:r>
              <a:rPr lang="en-GB" sz="3200" dirty="0">
                <a:hlinkClick r:id="rId14"/>
              </a:rPr>
              <a:t>https://www.ysgoltirdeunaw.co.uk/ysgol-newydd-new-school/</a:t>
            </a:r>
            <a:r>
              <a:rPr lang="en-GB" sz="3200" dirty="0"/>
              <a:t> (Accessed 8</a:t>
            </a:r>
            <a:r>
              <a:rPr lang="en-GB" sz="3200" baseline="30000" dirty="0"/>
              <a:t>th</a:t>
            </a:r>
            <a:r>
              <a:rPr lang="en-GB" sz="3200" dirty="0"/>
              <a:t> May 2020)</a:t>
            </a:r>
          </a:p>
          <a:p>
            <a:endParaRPr lang="en-GB" sz="3200" dirty="0"/>
          </a:p>
          <a:p>
            <a:endParaRPr lang="en-GB" sz="3200" dirty="0"/>
          </a:p>
          <a:p>
            <a:endParaRPr lang="en-GB" dirty="0"/>
          </a:p>
        </p:txBody>
      </p:sp>
      <p:sp>
        <p:nvSpPr>
          <p:cNvPr id="75" name="Text Placeholder 74">
            <a:extLst>
              <a:ext uri="{FF2B5EF4-FFF2-40B4-BE49-F238E27FC236}">
                <a16:creationId xmlns:a16="http://schemas.microsoft.com/office/drawing/2014/main" id="{752BC50F-DE5A-43E0-925B-9627C44901A7}"/>
              </a:ext>
            </a:extLst>
          </p:cNvPr>
          <p:cNvSpPr>
            <a:spLocks noGrp="1"/>
          </p:cNvSpPr>
          <p:nvPr>
            <p:ph type="body" sz="quarter" idx="95"/>
          </p:nvPr>
        </p:nvSpPr>
        <p:spPr/>
        <p:txBody>
          <a:bodyPr/>
          <a:lstStyle/>
          <a:p>
            <a:endParaRPr lang="en-GB"/>
          </a:p>
        </p:txBody>
      </p:sp>
      <p:sp>
        <p:nvSpPr>
          <p:cNvPr id="76" name="Text Placeholder 75">
            <a:extLst>
              <a:ext uri="{FF2B5EF4-FFF2-40B4-BE49-F238E27FC236}">
                <a16:creationId xmlns:a16="http://schemas.microsoft.com/office/drawing/2014/main" id="{3CA3494E-AEF5-475A-9D90-67C8A38D41A9}"/>
              </a:ext>
            </a:extLst>
          </p:cNvPr>
          <p:cNvSpPr>
            <a:spLocks noGrp="1"/>
          </p:cNvSpPr>
          <p:nvPr>
            <p:ph type="body" sz="quarter" idx="107"/>
          </p:nvPr>
        </p:nvSpPr>
        <p:spPr/>
        <p:txBody>
          <a:bodyPr/>
          <a:lstStyle/>
          <a:p>
            <a:endParaRPr lang="en-GB"/>
          </a:p>
        </p:txBody>
      </p:sp>
      <p:sp>
        <p:nvSpPr>
          <p:cNvPr id="78" name="Text Placeholder 77">
            <a:extLst>
              <a:ext uri="{FF2B5EF4-FFF2-40B4-BE49-F238E27FC236}">
                <a16:creationId xmlns:a16="http://schemas.microsoft.com/office/drawing/2014/main" id="{D2C70554-1021-4B69-AFE2-875859493D18}"/>
              </a:ext>
            </a:extLst>
          </p:cNvPr>
          <p:cNvSpPr>
            <a:spLocks noGrp="1"/>
          </p:cNvSpPr>
          <p:nvPr>
            <p:ph type="body" sz="quarter" idx="116"/>
          </p:nvPr>
        </p:nvSpPr>
        <p:spPr/>
        <p:txBody>
          <a:bodyPr/>
          <a:lstStyle/>
          <a:p>
            <a:endParaRPr lang="en-GB"/>
          </a:p>
        </p:txBody>
      </p:sp>
      <p:sp>
        <p:nvSpPr>
          <p:cNvPr id="79" name="Text Placeholder 78">
            <a:extLst>
              <a:ext uri="{FF2B5EF4-FFF2-40B4-BE49-F238E27FC236}">
                <a16:creationId xmlns:a16="http://schemas.microsoft.com/office/drawing/2014/main" id="{21CA8E42-8FBB-442A-9A88-6BF2D9F7B309}"/>
              </a:ext>
            </a:extLst>
          </p:cNvPr>
          <p:cNvSpPr>
            <a:spLocks noGrp="1"/>
          </p:cNvSpPr>
          <p:nvPr>
            <p:ph type="body" sz="quarter" idx="117"/>
          </p:nvPr>
        </p:nvSpPr>
        <p:spPr/>
        <p:txBody>
          <a:bodyPr/>
          <a:lstStyle/>
          <a:p>
            <a:endParaRPr lang="en-GB"/>
          </a:p>
        </p:txBody>
      </p:sp>
      <p:sp>
        <p:nvSpPr>
          <p:cNvPr id="80" name="Text Placeholder 79">
            <a:extLst>
              <a:ext uri="{FF2B5EF4-FFF2-40B4-BE49-F238E27FC236}">
                <a16:creationId xmlns:a16="http://schemas.microsoft.com/office/drawing/2014/main" id="{FD761E22-E275-47CD-B9F4-AAB57C6DE13D}"/>
              </a:ext>
            </a:extLst>
          </p:cNvPr>
          <p:cNvSpPr>
            <a:spLocks noGrp="1"/>
          </p:cNvSpPr>
          <p:nvPr>
            <p:ph type="body" sz="quarter" idx="118"/>
          </p:nvPr>
        </p:nvSpPr>
        <p:spPr/>
        <p:txBody>
          <a:bodyPr/>
          <a:lstStyle/>
          <a:p>
            <a:endParaRPr lang="en-GB"/>
          </a:p>
        </p:txBody>
      </p:sp>
      <p:sp>
        <p:nvSpPr>
          <p:cNvPr id="81" name="Text Placeholder 80">
            <a:extLst>
              <a:ext uri="{FF2B5EF4-FFF2-40B4-BE49-F238E27FC236}">
                <a16:creationId xmlns:a16="http://schemas.microsoft.com/office/drawing/2014/main" id="{C44238BE-9452-4654-94BD-F42302220A15}"/>
              </a:ext>
            </a:extLst>
          </p:cNvPr>
          <p:cNvSpPr>
            <a:spLocks noGrp="1"/>
          </p:cNvSpPr>
          <p:nvPr>
            <p:ph type="body" sz="quarter" idx="119"/>
          </p:nvPr>
        </p:nvSpPr>
        <p:spPr/>
        <p:txBody>
          <a:bodyPr/>
          <a:lstStyle/>
          <a:p>
            <a:endParaRPr lang="en-GB"/>
          </a:p>
        </p:txBody>
      </p:sp>
      <p:sp>
        <p:nvSpPr>
          <p:cNvPr id="82" name="Text Placeholder 81">
            <a:extLst>
              <a:ext uri="{FF2B5EF4-FFF2-40B4-BE49-F238E27FC236}">
                <a16:creationId xmlns:a16="http://schemas.microsoft.com/office/drawing/2014/main" id="{1C424307-DA45-47AA-BB70-82E110DF2F7B}"/>
              </a:ext>
            </a:extLst>
          </p:cNvPr>
          <p:cNvSpPr>
            <a:spLocks noGrp="1"/>
          </p:cNvSpPr>
          <p:nvPr>
            <p:ph type="body" sz="quarter" idx="120"/>
          </p:nvPr>
        </p:nvSpPr>
        <p:spPr/>
        <p:txBody>
          <a:bodyPr/>
          <a:lstStyle/>
          <a:p>
            <a:endParaRPr lang="en-GB"/>
          </a:p>
        </p:txBody>
      </p:sp>
      <p:sp>
        <p:nvSpPr>
          <p:cNvPr id="83" name="Text Placeholder 82">
            <a:extLst>
              <a:ext uri="{FF2B5EF4-FFF2-40B4-BE49-F238E27FC236}">
                <a16:creationId xmlns:a16="http://schemas.microsoft.com/office/drawing/2014/main" id="{029FD619-E48D-4FE6-9709-FE327F75312F}"/>
              </a:ext>
            </a:extLst>
          </p:cNvPr>
          <p:cNvSpPr>
            <a:spLocks noGrp="1"/>
          </p:cNvSpPr>
          <p:nvPr>
            <p:ph type="body" sz="quarter" idx="121"/>
          </p:nvPr>
        </p:nvSpPr>
        <p:spPr/>
        <p:txBody>
          <a:bodyPr/>
          <a:lstStyle/>
          <a:p>
            <a:endParaRPr lang="en-GB"/>
          </a:p>
        </p:txBody>
      </p:sp>
      <p:sp>
        <p:nvSpPr>
          <p:cNvPr id="84" name="Text Placeholder 83">
            <a:extLst>
              <a:ext uri="{FF2B5EF4-FFF2-40B4-BE49-F238E27FC236}">
                <a16:creationId xmlns:a16="http://schemas.microsoft.com/office/drawing/2014/main" id="{36830234-A99D-414A-BF28-B0CC30DDA2AA}"/>
              </a:ext>
            </a:extLst>
          </p:cNvPr>
          <p:cNvSpPr>
            <a:spLocks noGrp="1"/>
          </p:cNvSpPr>
          <p:nvPr>
            <p:ph type="body" sz="quarter" idx="122"/>
          </p:nvPr>
        </p:nvSpPr>
        <p:spPr/>
        <p:txBody>
          <a:bodyPr/>
          <a:lstStyle/>
          <a:p>
            <a:endParaRPr lang="en-GB"/>
          </a:p>
        </p:txBody>
      </p:sp>
      <p:sp>
        <p:nvSpPr>
          <p:cNvPr id="85" name="Text Placeholder 84">
            <a:extLst>
              <a:ext uri="{FF2B5EF4-FFF2-40B4-BE49-F238E27FC236}">
                <a16:creationId xmlns:a16="http://schemas.microsoft.com/office/drawing/2014/main" id="{1E3A96C3-F2E1-4B77-9EAD-34A3FCFFEB94}"/>
              </a:ext>
            </a:extLst>
          </p:cNvPr>
          <p:cNvSpPr>
            <a:spLocks noGrp="1"/>
          </p:cNvSpPr>
          <p:nvPr>
            <p:ph type="body" sz="quarter" idx="123"/>
          </p:nvPr>
        </p:nvSpPr>
        <p:spPr/>
        <p:txBody>
          <a:bodyPr/>
          <a:lstStyle/>
          <a:p>
            <a:endParaRPr lang="en-GB"/>
          </a:p>
        </p:txBody>
      </p:sp>
      <p:sp>
        <p:nvSpPr>
          <p:cNvPr id="86" name="Text Placeholder 85">
            <a:extLst>
              <a:ext uri="{FF2B5EF4-FFF2-40B4-BE49-F238E27FC236}">
                <a16:creationId xmlns:a16="http://schemas.microsoft.com/office/drawing/2014/main" id="{A1BD7296-89DB-426F-8F7F-DA2ECA5AAE20}"/>
              </a:ext>
            </a:extLst>
          </p:cNvPr>
          <p:cNvSpPr>
            <a:spLocks noGrp="1"/>
          </p:cNvSpPr>
          <p:nvPr>
            <p:ph type="body" sz="quarter" idx="124"/>
          </p:nvPr>
        </p:nvSpPr>
        <p:spPr/>
        <p:txBody>
          <a:bodyPr/>
          <a:lstStyle/>
          <a:p>
            <a:endParaRPr lang="en-GB"/>
          </a:p>
        </p:txBody>
      </p:sp>
      <p:sp>
        <p:nvSpPr>
          <p:cNvPr id="87" name="Text Placeholder 86">
            <a:extLst>
              <a:ext uri="{FF2B5EF4-FFF2-40B4-BE49-F238E27FC236}">
                <a16:creationId xmlns:a16="http://schemas.microsoft.com/office/drawing/2014/main" id="{FB5307B4-B721-4A25-A916-AC51D5BB669A}"/>
              </a:ext>
            </a:extLst>
          </p:cNvPr>
          <p:cNvSpPr>
            <a:spLocks noGrp="1"/>
          </p:cNvSpPr>
          <p:nvPr>
            <p:ph type="body" sz="quarter" idx="125"/>
          </p:nvPr>
        </p:nvSpPr>
        <p:spPr/>
        <p:txBody>
          <a:bodyPr/>
          <a:lstStyle/>
          <a:p>
            <a:endParaRPr lang="en-GB"/>
          </a:p>
        </p:txBody>
      </p:sp>
      <p:sp>
        <p:nvSpPr>
          <p:cNvPr id="77" name="Picture Placeholder 76">
            <a:extLst>
              <a:ext uri="{FF2B5EF4-FFF2-40B4-BE49-F238E27FC236}">
                <a16:creationId xmlns:a16="http://schemas.microsoft.com/office/drawing/2014/main" id="{3CEDAAA4-3FFB-488D-BCCB-B3FBFED0BC39}"/>
              </a:ext>
            </a:extLst>
          </p:cNvPr>
          <p:cNvSpPr>
            <a:spLocks noGrp="1"/>
          </p:cNvSpPr>
          <p:nvPr>
            <p:ph type="pic" sz="quarter" idx="115"/>
          </p:nvPr>
        </p:nvSpPr>
        <p:spPr/>
      </p:sp>
      <p:sp>
        <p:nvSpPr>
          <p:cNvPr id="88" name="Picture Placeholder 87">
            <a:extLst>
              <a:ext uri="{FF2B5EF4-FFF2-40B4-BE49-F238E27FC236}">
                <a16:creationId xmlns:a16="http://schemas.microsoft.com/office/drawing/2014/main" id="{01DEFA4B-328A-4C27-95C5-6B13839187AD}"/>
              </a:ext>
            </a:extLst>
          </p:cNvPr>
          <p:cNvSpPr>
            <a:spLocks noGrp="1"/>
          </p:cNvSpPr>
          <p:nvPr>
            <p:ph type="pic" sz="quarter" idx="126"/>
          </p:nvPr>
        </p:nvSpPr>
        <p:spPr/>
      </p:sp>
      <p:sp>
        <p:nvSpPr>
          <p:cNvPr id="89" name="Picture Placeholder 88">
            <a:extLst>
              <a:ext uri="{FF2B5EF4-FFF2-40B4-BE49-F238E27FC236}">
                <a16:creationId xmlns:a16="http://schemas.microsoft.com/office/drawing/2014/main" id="{096619F6-4E42-4E22-B790-2C3451D4C913}"/>
              </a:ext>
            </a:extLst>
          </p:cNvPr>
          <p:cNvSpPr>
            <a:spLocks noGrp="1"/>
          </p:cNvSpPr>
          <p:nvPr>
            <p:ph type="pic" sz="quarter" idx="127"/>
          </p:nvPr>
        </p:nvSpPr>
        <p:spPr/>
      </p:sp>
      <p:sp>
        <p:nvSpPr>
          <p:cNvPr id="90" name="Picture Placeholder 89">
            <a:extLst>
              <a:ext uri="{FF2B5EF4-FFF2-40B4-BE49-F238E27FC236}">
                <a16:creationId xmlns:a16="http://schemas.microsoft.com/office/drawing/2014/main" id="{F67801F0-A256-49EB-9297-9108D209E1DF}"/>
              </a:ext>
            </a:extLst>
          </p:cNvPr>
          <p:cNvSpPr>
            <a:spLocks noGrp="1"/>
          </p:cNvSpPr>
          <p:nvPr>
            <p:ph type="pic" sz="quarter" idx="128"/>
          </p:nvPr>
        </p:nvSpPr>
        <p:spPr/>
      </p:sp>
      <p:sp>
        <p:nvSpPr>
          <p:cNvPr id="91" name="Picture Placeholder 90">
            <a:extLst>
              <a:ext uri="{FF2B5EF4-FFF2-40B4-BE49-F238E27FC236}">
                <a16:creationId xmlns:a16="http://schemas.microsoft.com/office/drawing/2014/main" id="{18B6BFB1-0FD0-4B4F-8BCA-5DD331597500}"/>
              </a:ext>
            </a:extLst>
          </p:cNvPr>
          <p:cNvSpPr>
            <a:spLocks noGrp="1"/>
          </p:cNvSpPr>
          <p:nvPr>
            <p:ph type="pic" sz="quarter" idx="129"/>
          </p:nvPr>
        </p:nvSpPr>
        <p:spPr/>
      </p:sp>
      <p:sp>
        <p:nvSpPr>
          <p:cNvPr id="92" name="Picture Placeholder 91">
            <a:extLst>
              <a:ext uri="{FF2B5EF4-FFF2-40B4-BE49-F238E27FC236}">
                <a16:creationId xmlns:a16="http://schemas.microsoft.com/office/drawing/2014/main" id="{3934FAAD-FF4C-4CC2-9E5D-1AEB7C74157A}"/>
              </a:ext>
            </a:extLst>
          </p:cNvPr>
          <p:cNvSpPr>
            <a:spLocks noGrp="1"/>
          </p:cNvSpPr>
          <p:nvPr>
            <p:ph type="pic" sz="quarter" idx="130"/>
          </p:nvPr>
        </p:nvSpPr>
        <p:spPr/>
      </p:sp>
      <p:sp>
        <p:nvSpPr>
          <p:cNvPr id="93" name="Picture Placeholder 92">
            <a:extLst>
              <a:ext uri="{FF2B5EF4-FFF2-40B4-BE49-F238E27FC236}">
                <a16:creationId xmlns:a16="http://schemas.microsoft.com/office/drawing/2014/main" id="{BE34FCF0-2708-49B2-B6B0-4E2FF5E7DC9E}"/>
              </a:ext>
            </a:extLst>
          </p:cNvPr>
          <p:cNvSpPr>
            <a:spLocks noGrp="1"/>
          </p:cNvSpPr>
          <p:nvPr>
            <p:ph type="pic" sz="quarter" idx="131"/>
          </p:nvPr>
        </p:nvSpPr>
        <p:spPr/>
      </p:sp>
      <p:sp>
        <p:nvSpPr>
          <p:cNvPr id="94" name="Picture Placeholder 93">
            <a:extLst>
              <a:ext uri="{FF2B5EF4-FFF2-40B4-BE49-F238E27FC236}">
                <a16:creationId xmlns:a16="http://schemas.microsoft.com/office/drawing/2014/main" id="{7D9686B4-63D4-47EF-B6B8-CFFA86C30C1B}"/>
              </a:ext>
            </a:extLst>
          </p:cNvPr>
          <p:cNvSpPr>
            <a:spLocks noGrp="1"/>
          </p:cNvSpPr>
          <p:nvPr>
            <p:ph type="pic" sz="quarter" idx="132"/>
          </p:nvPr>
        </p:nvSpPr>
        <p:spPr/>
      </p:sp>
      <p:sp>
        <p:nvSpPr>
          <p:cNvPr id="95" name="Picture Placeholder 94">
            <a:extLst>
              <a:ext uri="{FF2B5EF4-FFF2-40B4-BE49-F238E27FC236}">
                <a16:creationId xmlns:a16="http://schemas.microsoft.com/office/drawing/2014/main" id="{EB8375AC-8FED-44AE-B452-2E9843895BF1}"/>
              </a:ext>
            </a:extLst>
          </p:cNvPr>
          <p:cNvSpPr>
            <a:spLocks noGrp="1"/>
          </p:cNvSpPr>
          <p:nvPr>
            <p:ph type="pic" sz="quarter" idx="133"/>
          </p:nvPr>
        </p:nvSpPr>
        <p:spPr/>
      </p:sp>
      <p:sp>
        <p:nvSpPr>
          <p:cNvPr id="96" name="Picture Placeholder 95">
            <a:extLst>
              <a:ext uri="{FF2B5EF4-FFF2-40B4-BE49-F238E27FC236}">
                <a16:creationId xmlns:a16="http://schemas.microsoft.com/office/drawing/2014/main" id="{5B9CFA0B-42DA-4AE8-A978-FA4B55128B68}"/>
              </a:ext>
            </a:extLst>
          </p:cNvPr>
          <p:cNvSpPr>
            <a:spLocks noGrp="1"/>
          </p:cNvSpPr>
          <p:nvPr>
            <p:ph type="pic" sz="quarter" idx="134"/>
          </p:nvPr>
        </p:nvSpPr>
        <p:spPr/>
      </p:sp>
      <p:sp>
        <p:nvSpPr>
          <p:cNvPr id="97" name="Picture Placeholder 96">
            <a:extLst>
              <a:ext uri="{FF2B5EF4-FFF2-40B4-BE49-F238E27FC236}">
                <a16:creationId xmlns:a16="http://schemas.microsoft.com/office/drawing/2014/main" id="{A85CB409-AAC7-434E-84A4-0AD721DA5EDE}"/>
              </a:ext>
            </a:extLst>
          </p:cNvPr>
          <p:cNvSpPr>
            <a:spLocks noGrp="1"/>
          </p:cNvSpPr>
          <p:nvPr>
            <p:ph type="pic" sz="quarter" idx="135"/>
          </p:nvPr>
        </p:nvSpPr>
        <p:spPr/>
      </p:sp>
      <p:sp>
        <p:nvSpPr>
          <p:cNvPr id="98" name="Text Placeholder 97">
            <a:extLst>
              <a:ext uri="{FF2B5EF4-FFF2-40B4-BE49-F238E27FC236}">
                <a16:creationId xmlns:a16="http://schemas.microsoft.com/office/drawing/2014/main" id="{B8456BDE-89D1-4F26-9460-823A619048FA}"/>
              </a:ext>
            </a:extLst>
          </p:cNvPr>
          <p:cNvSpPr>
            <a:spLocks noGrp="1"/>
          </p:cNvSpPr>
          <p:nvPr>
            <p:ph type="body" sz="quarter" idx="136"/>
          </p:nvPr>
        </p:nvSpPr>
        <p:spPr/>
        <p:txBody>
          <a:bodyPr/>
          <a:lstStyle/>
          <a:p>
            <a:endParaRPr lang="en-GB"/>
          </a:p>
        </p:txBody>
      </p:sp>
      <p:sp>
        <p:nvSpPr>
          <p:cNvPr id="99" name="Text Placeholder 98">
            <a:extLst>
              <a:ext uri="{FF2B5EF4-FFF2-40B4-BE49-F238E27FC236}">
                <a16:creationId xmlns:a16="http://schemas.microsoft.com/office/drawing/2014/main" id="{9CF5C0A5-173D-49ED-9A1F-60748262BE69}"/>
              </a:ext>
            </a:extLst>
          </p:cNvPr>
          <p:cNvSpPr>
            <a:spLocks noGrp="1"/>
          </p:cNvSpPr>
          <p:nvPr>
            <p:ph type="body" sz="quarter" idx="137"/>
          </p:nvPr>
        </p:nvSpPr>
        <p:spPr/>
        <p:txBody>
          <a:bodyPr/>
          <a:lstStyle/>
          <a:p>
            <a:endParaRPr lang="en-GB"/>
          </a:p>
        </p:txBody>
      </p:sp>
      <p:sp>
        <p:nvSpPr>
          <p:cNvPr id="100" name="Text Placeholder 99">
            <a:extLst>
              <a:ext uri="{FF2B5EF4-FFF2-40B4-BE49-F238E27FC236}">
                <a16:creationId xmlns:a16="http://schemas.microsoft.com/office/drawing/2014/main" id="{8BC839CF-CC44-495C-9B29-9498F2FCA78D}"/>
              </a:ext>
            </a:extLst>
          </p:cNvPr>
          <p:cNvSpPr>
            <a:spLocks noGrp="1"/>
          </p:cNvSpPr>
          <p:nvPr>
            <p:ph type="body" sz="quarter" idx="138"/>
          </p:nvPr>
        </p:nvSpPr>
        <p:spPr/>
        <p:txBody>
          <a:bodyPr/>
          <a:lstStyle/>
          <a:p>
            <a:endParaRPr lang="en-GB"/>
          </a:p>
        </p:txBody>
      </p:sp>
      <p:sp>
        <p:nvSpPr>
          <p:cNvPr id="101" name="Text Placeholder 100">
            <a:extLst>
              <a:ext uri="{FF2B5EF4-FFF2-40B4-BE49-F238E27FC236}">
                <a16:creationId xmlns:a16="http://schemas.microsoft.com/office/drawing/2014/main" id="{250EEC93-291B-4293-A1EF-1EE931667DF5}"/>
              </a:ext>
            </a:extLst>
          </p:cNvPr>
          <p:cNvSpPr>
            <a:spLocks noGrp="1"/>
          </p:cNvSpPr>
          <p:nvPr>
            <p:ph type="body" sz="quarter" idx="139"/>
          </p:nvPr>
        </p:nvSpPr>
        <p:spPr/>
        <p:txBody>
          <a:bodyPr/>
          <a:lstStyle/>
          <a:p>
            <a:endParaRPr lang="en-GB"/>
          </a:p>
        </p:txBody>
      </p:sp>
      <p:sp>
        <p:nvSpPr>
          <p:cNvPr id="102" name="Text Placeholder 101">
            <a:extLst>
              <a:ext uri="{FF2B5EF4-FFF2-40B4-BE49-F238E27FC236}">
                <a16:creationId xmlns:a16="http://schemas.microsoft.com/office/drawing/2014/main" id="{71EB83D6-7D52-4660-8FE6-331858270746}"/>
              </a:ext>
            </a:extLst>
          </p:cNvPr>
          <p:cNvSpPr>
            <a:spLocks noGrp="1"/>
          </p:cNvSpPr>
          <p:nvPr>
            <p:ph type="body" sz="quarter" idx="140"/>
          </p:nvPr>
        </p:nvSpPr>
        <p:spPr/>
        <p:txBody>
          <a:bodyPr/>
          <a:lstStyle/>
          <a:p>
            <a:endParaRPr lang="en-GB"/>
          </a:p>
        </p:txBody>
      </p:sp>
      <p:sp>
        <p:nvSpPr>
          <p:cNvPr id="103" name="Text Placeholder 102">
            <a:extLst>
              <a:ext uri="{FF2B5EF4-FFF2-40B4-BE49-F238E27FC236}">
                <a16:creationId xmlns:a16="http://schemas.microsoft.com/office/drawing/2014/main" id="{3403352B-6CAC-44A9-8CB1-1213FA5E8F0A}"/>
              </a:ext>
            </a:extLst>
          </p:cNvPr>
          <p:cNvSpPr>
            <a:spLocks noGrp="1"/>
          </p:cNvSpPr>
          <p:nvPr>
            <p:ph type="body" sz="quarter" idx="141"/>
          </p:nvPr>
        </p:nvSpPr>
        <p:spPr/>
        <p:txBody>
          <a:bodyPr/>
          <a:lstStyle/>
          <a:p>
            <a:endParaRPr lang="en-GB"/>
          </a:p>
        </p:txBody>
      </p:sp>
      <p:sp>
        <p:nvSpPr>
          <p:cNvPr id="104" name="Text Placeholder 103">
            <a:extLst>
              <a:ext uri="{FF2B5EF4-FFF2-40B4-BE49-F238E27FC236}">
                <a16:creationId xmlns:a16="http://schemas.microsoft.com/office/drawing/2014/main" id="{6BA61FD4-D6E5-4BBE-B311-9013210FEB33}"/>
              </a:ext>
            </a:extLst>
          </p:cNvPr>
          <p:cNvSpPr>
            <a:spLocks noGrp="1"/>
          </p:cNvSpPr>
          <p:nvPr>
            <p:ph type="body" sz="quarter" idx="142"/>
          </p:nvPr>
        </p:nvSpPr>
        <p:spPr/>
        <p:txBody>
          <a:bodyPr/>
          <a:lstStyle/>
          <a:p>
            <a:endParaRPr lang="en-GB"/>
          </a:p>
        </p:txBody>
      </p:sp>
      <p:sp>
        <p:nvSpPr>
          <p:cNvPr id="105" name="Text Placeholder 104">
            <a:extLst>
              <a:ext uri="{FF2B5EF4-FFF2-40B4-BE49-F238E27FC236}">
                <a16:creationId xmlns:a16="http://schemas.microsoft.com/office/drawing/2014/main" id="{8267C2A1-9E85-4DDB-8DB9-1E62D3AE18F8}"/>
              </a:ext>
            </a:extLst>
          </p:cNvPr>
          <p:cNvSpPr>
            <a:spLocks noGrp="1"/>
          </p:cNvSpPr>
          <p:nvPr>
            <p:ph type="body" sz="quarter" idx="143"/>
          </p:nvPr>
        </p:nvSpPr>
        <p:spPr/>
        <p:txBody>
          <a:bodyPr/>
          <a:lstStyle/>
          <a:p>
            <a:endParaRPr lang="en-GB"/>
          </a:p>
        </p:txBody>
      </p:sp>
      <p:sp>
        <p:nvSpPr>
          <p:cNvPr id="106" name="Text Placeholder 105">
            <a:extLst>
              <a:ext uri="{FF2B5EF4-FFF2-40B4-BE49-F238E27FC236}">
                <a16:creationId xmlns:a16="http://schemas.microsoft.com/office/drawing/2014/main" id="{8EFC12E7-AAA7-41F1-A966-B8CEF8D148BA}"/>
              </a:ext>
            </a:extLst>
          </p:cNvPr>
          <p:cNvSpPr>
            <a:spLocks noGrp="1"/>
          </p:cNvSpPr>
          <p:nvPr>
            <p:ph type="body" sz="quarter" idx="144"/>
          </p:nvPr>
        </p:nvSpPr>
        <p:spPr/>
        <p:txBody>
          <a:bodyPr/>
          <a:lstStyle/>
          <a:p>
            <a:endParaRPr lang="en-GB"/>
          </a:p>
        </p:txBody>
      </p:sp>
      <p:sp>
        <p:nvSpPr>
          <p:cNvPr id="107" name="Text Placeholder 106">
            <a:extLst>
              <a:ext uri="{FF2B5EF4-FFF2-40B4-BE49-F238E27FC236}">
                <a16:creationId xmlns:a16="http://schemas.microsoft.com/office/drawing/2014/main" id="{EF2FC0F6-3AC4-4B29-99DC-18EBEA2F0415}"/>
              </a:ext>
            </a:extLst>
          </p:cNvPr>
          <p:cNvSpPr>
            <a:spLocks noGrp="1"/>
          </p:cNvSpPr>
          <p:nvPr>
            <p:ph type="body" sz="quarter" idx="145"/>
          </p:nvPr>
        </p:nvSpPr>
        <p:spPr/>
        <p:txBody>
          <a:bodyPr/>
          <a:lstStyle/>
          <a:p>
            <a:endParaRPr lang="en-GB"/>
          </a:p>
        </p:txBody>
      </p:sp>
      <p:sp>
        <p:nvSpPr>
          <p:cNvPr id="108" name="Text Placeholder 107">
            <a:extLst>
              <a:ext uri="{FF2B5EF4-FFF2-40B4-BE49-F238E27FC236}">
                <a16:creationId xmlns:a16="http://schemas.microsoft.com/office/drawing/2014/main" id="{BC099846-F6B2-4C61-87F5-B2598A507338}"/>
              </a:ext>
            </a:extLst>
          </p:cNvPr>
          <p:cNvSpPr>
            <a:spLocks noGrp="1"/>
          </p:cNvSpPr>
          <p:nvPr>
            <p:ph type="body" sz="quarter" idx="146"/>
          </p:nvPr>
        </p:nvSpPr>
        <p:spPr/>
        <p:txBody>
          <a:bodyPr/>
          <a:lstStyle/>
          <a:p>
            <a:endParaRPr lang="en-GB"/>
          </a:p>
        </p:txBody>
      </p:sp>
      <p:sp>
        <p:nvSpPr>
          <p:cNvPr id="109" name="Text Placeholder 108">
            <a:extLst>
              <a:ext uri="{FF2B5EF4-FFF2-40B4-BE49-F238E27FC236}">
                <a16:creationId xmlns:a16="http://schemas.microsoft.com/office/drawing/2014/main" id="{B48DF9F2-2A25-4D9F-9969-AEF5B77EC51E}"/>
              </a:ext>
            </a:extLst>
          </p:cNvPr>
          <p:cNvSpPr>
            <a:spLocks noGrp="1"/>
          </p:cNvSpPr>
          <p:nvPr>
            <p:ph type="body" sz="quarter" idx="147"/>
          </p:nvPr>
        </p:nvSpPr>
        <p:spPr/>
        <p:txBody>
          <a:bodyPr/>
          <a:lstStyle/>
          <a:p>
            <a:endParaRPr lang="en-GB"/>
          </a:p>
        </p:txBody>
      </p:sp>
      <p:sp>
        <p:nvSpPr>
          <p:cNvPr id="110" name="Text Placeholder 109">
            <a:extLst>
              <a:ext uri="{FF2B5EF4-FFF2-40B4-BE49-F238E27FC236}">
                <a16:creationId xmlns:a16="http://schemas.microsoft.com/office/drawing/2014/main" id="{210BF418-79D7-45B8-B74F-A6F415D1703F}"/>
              </a:ext>
            </a:extLst>
          </p:cNvPr>
          <p:cNvSpPr>
            <a:spLocks noGrp="1"/>
          </p:cNvSpPr>
          <p:nvPr>
            <p:ph type="body" sz="quarter" idx="148"/>
          </p:nvPr>
        </p:nvSpPr>
        <p:spPr/>
        <p:txBody>
          <a:bodyPr/>
          <a:lstStyle/>
          <a:p>
            <a:endParaRPr lang="en-GB"/>
          </a:p>
        </p:txBody>
      </p:sp>
      <p:sp>
        <p:nvSpPr>
          <p:cNvPr id="111" name="Text Placeholder 110">
            <a:extLst>
              <a:ext uri="{FF2B5EF4-FFF2-40B4-BE49-F238E27FC236}">
                <a16:creationId xmlns:a16="http://schemas.microsoft.com/office/drawing/2014/main" id="{4A17BEF4-5827-41F4-934E-BA3E6FBF9BB0}"/>
              </a:ext>
            </a:extLst>
          </p:cNvPr>
          <p:cNvSpPr>
            <a:spLocks noGrp="1"/>
          </p:cNvSpPr>
          <p:nvPr>
            <p:ph type="body" sz="quarter" idx="149"/>
          </p:nvPr>
        </p:nvSpPr>
        <p:spPr/>
        <p:txBody>
          <a:bodyPr/>
          <a:lstStyle/>
          <a:p>
            <a:endParaRPr lang="en-GB"/>
          </a:p>
        </p:txBody>
      </p:sp>
    </p:spTree>
    <p:extLst>
      <p:ext uri="{BB962C8B-B14F-4D97-AF65-F5344CB8AC3E}">
        <p14:creationId xmlns:p14="http://schemas.microsoft.com/office/powerpoint/2010/main" val="2785148154"/>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3" ma:contentTypeDescription="Create a new document." ma:contentTypeScope="" ma:versionID="8ea2ee704b0e517a993a179a81b05254">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d3a5d5540fbeb463e5f1e563e6608928"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ath_Settings xmlns="bf13d2f1-3fb4-4d24-806f-713eb38c1b0e" xsi:nil="true"/>
    <Distribution_Groups xmlns="bf13d2f1-3fb4-4d24-806f-713eb38c1b0e" xsi:nil="true"/>
    <Invited_Teachers xmlns="bf13d2f1-3fb4-4d24-806f-713eb38c1b0e" xsi:nil="true"/>
    <Invited_Students xmlns="bf13d2f1-3fb4-4d24-806f-713eb38c1b0e" xsi:nil="true"/>
    <Has_Teacher_Only_SectionGroup xmlns="bf13d2f1-3fb4-4d24-806f-713eb38c1b0e" xsi:nil="true"/>
    <Owner xmlns="bf13d2f1-3fb4-4d24-806f-713eb38c1b0e">
      <UserInfo>
        <DisplayName/>
        <AccountId xsi:nil="true"/>
        <AccountType/>
      </UserInfo>
    </Owner>
    <Teachers xmlns="bf13d2f1-3fb4-4d24-806f-713eb38c1b0e">
      <UserInfo>
        <DisplayName/>
        <AccountId xsi:nil="true"/>
        <AccountType/>
      </UserInfo>
    </Teachers>
    <TeamsChannelId xmlns="bf13d2f1-3fb4-4d24-806f-713eb38c1b0e" xsi:nil="true"/>
    <NotebookType xmlns="bf13d2f1-3fb4-4d24-806f-713eb38c1b0e" xsi:nil="true"/>
    <CultureName xmlns="bf13d2f1-3fb4-4d24-806f-713eb38c1b0e" xsi:nil="true"/>
    <DefaultSectionNames xmlns="bf13d2f1-3fb4-4d24-806f-713eb38c1b0e" xsi:nil="true"/>
    <Is_Collaboration_Space_Locked xmlns="bf13d2f1-3fb4-4d24-806f-713eb38c1b0e" xsi:nil="true"/>
    <Templates xmlns="bf13d2f1-3fb4-4d24-806f-713eb38c1b0e" xsi:nil="true"/>
    <Self_Registration_Enabled xmlns="bf13d2f1-3fb4-4d24-806f-713eb38c1b0e" xsi:nil="true"/>
    <Students xmlns="bf13d2f1-3fb4-4d24-806f-713eb38c1b0e">
      <UserInfo>
        <DisplayName/>
        <AccountId xsi:nil="true"/>
        <AccountType/>
      </UserInfo>
    </Students>
    <AppVersion xmlns="bf13d2f1-3fb4-4d24-806f-713eb38c1b0e" xsi:nil="true"/>
    <FolderType xmlns="bf13d2f1-3fb4-4d24-806f-713eb38c1b0e" xsi:nil="true"/>
    <Student_Groups xmlns="bf13d2f1-3fb4-4d24-806f-713eb38c1b0e">
      <UserInfo>
        <DisplayName/>
        <AccountId xsi:nil="true"/>
        <AccountType/>
      </UserInfo>
    </Student_Groups>
    <LMS_Mappings xmlns="bf13d2f1-3fb4-4d24-806f-713eb38c1b0e" xsi:nil="true"/>
    <IsNotebookLocked xmlns="bf13d2f1-3fb4-4d24-806f-713eb38c1b0e" xsi:nil="true"/>
  </documentManagement>
</p:properties>
</file>

<file path=customXml/itemProps1.xml><?xml version="1.0" encoding="utf-8"?>
<ds:datastoreItem xmlns:ds="http://schemas.openxmlformats.org/officeDocument/2006/customXml" ds:itemID="{C35ED332-C652-48F8-A5D8-1E107C072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8E3F4C-72F5-4133-8EC6-F793B23883B6}">
  <ds:schemaRefs>
    <ds:schemaRef ds:uri="http://schemas.microsoft.com/sharepoint/v3/contenttype/forms"/>
  </ds:schemaRefs>
</ds:datastoreItem>
</file>

<file path=customXml/itemProps3.xml><?xml version="1.0" encoding="utf-8"?>
<ds:datastoreItem xmlns:ds="http://schemas.openxmlformats.org/officeDocument/2006/customXml" ds:itemID="{290460AC-1A02-42A8-B4D5-C93A9630FCAE}">
  <ds:schemaRefs>
    <ds:schemaRef ds:uri="http://schemas.microsoft.com/office/2006/metadata/properties"/>
    <ds:schemaRef ds:uri="http://schemas.microsoft.com/office/infopath/2007/PartnerControls"/>
    <ds:schemaRef ds:uri="bf13d2f1-3fb4-4d24-806f-713eb38c1b0e"/>
  </ds:schemaRefs>
</ds:datastoreItem>
</file>

<file path=docProps/app.xml><?xml version="1.0" encoding="utf-8"?>
<Properties xmlns="http://schemas.openxmlformats.org/officeDocument/2006/extended-properties" xmlns:vt="http://schemas.openxmlformats.org/officeDocument/2006/docPropsVTypes">
  <Template>PosterPresentations.com-36x48-Template-V2b</Template>
  <TotalTime>962</TotalTime>
  <Words>1910</Words>
  <Application>Microsoft Office PowerPoint</Application>
  <PresentationFormat>Custom</PresentationFormat>
  <Paragraphs>118</Paragraphs>
  <Slides>2</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vt:i4>
      </vt:variant>
    </vt:vector>
  </HeadingPairs>
  <TitlesOfParts>
    <vt:vector size="9" baseType="lpstr">
      <vt:lpstr>Arial</vt:lpstr>
      <vt:lpstr>Calibri</vt:lpstr>
      <vt:lpstr>Trebuchet MS</vt:lpstr>
      <vt:lpstr>PosterPresentations.com-36x48-Template-V2b</vt:lpstr>
      <vt:lpstr>1_Classic 3 Columns</vt:lpstr>
      <vt:lpstr>Classic - Wide Center</vt:lpstr>
      <vt:lpstr>Right Highlight</vt:lpstr>
      <vt:lpstr>A Comprehensive Range of Education,  Training and Learning Opportunities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Rebecca Cornelius</cp:lastModifiedBy>
  <cp:revision>5</cp:revision>
  <dcterms:created xsi:type="dcterms:W3CDTF">2011-04-21T17:08:10Z</dcterms:created>
  <dcterms:modified xsi:type="dcterms:W3CDTF">2020-05-11T18:35:58Z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