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72" r:id="rId3"/>
    <p:sldId id="257" r:id="rId4"/>
    <p:sldId id="258" r:id="rId5"/>
    <p:sldId id="259" r:id="rId6"/>
    <p:sldId id="260" r:id="rId7"/>
    <p:sldId id="270" r:id="rId8"/>
    <p:sldId id="261" r:id="rId9"/>
    <p:sldId id="263" r:id="rId10"/>
    <p:sldId id="264" r:id="rId11"/>
    <p:sldId id="265" r:id="rId12"/>
    <p:sldId id="266" r:id="rId13"/>
    <p:sldId id="267" r:id="rId14"/>
    <p:sldId id="271"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7D81F5-8A68-48CB-A467-F3EDC507CE2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70AE920-57F7-4BCB-ADA3-E30EAE415A19}">
      <dgm:prSet custT="1"/>
      <dgm:spPr/>
      <dgm:t>
        <a:bodyPr/>
        <a:lstStyle/>
        <a:p>
          <a:pPr>
            <a:lnSpc>
              <a:spcPct val="100000"/>
            </a:lnSpc>
          </a:pPr>
          <a:r>
            <a:rPr lang="en-GB" sz="2800" dirty="0">
              <a:latin typeface="Times New Roman" panose="02020603050405020304" pitchFamily="18" charset="0"/>
              <a:cs typeface="Times New Roman" panose="02020603050405020304" pitchFamily="18" charset="0"/>
            </a:rPr>
            <a:t>Self-awareness is a vital component in counselling practice   and, is understood to be the counsellors own understanding and knowledge of themselves about values, beliefs, and experiences in life. </a:t>
          </a:r>
          <a:endParaRPr lang="en-US" sz="2800" dirty="0">
            <a:latin typeface="Times New Roman" panose="02020603050405020304" pitchFamily="18" charset="0"/>
            <a:cs typeface="Times New Roman" panose="02020603050405020304" pitchFamily="18" charset="0"/>
          </a:endParaRPr>
        </a:p>
      </dgm:t>
    </dgm:pt>
    <dgm:pt modelId="{A1BD76E7-F33C-4EE3-8316-026BE91ABC0A}" type="parTrans" cxnId="{3FAB81AC-D046-4F18-9140-49B4F8A06AED}">
      <dgm:prSet/>
      <dgm:spPr/>
      <dgm:t>
        <a:bodyPr/>
        <a:lstStyle/>
        <a:p>
          <a:endParaRPr lang="en-US"/>
        </a:p>
      </dgm:t>
    </dgm:pt>
    <dgm:pt modelId="{9BFDD960-CC1A-4F31-A311-DBDB78953563}" type="sibTrans" cxnId="{3FAB81AC-D046-4F18-9140-49B4F8A06AED}">
      <dgm:prSet/>
      <dgm:spPr/>
      <dgm:t>
        <a:bodyPr/>
        <a:lstStyle/>
        <a:p>
          <a:endParaRPr lang="en-US"/>
        </a:p>
      </dgm:t>
    </dgm:pt>
    <dgm:pt modelId="{CD38FA63-D7AA-4B17-A725-66AB9C719B95}">
      <dgm:prSet custT="1"/>
      <dgm:spPr/>
      <dgm:t>
        <a:bodyPr/>
        <a:lstStyle/>
        <a:p>
          <a:pPr>
            <a:lnSpc>
              <a:spcPct val="100000"/>
            </a:lnSpc>
          </a:pPr>
          <a:r>
            <a:rPr lang="en-GB" sz="2800" dirty="0">
              <a:latin typeface="Times New Roman" panose="02020603050405020304" pitchFamily="18" charset="0"/>
              <a:cs typeface="Times New Roman" panose="02020603050405020304" pitchFamily="18" charset="0"/>
            </a:rPr>
            <a:t>I've always been the type of person that doesn’t like accepting help. All I've wanted to do in life is to help other people and be a giver. </a:t>
          </a:r>
          <a:endParaRPr lang="en-US" sz="2800" dirty="0">
            <a:latin typeface="Times New Roman" panose="02020603050405020304" pitchFamily="18" charset="0"/>
            <a:cs typeface="Times New Roman" panose="02020603050405020304" pitchFamily="18" charset="0"/>
          </a:endParaRPr>
        </a:p>
      </dgm:t>
    </dgm:pt>
    <dgm:pt modelId="{857F6583-AFA2-46E8-8545-CAC8FE8CDDCE}" type="parTrans" cxnId="{A3762C47-62D8-471B-93C6-2D7643B7EFA1}">
      <dgm:prSet/>
      <dgm:spPr/>
      <dgm:t>
        <a:bodyPr/>
        <a:lstStyle/>
        <a:p>
          <a:endParaRPr lang="en-US"/>
        </a:p>
      </dgm:t>
    </dgm:pt>
    <dgm:pt modelId="{7665880F-0CBE-4104-A312-B36937DB3CD2}" type="sibTrans" cxnId="{A3762C47-62D8-471B-93C6-2D7643B7EFA1}">
      <dgm:prSet/>
      <dgm:spPr/>
      <dgm:t>
        <a:bodyPr/>
        <a:lstStyle/>
        <a:p>
          <a:endParaRPr lang="en-US"/>
        </a:p>
      </dgm:t>
    </dgm:pt>
    <dgm:pt modelId="{6EBDC961-AA4E-40E0-9DB2-7E30AAFB9EEC}" type="pres">
      <dgm:prSet presAssocID="{517D81F5-8A68-48CB-A467-F3EDC507CE2F}" presName="root" presStyleCnt="0">
        <dgm:presLayoutVars>
          <dgm:dir/>
          <dgm:resizeHandles val="exact"/>
        </dgm:presLayoutVars>
      </dgm:prSet>
      <dgm:spPr/>
    </dgm:pt>
    <dgm:pt modelId="{815AD40F-A08D-46E5-B2E2-157A305C4DD2}" type="pres">
      <dgm:prSet presAssocID="{370AE920-57F7-4BCB-ADA3-E30EAE415A19}" presName="compNode" presStyleCnt="0"/>
      <dgm:spPr/>
    </dgm:pt>
    <dgm:pt modelId="{77BEB0F1-5C29-49A5-B99B-80FD63CF7AF9}" type="pres">
      <dgm:prSet presAssocID="{370AE920-57F7-4BCB-ADA3-E30EAE415A19}" presName="bgRect" presStyleLbl="bgShp" presStyleIdx="0" presStyleCnt="2"/>
      <dgm:spPr/>
    </dgm:pt>
    <dgm:pt modelId="{760E1CC7-A442-4B4C-9445-573DCD05905C}" type="pres">
      <dgm:prSet presAssocID="{370AE920-57F7-4BCB-ADA3-E30EAE415A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67F7918B-F750-4B2D-8475-F236367111F7}" type="pres">
      <dgm:prSet presAssocID="{370AE920-57F7-4BCB-ADA3-E30EAE415A19}" presName="spaceRect" presStyleCnt="0"/>
      <dgm:spPr/>
    </dgm:pt>
    <dgm:pt modelId="{2A205669-68BF-435A-A8B2-D09F90F78BEF}" type="pres">
      <dgm:prSet presAssocID="{370AE920-57F7-4BCB-ADA3-E30EAE415A19}" presName="parTx" presStyleLbl="revTx" presStyleIdx="0" presStyleCnt="2">
        <dgm:presLayoutVars>
          <dgm:chMax val="0"/>
          <dgm:chPref val="0"/>
        </dgm:presLayoutVars>
      </dgm:prSet>
      <dgm:spPr/>
    </dgm:pt>
    <dgm:pt modelId="{5329E38C-BB13-4D58-8F87-016AC2D370DC}" type="pres">
      <dgm:prSet presAssocID="{9BFDD960-CC1A-4F31-A311-DBDB78953563}" presName="sibTrans" presStyleCnt="0"/>
      <dgm:spPr/>
    </dgm:pt>
    <dgm:pt modelId="{61C81844-760B-407C-A045-196B18458004}" type="pres">
      <dgm:prSet presAssocID="{CD38FA63-D7AA-4B17-A725-66AB9C719B95}" presName="compNode" presStyleCnt="0"/>
      <dgm:spPr/>
    </dgm:pt>
    <dgm:pt modelId="{FFA22A12-2C64-4822-9F77-695AC3FF7070}" type="pres">
      <dgm:prSet presAssocID="{CD38FA63-D7AA-4B17-A725-66AB9C719B95}" presName="bgRect" presStyleLbl="bgShp" presStyleIdx="1" presStyleCnt="2" custLinFactNeighborY="495"/>
      <dgm:spPr/>
    </dgm:pt>
    <dgm:pt modelId="{A58DB79D-9F9F-4EBE-9765-80A9D1565FAF}" type="pres">
      <dgm:prSet presAssocID="{CD38FA63-D7AA-4B17-A725-66AB9C719B9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37D23A2A-90A0-479E-B892-F2B1AEBEE763}" type="pres">
      <dgm:prSet presAssocID="{CD38FA63-D7AA-4B17-A725-66AB9C719B95}" presName="spaceRect" presStyleCnt="0"/>
      <dgm:spPr/>
    </dgm:pt>
    <dgm:pt modelId="{42B76ED1-945A-4C4B-A979-FD91B03FF8B8}" type="pres">
      <dgm:prSet presAssocID="{CD38FA63-D7AA-4B17-A725-66AB9C719B95}" presName="parTx" presStyleLbl="revTx" presStyleIdx="1" presStyleCnt="2">
        <dgm:presLayoutVars>
          <dgm:chMax val="0"/>
          <dgm:chPref val="0"/>
        </dgm:presLayoutVars>
      </dgm:prSet>
      <dgm:spPr/>
    </dgm:pt>
  </dgm:ptLst>
  <dgm:cxnLst>
    <dgm:cxn modelId="{A3762C47-62D8-471B-93C6-2D7643B7EFA1}" srcId="{517D81F5-8A68-48CB-A467-F3EDC507CE2F}" destId="{CD38FA63-D7AA-4B17-A725-66AB9C719B95}" srcOrd="1" destOrd="0" parTransId="{857F6583-AFA2-46E8-8545-CAC8FE8CDDCE}" sibTransId="{7665880F-0CBE-4104-A312-B36937DB3CD2}"/>
    <dgm:cxn modelId="{89D8F58F-6479-4335-AA33-D93C2138CA07}" type="presOf" srcId="{370AE920-57F7-4BCB-ADA3-E30EAE415A19}" destId="{2A205669-68BF-435A-A8B2-D09F90F78BEF}" srcOrd="0" destOrd="0" presId="urn:microsoft.com/office/officeart/2018/2/layout/IconVerticalSolidList"/>
    <dgm:cxn modelId="{A71AF19A-4B38-4B3B-A442-5112D58A3B56}" type="presOf" srcId="{517D81F5-8A68-48CB-A467-F3EDC507CE2F}" destId="{6EBDC961-AA4E-40E0-9DB2-7E30AAFB9EEC}" srcOrd="0" destOrd="0" presId="urn:microsoft.com/office/officeart/2018/2/layout/IconVerticalSolidList"/>
    <dgm:cxn modelId="{3FAB81AC-D046-4F18-9140-49B4F8A06AED}" srcId="{517D81F5-8A68-48CB-A467-F3EDC507CE2F}" destId="{370AE920-57F7-4BCB-ADA3-E30EAE415A19}" srcOrd="0" destOrd="0" parTransId="{A1BD76E7-F33C-4EE3-8316-026BE91ABC0A}" sibTransId="{9BFDD960-CC1A-4F31-A311-DBDB78953563}"/>
    <dgm:cxn modelId="{827B45DE-E847-49EC-8D4A-734074B29CB5}" type="presOf" srcId="{CD38FA63-D7AA-4B17-A725-66AB9C719B95}" destId="{42B76ED1-945A-4C4B-A979-FD91B03FF8B8}" srcOrd="0" destOrd="0" presId="urn:microsoft.com/office/officeart/2018/2/layout/IconVerticalSolidList"/>
    <dgm:cxn modelId="{477C8E37-4CDF-4506-BDFD-D96ED69BCAE6}" type="presParOf" srcId="{6EBDC961-AA4E-40E0-9DB2-7E30AAFB9EEC}" destId="{815AD40F-A08D-46E5-B2E2-157A305C4DD2}" srcOrd="0" destOrd="0" presId="urn:microsoft.com/office/officeart/2018/2/layout/IconVerticalSolidList"/>
    <dgm:cxn modelId="{AF396447-0451-4DC5-9A31-898ECC28CC2A}" type="presParOf" srcId="{815AD40F-A08D-46E5-B2E2-157A305C4DD2}" destId="{77BEB0F1-5C29-49A5-B99B-80FD63CF7AF9}" srcOrd="0" destOrd="0" presId="urn:microsoft.com/office/officeart/2018/2/layout/IconVerticalSolidList"/>
    <dgm:cxn modelId="{69F9D31D-A95D-42AE-9E37-1B5BACB50F44}" type="presParOf" srcId="{815AD40F-A08D-46E5-B2E2-157A305C4DD2}" destId="{760E1CC7-A442-4B4C-9445-573DCD05905C}" srcOrd="1" destOrd="0" presId="urn:microsoft.com/office/officeart/2018/2/layout/IconVerticalSolidList"/>
    <dgm:cxn modelId="{8AC3553A-0EF8-403D-9129-3CDC5CD0EB33}" type="presParOf" srcId="{815AD40F-A08D-46E5-B2E2-157A305C4DD2}" destId="{67F7918B-F750-4B2D-8475-F236367111F7}" srcOrd="2" destOrd="0" presId="urn:microsoft.com/office/officeart/2018/2/layout/IconVerticalSolidList"/>
    <dgm:cxn modelId="{B60149AC-2ABC-40A1-AE4D-2BDC6B75DD49}" type="presParOf" srcId="{815AD40F-A08D-46E5-B2E2-157A305C4DD2}" destId="{2A205669-68BF-435A-A8B2-D09F90F78BEF}" srcOrd="3" destOrd="0" presId="urn:microsoft.com/office/officeart/2018/2/layout/IconVerticalSolidList"/>
    <dgm:cxn modelId="{4C99128B-BB33-47BA-BA8D-369C49925E0B}" type="presParOf" srcId="{6EBDC961-AA4E-40E0-9DB2-7E30AAFB9EEC}" destId="{5329E38C-BB13-4D58-8F87-016AC2D370DC}" srcOrd="1" destOrd="0" presId="urn:microsoft.com/office/officeart/2018/2/layout/IconVerticalSolidList"/>
    <dgm:cxn modelId="{E236DCF8-8FF0-4439-AD52-2FFD8ADAA546}" type="presParOf" srcId="{6EBDC961-AA4E-40E0-9DB2-7E30AAFB9EEC}" destId="{61C81844-760B-407C-A045-196B18458004}" srcOrd="2" destOrd="0" presId="urn:microsoft.com/office/officeart/2018/2/layout/IconVerticalSolidList"/>
    <dgm:cxn modelId="{21788AF4-3F95-44FC-AC5E-9F4E9B04B874}" type="presParOf" srcId="{61C81844-760B-407C-A045-196B18458004}" destId="{FFA22A12-2C64-4822-9F77-695AC3FF7070}" srcOrd="0" destOrd="0" presId="urn:microsoft.com/office/officeart/2018/2/layout/IconVerticalSolidList"/>
    <dgm:cxn modelId="{66D60B7F-1DAC-4670-9C0E-3673431F0DB9}" type="presParOf" srcId="{61C81844-760B-407C-A045-196B18458004}" destId="{A58DB79D-9F9F-4EBE-9765-80A9D1565FAF}" srcOrd="1" destOrd="0" presId="urn:microsoft.com/office/officeart/2018/2/layout/IconVerticalSolidList"/>
    <dgm:cxn modelId="{C9E446D8-09F8-437A-9AA9-1EAF51E00F88}" type="presParOf" srcId="{61C81844-760B-407C-A045-196B18458004}" destId="{37D23A2A-90A0-479E-B892-F2B1AEBEE763}" srcOrd="2" destOrd="0" presId="urn:microsoft.com/office/officeart/2018/2/layout/IconVerticalSolidList"/>
    <dgm:cxn modelId="{55AB1D37-5AD9-4555-91D5-EFD3BFD18428}" type="presParOf" srcId="{61C81844-760B-407C-A045-196B18458004}" destId="{42B76ED1-945A-4C4B-A979-FD91B03FF8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4490C1-0132-4FA9-A8D2-4E31CAC060F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6D48DCA-10A0-4AAC-AB0A-12D0F53F7B3A}">
      <dgm:prSet custT="1"/>
      <dgm:spPr/>
      <dgm:t>
        <a:bodyPr/>
        <a:lstStyle/>
        <a:p>
          <a:r>
            <a:rPr lang="en-GB" sz="1800" dirty="0">
              <a:latin typeface="Times New Roman" panose="02020603050405020304" pitchFamily="18" charset="0"/>
              <a:cs typeface="Times New Roman" panose="02020603050405020304" pitchFamily="18" charset="0"/>
            </a:rPr>
            <a:t>I love learning and learning from home. I can’t   wait for next year to see what's coming next. I am more than happy to face my strengths and weaknesses, and the areas where I know I am vulnerable (Baker-</a:t>
          </a:r>
          <a:r>
            <a:rPr lang="en-GB" sz="1800" dirty="0" err="1">
              <a:latin typeface="Times New Roman" panose="02020603050405020304" pitchFamily="18" charset="0"/>
              <a:cs typeface="Times New Roman" panose="02020603050405020304" pitchFamily="18" charset="0"/>
            </a:rPr>
            <a:t>Charleson</a:t>
          </a:r>
          <a:r>
            <a:rPr lang="en-GB" sz="1800" dirty="0">
              <a:latin typeface="Times New Roman" panose="02020603050405020304" pitchFamily="18" charset="0"/>
              <a:cs typeface="Times New Roman" panose="02020603050405020304" pitchFamily="18" charset="0"/>
            </a:rPr>
            <a:t> 2012). </a:t>
          </a:r>
          <a:endParaRPr lang="en-US" sz="1800" dirty="0">
            <a:latin typeface="Times New Roman" panose="02020603050405020304" pitchFamily="18" charset="0"/>
            <a:cs typeface="Times New Roman" panose="02020603050405020304" pitchFamily="18" charset="0"/>
          </a:endParaRPr>
        </a:p>
      </dgm:t>
    </dgm:pt>
    <dgm:pt modelId="{7FDEF36C-D2FF-4727-BAA1-22E81C4111D0}" type="parTrans" cxnId="{8308440F-FD94-4439-BAAD-99719A05906C}">
      <dgm:prSet/>
      <dgm:spPr/>
      <dgm:t>
        <a:bodyPr/>
        <a:lstStyle/>
        <a:p>
          <a:endParaRPr lang="en-US"/>
        </a:p>
      </dgm:t>
    </dgm:pt>
    <dgm:pt modelId="{65564AAC-5C7C-4D0A-BDE1-2D128209C23E}" type="sibTrans" cxnId="{8308440F-FD94-4439-BAAD-99719A05906C}">
      <dgm:prSet/>
      <dgm:spPr/>
      <dgm:t>
        <a:bodyPr/>
        <a:lstStyle/>
        <a:p>
          <a:endParaRPr lang="en-US"/>
        </a:p>
      </dgm:t>
    </dgm:pt>
    <dgm:pt modelId="{0216F18B-9A10-47BB-91A2-3EF8FFC611DF}">
      <dgm:prSet/>
      <dgm:spPr/>
      <dgm:t>
        <a:bodyPr/>
        <a:lstStyle/>
        <a:p>
          <a:r>
            <a:rPr lang="en-GB" dirty="0">
              <a:latin typeface="Times New Roman" panose="02020603050405020304" pitchFamily="18" charset="0"/>
              <a:cs typeface="Times New Roman" panose="02020603050405020304" pitchFamily="18" charset="0"/>
            </a:rPr>
            <a:t>I've had a tough life, and I do have incredible strength, but now I've turned the corner on a personal level, and it's going to be 100 per cent better when I start to work with clients. </a:t>
          </a:r>
          <a:endParaRPr lang="en-US" dirty="0">
            <a:latin typeface="Times New Roman" panose="02020603050405020304" pitchFamily="18" charset="0"/>
            <a:cs typeface="Times New Roman" panose="02020603050405020304" pitchFamily="18" charset="0"/>
          </a:endParaRPr>
        </a:p>
      </dgm:t>
    </dgm:pt>
    <dgm:pt modelId="{A4C788B7-72AA-41C7-A3B9-A48A51E76EBB}" type="parTrans" cxnId="{5CBD1274-4A34-4E07-8ADE-2208C0F327BE}">
      <dgm:prSet/>
      <dgm:spPr/>
      <dgm:t>
        <a:bodyPr/>
        <a:lstStyle/>
        <a:p>
          <a:endParaRPr lang="en-US"/>
        </a:p>
      </dgm:t>
    </dgm:pt>
    <dgm:pt modelId="{8DA9CA59-8199-4849-BB63-72A5ED8FC801}" type="sibTrans" cxnId="{5CBD1274-4A34-4E07-8ADE-2208C0F327BE}">
      <dgm:prSet/>
      <dgm:spPr/>
      <dgm:t>
        <a:bodyPr/>
        <a:lstStyle/>
        <a:p>
          <a:endParaRPr lang="en-US"/>
        </a:p>
      </dgm:t>
    </dgm:pt>
    <dgm:pt modelId="{C01ED98C-9671-4FDF-ABD0-F4083A5D8BC8}" type="pres">
      <dgm:prSet presAssocID="{894490C1-0132-4FA9-A8D2-4E31CAC060F4}" presName="root" presStyleCnt="0">
        <dgm:presLayoutVars>
          <dgm:dir/>
          <dgm:resizeHandles val="exact"/>
        </dgm:presLayoutVars>
      </dgm:prSet>
      <dgm:spPr/>
    </dgm:pt>
    <dgm:pt modelId="{081538AB-CE18-43CB-8328-3DE42FF2F988}" type="pres">
      <dgm:prSet presAssocID="{86D48DCA-10A0-4AAC-AB0A-12D0F53F7B3A}" presName="compNode" presStyleCnt="0"/>
      <dgm:spPr/>
    </dgm:pt>
    <dgm:pt modelId="{2B7B652D-496E-4474-AD9F-9E54F5F83288}" type="pres">
      <dgm:prSet presAssocID="{86D48DCA-10A0-4AAC-AB0A-12D0F53F7B3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89CBD70A-AFA1-4465-9C26-314F96D96706}" type="pres">
      <dgm:prSet presAssocID="{86D48DCA-10A0-4AAC-AB0A-12D0F53F7B3A}" presName="spaceRect" presStyleCnt="0"/>
      <dgm:spPr/>
    </dgm:pt>
    <dgm:pt modelId="{89D255D1-82BE-4BAF-B9E1-154558954612}" type="pres">
      <dgm:prSet presAssocID="{86D48DCA-10A0-4AAC-AB0A-12D0F53F7B3A}" presName="textRect" presStyleLbl="revTx" presStyleIdx="0" presStyleCnt="2">
        <dgm:presLayoutVars>
          <dgm:chMax val="1"/>
          <dgm:chPref val="1"/>
        </dgm:presLayoutVars>
      </dgm:prSet>
      <dgm:spPr/>
    </dgm:pt>
    <dgm:pt modelId="{936350E3-4A12-4CD2-951C-C8AEF6A333EA}" type="pres">
      <dgm:prSet presAssocID="{65564AAC-5C7C-4D0A-BDE1-2D128209C23E}" presName="sibTrans" presStyleCnt="0"/>
      <dgm:spPr/>
    </dgm:pt>
    <dgm:pt modelId="{17F054D2-FB4E-47AD-851B-DBD8F6B1DAEA}" type="pres">
      <dgm:prSet presAssocID="{0216F18B-9A10-47BB-91A2-3EF8FFC611DF}" presName="compNode" presStyleCnt="0"/>
      <dgm:spPr/>
    </dgm:pt>
    <dgm:pt modelId="{214944A8-8C48-474D-8A98-E3138B689528}" type="pres">
      <dgm:prSet presAssocID="{0216F18B-9A10-47BB-91A2-3EF8FFC611D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9A19BDD2-8D1D-491B-9D4B-4F0860787040}" type="pres">
      <dgm:prSet presAssocID="{0216F18B-9A10-47BB-91A2-3EF8FFC611DF}" presName="spaceRect" presStyleCnt="0"/>
      <dgm:spPr/>
    </dgm:pt>
    <dgm:pt modelId="{3E899472-F49D-45EA-A2A8-1CAA4BFCADCC}" type="pres">
      <dgm:prSet presAssocID="{0216F18B-9A10-47BB-91A2-3EF8FFC611DF}" presName="textRect" presStyleLbl="revTx" presStyleIdx="1" presStyleCnt="2">
        <dgm:presLayoutVars>
          <dgm:chMax val="1"/>
          <dgm:chPref val="1"/>
        </dgm:presLayoutVars>
      </dgm:prSet>
      <dgm:spPr/>
    </dgm:pt>
  </dgm:ptLst>
  <dgm:cxnLst>
    <dgm:cxn modelId="{A98B340F-FD83-43E8-A692-CE37708D419E}" type="presOf" srcId="{894490C1-0132-4FA9-A8D2-4E31CAC060F4}" destId="{C01ED98C-9671-4FDF-ABD0-F4083A5D8BC8}" srcOrd="0" destOrd="0" presId="urn:microsoft.com/office/officeart/2018/2/layout/IconLabelList"/>
    <dgm:cxn modelId="{8308440F-FD94-4439-BAAD-99719A05906C}" srcId="{894490C1-0132-4FA9-A8D2-4E31CAC060F4}" destId="{86D48DCA-10A0-4AAC-AB0A-12D0F53F7B3A}" srcOrd="0" destOrd="0" parTransId="{7FDEF36C-D2FF-4727-BAA1-22E81C4111D0}" sibTransId="{65564AAC-5C7C-4D0A-BDE1-2D128209C23E}"/>
    <dgm:cxn modelId="{05CCC441-6D2D-4411-AC73-9F7816BEC5C2}" type="presOf" srcId="{0216F18B-9A10-47BB-91A2-3EF8FFC611DF}" destId="{3E899472-F49D-45EA-A2A8-1CAA4BFCADCC}" srcOrd="0" destOrd="0" presId="urn:microsoft.com/office/officeart/2018/2/layout/IconLabelList"/>
    <dgm:cxn modelId="{5CBD1274-4A34-4E07-8ADE-2208C0F327BE}" srcId="{894490C1-0132-4FA9-A8D2-4E31CAC060F4}" destId="{0216F18B-9A10-47BB-91A2-3EF8FFC611DF}" srcOrd="1" destOrd="0" parTransId="{A4C788B7-72AA-41C7-A3B9-A48A51E76EBB}" sibTransId="{8DA9CA59-8199-4849-BB63-72A5ED8FC801}"/>
    <dgm:cxn modelId="{3CF2ED8E-89A0-4FA8-9B0B-284355BD4666}" type="presOf" srcId="{86D48DCA-10A0-4AAC-AB0A-12D0F53F7B3A}" destId="{89D255D1-82BE-4BAF-B9E1-154558954612}" srcOrd="0" destOrd="0" presId="urn:microsoft.com/office/officeart/2018/2/layout/IconLabelList"/>
    <dgm:cxn modelId="{379C8EF0-1FB2-4DB3-95EC-26A04639BEE7}" type="presParOf" srcId="{C01ED98C-9671-4FDF-ABD0-F4083A5D8BC8}" destId="{081538AB-CE18-43CB-8328-3DE42FF2F988}" srcOrd="0" destOrd="0" presId="urn:microsoft.com/office/officeart/2018/2/layout/IconLabelList"/>
    <dgm:cxn modelId="{F1C87C76-B6DC-4B7D-B3F8-7F5C7BB59121}" type="presParOf" srcId="{081538AB-CE18-43CB-8328-3DE42FF2F988}" destId="{2B7B652D-496E-4474-AD9F-9E54F5F83288}" srcOrd="0" destOrd="0" presId="urn:microsoft.com/office/officeart/2018/2/layout/IconLabelList"/>
    <dgm:cxn modelId="{84FA4B10-C99C-4F87-BC24-FD4BBEEB5620}" type="presParOf" srcId="{081538AB-CE18-43CB-8328-3DE42FF2F988}" destId="{89CBD70A-AFA1-4465-9C26-314F96D96706}" srcOrd="1" destOrd="0" presId="urn:microsoft.com/office/officeart/2018/2/layout/IconLabelList"/>
    <dgm:cxn modelId="{C26A6919-E2BB-437B-B563-34C0BCBAAE90}" type="presParOf" srcId="{081538AB-CE18-43CB-8328-3DE42FF2F988}" destId="{89D255D1-82BE-4BAF-B9E1-154558954612}" srcOrd="2" destOrd="0" presId="urn:microsoft.com/office/officeart/2018/2/layout/IconLabelList"/>
    <dgm:cxn modelId="{04B80A24-CD84-4B24-8BD4-BAB78381573B}" type="presParOf" srcId="{C01ED98C-9671-4FDF-ABD0-F4083A5D8BC8}" destId="{936350E3-4A12-4CD2-951C-C8AEF6A333EA}" srcOrd="1" destOrd="0" presId="urn:microsoft.com/office/officeart/2018/2/layout/IconLabelList"/>
    <dgm:cxn modelId="{95BE818A-FAC8-4EB8-89FB-83957A801A68}" type="presParOf" srcId="{C01ED98C-9671-4FDF-ABD0-F4083A5D8BC8}" destId="{17F054D2-FB4E-47AD-851B-DBD8F6B1DAEA}" srcOrd="2" destOrd="0" presId="urn:microsoft.com/office/officeart/2018/2/layout/IconLabelList"/>
    <dgm:cxn modelId="{12750CBB-21AD-43E0-8F1F-B081C7F2ACC4}" type="presParOf" srcId="{17F054D2-FB4E-47AD-851B-DBD8F6B1DAEA}" destId="{214944A8-8C48-474D-8A98-E3138B689528}" srcOrd="0" destOrd="0" presId="urn:microsoft.com/office/officeart/2018/2/layout/IconLabelList"/>
    <dgm:cxn modelId="{CB4B4353-F45C-4BF5-8E90-FE35C7ADF834}" type="presParOf" srcId="{17F054D2-FB4E-47AD-851B-DBD8F6B1DAEA}" destId="{9A19BDD2-8D1D-491B-9D4B-4F0860787040}" srcOrd="1" destOrd="0" presId="urn:microsoft.com/office/officeart/2018/2/layout/IconLabelList"/>
    <dgm:cxn modelId="{ADD62B89-32FE-4938-8F65-6370090A249B}" type="presParOf" srcId="{17F054D2-FB4E-47AD-851B-DBD8F6B1DAEA}" destId="{3E899472-F49D-45EA-A2A8-1CAA4BFCADC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D09BCF-AB0F-416D-A08B-273C655803E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3B20620-430A-4474-9D4B-6B6D4CD7DFA2}">
      <dgm:prSet/>
      <dgm:spPr/>
      <dgm:t>
        <a:bodyPr/>
        <a:lstStyle/>
        <a:p>
          <a:r>
            <a:rPr lang="en-GB" dirty="0">
              <a:latin typeface="Times New Roman" panose="02020603050405020304" pitchFamily="18" charset="0"/>
              <a:cs typeface="Times New Roman" panose="02020603050405020304" pitchFamily="18" charset="0"/>
            </a:rPr>
            <a:t>An attitude to something is the way we think and feel about it, and this shows in the way we behave. If a counsellor has the attitude of being closed to new things, it can affect their counselling experience. </a:t>
          </a:r>
          <a:endParaRPr lang="en-US" dirty="0">
            <a:latin typeface="Times New Roman" panose="02020603050405020304" pitchFamily="18" charset="0"/>
            <a:cs typeface="Times New Roman" panose="02020603050405020304" pitchFamily="18" charset="0"/>
          </a:endParaRPr>
        </a:p>
      </dgm:t>
    </dgm:pt>
    <dgm:pt modelId="{A9A82540-D44A-470A-AD11-4D97B97603AF}" type="parTrans" cxnId="{A0121B4E-FB8A-4957-9A25-6094F9738221}">
      <dgm:prSet/>
      <dgm:spPr/>
      <dgm:t>
        <a:bodyPr/>
        <a:lstStyle/>
        <a:p>
          <a:endParaRPr lang="en-US"/>
        </a:p>
      </dgm:t>
    </dgm:pt>
    <dgm:pt modelId="{C0426F82-4ED2-4E6C-B7B4-AF16DAA40C1C}" type="sibTrans" cxnId="{A0121B4E-FB8A-4957-9A25-6094F9738221}">
      <dgm:prSet/>
      <dgm:spPr/>
      <dgm:t>
        <a:bodyPr/>
        <a:lstStyle/>
        <a:p>
          <a:endParaRPr lang="en-US"/>
        </a:p>
      </dgm:t>
    </dgm:pt>
    <dgm:pt modelId="{8266CBBB-E57F-4B44-8382-12903DF97B43}">
      <dgm:prSet/>
      <dgm:spPr/>
      <dgm:t>
        <a:bodyPr/>
        <a:lstStyle/>
        <a:p>
          <a:r>
            <a:rPr lang="en-GB" dirty="0">
              <a:latin typeface="Times New Roman" panose="02020603050405020304" pitchFamily="18" charset="0"/>
              <a:cs typeface="Times New Roman" panose="02020603050405020304" pitchFamily="18" charset="0"/>
            </a:rPr>
            <a:t>I can sometimes be defensive, and this is to protect myself. I've always been quite a negative person, but that’s changing now. </a:t>
          </a:r>
          <a:endParaRPr lang="en-US" dirty="0">
            <a:latin typeface="Times New Roman" panose="02020603050405020304" pitchFamily="18" charset="0"/>
            <a:cs typeface="Times New Roman" panose="02020603050405020304" pitchFamily="18" charset="0"/>
          </a:endParaRPr>
        </a:p>
      </dgm:t>
    </dgm:pt>
    <dgm:pt modelId="{C15DDF81-A5B3-4749-83F1-AE3CF1CC3453}" type="parTrans" cxnId="{DFF4DA67-522E-4E11-A205-3344221FC42A}">
      <dgm:prSet/>
      <dgm:spPr/>
      <dgm:t>
        <a:bodyPr/>
        <a:lstStyle/>
        <a:p>
          <a:endParaRPr lang="en-US"/>
        </a:p>
      </dgm:t>
    </dgm:pt>
    <dgm:pt modelId="{3C62916E-E7B8-4C5F-858E-D84B58AD5DA2}" type="sibTrans" cxnId="{DFF4DA67-522E-4E11-A205-3344221FC42A}">
      <dgm:prSet/>
      <dgm:spPr/>
      <dgm:t>
        <a:bodyPr/>
        <a:lstStyle/>
        <a:p>
          <a:endParaRPr lang="en-US"/>
        </a:p>
      </dgm:t>
    </dgm:pt>
    <dgm:pt modelId="{C49BF963-62C0-496D-ABF4-6CF2B52AA973}" type="pres">
      <dgm:prSet presAssocID="{3AD09BCF-AB0F-416D-A08B-273C655803E7}" presName="hierChild1" presStyleCnt="0">
        <dgm:presLayoutVars>
          <dgm:chPref val="1"/>
          <dgm:dir/>
          <dgm:animOne val="branch"/>
          <dgm:animLvl val="lvl"/>
          <dgm:resizeHandles/>
        </dgm:presLayoutVars>
      </dgm:prSet>
      <dgm:spPr/>
    </dgm:pt>
    <dgm:pt modelId="{090DB42E-0600-4DBC-8C54-C26FE36456E8}" type="pres">
      <dgm:prSet presAssocID="{93B20620-430A-4474-9D4B-6B6D4CD7DFA2}" presName="hierRoot1" presStyleCnt="0"/>
      <dgm:spPr/>
    </dgm:pt>
    <dgm:pt modelId="{F2B5748F-B373-4CEC-BA8D-F3D91288E8FA}" type="pres">
      <dgm:prSet presAssocID="{93B20620-430A-4474-9D4B-6B6D4CD7DFA2}" presName="composite" presStyleCnt="0"/>
      <dgm:spPr/>
    </dgm:pt>
    <dgm:pt modelId="{C5DF2AA4-6AC4-4D7A-ABDF-273B6BEFE6B2}" type="pres">
      <dgm:prSet presAssocID="{93B20620-430A-4474-9D4B-6B6D4CD7DFA2}" presName="background" presStyleLbl="node0" presStyleIdx="0" presStyleCnt="2"/>
      <dgm:spPr/>
    </dgm:pt>
    <dgm:pt modelId="{359BA6B3-CDD1-4BAC-907C-978C8A11ED52}" type="pres">
      <dgm:prSet presAssocID="{93B20620-430A-4474-9D4B-6B6D4CD7DFA2}" presName="text" presStyleLbl="fgAcc0" presStyleIdx="0" presStyleCnt="2">
        <dgm:presLayoutVars>
          <dgm:chPref val="3"/>
        </dgm:presLayoutVars>
      </dgm:prSet>
      <dgm:spPr/>
    </dgm:pt>
    <dgm:pt modelId="{243D7265-35B5-4EF7-B2E1-2DF64F4D764D}" type="pres">
      <dgm:prSet presAssocID="{93B20620-430A-4474-9D4B-6B6D4CD7DFA2}" presName="hierChild2" presStyleCnt="0"/>
      <dgm:spPr/>
    </dgm:pt>
    <dgm:pt modelId="{9FD5ADA6-52B7-4DE5-BE35-33DF32411C31}" type="pres">
      <dgm:prSet presAssocID="{8266CBBB-E57F-4B44-8382-12903DF97B43}" presName="hierRoot1" presStyleCnt="0"/>
      <dgm:spPr/>
    </dgm:pt>
    <dgm:pt modelId="{943FE2F5-28D3-4F32-88E2-590B075CEF10}" type="pres">
      <dgm:prSet presAssocID="{8266CBBB-E57F-4B44-8382-12903DF97B43}" presName="composite" presStyleCnt="0"/>
      <dgm:spPr/>
    </dgm:pt>
    <dgm:pt modelId="{2E8399B8-DDF5-4F00-91F0-091A632DFDFC}" type="pres">
      <dgm:prSet presAssocID="{8266CBBB-E57F-4B44-8382-12903DF97B43}" presName="background" presStyleLbl="node0" presStyleIdx="1" presStyleCnt="2"/>
      <dgm:spPr/>
    </dgm:pt>
    <dgm:pt modelId="{30CCD98B-8BE7-45F8-A1B8-632B2E878FA1}" type="pres">
      <dgm:prSet presAssocID="{8266CBBB-E57F-4B44-8382-12903DF97B43}" presName="text" presStyleLbl="fgAcc0" presStyleIdx="1" presStyleCnt="2">
        <dgm:presLayoutVars>
          <dgm:chPref val="3"/>
        </dgm:presLayoutVars>
      </dgm:prSet>
      <dgm:spPr/>
    </dgm:pt>
    <dgm:pt modelId="{AC33111B-9F63-41D6-8492-B85A86F73662}" type="pres">
      <dgm:prSet presAssocID="{8266CBBB-E57F-4B44-8382-12903DF97B43}" presName="hierChild2" presStyleCnt="0"/>
      <dgm:spPr/>
    </dgm:pt>
  </dgm:ptLst>
  <dgm:cxnLst>
    <dgm:cxn modelId="{89F81839-207E-4596-963A-F6550E74B967}" type="presOf" srcId="{3AD09BCF-AB0F-416D-A08B-273C655803E7}" destId="{C49BF963-62C0-496D-ABF4-6CF2B52AA973}" srcOrd="0" destOrd="0" presId="urn:microsoft.com/office/officeart/2005/8/layout/hierarchy1"/>
    <dgm:cxn modelId="{DFF4DA67-522E-4E11-A205-3344221FC42A}" srcId="{3AD09BCF-AB0F-416D-A08B-273C655803E7}" destId="{8266CBBB-E57F-4B44-8382-12903DF97B43}" srcOrd="1" destOrd="0" parTransId="{C15DDF81-A5B3-4749-83F1-AE3CF1CC3453}" sibTransId="{3C62916E-E7B8-4C5F-858E-D84B58AD5DA2}"/>
    <dgm:cxn modelId="{A0121B4E-FB8A-4957-9A25-6094F9738221}" srcId="{3AD09BCF-AB0F-416D-A08B-273C655803E7}" destId="{93B20620-430A-4474-9D4B-6B6D4CD7DFA2}" srcOrd="0" destOrd="0" parTransId="{A9A82540-D44A-470A-AD11-4D97B97603AF}" sibTransId="{C0426F82-4ED2-4E6C-B7B4-AF16DAA40C1C}"/>
    <dgm:cxn modelId="{845376E6-C985-4579-A4CD-04FFE74B9FC1}" type="presOf" srcId="{8266CBBB-E57F-4B44-8382-12903DF97B43}" destId="{30CCD98B-8BE7-45F8-A1B8-632B2E878FA1}" srcOrd="0" destOrd="0" presId="urn:microsoft.com/office/officeart/2005/8/layout/hierarchy1"/>
    <dgm:cxn modelId="{CB8F07E9-B1B5-421E-A855-A5A32EB79924}" type="presOf" srcId="{93B20620-430A-4474-9D4B-6B6D4CD7DFA2}" destId="{359BA6B3-CDD1-4BAC-907C-978C8A11ED52}" srcOrd="0" destOrd="0" presId="urn:microsoft.com/office/officeart/2005/8/layout/hierarchy1"/>
    <dgm:cxn modelId="{120D7504-A40C-4AEA-B83D-0955754C4F3B}" type="presParOf" srcId="{C49BF963-62C0-496D-ABF4-6CF2B52AA973}" destId="{090DB42E-0600-4DBC-8C54-C26FE36456E8}" srcOrd="0" destOrd="0" presId="urn:microsoft.com/office/officeart/2005/8/layout/hierarchy1"/>
    <dgm:cxn modelId="{C61D186C-C928-4028-93C8-46AE3F2B3A32}" type="presParOf" srcId="{090DB42E-0600-4DBC-8C54-C26FE36456E8}" destId="{F2B5748F-B373-4CEC-BA8D-F3D91288E8FA}" srcOrd="0" destOrd="0" presId="urn:microsoft.com/office/officeart/2005/8/layout/hierarchy1"/>
    <dgm:cxn modelId="{5502FA95-6863-4C12-B734-10C6C5211B3F}" type="presParOf" srcId="{F2B5748F-B373-4CEC-BA8D-F3D91288E8FA}" destId="{C5DF2AA4-6AC4-4D7A-ABDF-273B6BEFE6B2}" srcOrd="0" destOrd="0" presId="urn:microsoft.com/office/officeart/2005/8/layout/hierarchy1"/>
    <dgm:cxn modelId="{3054067D-232B-4753-9D91-7051177B2F7A}" type="presParOf" srcId="{F2B5748F-B373-4CEC-BA8D-F3D91288E8FA}" destId="{359BA6B3-CDD1-4BAC-907C-978C8A11ED52}" srcOrd="1" destOrd="0" presId="urn:microsoft.com/office/officeart/2005/8/layout/hierarchy1"/>
    <dgm:cxn modelId="{A05C293E-A838-4515-813F-4599542BF791}" type="presParOf" srcId="{090DB42E-0600-4DBC-8C54-C26FE36456E8}" destId="{243D7265-35B5-4EF7-B2E1-2DF64F4D764D}" srcOrd="1" destOrd="0" presId="urn:microsoft.com/office/officeart/2005/8/layout/hierarchy1"/>
    <dgm:cxn modelId="{8014C57D-60B0-4451-8C62-EEB9A5E2040B}" type="presParOf" srcId="{C49BF963-62C0-496D-ABF4-6CF2B52AA973}" destId="{9FD5ADA6-52B7-4DE5-BE35-33DF32411C31}" srcOrd="1" destOrd="0" presId="urn:microsoft.com/office/officeart/2005/8/layout/hierarchy1"/>
    <dgm:cxn modelId="{1963DF8D-355E-475E-B32E-FFA5DCDF3A84}" type="presParOf" srcId="{9FD5ADA6-52B7-4DE5-BE35-33DF32411C31}" destId="{943FE2F5-28D3-4F32-88E2-590B075CEF10}" srcOrd="0" destOrd="0" presId="urn:microsoft.com/office/officeart/2005/8/layout/hierarchy1"/>
    <dgm:cxn modelId="{C4B3A225-BD21-4D42-928F-0518BBA42389}" type="presParOf" srcId="{943FE2F5-28D3-4F32-88E2-590B075CEF10}" destId="{2E8399B8-DDF5-4F00-91F0-091A632DFDFC}" srcOrd="0" destOrd="0" presId="urn:microsoft.com/office/officeart/2005/8/layout/hierarchy1"/>
    <dgm:cxn modelId="{54AC27E0-0692-452D-B0B6-F9C66D49C745}" type="presParOf" srcId="{943FE2F5-28D3-4F32-88E2-590B075CEF10}" destId="{30CCD98B-8BE7-45F8-A1B8-632B2E878FA1}" srcOrd="1" destOrd="0" presId="urn:microsoft.com/office/officeart/2005/8/layout/hierarchy1"/>
    <dgm:cxn modelId="{AECB81DE-17C6-44E7-A1AD-D6390F24649A}" type="presParOf" srcId="{9FD5ADA6-52B7-4DE5-BE35-33DF32411C31}" destId="{AC33111B-9F63-41D6-8492-B85A86F736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6D6DF3-6AA6-4E06-A9E6-BD2162D59EEB}"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7331063B-9A59-454C-8DD7-BB06102195DE}">
      <dgm:prSet custT="1"/>
      <dgm:spPr/>
      <dgm:t>
        <a:bodyPr/>
        <a:lstStyle/>
        <a:p>
          <a:r>
            <a:rPr lang="en-GB" sz="1800" dirty="0">
              <a:latin typeface="Times New Roman" panose="02020603050405020304" pitchFamily="18" charset="0"/>
              <a:cs typeface="Times New Roman" panose="02020603050405020304" pitchFamily="18" charset="0"/>
            </a:rPr>
            <a:t>Our behaviour is the way we act and present ourselves in response to a situation. There are two types of behaviour, operant and classical. </a:t>
          </a:r>
          <a:endParaRPr lang="en-US" sz="1800" dirty="0">
            <a:latin typeface="Times New Roman" panose="02020603050405020304" pitchFamily="18" charset="0"/>
            <a:cs typeface="Times New Roman" panose="02020603050405020304" pitchFamily="18" charset="0"/>
          </a:endParaRPr>
        </a:p>
      </dgm:t>
    </dgm:pt>
    <dgm:pt modelId="{A93ACE82-CB87-4087-ADB7-82A8C5BE92E1}" type="parTrans" cxnId="{27DD3BD7-1CDC-4941-A223-C14D97F50981}">
      <dgm:prSet/>
      <dgm:spPr/>
      <dgm:t>
        <a:bodyPr/>
        <a:lstStyle/>
        <a:p>
          <a:endParaRPr lang="en-US"/>
        </a:p>
      </dgm:t>
    </dgm:pt>
    <dgm:pt modelId="{C814B08B-B85C-466E-99BC-97E058CF329D}" type="sibTrans" cxnId="{27DD3BD7-1CDC-4941-A223-C14D97F50981}">
      <dgm:prSet/>
      <dgm:spPr/>
      <dgm:t>
        <a:bodyPr/>
        <a:lstStyle/>
        <a:p>
          <a:endParaRPr lang="en-US"/>
        </a:p>
      </dgm:t>
    </dgm:pt>
    <dgm:pt modelId="{10E426F4-3C5A-41B9-9EE0-8FF24C0500AA}">
      <dgm:prSet custT="1"/>
      <dgm:spPr/>
      <dgm:t>
        <a:bodyPr/>
        <a:lstStyle/>
        <a:p>
          <a:r>
            <a:rPr lang="en-GB" sz="1800" dirty="0">
              <a:latin typeface="Times New Roman" panose="02020603050405020304" pitchFamily="18" charset="0"/>
              <a:cs typeface="Times New Roman" panose="02020603050405020304" pitchFamily="18" charset="0"/>
            </a:rPr>
            <a:t>Operant conditioning is a process from our past experiences, that happens through rewards of negative and positive reinforcement. </a:t>
          </a:r>
          <a:endParaRPr lang="en-US" sz="1800" dirty="0">
            <a:latin typeface="Times New Roman" panose="02020603050405020304" pitchFamily="18" charset="0"/>
            <a:cs typeface="Times New Roman" panose="02020603050405020304" pitchFamily="18" charset="0"/>
          </a:endParaRPr>
        </a:p>
      </dgm:t>
    </dgm:pt>
    <dgm:pt modelId="{E5B8A608-D90F-4945-AA2C-DCD62C4509DD}" type="parTrans" cxnId="{81103C55-BDB8-4D6C-A58A-4D4C39A1B704}">
      <dgm:prSet/>
      <dgm:spPr/>
      <dgm:t>
        <a:bodyPr/>
        <a:lstStyle/>
        <a:p>
          <a:endParaRPr lang="en-US"/>
        </a:p>
      </dgm:t>
    </dgm:pt>
    <dgm:pt modelId="{31319406-0470-45F3-A70F-A2E59A675913}" type="sibTrans" cxnId="{81103C55-BDB8-4D6C-A58A-4D4C39A1B704}">
      <dgm:prSet/>
      <dgm:spPr/>
      <dgm:t>
        <a:bodyPr/>
        <a:lstStyle/>
        <a:p>
          <a:endParaRPr lang="en-US"/>
        </a:p>
      </dgm:t>
    </dgm:pt>
    <dgm:pt modelId="{2A4822D2-700C-4703-9096-EDA4FA314C59}">
      <dgm:prSet custT="1"/>
      <dgm:spPr/>
      <dgm:t>
        <a:bodyPr/>
        <a:lstStyle/>
        <a:p>
          <a:r>
            <a:rPr lang="en-GB" sz="1800" dirty="0">
              <a:latin typeface="Times New Roman" panose="02020603050405020304" pitchFamily="18" charset="0"/>
              <a:cs typeface="Times New Roman" panose="02020603050405020304" pitchFamily="18" charset="0"/>
            </a:rPr>
            <a:t>Classical conditioning is learning through association, which means two stimuli, which are linked together to produce a new learning response in an animal or person. </a:t>
          </a:r>
        </a:p>
        <a:p>
          <a:r>
            <a:rPr lang="en-GB" sz="1400" dirty="0">
              <a:latin typeface="Times New Roman" panose="02020603050405020304" pitchFamily="18" charset="0"/>
              <a:cs typeface="Times New Roman" panose="02020603050405020304" pitchFamily="18" charset="0"/>
            </a:rPr>
            <a:t>                                                                                                                                                                      (Learning Theories 2019)  </a:t>
          </a:r>
          <a:endParaRPr lang="en-US" sz="1400" dirty="0">
            <a:latin typeface="Times New Roman" panose="02020603050405020304" pitchFamily="18" charset="0"/>
            <a:cs typeface="Times New Roman" panose="02020603050405020304" pitchFamily="18" charset="0"/>
          </a:endParaRPr>
        </a:p>
      </dgm:t>
    </dgm:pt>
    <dgm:pt modelId="{3DC94EBD-14BB-409E-A80D-BD3918084815}" type="parTrans" cxnId="{22D03C41-66D4-4B59-AA2E-A9E66F220F22}">
      <dgm:prSet/>
      <dgm:spPr/>
      <dgm:t>
        <a:bodyPr/>
        <a:lstStyle/>
        <a:p>
          <a:endParaRPr lang="en-US"/>
        </a:p>
      </dgm:t>
    </dgm:pt>
    <dgm:pt modelId="{41188521-1CC8-44D6-92EA-CFFFD3D32C81}" type="sibTrans" cxnId="{22D03C41-66D4-4B59-AA2E-A9E66F220F22}">
      <dgm:prSet/>
      <dgm:spPr/>
      <dgm:t>
        <a:bodyPr/>
        <a:lstStyle/>
        <a:p>
          <a:endParaRPr lang="en-US"/>
        </a:p>
      </dgm:t>
    </dgm:pt>
    <dgm:pt modelId="{6AB4003A-A84D-4C33-936D-4839C311B165}" type="pres">
      <dgm:prSet presAssocID="{C56D6DF3-6AA6-4E06-A9E6-BD2162D59EEB}" presName="Name0" presStyleCnt="0">
        <dgm:presLayoutVars>
          <dgm:dir/>
          <dgm:animLvl val="lvl"/>
          <dgm:resizeHandles val="exact"/>
        </dgm:presLayoutVars>
      </dgm:prSet>
      <dgm:spPr/>
    </dgm:pt>
    <dgm:pt modelId="{73E2E9A4-537D-471F-8AFF-1717306186FC}" type="pres">
      <dgm:prSet presAssocID="{2A4822D2-700C-4703-9096-EDA4FA314C59}" presName="boxAndChildren" presStyleCnt="0"/>
      <dgm:spPr/>
    </dgm:pt>
    <dgm:pt modelId="{20E0162B-9DBA-4A3E-A883-D6843BF4ABC0}" type="pres">
      <dgm:prSet presAssocID="{2A4822D2-700C-4703-9096-EDA4FA314C59}" presName="parentTextBox" presStyleLbl="node1" presStyleIdx="0" presStyleCnt="3" custLinFactNeighborX="3" custLinFactNeighborY="-949"/>
      <dgm:spPr/>
    </dgm:pt>
    <dgm:pt modelId="{CC64FF89-6C92-428F-9D0A-D54C785DFD44}" type="pres">
      <dgm:prSet presAssocID="{31319406-0470-45F3-A70F-A2E59A675913}" presName="sp" presStyleCnt="0"/>
      <dgm:spPr/>
    </dgm:pt>
    <dgm:pt modelId="{95DB2CC1-5D63-4535-ACA1-7747E1758B45}" type="pres">
      <dgm:prSet presAssocID="{10E426F4-3C5A-41B9-9EE0-8FF24C0500AA}" presName="arrowAndChildren" presStyleCnt="0"/>
      <dgm:spPr/>
    </dgm:pt>
    <dgm:pt modelId="{951F782C-4E49-4802-8095-4B7856797721}" type="pres">
      <dgm:prSet presAssocID="{10E426F4-3C5A-41B9-9EE0-8FF24C0500AA}" presName="parentTextArrow" presStyleLbl="node1" presStyleIdx="1" presStyleCnt="3" custLinFactNeighborX="35834"/>
      <dgm:spPr/>
    </dgm:pt>
    <dgm:pt modelId="{9B3FC3FE-C6AA-419C-B479-0D2FC20B5A64}" type="pres">
      <dgm:prSet presAssocID="{C814B08B-B85C-466E-99BC-97E058CF329D}" presName="sp" presStyleCnt="0"/>
      <dgm:spPr/>
    </dgm:pt>
    <dgm:pt modelId="{201837AE-A285-453D-A9E0-B3BAA108F350}" type="pres">
      <dgm:prSet presAssocID="{7331063B-9A59-454C-8DD7-BB06102195DE}" presName="arrowAndChildren" presStyleCnt="0"/>
      <dgm:spPr/>
    </dgm:pt>
    <dgm:pt modelId="{54BD0876-9A49-417C-B4D5-9DFA4C9EFC32}" type="pres">
      <dgm:prSet presAssocID="{7331063B-9A59-454C-8DD7-BB06102195DE}" presName="parentTextArrow" presStyleLbl="node1" presStyleIdx="2" presStyleCnt="3"/>
      <dgm:spPr/>
    </dgm:pt>
  </dgm:ptLst>
  <dgm:cxnLst>
    <dgm:cxn modelId="{5DA5630A-D01F-4B49-900C-F2B2D0E2C33C}" type="presOf" srcId="{7331063B-9A59-454C-8DD7-BB06102195DE}" destId="{54BD0876-9A49-417C-B4D5-9DFA4C9EFC32}" srcOrd="0" destOrd="0" presId="urn:microsoft.com/office/officeart/2005/8/layout/process4"/>
    <dgm:cxn modelId="{8AC6C838-B34A-47F6-B6D3-1383C1E33C46}" type="presOf" srcId="{2A4822D2-700C-4703-9096-EDA4FA314C59}" destId="{20E0162B-9DBA-4A3E-A883-D6843BF4ABC0}" srcOrd="0" destOrd="0" presId="urn:microsoft.com/office/officeart/2005/8/layout/process4"/>
    <dgm:cxn modelId="{22D03C41-66D4-4B59-AA2E-A9E66F220F22}" srcId="{C56D6DF3-6AA6-4E06-A9E6-BD2162D59EEB}" destId="{2A4822D2-700C-4703-9096-EDA4FA314C59}" srcOrd="2" destOrd="0" parTransId="{3DC94EBD-14BB-409E-A80D-BD3918084815}" sibTransId="{41188521-1CC8-44D6-92EA-CFFFD3D32C81}"/>
    <dgm:cxn modelId="{81103C55-BDB8-4D6C-A58A-4D4C39A1B704}" srcId="{C56D6DF3-6AA6-4E06-A9E6-BD2162D59EEB}" destId="{10E426F4-3C5A-41B9-9EE0-8FF24C0500AA}" srcOrd="1" destOrd="0" parTransId="{E5B8A608-D90F-4945-AA2C-DCD62C4509DD}" sibTransId="{31319406-0470-45F3-A70F-A2E59A675913}"/>
    <dgm:cxn modelId="{96E5BC7B-584B-4C3D-8712-8B7773F90B86}" type="presOf" srcId="{10E426F4-3C5A-41B9-9EE0-8FF24C0500AA}" destId="{951F782C-4E49-4802-8095-4B7856797721}" srcOrd="0" destOrd="0" presId="urn:microsoft.com/office/officeart/2005/8/layout/process4"/>
    <dgm:cxn modelId="{27DD3BD7-1CDC-4941-A223-C14D97F50981}" srcId="{C56D6DF3-6AA6-4E06-A9E6-BD2162D59EEB}" destId="{7331063B-9A59-454C-8DD7-BB06102195DE}" srcOrd="0" destOrd="0" parTransId="{A93ACE82-CB87-4087-ADB7-82A8C5BE92E1}" sibTransId="{C814B08B-B85C-466E-99BC-97E058CF329D}"/>
    <dgm:cxn modelId="{D53F55F8-F852-4F25-B75B-0E977044A389}" type="presOf" srcId="{C56D6DF3-6AA6-4E06-A9E6-BD2162D59EEB}" destId="{6AB4003A-A84D-4C33-936D-4839C311B165}" srcOrd="0" destOrd="0" presId="urn:microsoft.com/office/officeart/2005/8/layout/process4"/>
    <dgm:cxn modelId="{51664400-D215-4764-A65E-0B5F081F0CD2}" type="presParOf" srcId="{6AB4003A-A84D-4C33-936D-4839C311B165}" destId="{73E2E9A4-537D-471F-8AFF-1717306186FC}" srcOrd="0" destOrd="0" presId="urn:microsoft.com/office/officeart/2005/8/layout/process4"/>
    <dgm:cxn modelId="{4A6047A4-9291-4334-B7FA-78C6268D1E6F}" type="presParOf" srcId="{73E2E9A4-537D-471F-8AFF-1717306186FC}" destId="{20E0162B-9DBA-4A3E-A883-D6843BF4ABC0}" srcOrd="0" destOrd="0" presId="urn:microsoft.com/office/officeart/2005/8/layout/process4"/>
    <dgm:cxn modelId="{2F2CCC2D-7FD8-4D18-83AA-5D3D4AF47E69}" type="presParOf" srcId="{6AB4003A-A84D-4C33-936D-4839C311B165}" destId="{CC64FF89-6C92-428F-9D0A-D54C785DFD44}" srcOrd="1" destOrd="0" presId="urn:microsoft.com/office/officeart/2005/8/layout/process4"/>
    <dgm:cxn modelId="{85659DD5-B2ED-4592-B438-4892BE115ACD}" type="presParOf" srcId="{6AB4003A-A84D-4C33-936D-4839C311B165}" destId="{95DB2CC1-5D63-4535-ACA1-7747E1758B45}" srcOrd="2" destOrd="0" presId="urn:microsoft.com/office/officeart/2005/8/layout/process4"/>
    <dgm:cxn modelId="{2858E588-6604-4EBD-ACBF-E1A09D1F93D0}" type="presParOf" srcId="{95DB2CC1-5D63-4535-ACA1-7747E1758B45}" destId="{951F782C-4E49-4802-8095-4B7856797721}" srcOrd="0" destOrd="0" presId="urn:microsoft.com/office/officeart/2005/8/layout/process4"/>
    <dgm:cxn modelId="{5F0DF36B-E0EA-4B92-8A22-75FC0BCB99C1}" type="presParOf" srcId="{6AB4003A-A84D-4C33-936D-4839C311B165}" destId="{9B3FC3FE-C6AA-419C-B479-0D2FC20B5A64}" srcOrd="3" destOrd="0" presId="urn:microsoft.com/office/officeart/2005/8/layout/process4"/>
    <dgm:cxn modelId="{51F56835-4004-44EF-870A-D3592E86CFA8}" type="presParOf" srcId="{6AB4003A-A84D-4C33-936D-4839C311B165}" destId="{201837AE-A285-453D-A9E0-B3BAA108F350}" srcOrd="4" destOrd="0" presId="urn:microsoft.com/office/officeart/2005/8/layout/process4"/>
    <dgm:cxn modelId="{68FDA2F9-13BE-4AD2-ABB8-AC4A4CB1878F}" type="presParOf" srcId="{201837AE-A285-453D-A9E0-B3BAA108F350}" destId="{54BD0876-9A49-417C-B4D5-9DFA4C9EFC3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DE86B0-7286-460E-AAF5-9EB21DEB6C5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90BD5D2-4D6F-4DE7-8116-D84E88DF490E}">
      <dgm:prSet custT="1"/>
      <dgm:spPr/>
      <dgm:t>
        <a:bodyPr/>
        <a:lstStyle/>
        <a:p>
          <a:r>
            <a:rPr lang="en-GB" sz="2100" dirty="0">
              <a:latin typeface="Times New Roman" panose="02020603050405020304" pitchFamily="18" charset="0"/>
              <a:cs typeface="Times New Roman" panose="02020603050405020304" pitchFamily="18" charset="0"/>
            </a:rPr>
            <a:t>Over the last 40 years, there have been so many changes with regards to diversity. </a:t>
          </a:r>
          <a:r>
            <a:rPr lang="en-GB" sz="1200" dirty="0">
              <a:latin typeface="Times New Roman" panose="02020603050405020304" pitchFamily="18" charset="0"/>
              <a:cs typeface="Times New Roman" panose="02020603050405020304" pitchFamily="18" charset="0"/>
            </a:rPr>
            <a:t>(Nelson-Jones, 2003, p.27). </a:t>
          </a:r>
          <a:endParaRPr lang="en-US" sz="1200" dirty="0">
            <a:latin typeface="Times New Roman" panose="02020603050405020304" pitchFamily="18" charset="0"/>
            <a:cs typeface="Times New Roman" panose="02020603050405020304" pitchFamily="18" charset="0"/>
          </a:endParaRPr>
        </a:p>
      </dgm:t>
    </dgm:pt>
    <dgm:pt modelId="{43E92905-54B2-41DF-A45D-C069D96F30DB}" type="parTrans" cxnId="{30981864-11ED-49E4-9885-A2133D5CCEFE}">
      <dgm:prSet/>
      <dgm:spPr/>
      <dgm:t>
        <a:bodyPr/>
        <a:lstStyle/>
        <a:p>
          <a:endParaRPr lang="en-US"/>
        </a:p>
      </dgm:t>
    </dgm:pt>
    <dgm:pt modelId="{C8DBC20E-8B12-4C90-B9AB-775E2197273A}" type="sibTrans" cxnId="{30981864-11ED-49E4-9885-A2133D5CCEFE}">
      <dgm:prSet/>
      <dgm:spPr/>
      <dgm:t>
        <a:bodyPr/>
        <a:lstStyle/>
        <a:p>
          <a:endParaRPr lang="en-US"/>
        </a:p>
      </dgm:t>
    </dgm:pt>
    <dgm:pt modelId="{490BA548-C427-422E-BCA3-D61E8F45E946}">
      <dgm:prSet/>
      <dgm:spPr/>
      <dgm:t>
        <a:bodyPr/>
        <a:lstStyle/>
        <a:p>
          <a:r>
            <a:rPr lang="en-GB" dirty="0">
              <a:latin typeface="Times New Roman" panose="02020603050405020304" pitchFamily="18" charset="0"/>
              <a:cs typeface="Times New Roman" panose="02020603050405020304" pitchFamily="18" charset="0"/>
            </a:rPr>
            <a:t>As a counsellor, I am going into this with a completely open mind. My way of thinking is that I am treating the person and their feelings and wellbeing. </a:t>
          </a:r>
          <a:endParaRPr lang="en-US" dirty="0">
            <a:latin typeface="Times New Roman" panose="02020603050405020304" pitchFamily="18" charset="0"/>
            <a:cs typeface="Times New Roman" panose="02020603050405020304" pitchFamily="18" charset="0"/>
          </a:endParaRPr>
        </a:p>
      </dgm:t>
    </dgm:pt>
    <dgm:pt modelId="{A1E4BB1A-CD32-4AFF-A7BF-F0A7FF496179}" type="parTrans" cxnId="{3EDE3AD7-3F77-439D-9ED3-B6786EBEE138}">
      <dgm:prSet/>
      <dgm:spPr/>
      <dgm:t>
        <a:bodyPr/>
        <a:lstStyle/>
        <a:p>
          <a:endParaRPr lang="en-US"/>
        </a:p>
      </dgm:t>
    </dgm:pt>
    <dgm:pt modelId="{7E7E03DF-9666-45BD-9263-EB90B3B326C7}" type="sibTrans" cxnId="{3EDE3AD7-3F77-439D-9ED3-B6786EBEE138}">
      <dgm:prSet/>
      <dgm:spPr/>
      <dgm:t>
        <a:bodyPr/>
        <a:lstStyle/>
        <a:p>
          <a:endParaRPr lang="en-US"/>
        </a:p>
      </dgm:t>
    </dgm:pt>
    <dgm:pt modelId="{4829067B-E6C6-4F98-A4FF-6647DE095DAC}">
      <dgm:prSet/>
      <dgm:spPr/>
      <dgm:t>
        <a:bodyPr/>
        <a:lstStyle/>
        <a:p>
          <a:r>
            <a:rPr lang="en-GB" dirty="0">
              <a:latin typeface="Times New Roman" panose="02020603050405020304" pitchFamily="18" charset="0"/>
              <a:cs typeface="Times New Roman" panose="02020603050405020304" pitchFamily="18" charset="0"/>
            </a:rPr>
            <a:t>I will always be adopting the Equality act 2010.</a:t>
          </a:r>
          <a:endParaRPr lang="en-US" dirty="0">
            <a:latin typeface="Times New Roman" panose="02020603050405020304" pitchFamily="18" charset="0"/>
            <a:cs typeface="Times New Roman" panose="02020603050405020304" pitchFamily="18" charset="0"/>
          </a:endParaRPr>
        </a:p>
      </dgm:t>
    </dgm:pt>
    <dgm:pt modelId="{29250D98-C14A-4763-A5C6-CD8CB3593CB1}" type="parTrans" cxnId="{54006DEF-3FD9-4A50-B09F-17753A227F97}">
      <dgm:prSet/>
      <dgm:spPr/>
      <dgm:t>
        <a:bodyPr/>
        <a:lstStyle/>
        <a:p>
          <a:endParaRPr lang="en-US"/>
        </a:p>
      </dgm:t>
    </dgm:pt>
    <dgm:pt modelId="{0D97D908-B0B6-489F-9240-8647514059D6}" type="sibTrans" cxnId="{54006DEF-3FD9-4A50-B09F-17753A227F97}">
      <dgm:prSet/>
      <dgm:spPr/>
      <dgm:t>
        <a:bodyPr/>
        <a:lstStyle/>
        <a:p>
          <a:endParaRPr lang="en-US"/>
        </a:p>
      </dgm:t>
    </dgm:pt>
    <dgm:pt modelId="{D11C7C22-506C-4B68-9594-9F0F3AAB73D5}" type="pres">
      <dgm:prSet presAssocID="{2FDE86B0-7286-460E-AAF5-9EB21DEB6C5F}" presName="root" presStyleCnt="0">
        <dgm:presLayoutVars>
          <dgm:dir/>
          <dgm:resizeHandles val="exact"/>
        </dgm:presLayoutVars>
      </dgm:prSet>
      <dgm:spPr/>
    </dgm:pt>
    <dgm:pt modelId="{A6CDE68D-E9C2-4029-BACF-55C44DEB9485}" type="pres">
      <dgm:prSet presAssocID="{B90BD5D2-4D6F-4DE7-8116-D84E88DF490E}" presName="compNode" presStyleCnt="0"/>
      <dgm:spPr/>
    </dgm:pt>
    <dgm:pt modelId="{274875F6-9C34-498D-9E26-29A26BBEF81B}" type="pres">
      <dgm:prSet presAssocID="{B90BD5D2-4D6F-4DE7-8116-D84E88DF490E}" presName="bgRect" presStyleLbl="bgShp" presStyleIdx="0" presStyleCnt="3"/>
      <dgm:spPr/>
    </dgm:pt>
    <dgm:pt modelId="{155FA93C-A1B6-486A-BBCC-134A182F5DE4}" type="pres">
      <dgm:prSet presAssocID="{B90BD5D2-4D6F-4DE7-8116-D84E88DF490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3AF24FCC-2E6E-400B-A46B-C07456332B7E}" type="pres">
      <dgm:prSet presAssocID="{B90BD5D2-4D6F-4DE7-8116-D84E88DF490E}" presName="spaceRect" presStyleCnt="0"/>
      <dgm:spPr/>
    </dgm:pt>
    <dgm:pt modelId="{85A19C55-6C44-405E-A809-CCFB0E400598}" type="pres">
      <dgm:prSet presAssocID="{B90BD5D2-4D6F-4DE7-8116-D84E88DF490E}" presName="parTx" presStyleLbl="revTx" presStyleIdx="0" presStyleCnt="3">
        <dgm:presLayoutVars>
          <dgm:chMax val="0"/>
          <dgm:chPref val="0"/>
        </dgm:presLayoutVars>
      </dgm:prSet>
      <dgm:spPr/>
    </dgm:pt>
    <dgm:pt modelId="{CE24A968-007A-44EE-9E73-CCB0EF9F9C48}" type="pres">
      <dgm:prSet presAssocID="{C8DBC20E-8B12-4C90-B9AB-775E2197273A}" presName="sibTrans" presStyleCnt="0"/>
      <dgm:spPr/>
    </dgm:pt>
    <dgm:pt modelId="{EFFB53BD-2D50-4A88-9C03-67A3DB903EB1}" type="pres">
      <dgm:prSet presAssocID="{490BA548-C427-422E-BCA3-D61E8F45E946}" presName="compNode" presStyleCnt="0"/>
      <dgm:spPr/>
    </dgm:pt>
    <dgm:pt modelId="{9E29DC97-B526-4CFD-801E-57FB73ADE6CD}" type="pres">
      <dgm:prSet presAssocID="{490BA548-C427-422E-BCA3-D61E8F45E946}" presName="bgRect" presStyleLbl="bgShp" presStyleIdx="1" presStyleCnt="3"/>
      <dgm:spPr/>
    </dgm:pt>
    <dgm:pt modelId="{D7A19642-F689-4E1A-A81A-9162A3E18E7F}" type="pres">
      <dgm:prSet presAssocID="{490BA548-C427-422E-BCA3-D61E8F45E94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8C5B1AC3-2E51-47DB-8901-5F0CA3F21CCE}" type="pres">
      <dgm:prSet presAssocID="{490BA548-C427-422E-BCA3-D61E8F45E946}" presName="spaceRect" presStyleCnt="0"/>
      <dgm:spPr/>
    </dgm:pt>
    <dgm:pt modelId="{55B90D94-ABB1-4C73-9701-8654CBDAD7D7}" type="pres">
      <dgm:prSet presAssocID="{490BA548-C427-422E-BCA3-D61E8F45E946}" presName="parTx" presStyleLbl="revTx" presStyleIdx="1" presStyleCnt="3">
        <dgm:presLayoutVars>
          <dgm:chMax val="0"/>
          <dgm:chPref val="0"/>
        </dgm:presLayoutVars>
      </dgm:prSet>
      <dgm:spPr/>
    </dgm:pt>
    <dgm:pt modelId="{FB9ED3D1-3B03-4E49-AB3D-904BFC0D87D6}" type="pres">
      <dgm:prSet presAssocID="{7E7E03DF-9666-45BD-9263-EB90B3B326C7}" presName="sibTrans" presStyleCnt="0"/>
      <dgm:spPr/>
    </dgm:pt>
    <dgm:pt modelId="{F75A2624-91AA-496D-9E24-EAF226C76A25}" type="pres">
      <dgm:prSet presAssocID="{4829067B-E6C6-4F98-A4FF-6647DE095DAC}" presName="compNode" presStyleCnt="0"/>
      <dgm:spPr/>
    </dgm:pt>
    <dgm:pt modelId="{2C3092EE-4D6A-4347-87EA-71107ECBE3F4}" type="pres">
      <dgm:prSet presAssocID="{4829067B-E6C6-4F98-A4FF-6647DE095DAC}" presName="bgRect" presStyleLbl="bgShp" presStyleIdx="2" presStyleCnt="3"/>
      <dgm:spPr/>
    </dgm:pt>
    <dgm:pt modelId="{E76C3673-2925-4DA0-9EDB-AE95CEAC0203}" type="pres">
      <dgm:prSet presAssocID="{4829067B-E6C6-4F98-A4FF-6647DE095D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230DFA42-F07C-4197-9AF1-89A262CF965E}" type="pres">
      <dgm:prSet presAssocID="{4829067B-E6C6-4F98-A4FF-6647DE095DAC}" presName="spaceRect" presStyleCnt="0"/>
      <dgm:spPr/>
    </dgm:pt>
    <dgm:pt modelId="{9F3E83E4-80C2-4EDA-A3F4-B57C309F060F}" type="pres">
      <dgm:prSet presAssocID="{4829067B-E6C6-4F98-A4FF-6647DE095DAC}" presName="parTx" presStyleLbl="revTx" presStyleIdx="2" presStyleCnt="3">
        <dgm:presLayoutVars>
          <dgm:chMax val="0"/>
          <dgm:chPref val="0"/>
        </dgm:presLayoutVars>
      </dgm:prSet>
      <dgm:spPr/>
    </dgm:pt>
  </dgm:ptLst>
  <dgm:cxnLst>
    <dgm:cxn modelId="{1A649A38-454F-4B3A-9A2B-502ABDFF3AC9}" type="presOf" srcId="{490BA548-C427-422E-BCA3-D61E8F45E946}" destId="{55B90D94-ABB1-4C73-9701-8654CBDAD7D7}" srcOrd="0" destOrd="0" presId="urn:microsoft.com/office/officeart/2018/2/layout/IconVerticalSolidList"/>
    <dgm:cxn modelId="{30981864-11ED-49E4-9885-A2133D5CCEFE}" srcId="{2FDE86B0-7286-460E-AAF5-9EB21DEB6C5F}" destId="{B90BD5D2-4D6F-4DE7-8116-D84E88DF490E}" srcOrd="0" destOrd="0" parTransId="{43E92905-54B2-41DF-A45D-C069D96F30DB}" sibTransId="{C8DBC20E-8B12-4C90-B9AB-775E2197273A}"/>
    <dgm:cxn modelId="{BA79506B-DCC2-4D3A-911A-DF3CC3F31E2C}" type="presOf" srcId="{2FDE86B0-7286-460E-AAF5-9EB21DEB6C5F}" destId="{D11C7C22-506C-4B68-9594-9F0F3AAB73D5}" srcOrd="0" destOrd="0" presId="urn:microsoft.com/office/officeart/2018/2/layout/IconVerticalSolidList"/>
    <dgm:cxn modelId="{C5DAD494-7DDF-4F27-91C5-8CD0E8F58F9C}" type="presOf" srcId="{B90BD5D2-4D6F-4DE7-8116-D84E88DF490E}" destId="{85A19C55-6C44-405E-A809-CCFB0E400598}" srcOrd="0" destOrd="0" presId="urn:microsoft.com/office/officeart/2018/2/layout/IconVerticalSolidList"/>
    <dgm:cxn modelId="{3EDE3AD7-3F77-439D-9ED3-B6786EBEE138}" srcId="{2FDE86B0-7286-460E-AAF5-9EB21DEB6C5F}" destId="{490BA548-C427-422E-BCA3-D61E8F45E946}" srcOrd="1" destOrd="0" parTransId="{A1E4BB1A-CD32-4AFF-A7BF-F0A7FF496179}" sibTransId="{7E7E03DF-9666-45BD-9263-EB90B3B326C7}"/>
    <dgm:cxn modelId="{3CE185E9-4C6F-4C32-AB87-5BD4AD5C3691}" type="presOf" srcId="{4829067B-E6C6-4F98-A4FF-6647DE095DAC}" destId="{9F3E83E4-80C2-4EDA-A3F4-B57C309F060F}" srcOrd="0" destOrd="0" presId="urn:microsoft.com/office/officeart/2018/2/layout/IconVerticalSolidList"/>
    <dgm:cxn modelId="{54006DEF-3FD9-4A50-B09F-17753A227F97}" srcId="{2FDE86B0-7286-460E-AAF5-9EB21DEB6C5F}" destId="{4829067B-E6C6-4F98-A4FF-6647DE095DAC}" srcOrd="2" destOrd="0" parTransId="{29250D98-C14A-4763-A5C6-CD8CB3593CB1}" sibTransId="{0D97D908-B0B6-489F-9240-8647514059D6}"/>
    <dgm:cxn modelId="{8DB5944B-076E-4E37-B398-C56E35F22E85}" type="presParOf" srcId="{D11C7C22-506C-4B68-9594-9F0F3AAB73D5}" destId="{A6CDE68D-E9C2-4029-BACF-55C44DEB9485}" srcOrd="0" destOrd="0" presId="urn:microsoft.com/office/officeart/2018/2/layout/IconVerticalSolidList"/>
    <dgm:cxn modelId="{43465B49-038C-450C-8CDC-EE131175907E}" type="presParOf" srcId="{A6CDE68D-E9C2-4029-BACF-55C44DEB9485}" destId="{274875F6-9C34-498D-9E26-29A26BBEF81B}" srcOrd="0" destOrd="0" presId="urn:microsoft.com/office/officeart/2018/2/layout/IconVerticalSolidList"/>
    <dgm:cxn modelId="{2996A43B-3326-41A6-A07A-65D3DAB35683}" type="presParOf" srcId="{A6CDE68D-E9C2-4029-BACF-55C44DEB9485}" destId="{155FA93C-A1B6-486A-BBCC-134A182F5DE4}" srcOrd="1" destOrd="0" presId="urn:microsoft.com/office/officeart/2018/2/layout/IconVerticalSolidList"/>
    <dgm:cxn modelId="{611928A1-12CE-47D8-BDC9-267BB925A598}" type="presParOf" srcId="{A6CDE68D-E9C2-4029-BACF-55C44DEB9485}" destId="{3AF24FCC-2E6E-400B-A46B-C07456332B7E}" srcOrd="2" destOrd="0" presId="urn:microsoft.com/office/officeart/2018/2/layout/IconVerticalSolidList"/>
    <dgm:cxn modelId="{B8BEFF95-AEA2-4022-AAC5-4631AC264715}" type="presParOf" srcId="{A6CDE68D-E9C2-4029-BACF-55C44DEB9485}" destId="{85A19C55-6C44-405E-A809-CCFB0E400598}" srcOrd="3" destOrd="0" presId="urn:microsoft.com/office/officeart/2018/2/layout/IconVerticalSolidList"/>
    <dgm:cxn modelId="{371F2AC8-F6BA-48FD-AAD8-21319E615BEE}" type="presParOf" srcId="{D11C7C22-506C-4B68-9594-9F0F3AAB73D5}" destId="{CE24A968-007A-44EE-9E73-CCB0EF9F9C48}" srcOrd="1" destOrd="0" presId="urn:microsoft.com/office/officeart/2018/2/layout/IconVerticalSolidList"/>
    <dgm:cxn modelId="{B3F24EEF-2416-44F9-853B-5AD238B1492F}" type="presParOf" srcId="{D11C7C22-506C-4B68-9594-9F0F3AAB73D5}" destId="{EFFB53BD-2D50-4A88-9C03-67A3DB903EB1}" srcOrd="2" destOrd="0" presId="urn:microsoft.com/office/officeart/2018/2/layout/IconVerticalSolidList"/>
    <dgm:cxn modelId="{E7998796-BB8C-43A0-8432-64659518BFB2}" type="presParOf" srcId="{EFFB53BD-2D50-4A88-9C03-67A3DB903EB1}" destId="{9E29DC97-B526-4CFD-801E-57FB73ADE6CD}" srcOrd="0" destOrd="0" presId="urn:microsoft.com/office/officeart/2018/2/layout/IconVerticalSolidList"/>
    <dgm:cxn modelId="{87453FE4-53F4-4EDB-85E4-81AFEEEA1114}" type="presParOf" srcId="{EFFB53BD-2D50-4A88-9C03-67A3DB903EB1}" destId="{D7A19642-F689-4E1A-A81A-9162A3E18E7F}" srcOrd="1" destOrd="0" presId="urn:microsoft.com/office/officeart/2018/2/layout/IconVerticalSolidList"/>
    <dgm:cxn modelId="{541F1301-E45F-4F18-AC77-6A16E3659970}" type="presParOf" srcId="{EFFB53BD-2D50-4A88-9C03-67A3DB903EB1}" destId="{8C5B1AC3-2E51-47DB-8901-5F0CA3F21CCE}" srcOrd="2" destOrd="0" presId="urn:microsoft.com/office/officeart/2018/2/layout/IconVerticalSolidList"/>
    <dgm:cxn modelId="{1BCC67A4-8AED-40AE-A9C7-ED0194BECCA2}" type="presParOf" srcId="{EFFB53BD-2D50-4A88-9C03-67A3DB903EB1}" destId="{55B90D94-ABB1-4C73-9701-8654CBDAD7D7}" srcOrd="3" destOrd="0" presId="urn:microsoft.com/office/officeart/2018/2/layout/IconVerticalSolidList"/>
    <dgm:cxn modelId="{2D4392A1-DDAD-4B1B-BDC9-B7C6BDB206AD}" type="presParOf" srcId="{D11C7C22-506C-4B68-9594-9F0F3AAB73D5}" destId="{FB9ED3D1-3B03-4E49-AB3D-904BFC0D87D6}" srcOrd="3" destOrd="0" presId="urn:microsoft.com/office/officeart/2018/2/layout/IconVerticalSolidList"/>
    <dgm:cxn modelId="{F33E38CB-0A8A-4007-A66D-E1E59FF7E67A}" type="presParOf" srcId="{D11C7C22-506C-4B68-9594-9F0F3AAB73D5}" destId="{F75A2624-91AA-496D-9E24-EAF226C76A25}" srcOrd="4" destOrd="0" presId="urn:microsoft.com/office/officeart/2018/2/layout/IconVerticalSolidList"/>
    <dgm:cxn modelId="{C9E7C0C4-9713-4092-BC35-C64F57757CD5}" type="presParOf" srcId="{F75A2624-91AA-496D-9E24-EAF226C76A25}" destId="{2C3092EE-4D6A-4347-87EA-71107ECBE3F4}" srcOrd="0" destOrd="0" presId="urn:microsoft.com/office/officeart/2018/2/layout/IconVerticalSolidList"/>
    <dgm:cxn modelId="{93759B1B-0728-42CC-86EB-74813480C371}" type="presParOf" srcId="{F75A2624-91AA-496D-9E24-EAF226C76A25}" destId="{E76C3673-2925-4DA0-9EDB-AE95CEAC0203}" srcOrd="1" destOrd="0" presId="urn:microsoft.com/office/officeart/2018/2/layout/IconVerticalSolidList"/>
    <dgm:cxn modelId="{48338B56-998E-49E1-8DA0-0FA044339DF6}" type="presParOf" srcId="{F75A2624-91AA-496D-9E24-EAF226C76A25}" destId="{230DFA42-F07C-4197-9AF1-89A262CF965E}" srcOrd="2" destOrd="0" presId="urn:microsoft.com/office/officeart/2018/2/layout/IconVerticalSolidList"/>
    <dgm:cxn modelId="{724ED17C-8602-485A-9868-0484E56D5287}" type="presParOf" srcId="{F75A2624-91AA-496D-9E24-EAF226C76A25}" destId="{9F3E83E4-80C2-4EDA-A3F4-B57C309F06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534AAC-7CB6-4E62-909B-9C588580E3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40B51E-DEA0-4EC7-8B28-71D33A52FA26}">
      <dgm:prSet custT="1"/>
      <dgm:spPr/>
      <dgm:t>
        <a:bodyPr/>
        <a:lstStyle/>
        <a:p>
          <a:pPr>
            <a:lnSpc>
              <a:spcPct val="100000"/>
            </a:lnSpc>
          </a:pPr>
          <a:r>
            <a:rPr lang="en-GB" sz="1600" dirty="0">
              <a:latin typeface="Times New Roman" panose="02020603050405020304" pitchFamily="18" charset="0"/>
              <a:cs typeface="Times New Roman" panose="02020603050405020304" pitchFamily="18" charset="0"/>
            </a:rPr>
            <a:t>My journey so far at university, after an enormous amount of reflection, has been challenging in a personal and academic way. Self-care and self-awareness are high on my priority list now.  They are vital for us all if we are going to be the best counsellors. </a:t>
          </a:r>
          <a:endParaRPr lang="en-US" sz="1600" dirty="0">
            <a:latin typeface="Times New Roman" panose="02020603050405020304" pitchFamily="18" charset="0"/>
            <a:cs typeface="Times New Roman" panose="02020603050405020304" pitchFamily="18" charset="0"/>
          </a:endParaRPr>
        </a:p>
      </dgm:t>
    </dgm:pt>
    <dgm:pt modelId="{4BBAFBB6-466F-4BAD-A3A0-0DB69BB3B8F2}" type="parTrans" cxnId="{5D78737C-122B-49E6-B451-259D2FC682D8}">
      <dgm:prSet/>
      <dgm:spPr/>
      <dgm:t>
        <a:bodyPr/>
        <a:lstStyle/>
        <a:p>
          <a:endParaRPr lang="en-US"/>
        </a:p>
      </dgm:t>
    </dgm:pt>
    <dgm:pt modelId="{F105369E-4E38-41C4-8364-F1B4E4F81303}" type="sibTrans" cxnId="{5D78737C-122B-49E6-B451-259D2FC682D8}">
      <dgm:prSet/>
      <dgm:spPr/>
      <dgm:t>
        <a:bodyPr/>
        <a:lstStyle/>
        <a:p>
          <a:endParaRPr lang="en-US"/>
        </a:p>
      </dgm:t>
    </dgm:pt>
    <dgm:pt modelId="{7678C38F-D019-448C-A8BA-81BB54F991A7}">
      <dgm:prSet/>
      <dgm:spPr/>
      <dgm:t>
        <a:bodyPr/>
        <a:lstStyle/>
        <a:p>
          <a:pPr>
            <a:lnSpc>
              <a:spcPct val="100000"/>
            </a:lnSpc>
          </a:pPr>
          <a:r>
            <a:rPr lang="en-GB" dirty="0">
              <a:latin typeface="Times New Roman" panose="02020603050405020304" pitchFamily="18" charset="0"/>
              <a:cs typeface="Times New Roman" panose="02020603050405020304" pitchFamily="18" charset="0"/>
            </a:rPr>
            <a:t>The ongoing support that I’ve accepted now is making me a better person and more professional, and I do believe I am fit to practice.  </a:t>
          </a:r>
          <a:endParaRPr lang="en-US" dirty="0">
            <a:latin typeface="Times New Roman" panose="02020603050405020304" pitchFamily="18" charset="0"/>
            <a:cs typeface="Times New Roman" panose="02020603050405020304" pitchFamily="18" charset="0"/>
          </a:endParaRPr>
        </a:p>
      </dgm:t>
    </dgm:pt>
    <dgm:pt modelId="{F5A88B3E-DA38-4FF9-B86A-A9ECCA8663AB}" type="parTrans" cxnId="{DA40C140-9E66-49ED-B732-7CA4C5DDDB22}">
      <dgm:prSet/>
      <dgm:spPr/>
      <dgm:t>
        <a:bodyPr/>
        <a:lstStyle/>
        <a:p>
          <a:endParaRPr lang="en-US"/>
        </a:p>
      </dgm:t>
    </dgm:pt>
    <dgm:pt modelId="{5D8967D2-AE5D-449F-BC53-E9002BFE5DF1}" type="sibTrans" cxnId="{DA40C140-9E66-49ED-B732-7CA4C5DDDB22}">
      <dgm:prSet/>
      <dgm:spPr/>
      <dgm:t>
        <a:bodyPr/>
        <a:lstStyle/>
        <a:p>
          <a:endParaRPr lang="en-US"/>
        </a:p>
      </dgm:t>
    </dgm:pt>
    <dgm:pt modelId="{7A74031B-CEBF-427A-8F4A-E4B9B2AA569B}">
      <dgm:prSet/>
      <dgm:spPr/>
      <dgm:t>
        <a:bodyPr/>
        <a:lstStyle/>
        <a:p>
          <a:pPr>
            <a:lnSpc>
              <a:spcPct val="100000"/>
            </a:lnSpc>
          </a:pPr>
          <a:r>
            <a:rPr lang="en-GB" dirty="0">
              <a:latin typeface="Times New Roman" panose="02020603050405020304" pitchFamily="18" charset="0"/>
              <a:cs typeface="Times New Roman" panose="02020603050405020304" pitchFamily="18" charset="0"/>
            </a:rPr>
            <a:t>I’ve spoken about my values, beliefs and behaviour and I am looking forward to learning more about myself and what is going to make me a better counsellor and, help in my personal life.  </a:t>
          </a:r>
          <a:endParaRPr lang="en-US" dirty="0">
            <a:latin typeface="Times New Roman" panose="02020603050405020304" pitchFamily="18" charset="0"/>
            <a:cs typeface="Times New Roman" panose="02020603050405020304" pitchFamily="18" charset="0"/>
          </a:endParaRPr>
        </a:p>
      </dgm:t>
    </dgm:pt>
    <dgm:pt modelId="{FA5F148B-A25C-4434-85ED-8704D990EA7A}" type="parTrans" cxnId="{B6786D1C-332D-4D1B-9665-78A57EC1CE46}">
      <dgm:prSet/>
      <dgm:spPr/>
      <dgm:t>
        <a:bodyPr/>
        <a:lstStyle/>
        <a:p>
          <a:endParaRPr lang="en-US"/>
        </a:p>
      </dgm:t>
    </dgm:pt>
    <dgm:pt modelId="{54F5EDFA-9FC0-4C48-BA79-444A6F8CE49F}" type="sibTrans" cxnId="{B6786D1C-332D-4D1B-9665-78A57EC1CE46}">
      <dgm:prSet/>
      <dgm:spPr/>
      <dgm:t>
        <a:bodyPr/>
        <a:lstStyle/>
        <a:p>
          <a:endParaRPr lang="en-US"/>
        </a:p>
      </dgm:t>
    </dgm:pt>
    <dgm:pt modelId="{75557E3C-3D3E-4275-86E9-794EE4F85CAE}" type="pres">
      <dgm:prSet presAssocID="{94534AAC-7CB6-4E62-909B-9C588580E38D}" presName="root" presStyleCnt="0">
        <dgm:presLayoutVars>
          <dgm:dir/>
          <dgm:resizeHandles val="exact"/>
        </dgm:presLayoutVars>
      </dgm:prSet>
      <dgm:spPr/>
    </dgm:pt>
    <dgm:pt modelId="{F83C1045-2011-4E60-A2BA-FD8B0682A3E5}" type="pres">
      <dgm:prSet presAssocID="{CD40B51E-DEA0-4EC7-8B28-71D33A52FA26}" presName="compNode" presStyleCnt="0"/>
      <dgm:spPr/>
    </dgm:pt>
    <dgm:pt modelId="{39BB8EE3-722F-4E44-BA94-DBBDD53EDF2C}" type="pres">
      <dgm:prSet presAssocID="{CD40B51E-DEA0-4EC7-8B28-71D33A52FA26}" presName="bgRect" presStyleLbl="bgShp" presStyleIdx="0" presStyleCnt="3"/>
      <dgm:spPr/>
    </dgm:pt>
    <dgm:pt modelId="{F78302B5-D051-4015-991C-AA9B255FDA94}" type="pres">
      <dgm:prSet presAssocID="{CD40B51E-DEA0-4EC7-8B28-71D33A52FA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B5FB0BF4-A0CB-49B3-80A1-FF20776ADEEB}" type="pres">
      <dgm:prSet presAssocID="{CD40B51E-DEA0-4EC7-8B28-71D33A52FA26}" presName="spaceRect" presStyleCnt="0"/>
      <dgm:spPr/>
    </dgm:pt>
    <dgm:pt modelId="{EBB176AA-E662-4ED2-B3C2-5D3B7B68CA66}" type="pres">
      <dgm:prSet presAssocID="{CD40B51E-DEA0-4EC7-8B28-71D33A52FA26}" presName="parTx" presStyleLbl="revTx" presStyleIdx="0" presStyleCnt="3">
        <dgm:presLayoutVars>
          <dgm:chMax val="0"/>
          <dgm:chPref val="0"/>
        </dgm:presLayoutVars>
      </dgm:prSet>
      <dgm:spPr/>
    </dgm:pt>
    <dgm:pt modelId="{D61D8C28-648F-4B6A-9146-588DCB1D57C6}" type="pres">
      <dgm:prSet presAssocID="{F105369E-4E38-41C4-8364-F1B4E4F81303}" presName="sibTrans" presStyleCnt="0"/>
      <dgm:spPr/>
    </dgm:pt>
    <dgm:pt modelId="{328E2202-E426-4F3D-B5B2-99D1DA76F4EA}" type="pres">
      <dgm:prSet presAssocID="{7678C38F-D019-448C-A8BA-81BB54F991A7}" presName="compNode" presStyleCnt="0"/>
      <dgm:spPr/>
    </dgm:pt>
    <dgm:pt modelId="{FBE7924B-8669-4EF9-BE2F-4004CFFA933D}" type="pres">
      <dgm:prSet presAssocID="{7678C38F-D019-448C-A8BA-81BB54F991A7}" presName="bgRect" presStyleLbl="bgShp" presStyleIdx="1" presStyleCnt="3"/>
      <dgm:spPr/>
    </dgm:pt>
    <dgm:pt modelId="{A1CCF528-6974-4DB2-A79E-7F958E207E62}" type="pres">
      <dgm:prSet presAssocID="{7678C38F-D019-448C-A8BA-81BB54F991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12486BC3-A75F-4BC4-95F1-D256E36DF77D}" type="pres">
      <dgm:prSet presAssocID="{7678C38F-D019-448C-A8BA-81BB54F991A7}" presName="spaceRect" presStyleCnt="0"/>
      <dgm:spPr/>
    </dgm:pt>
    <dgm:pt modelId="{0169C4A7-C113-4CFB-AE4D-EDC8B162C8C2}" type="pres">
      <dgm:prSet presAssocID="{7678C38F-D019-448C-A8BA-81BB54F991A7}" presName="parTx" presStyleLbl="revTx" presStyleIdx="1" presStyleCnt="3">
        <dgm:presLayoutVars>
          <dgm:chMax val="0"/>
          <dgm:chPref val="0"/>
        </dgm:presLayoutVars>
      </dgm:prSet>
      <dgm:spPr/>
    </dgm:pt>
    <dgm:pt modelId="{180A717A-6520-45CC-9542-6B0238465C6D}" type="pres">
      <dgm:prSet presAssocID="{5D8967D2-AE5D-449F-BC53-E9002BFE5DF1}" presName="sibTrans" presStyleCnt="0"/>
      <dgm:spPr/>
    </dgm:pt>
    <dgm:pt modelId="{520C3CCA-6BE6-4177-AAED-2B8ABF0EEA81}" type="pres">
      <dgm:prSet presAssocID="{7A74031B-CEBF-427A-8F4A-E4B9B2AA569B}" presName="compNode" presStyleCnt="0"/>
      <dgm:spPr/>
    </dgm:pt>
    <dgm:pt modelId="{F72B15A4-7EF2-4EA0-8B3F-14D3A5F27458}" type="pres">
      <dgm:prSet presAssocID="{7A74031B-CEBF-427A-8F4A-E4B9B2AA569B}" presName="bgRect" presStyleLbl="bgShp" presStyleIdx="2" presStyleCnt="3"/>
      <dgm:spPr/>
    </dgm:pt>
    <dgm:pt modelId="{769D0764-B5BC-4757-8F03-9CCD249E7FFE}" type="pres">
      <dgm:prSet presAssocID="{7A74031B-CEBF-427A-8F4A-E4B9B2AA56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ech"/>
        </a:ext>
      </dgm:extLst>
    </dgm:pt>
    <dgm:pt modelId="{D63BA692-4023-459B-96C4-C4254339D83E}" type="pres">
      <dgm:prSet presAssocID="{7A74031B-CEBF-427A-8F4A-E4B9B2AA569B}" presName="spaceRect" presStyleCnt="0"/>
      <dgm:spPr/>
    </dgm:pt>
    <dgm:pt modelId="{77AFE9D6-91C8-43EF-85E9-54CCE9AEB167}" type="pres">
      <dgm:prSet presAssocID="{7A74031B-CEBF-427A-8F4A-E4B9B2AA569B}" presName="parTx" presStyleLbl="revTx" presStyleIdx="2" presStyleCnt="3">
        <dgm:presLayoutVars>
          <dgm:chMax val="0"/>
          <dgm:chPref val="0"/>
        </dgm:presLayoutVars>
      </dgm:prSet>
      <dgm:spPr/>
    </dgm:pt>
  </dgm:ptLst>
  <dgm:cxnLst>
    <dgm:cxn modelId="{B6786D1C-332D-4D1B-9665-78A57EC1CE46}" srcId="{94534AAC-7CB6-4E62-909B-9C588580E38D}" destId="{7A74031B-CEBF-427A-8F4A-E4B9B2AA569B}" srcOrd="2" destOrd="0" parTransId="{FA5F148B-A25C-4434-85ED-8704D990EA7A}" sibTransId="{54F5EDFA-9FC0-4C48-BA79-444A6F8CE49F}"/>
    <dgm:cxn modelId="{DA40C140-9E66-49ED-B732-7CA4C5DDDB22}" srcId="{94534AAC-7CB6-4E62-909B-9C588580E38D}" destId="{7678C38F-D019-448C-A8BA-81BB54F991A7}" srcOrd="1" destOrd="0" parTransId="{F5A88B3E-DA38-4FF9-B86A-A9ECCA8663AB}" sibTransId="{5D8967D2-AE5D-449F-BC53-E9002BFE5DF1}"/>
    <dgm:cxn modelId="{991BDB5D-AE66-4D46-85DA-A1D7D5013C67}" type="presOf" srcId="{7A74031B-CEBF-427A-8F4A-E4B9B2AA569B}" destId="{77AFE9D6-91C8-43EF-85E9-54CCE9AEB167}" srcOrd="0" destOrd="0" presId="urn:microsoft.com/office/officeart/2018/2/layout/IconVerticalSolidList"/>
    <dgm:cxn modelId="{9508D04B-1847-400E-BA23-5BD2C6FF24D4}" type="presOf" srcId="{94534AAC-7CB6-4E62-909B-9C588580E38D}" destId="{75557E3C-3D3E-4275-86E9-794EE4F85CAE}" srcOrd="0" destOrd="0" presId="urn:microsoft.com/office/officeart/2018/2/layout/IconVerticalSolidList"/>
    <dgm:cxn modelId="{5D78737C-122B-49E6-B451-259D2FC682D8}" srcId="{94534AAC-7CB6-4E62-909B-9C588580E38D}" destId="{CD40B51E-DEA0-4EC7-8B28-71D33A52FA26}" srcOrd="0" destOrd="0" parTransId="{4BBAFBB6-466F-4BAD-A3A0-0DB69BB3B8F2}" sibTransId="{F105369E-4E38-41C4-8364-F1B4E4F81303}"/>
    <dgm:cxn modelId="{68C3EF8C-DA8A-4E75-A9CE-D5A69B0F0703}" type="presOf" srcId="{7678C38F-D019-448C-A8BA-81BB54F991A7}" destId="{0169C4A7-C113-4CFB-AE4D-EDC8B162C8C2}" srcOrd="0" destOrd="0" presId="urn:microsoft.com/office/officeart/2018/2/layout/IconVerticalSolidList"/>
    <dgm:cxn modelId="{E8DBECC2-E227-4A30-907B-6CF40730F62B}" type="presOf" srcId="{CD40B51E-DEA0-4EC7-8B28-71D33A52FA26}" destId="{EBB176AA-E662-4ED2-B3C2-5D3B7B68CA66}" srcOrd="0" destOrd="0" presId="urn:microsoft.com/office/officeart/2018/2/layout/IconVerticalSolidList"/>
    <dgm:cxn modelId="{7C350A27-B1B6-4C19-B15F-3ED7E9DE9D1A}" type="presParOf" srcId="{75557E3C-3D3E-4275-86E9-794EE4F85CAE}" destId="{F83C1045-2011-4E60-A2BA-FD8B0682A3E5}" srcOrd="0" destOrd="0" presId="urn:microsoft.com/office/officeart/2018/2/layout/IconVerticalSolidList"/>
    <dgm:cxn modelId="{CA868485-5F4D-47BD-9A1F-BBA812EEC44D}" type="presParOf" srcId="{F83C1045-2011-4E60-A2BA-FD8B0682A3E5}" destId="{39BB8EE3-722F-4E44-BA94-DBBDD53EDF2C}" srcOrd="0" destOrd="0" presId="urn:microsoft.com/office/officeart/2018/2/layout/IconVerticalSolidList"/>
    <dgm:cxn modelId="{92872E2F-AD39-4430-9451-CE220CE3E50D}" type="presParOf" srcId="{F83C1045-2011-4E60-A2BA-FD8B0682A3E5}" destId="{F78302B5-D051-4015-991C-AA9B255FDA94}" srcOrd="1" destOrd="0" presId="urn:microsoft.com/office/officeart/2018/2/layout/IconVerticalSolidList"/>
    <dgm:cxn modelId="{5B1CF00A-2979-4F45-8751-927CF998EEFE}" type="presParOf" srcId="{F83C1045-2011-4E60-A2BA-FD8B0682A3E5}" destId="{B5FB0BF4-A0CB-49B3-80A1-FF20776ADEEB}" srcOrd="2" destOrd="0" presId="urn:microsoft.com/office/officeart/2018/2/layout/IconVerticalSolidList"/>
    <dgm:cxn modelId="{575FDAB5-80DB-4FCE-A0F5-DC7BB12AD1F3}" type="presParOf" srcId="{F83C1045-2011-4E60-A2BA-FD8B0682A3E5}" destId="{EBB176AA-E662-4ED2-B3C2-5D3B7B68CA66}" srcOrd="3" destOrd="0" presId="urn:microsoft.com/office/officeart/2018/2/layout/IconVerticalSolidList"/>
    <dgm:cxn modelId="{909CDC59-1870-46D2-8E83-6FCBA86A8136}" type="presParOf" srcId="{75557E3C-3D3E-4275-86E9-794EE4F85CAE}" destId="{D61D8C28-648F-4B6A-9146-588DCB1D57C6}" srcOrd="1" destOrd="0" presId="urn:microsoft.com/office/officeart/2018/2/layout/IconVerticalSolidList"/>
    <dgm:cxn modelId="{5242B68E-D9E3-40A9-95E2-4CCB4C25D1A3}" type="presParOf" srcId="{75557E3C-3D3E-4275-86E9-794EE4F85CAE}" destId="{328E2202-E426-4F3D-B5B2-99D1DA76F4EA}" srcOrd="2" destOrd="0" presId="urn:microsoft.com/office/officeart/2018/2/layout/IconVerticalSolidList"/>
    <dgm:cxn modelId="{6ABF1067-8B08-49FE-A281-59891CB67E63}" type="presParOf" srcId="{328E2202-E426-4F3D-B5B2-99D1DA76F4EA}" destId="{FBE7924B-8669-4EF9-BE2F-4004CFFA933D}" srcOrd="0" destOrd="0" presId="urn:microsoft.com/office/officeart/2018/2/layout/IconVerticalSolidList"/>
    <dgm:cxn modelId="{98CA8C78-F1FA-4326-9662-591F49A473C9}" type="presParOf" srcId="{328E2202-E426-4F3D-B5B2-99D1DA76F4EA}" destId="{A1CCF528-6974-4DB2-A79E-7F958E207E62}" srcOrd="1" destOrd="0" presId="urn:microsoft.com/office/officeart/2018/2/layout/IconVerticalSolidList"/>
    <dgm:cxn modelId="{F5F4E5C3-F833-48E9-A2E5-25391A0681F2}" type="presParOf" srcId="{328E2202-E426-4F3D-B5B2-99D1DA76F4EA}" destId="{12486BC3-A75F-4BC4-95F1-D256E36DF77D}" srcOrd="2" destOrd="0" presId="urn:microsoft.com/office/officeart/2018/2/layout/IconVerticalSolidList"/>
    <dgm:cxn modelId="{EDD79A71-715D-4AF0-9161-75829BEB025E}" type="presParOf" srcId="{328E2202-E426-4F3D-B5B2-99D1DA76F4EA}" destId="{0169C4A7-C113-4CFB-AE4D-EDC8B162C8C2}" srcOrd="3" destOrd="0" presId="urn:microsoft.com/office/officeart/2018/2/layout/IconVerticalSolidList"/>
    <dgm:cxn modelId="{D8561C7B-6B68-4F20-8BB9-FDAF1CF809E9}" type="presParOf" srcId="{75557E3C-3D3E-4275-86E9-794EE4F85CAE}" destId="{180A717A-6520-45CC-9542-6B0238465C6D}" srcOrd="3" destOrd="0" presId="urn:microsoft.com/office/officeart/2018/2/layout/IconVerticalSolidList"/>
    <dgm:cxn modelId="{16586D66-E527-40E3-BB1E-7AF1C7EC557D}" type="presParOf" srcId="{75557E3C-3D3E-4275-86E9-794EE4F85CAE}" destId="{520C3CCA-6BE6-4177-AAED-2B8ABF0EEA81}" srcOrd="4" destOrd="0" presId="urn:microsoft.com/office/officeart/2018/2/layout/IconVerticalSolidList"/>
    <dgm:cxn modelId="{CFC7B403-DC80-49DA-B171-01498C9AA542}" type="presParOf" srcId="{520C3CCA-6BE6-4177-AAED-2B8ABF0EEA81}" destId="{F72B15A4-7EF2-4EA0-8B3F-14D3A5F27458}" srcOrd="0" destOrd="0" presId="urn:microsoft.com/office/officeart/2018/2/layout/IconVerticalSolidList"/>
    <dgm:cxn modelId="{E8011200-8DC7-44BB-82DF-053253D49E76}" type="presParOf" srcId="{520C3CCA-6BE6-4177-AAED-2B8ABF0EEA81}" destId="{769D0764-B5BC-4757-8F03-9CCD249E7FFE}" srcOrd="1" destOrd="0" presId="urn:microsoft.com/office/officeart/2018/2/layout/IconVerticalSolidList"/>
    <dgm:cxn modelId="{E22DE061-5E98-4688-BF0D-96A310A8BE9E}" type="presParOf" srcId="{520C3CCA-6BE6-4177-AAED-2B8ABF0EEA81}" destId="{D63BA692-4023-459B-96C4-C4254339D83E}" srcOrd="2" destOrd="0" presId="urn:microsoft.com/office/officeart/2018/2/layout/IconVerticalSolidList"/>
    <dgm:cxn modelId="{53ECD390-6AA5-40B1-ACC2-B1F122DBD80F}" type="presParOf" srcId="{520C3CCA-6BE6-4177-AAED-2B8ABF0EEA81}" destId="{77AFE9D6-91C8-43EF-85E9-54CCE9AEB1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BEB0F1-5C29-49A5-B99B-80FD63CF7AF9}">
      <dsp:nvSpPr>
        <dsp:cNvPr id="0" name=""/>
        <dsp:cNvSpPr/>
      </dsp:nvSpPr>
      <dsp:spPr>
        <a:xfrm>
          <a:off x="0" y="1344"/>
          <a:ext cx="10778836" cy="19336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E1CC7-A442-4B4C-9445-573DCD05905C}">
      <dsp:nvSpPr>
        <dsp:cNvPr id="0" name=""/>
        <dsp:cNvSpPr/>
      </dsp:nvSpPr>
      <dsp:spPr>
        <a:xfrm>
          <a:off x="584916" y="436406"/>
          <a:ext cx="1063483" cy="1063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205669-68BF-435A-A8B2-D09F90F78BEF}">
      <dsp:nvSpPr>
        <dsp:cNvPr id="0" name=""/>
        <dsp:cNvSpPr/>
      </dsp:nvSpPr>
      <dsp:spPr>
        <a:xfrm>
          <a:off x="2233315" y="1344"/>
          <a:ext cx="8451716" cy="193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640" tIns="204640" rIns="204640" bIns="204640" numCol="1" spcCol="1270" anchor="ctr" anchorCtr="0">
          <a:noAutofit/>
        </a:bodyPr>
        <a:lstStyle/>
        <a:p>
          <a:pPr marL="0" lvl="0" indent="0" algn="l" defTabSz="1244600">
            <a:lnSpc>
              <a:spcPct val="10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Self-awareness is a vital component in counselling practice   and, is understood to be the counsellors own understanding and knowledge of themselves about values, beliefs, and experiences in life. </a:t>
          </a:r>
          <a:endParaRPr lang="en-US" sz="2800" kern="1200" dirty="0">
            <a:latin typeface="Times New Roman" panose="02020603050405020304" pitchFamily="18" charset="0"/>
            <a:cs typeface="Times New Roman" panose="02020603050405020304" pitchFamily="18" charset="0"/>
          </a:endParaRPr>
        </a:p>
      </dsp:txBody>
      <dsp:txXfrm>
        <a:off x="2233315" y="1344"/>
        <a:ext cx="8451716" cy="1933606"/>
      </dsp:txXfrm>
    </dsp:sp>
    <dsp:sp modelId="{FFA22A12-2C64-4822-9F77-695AC3FF7070}">
      <dsp:nvSpPr>
        <dsp:cNvPr id="0" name=""/>
        <dsp:cNvSpPr/>
      </dsp:nvSpPr>
      <dsp:spPr>
        <a:xfrm>
          <a:off x="0" y="2222756"/>
          <a:ext cx="10778836" cy="19336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8DB79D-9F9F-4EBE-9765-80A9D1565FAF}">
      <dsp:nvSpPr>
        <dsp:cNvPr id="0" name=""/>
        <dsp:cNvSpPr/>
      </dsp:nvSpPr>
      <dsp:spPr>
        <a:xfrm>
          <a:off x="584916" y="2656473"/>
          <a:ext cx="1063483" cy="1063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B76ED1-945A-4C4B-A979-FD91B03FF8B8}">
      <dsp:nvSpPr>
        <dsp:cNvPr id="0" name=""/>
        <dsp:cNvSpPr/>
      </dsp:nvSpPr>
      <dsp:spPr>
        <a:xfrm>
          <a:off x="2233315" y="2221411"/>
          <a:ext cx="8451716" cy="193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640" tIns="204640" rIns="204640" bIns="204640" numCol="1" spcCol="1270" anchor="ctr" anchorCtr="0">
          <a:noAutofit/>
        </a:bodyPr>
        <a:lstStyle/>
        <a:p>
          <a:pPr marL="0" lvl="0" indent="0" algn="l" defTabSz="1244600">
            <a:lnSpc>
              <a:spcPct val="10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I've always been the type of person that doesn’t like accepting help. All I've wanted to do in life is to help other people and be a giver. </a:t>
          </a:r>
          <a:endParaRPr lang="en-US" sz="2800" kern="1200" dirty="0">
            <a:latin typeface="Times New Roman" panose="02020603050405020304" pitchFamily="18" charset="0"/>
            <a:cs typeface="Times New Roman" panose="02020603050405020304" pitchFamily="18" charset="0"/>
          </a:endParaRPr>
        </a:p>
      </dsp:txBody>
      <dsp:txXfrm>
        <a:off x="2233315" y="2221411"/>
        <a:ext cx="8451716" cy="19336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B652D-496E-4474-AD9F-9E54F5F83288}">
      <dsp:nvSpPr>
        <dsp:cNvPr id="0" name=""/>
        <dsp:cNvSpPr/>
      </dsp:nvSpPr>
      <dsp:spPr>
        <a:xfrm>
          <a:off x="1519199" y="4793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D255D1-82BE-4BAF-B9E1-154558954612}">
      <dsp:nvSpPr>
        <dsp:cNvPr id="0" name=""/>
        <dsp:cNvSpPr/>
      </dsp:nvSpPr>
      <dsp:spPr>
        <a:xfrm>
          <a:off x="331199" y="2545647"/>
          <a:ext cx="432000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 love learning and learning from home. I can’t   wait for next year to see what's coming next. I am more than happy to face my strengths and weaknesses, and the areas where I know I am vulnerable (Baker-</a:t>
          </a:r>
          <a:r>
            <a:rPr lang="en-GB" sz="1800" kern="1200" dirty="0" err="1">
              <a:latin typeface="Times New Roman" panose="02020603050405020304" pitchFamily="18" charset="0"/>
              <a:cs typeface="Times New Roman" panose="02020603050405020304" pitchFamily="18" charset="0"/>
            </a:rPr>
            <a:t>Charleson</a:t>
          </a:r>
          <a:r>
            <a:rPr lang="en-GB" sz="1800" kern="1200" dirty="0">
              <a:latin typeface="Times New Roman" panose="02020603050405020304" pitchFamily="18" charset="0"/>
              <a:cs typeface="Times New Roman" panose="02020603050405020304" pitchFamily="18" charset="0"/>
            </a:rPr>
            <a:t> 2012). </a:t>
          </a:r>
          <a:endParaRPr lang="en-US" sz="1800" kern="1200" dirty="0">
            <a:latin typeface="Times New Roman" panose="02020603050405020304" pitchFamily="18" charset="0"/>
            <a:cs typeface="Times New Roman" panose="02020603050405020304" pitchFamily="18" charset="0"/>
          </a:endParaRPr>
        </a:p>
      </dsp:txBody>
      <dsp:txXfrm>
        <a:off x="331199" y="2545647"/>
        <a:ext cx="4320000" cy="1192500"/>
      </dsp:txXfrm>
    </dsp:sp>
    <dsp:sp modelId="{214944A8-8C48-474D-8A98-E3138B689528}">
      <dsp:nvSpPr>
        <dsp:cNvPr id="0" name=""/>
        <dsp:cNvSpPr/>
      </dsp:nvSpPr>
      <dsp:spPr>
        <a:xfrm>
          <a:off x="6595199" y="4793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899472-F49D-45EA-A2A8-1CAA4BFCADCC}">
      <dsp:nvSpPr>
        <dsp:cNvPr id="0" name=""/>
        <dsp:cNvSpPr/>
      </dsp:nvSpPr>
      <dsp:spPr>
        <a:xfrm>
          <a:off x="5407199" y="2545647"/>
          <a:ext cx="432000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I've had a tough life, and I do have incredible strength, but now I've turned the corner on a personal level, and it's going to be 100 per cent better when I start to work with clients. </a:t>
          </a:r>
          <a:endParaRPr lang="en-US" sz="1800" kern="1200" dirty="0">
            <a:latin typeface="Times New Roman" panose="02020603050405020304" pitchFamily="18" charset="0"/>
            <a:cs typeface="Times New Roman" panose="02020603050405020304" pitchFamily="18" charset="0"/>
          </a:endParaRPr>
        </a:p>
      </dsp:txBody>
      <dsp:txXfrm>
        <a:off x="5407199" y="2545647"/>
        <a:ext cx="4320000" cy="119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F2AA4-6AC4-4D7A-ABDF-273B6BEFE6B2}">
      <dsp:nvSpPr>
        <dsp:cNvPr id="0" name=""/>
        <dsp:cNvSpPr/>
      </dsp:nvSpPr>
      <dsp:spPr>
        <a:xfrm>
          <a:off x="12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9BA6B3-CDD1-4BAC-907C-978C8A11ED52}">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Times New Roman" panose="02020603050405020304" pitchFamily="18" charset="0"/>
              <a:cs typeface="Times New Roman" panose="02020603050405020304" pitchFamily="18" charset="0"/>
            </a:rPr>
            <a:t>An attitude to something is the way we think and feel about it, and this shows in the way we behave. If a counsellor has the attitude of being closed to new things, it can affect their counselling experience. </a:t>
          </a:r>
          <a:endParaRPr lang="en-US" sz="2500" kern="1200" dirty="0">
            <a:latin typeface="Times New Roman" panose="02020603050405020304" pitchFamily="18" charset="0"/>
            <a:cs typeface="Times New Roman" panose="02020603050405020304" pitchFamily="18" charset="0"/>
          </a:endParaRPr>
        </a:p>
      </dsp:txBody>
      <dsp:txXfrm>
        <a:off x="560236" y="832323"/>
        <a:ext cx="4149382" cy="2576345"/>
      </dsp:txXfrm>
    </dsp:sp>
    <dsp:sp modelId="{2E8399B8-DDF5-4F00-91F0-091A632DFDFC}">
      <dsp:nvSpPr>
        <dsp:cNvPr id="0" name=""/>
        <dsp:cNvSpPr/>
      </dsp:nvSpPr>
      <dsp:spPr>
        <a:xfrm>
          <a:off x="52686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CCD98B-8BE7-45F8-A1B8-632B2E878FA1}">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Times New Roman" panose="02020603050405020304" pitchFamily="18" charset="0"/>
              <a:cs typeface="Times New Roman" panose="02020603050405020304" pitchFamily="18" charset="0"/>
            </a:rPr>
            <a:t>I can sometimes be defensive, and this is to protect myself. I've always been quite a negative person, but that’s changing now. </a:t>
          </a:r>
          <a:endParaRPr lang="en-US" sz="2500" kern="1200" dirty="0">
            <a:latin typeface="Times New Roman" panose="02020603050405020304" pitchFamily="18" charset="0"/>
            <a:cs typeface="Times New Roman" panose="02020603050405020304" pitchFamily="18" charset="0"/>
          </a:endParaRPr>
        </a:p>
      </dsp:txBody>
      <dsp:txXfrm>
        <a:off x="5827635" y="832323"/>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0162B-9DBA-4A3E-A883-D6843BF4ABC0}">
      <dsp:nvSpPr>
        <dsp:cNvPr id="0" name=""/>
        <dsp:cNvSpPr/>
      </dsp:nvSpPr>
      <dsp:spPr>
        <a:xfrm>
          <a:off x="0" y="2841105"/>
          <a:ext cx="10058399" cy="9354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Classical conditioning is learning through association, which means two stimuli, which are linked together to produce a new learning response in an animal or person. </a:t>
          </a:r>
        </a:p>
        <a:p>
          <a:pPr marL="0" lvl="0" indent="0" algn="ctr" defTabSz="8001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                                                                                                                                                                      (Learning Theories 2019)  </a:t>
          </a:r>
          <a:endParaRPr lang="en-US" sz="1400" kern="1200" dirty="0">
            <a:latin typeface="Times New Roman" panose="02020603050405020304" pitchFamily="18" charset="0"/>
            <a:cs typeface="Times New Roman" panose="02020603050405020304" pitchFamily="18" charset="0"/>
          </a:endParaRPr>
        </a:p>
      </dsp:txBody>
      <dsp:txXfrm>
        <a:off x="0" y="2841105"/>
        <a:ext cx="10058399" cy="935427"/>
      </dsp:txXfrm>
    </dsp:sp>
    <dsp:sp modelId="{951F782C-4E49-4802-8095-4B7856797721}">
      <dsp:nvSpPr>
        <dsp:cNvPr id="0" name=""/>
        <dsp:cNvSpPr/>
      </dsp:nvSpPr>
      <dsp:spPr>
        <a:xfrm rot="10800000">
          <a:off x="0" y="1425326"/>
          <a:ext cx="10058399" cy="1438688"/>
        </a:xfrm>
        <a:prstGeom prst="upArrowCallout">
          <a:avLst/>
        </a:prstGeom>
        <a:solidFill>
          <a:schemeClr val="accent2">
            <a:hueOff val="1620045"/>
            <a:satOff val="225"/>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Operant conditioning is a process from our past experiences, that happens through rewards of negative and positive reinforcement. </a:t>
          </a:r>
          <a:endParaRPr lang="en-US" sz="1800" kern="1200" dirty="0">
            <a:latin typeface="Times New Roman" panose="02020603050405020304" pitchFamily="18" charset="0"/>
            <a:cs typeface="Times New Roman" panose="02020603050405020304" pitchFamily="18" charset="0"/>
          </a:endParaRPr>
        </a:p>
      </dsp:txBody>
      <dsp:txXfrm rot="10800000">
        <a:off x="0" y="1425326"/>
        <a:ext cx="10058399" cy="934816"/>
      </dsp:txXfrm>
    </dsp:sp>
    <dsp:sp modelId="{54BD0876-9A49-417C-B4D5-9DFA4C9EFC32}">
      <dsp:nvSpPr>
        <dsp:cNvPr id="0" name=""/>
        <dsp:cNvSpPr/>
      </dsp:nvSpPr>
      <dsp:spPr>
        <a:xfrm rot="10800000">
          <a:off x="0" y="669"/>
          <a:ext cx="10058399" cy="1438688"/>
        </a:xfrm>
        <a:prstGeom prst="upArrowCallou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Our behaviour is the way we act and present ourselves in response to a situation. There are two types of behaviour, operant and classical. </a:t>
          </a:r>
          <a:endParaRPr lang="en-US" sz="1800" kern="1200" dirty="0">
            <a:latin typeface="Times New Roman" panose="02020603050405020304" pitchFamily="18" charset="0"/>
            <a:cs typeface="Times New Roman" panose="02020603050405020304" pitchFamily="18" charset="0"/>
          </a:endParaRPr>
        </a:p>
      </dsp:txBody>
      <dsp:txXfrm rot="10800000">
        <a:off x="0" y="669"/>
        <a:ext cx="10058399" cy="9348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875F6-9C34-498D-9E26-29A26BBEF81B}">
      <dsp:nvSpPr>
        <dsp:cNvPr id="0" name=""/>
        <dsp:cNvSpPr/>
      </dsp:nvSpPr>
      <dsp:spPr>
        <a:xfrm>
          <a:off x="0" y="462"/>
          <a:ext cx="10058399" cy="10814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FA93C-A1B6-486A-BBCC-134A182F5DE4}">
      <dsp:nvSpPr>
        <dsp:cNvPr id="0" name=""/>
        <dsp:cNvSpPr/>
      </dsp:nvSpPr>
      <dsp:spPr>
        <a:xfrm>
          <a:off x="327145" y="243793"/>
          <a:ext cx="594810" cy="594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A19C55-6C44-405E-A809-CCFB0E400598}">
      <dsp:nvSpPr>
        <dsp:cNvPr id="0" name=""/>
        <dsp:cNvSpPr/>
      </dsp:nvSpPr>
      <dsp:spPr>
        <a:xfrm>
          <a:off x="1249101" y="462"/>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Over the last 40 years, there have been so many changes with regards to diversity. </a:t>
          </a:r>
          <a:r>
            <a:rPr lang="en-GB" sz="1200" kern="1200" dirty="0">
              <a:latin typeface="Times New Roman" panose="02020603050405020304" pitchFamily="18" charset="0"/>
              <a:cs typeface="Times New Roman" panose="02020603050405020304" pitchFamily="18" charset="0"/>
            </a:rPr>
            <a:t>(Nelson-Jones, 2003, p.27). </a:t>
          </a:r>
          <a:endParaRPr lang="en-US" sz="1200" kern="1200" dirty="0">
            <a:latin typeface="Times New Roman" panose="02020603050405020304" pitchFamily="18" charset="0"/>
            <a:cs typeface="Times New Roman" panose="02020603050405020304" pitchFamily="18" charset="0"/>
          </a:endParaRPr>
        </a:p>
      </dsp:txBody>
      <dsp:txXfrm>
        <a:off x="1249101" y="462"/>
        <a:ext cx="8809298" cy="1081473"/>
      </dsp:txXfrm>
    </dsp:sp>
    <dsp:sp modelId="{9E29DC97-B526-4CFD-801E-57FB73ADE6CD}">
      <dsp:nvSpPr>
        <dsp:cNvPr id="0" name=""/>
        <dsp:cNvSpPr/>
      </dsp:nvSpPr>
      <dsp:spPr>
        <a:xfrm>
          <a:off x="0" y="1352303"/>
          <a:ext cx="10058399" cy="10814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A19642-F689-4E1A-A81A-9162A3E18E7F}">
      <dsp:nvSpPr>
        <dsp:cNvPr id="0" name=""/>
        <dsp:cNvSpPr/>
      </dsp:nvSpPr>
      <dsp:spPr>
        <a:xfrm>
          <a:off x="327145" y="1595634"/>
          <a:ext cx="594810" cy="594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B90D94-ABB1-4C73-9701-8654CBDAD7D7}">
      <dsp:nvSpPr>
        <dsp:cNvPr id="0" name=""/>
        <dsp:cNvSpPr/>
      </dsp:nvSpPr>
      <dsp:spPr>
        <a:xfrm>
          <a:off x="1249101" y="1352303"/>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As a counsellor, I am going into this with a completely open mind. My way of thinking is that I am treating the person and their feelings and wellbeing. </a:t>
          </a:r>
          <a:endParaRPr lang="en-US" sz="2200" kern="1200" dirty="0">
            <a:latin typeface="Times New Roman" panose="02020603050405020304" pitchFamily="18" charset="0"/>
            <a:cs typeface="Times New Roman" panose="02020603050405020304" pitchFamily="18" charset="0"/>
          </a:endParaRPr>
        </a:p>
      </dsp:txBody>
      <dsp:txXfrm>
        <a:off x="1249101" y="1352303"/>
        <a:ext cx="8809298" cy="1081473"/>
      </dsp:txXfrm>
    </dsp:sp>
    <dsp:sp modelId="{2C3092EE-4D6A-4347-87EA-71107ECBE3F4}">
      <dsp:nvSpPr>
        <dsp:cNvPr id="0" name=""/>
        <dsp:cNvSpPr/>
      </dsp:nvSpPr>
      <dsp:spPr>
        <a:xfrm>
          <a:off x="0" y="2704144"/>
          <a:ext cx="10058399" cy="10814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6C3673-2925-4DA0-9EDB-AE95CEAC0203}">
      <dsp:nvSpPr>
        <dsp:cNvPr id="0" name=""/>
        <dsp:cNvSpPr/>
      </dsp:nvSpPr>
      <dsp:spPr>
        <a:xfrm>
          <a:off x="327145" y="2947476"/>
          <a:ext cx="594810" cy="5948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3E83E4-80C2-4EDA-A3F4-B57C309F060F}">
      <dsp:nvSpPr>
        <dsp:cNvPr id="0" name=""/>
        <dsp:cNvSpPr/>
      </dsp:nvSpPr>
      <dsp:spPr>
        <a:xfrm>
          <a:off x="1249101" y="2704144"/>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I will always be adopting the Equality act 2010.</a:t>
          </a:r>
          <a:endParaRPr lang="en-US" sz="2200" kern="1200" dirty="0">
            <a:latin typeface="Times New Roman" panose="02020603050405020304" pitchFamily="18" charset="0"/>
            <a:cs typeface="Times New Roman" panose="02020603050405020304" pitchFamily="18" charset="0"/>
          </a:endParaRPr>
        </a:p>
      </dsp:txBody>
      <dsp:txXfrm>
        <a:off x="1249101" y="2704144"/>
        <a:ext cx="8809298" cy="10814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B8EE3-722F-4E44-BA94-DBBDD53EDF2C}">
      <dsp:nvSpPr>
        <dsp:cNvPr id="0" name=""/>
        <dsp:cNvSpPr/>
      </dsp:nvSpPr>
      <dsp:spPr>
        <a:xfrm>
          <a:off x="0" y="4739"/>
          <a:ext cx="6797675" cy="16236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302B5-D051-4015-991C-AA9B255FDA94}">
      <dsp:nvSpPr>
        <dsp:cNvPr id="0" name=""/>
        <dsp:cNvSpPr/>
      </dsp:nvSpPr>
      <dsp:spPr>
        <a:xfrm>
          <a:off x="491145" y="370054"/>
          <a:ext cx="893865" cy="8929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B176AA-E662-4ED2-B3C2-5D3B7B68CA66}">
      <dsp:nvSpPr>
        <dsp:cNvPr id="0" name=""/>
        <dsp:cNvSpPr/>
      </dsp:nvSpPr>
      <dsp:spPr>
        <a:xfrm>
          <a:off x="1876156" y="4739"/>
          <a:ext cx="4822961" cy="162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001" tIns="172001" rIns="172001" bIns="172001"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My journey so far at university, after an enormous amount of reflection, has been challenging in a personal and academic way. Self-care and self-awareness are high on my priority list now.  They are vital for us all if we are going to be the best counsellors. </a:t>
          </a:r>
          <a:endParaRPr lang="en-US" sz="1600" kern="1200" dirty="0">
            <a:latin typeface="Times New Roman" panose="02020603050405020304" pitchFamily="18" charset="0"/>
            <a:cs typeface="Times New Roman" panose="02020603050405020304" pitchFamily="18" charset="0"/>
          </a:endParaRPr>
        </a:p>
      </dsp:txBody>
      <dsp:txXfrm>
        <a:off x="1876156" y="4739"/>
        <a:ext cx="4822961" cy="1625209"/>
      </dsp:txXfrm>
    </dsp:sp>
    <dsp:sp modelId="{FBE7924B-8669-4EF9-BE2F-4004CFFA933D}">
      <dsp:nvSpPr>
        <dsp:cNvPr id="0" name=""/>
        <dsp:cNvSpPr/>
      </dsp:nvSpPr>
      <dsp:spPr>
        <a:xfrm>
          <a:off x="0" y="2012351"/>
          <a:ext cx="6797675" cy="16236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CF528-6974-4DB2-A79E-7F958E207E62}">
      <dsp:nvSpPr>
        <dsp:cNvPr id="0" name=""/>
        <dsp:cNvSpPr/>
      </dsp:nvSpPr>
      <dsp:spPr>
        <a:xfrm>
          <a:off x="491145" y="2377666"/>
          <a:ext cx="893865" cy="8929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69C4A7-C113-4CFB-AE4D-EDC8B162C8C2}">
      <dsp:nvSpPr>
        <dsp:cNvPr id="0" name=""/>
        <dsp:cNvSpPr/>
      </dsp:nvSpPr>
      <dsp:spPr>
        <a:xfrm>
          <a:off x="1876156" y="2012351"/>
          <a:ext cx="4822961" cy="162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001" tIns="172001" rIns="172001" bIns="172001"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panose="02020603050405020304" pitchFamily="18" charset="0"/>
              <a:cs typeface="Times New Roman" panose="02020603050405020304" pitchFamily="18" charset="0"/>
            </a:rPr>
            <a:t>The ongoing support that I’ve accepted now is making me a better person and more professional, and I do believe I am fit to practice.  </a:t>
          </a:r>
          <a:endParaRPr lang="en-US" sz="1700" kern="1200" dirty="0">
            <a:latin typeface="Times New Roman" panose="02020603050405020304" pitchFamily="18" charset="0"/>
            <a:cs typeface="Times New Roman" panose="02020603050405020304" pitchFamily="18" charset="0"/>
          </a:endParaRPr>
        </a:p>
      </dsp:txBody>
      <dsp:txXfrm>
        <a:off x="1876156" y="2012351"/>
        <a:ext cx="4822961" cy="1625209"/>
      </dsp:txXfrm>
    </dsp:sp>
    <dsp:sp modelId="{F72B15A4-7EF2-4EA0-8B3F-14D3A5F27458}">
      <dsp:nvSpPr>
        <dsp:cNvPr id="0" name=""/>
        <dsp:cNvSpPr/>
      </dsp:nvSpPr>
      <dsp:spPr>
        <a:xfrm>
          <a:off x="0" y="4019962"/>
          <a:ext cx="6797675" cy="16236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D0764-B5BC-4757-8F03-9CCD249E7FFE}">
      <dsp:nvSpPr>
        <dsp:cNvPr id="0" name=""/>
        <dsp:cNvSpPr/>
      </dsp:nvSpPr>
      <dsp:spPr>
        <a:xfrm>
          <a:off x="491145" y="4385277"/>
          <a:ext cx="893865" cy="8929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AFE9D6-91C8-43EF-85E9-54CCE9AEB167}">
      <dsp:nvSpPr>
        <dsp:cNvPr id="0" name=""/>
        <dsp:cNvSpPr/>
      </dsp:nvSpPr>
      <dsp:spPr>
        <a:xfrm>
          <a:off x="1876156" y="4019962"/>
          <a:ext cx="4822961" cy="162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001" tIns="172001" rIns="172001" bIns="172001"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panose="02020603050405020304" pitchFamily="18" charset="0"/>
              <a:cs typeface="Times New Roman" panose="02020603050405020304" pitchFamily="18" charset="0"/>
            </a:rPr>
            <a:t>I’ve spoken about my values, beliefs and behaviour and I am looking forward to learning more about myself and what is going to make me a better counsellor and, help in my personal life.  </a:t>
          </a:r>
          <a:endParaRPr lang="en-US" sz="1700" kern="1200" dirty="0">
            <a:latin typeface="Times New Roman" panose="02020603050405020304" pitchFamily="18" charset="0"/>
            <a:cs typeface="Times New Roman" panose="02020603050405020304" pitchFamily="18" charset="0"/>
          </a:endParaRPr>
        </a:p>
      </dsp:txBody>
      <dsp:txXfrm>
        <a:off x="1876156" y="4019962"/>
        <a:ext cx="4822961" cy="16252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B12E47-6D62-4F74-A41A-527FC0B8B673}"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E28536-8141-4258-AECF-1168F8235A5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4256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B12E47-6D62-4F74-A41A-527FC0B8B673}"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E28536-8141-4258-AECF-1168F8235A57}" type="slidenum">
              <a:rPr lang="en-GB" smtClean="0"/>
              <a:t>‹#›</a:t>
            </a:fld>
            <a:endParaRPr lang="en-GB"/>
          </a:p>
        </p:txBody>
      </p:sp>
    </p:spTree>
    <p:extLst>
      <p:ext uri="{BB962C8B-B14F-4D97-AF65-F5344CB8AC3E}">
        <p14:creationId xmlns:p14="http://schemas.microsoft.com/office/powerpoint/2010/main" val="1636380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B12E47-6D62-4F74-A41A-527FC0B8B673}"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E28536-8141-4258-AECF-1168F8235A5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011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B12E47-6D62-4F74-A41A-527FC0B8B673}"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E28536-8141-4258-AECF-1168F8235A57}" type="slidenum">
              <a:rPr lang="en-GB" smtClean="0"/>
              <a:t>‹#›</a:t>
            </a:fld>
            <a:endParaRPr lang="en-GB"/>
          </a:p>
        </p:txBody>
      </p:sp>
    </p:spTree>
    <p:extLst>
      <p:ext uri="{BB962C8B-B14F-4D97-AF65-F5344CB8AC3E}">
        <p14:creationId xmlns:p14="http://schemas.microsoft.com/office/powerpoint/2010/main" val="2743744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B12E47-6D62-4F74-A41A-527FC0B8B673}" type="datetimeFigureOut">
              <a:rPr lang="en-GB" smtClean="0"/>
              <a:t>29/04/2019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E28536-8141-4258-AECF-1168F8235A57}" type="slidenum">
              <a:rPr lang="en-GB" smtClean="0"/>
              <a:t>‹#›</a:t>
            </a:fld>
            <a:endParaRPr lang="en-GB"/>
          </a:p>
        </p:txBody>
      </p:sp>
    </p:spTree>
    <p:extLst>
      <p:ext uri="{BB962C8B-B14F-4D97-AF65-F5344CB8AC3E}">
        <p14:creationId xmlns:p14="http://schemas.microsoft.com/office/powerpoint/2010/main" val="3475205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B12E47-6D62-4F74-A41A-527FC0B8B673}" type="datetimeFigureOut">
              <a:rPr lang="en-GB" smtClean="0"/>
              <a:t>29/04/2019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E28536-8141-4258-AECF-1168F8235A57}" type="slidenum">
              <a:rPr lang="en-GB" smtClean="0"/>
              <a:t>‹#›</a:t>
            </a:fld>
            <a:endParaRPr lang="en-GB"/>
          </a:p>
        </p:txBody>
      </p:sp>
    </p:spTree>
    <p:extLst>
      <p:ext uri="{BB962C8B-B14F-4D97-AF65-F5344CB8AC3E}">
        <p14:creationId xmlns:p14="http://schemas.microsoft.com/office/powerpoint/2010/main" val="1696535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AB12E47-6D62-4F74-A41A-527FC0B8B673}" type="datetimeFigureOut">
              <a:rPr lang="en-GB" smtClean="0"/>
              <a:t>29/04/2019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DE28536-8141-4258-AECF-1168F8235A57}" type="slidenum">
              <a:rPr lang="en-GB" smtClean="0"/>
              <a:t>‹#›</a:t>
            </a:fld>
            <a:endParaRPr lang="en-GB"/>
          </a:p>
        </p:txBody>
      </p:sp>
    </p:spTree>
    <p:extLst>
      <p:ext uri="{BB962C8B-B14F-4D97-AF65-F5344CB8AC3E}">
        <p14:creationId xmlns:p14="http://schemas.microsoft.com/office/powerpoint/2010/main" val="2236530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AB12E47-6D62-4F74-A41A-527FC0B8B673}" type="datetimeFigureOut">
              <a:rPr lang="en-GB" smtClean="0"/>
              <a:t>29/04/2019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DE28536-8141-4258-AECF-1168F8235A57}" type="slidenum">
              <a:rPr lang="en-GB" smtClean="0"/>
              <a:t>‹#›</a:t>
            </a:fld>
            <a:endParaRPr lang="en-GB"/>
          </a:p>
        </p:txBody>
      </p:sp>
    </p:spTree>
    <p:extLst>
      <p:ext uri="{BB962C8B-B14F-4D97-AF65-F5344CB8AC3E}">
        <p14:creationId xmlns:p14="http://schemas.microsoft.com/office/powerpoint/2010/main" val="196732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DAB12E47-6D62-4F74-A41A-527FC0B8B673}" type="datetimeFigureOut">
              <a:rPr lang="en-GB" smtClean="0"/>
              <a:t>29/04/2019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DE28536-8141-4258-AECF-1168F8235A57}" type="slidenum">
              <a:rPr lang="en-GB" smtClean="0"/>
              <a:t>‹#›</a:t>
            </a:fld>
            <a:endParaRPr lang="en-GB"/>
          </a:p>
        </p:txBody>
      </p:sp>
    </p:spTree>
    <p:extLst>
      <p:ext uri="{BB962C8B-B14F-4D97-AF65-F5344CB8AC3E}">
        <p14:creationId xmlns:p14="http://schemas.microsoft.com/office/powerpoint/2010/main" val="3185061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B12E47-6D62-4F74-A41A-527FC0B8B673}"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E28536-8141-4258-AECF-1168F8235A57}" type="slidenum">
              <a:rPr lang="en-GB" smtClean="0"/>
              <a:t>‹#›</a:t>
            </a:fld>
            <a:endParaRPr lang="en-GB"/>
          </a:p>
        </p:txBody>
      </p:sp>
    </p:spTree>
    <p:extLst>
      <p:ext uri="{BB962C8B-B14F-4D97-AF65-F5344CB8AC3E}">
        <p14:creationId xmlns:p14="http://schemas.microsoft.com/office/powerpoint/2010/main" val="3451634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B12E47-6D62-4F74-A41A-527FC0B8B673}"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E28536-8141-4258-AECF-1168F8235A57}" type="slidenum">
              <a:rPr lang="en-GB" smtClean="0"/>
              <a:t>‹#›</a:t>
            </a:fld>
            <a:endParaRPr lang="en-GB"/>
          </a:p>
        </p:txBody>
      </p:sp>
    </p:spTree>
    <p:extLst>
      <p:ext uri="{BB962C8B-B14F-4D97-AF65-F5344CB8AC3E}">
        <p14:creationId xmlns:p14="http://schemas.microsoft.com/office/powerpoint/2010/main" val="1931064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AB12E47-6D62-4F74-A41A-527FC0B8B673}" type="datetimeFigureOut">
              <a:rPr lang="en-GB" smtClean="0"/>
              <a:t>29/04/2019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DE28536-8141-4258-AECF-1168F8235A5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2858783"/>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hyperlink" Target="https://www.learning-theories.com/operant-conditioning-skinner.html" TargetMode="External"/><Relationship Id="rId2" Type="http://schemas.openxmlformats.org/officeDocument/2006/relationships/hyperlink" Target="https://doi.org/10.1016/j.paid.2014.03.025" TargetMode="External"/><Relationship Id="rId1" Type="http://schemas.openxmlformats.org/officeDocument/2006/relationships/slideLayout" Target="../slideLayouts/slideLayout2.xml"/><Relationship Id="rId4" Type="http://schemas.openxmlformats.org/officeDocument/2006/relationships/hyperlink" Target="mailto:Alex.pieterse@monas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B6741-6646-4CFF-9428-3143D98BF88F}"/>
              </a:ext>
            </a:extLst>
          </p:cNvPr>
          <p:cNvSpPr>
            <a:spLocks noGrp="1"/>
          </p:cNvSpPr>
          <p:nvPr>
            <p:ph type="ctrTitle"/>
          </p:nvPr>
        </p:nvSpPr>
        <p:spPr>
          <a:xfrm>
            <a:off x="5220928" y="965200"/>
            <a:ext cx="5999002" cy="4927600"/>
          </a:xfrm>
        </p:spPr>
        <p:txBody>
          <a:bodyPr anchor="ctr">
            <a:normAutofit/>
          </a:bodyPr>
          <a:lstStyle/>
          <a:p>
            <a:pPr algn="ctr"/>
            <a:r>
              <a:rPr lang="en-GB" sz="6000" dirty="0">
                <a:solidFill>
                  <a:schemeClr val="tx2"/>
                </a:solidFill>
                <a:latin typeface="Times New Roman" panose="02020603050405020304" pitchFamily="18" charset="0"/>
                <a:cs typeface="Times New Roman" panose="02020603050405020304" pitchFamily="18" charset="0"/>
              </a:rPr>
              <a:t>PERSONAL DEVELOPMENT</a:t>
            </a:r>
            <a:br>
              <a:rPr lang="en-GB" sz="7400" dirty="0">
                <a:solidFill>
                  <a:schemeClr val="tx2"/>
                </a:solidFill>
                <a:latin typeface="Times New Roman" panose="02020603050405020304" pitchFamily="18" charset="0"/>
                <a:cs typeface="Times New Roman" panose="02020603050405020304" pitchFamily="18" charset="0"/>
              </a:rPr>
            </a:br>
            <a:r>
              <a:rPr lang="en-GB" sz="3600" dirty="0">
                <a:solidFill>
                  <a:schemeClr val="tx2"/>
                </a:solidFill>
                <a:latin typeface="Times New Roman" panose="02020603050405020304" pitchFamily="18" charset="0"/>
                <a:cs typeface="Times New Roman" panose="02020603050405020304" pitchFamily="18" charset="0"/>
              </a:rPr>
              <a:t>Assignment two</a:t>
            </a:r>
          </a:p>
        </p:txBody>
      </p:sp>
      <p:sp>
        <p:nvSpPr>
          <p:cNvPr id="73" name="Rectangle 72">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9E88F0DA-6D19-414C-AD1B-89238071C6AD}"/>
              </a:ext>
            </a:extLst>
          </p:cNvPr>
          <p:cNvSpPr>
            <a:spLocks noGrp="1"/>
          </p:cNvSpPr>
          <p:nvPr>
            <p:ph type="subTitle" idx="1"/>
          </p:nvPr>
        </p:nvSpPr>
        <p:spPr>
          <a:xfrm>
            <a:off x="823356" y="1159565"/>
            <a:ext cx="2938022" cy="4439055"/>
          </a:xfrm>
        </p:spPr>
        <p:txBody>
          <a:bodyPr anchor="ctr">
            <a:normAutofit/>
          </a:bodyPr>
          <a:lstStyle/>
          <a:p>
            <a:r>
              <a:rPr lang="en-GB" dirty="0">
                <a:solidFill>
                  <a:srgbClr val="FFFFFF"/>
                </a:solidFill>
                <a:latin typeface="Times New Roman" panose="02020603050405020304" pitchFamily="18" charset="0"/>
                <a:cs typeface="Times New Roman" panose="02020603050405020304" pitchFamily="18" charset="0"/>
              </a:rPr>
              <a:t>LEIGH WILLIAMS</a:t>
            </a:r>
          </a:p>
          <a:p>
            <a:r>
              <a:rPr lang="en-GB" dirty="0">
                <a:solidFill>
                  <a:srgbClr val="FFFFFF"/>
                </a:solidFill>
                <a:latin typeface="Times New Roman" panose="02020603050405020304" pitchFamily="18" charset="0"/>
                <a:cs typeface="Times New Roman" panose="02020603050405020304" pitchFamily="18" charset="0"/>
              </a:rPr>
              <a:t>1704726</a:t>
            </a:r>
          </a:p>
        </p:txBody>
      </p:sp>
      <p:sp>
        <p:nvSpPr>
          <p:cNvPr id="75" name="Rectangle 74">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3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77535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A1D54D-11F3-41E5-88EE-7AC5C63F6ACA}"/>
              </a:ext>
            </a:extLst>
          </p:cNvPr>
          <p:cNvSpPr>
            <a:spLocks noGrp="1"/>
          </p:cNvSpPr>
          <p:nvPr>
            <p:ph type="title"/>
          </p:nvPr>
        </p:nvSpPr>
        <p:spPr/>
        <p:txBody>
          <a:bodyPr>
            <a:normAutofit/>
          </a:bodyPr>
          <a:lstStyle/>
          <a:p>
            <a:pPr algn="ctr"/>
            <a:r>
              <a:rPr lang="en-GB" dirty="0">
                <a:latin typeface="Times New Roman" panose="02020603050405020304" pitchFamily="18" charset="0"/>
                <a:cs typeface="Times New Roman" panose="02020603050405020304" pitchFamily="18" charset="0"/>
              </a:rPr>
              <a:t>MY TITLE</a:t>
            </a:r>
          </a:p>
        </p:txBody>
      </p:sp>
      <p:pic>
        <p:nvPicPr>
          <p:cNvPr id="7" name="Content Placeholder 6" descr="Related image">
            <a:extLst>
              <a:ext uri="{FF2B5EF4-FFF2-40B4-BE49-F238E27FC236}">
                <a16:creationId xmlns:a16="http://schemas.microsoft.com/office/drawing/2014/main" id="{F61A6E10-476B-4A9A-8C65-1DD00064CEAA}"/>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2792361" y="2005781"/>
            <a:ext cx="6459794" cy="3834580"/>
          </a:xfrm>
          <a:prstGeom prst="rect">
            <a:avLst/>
          </a:prstGeom>
          <a:noFill/>
          <a:ln>
            <a:noFill/>
          </a:ln>
        </p:spPr>
      </p:pic>
    </p:spTree>
    <p:extLst>
      <p:ext uri="{BB962C8B-B14F-4D97-AF65-F5344CB8AC3E}">
        <p14:creationId xmlns:p14="http://schemas.microsoft.com/office/powerpoint/2010/main" val="2782964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5BA43-1789-4C57-B8F8-A4357C16CFAC}"/>
              </a:ext>
            </a:extLst>
          </p:cNvPr>
          <p:cNvSpPr>
            <a:spLocks noGrp="1"/>
          </p:cNvSpPr>
          <p:nvPr>
            <p:ph type="title"/>
          </p:nvPr>
        </p:nvSpPr>
        <p:spPr>
          <a:xfrm>
            <a:off x="390617" y="319151"/>
            <a:ext cx="3264763" cy="2286000"/>
          </a:xfrm>
        </p:spPr>
        <p:txBody>
          <a:bodyPr vert="horz" lIns="91440" tIns="45720" rIns="91440" bIns="45720" rtlCol="0" anchor="ctr">
            <a:normAutofit/>
          </a:bodyPr>
          <a:lstStyle/>
          <a:p>
            <a:r>
              <a:rPr lang="en-US" sz="3200" dirty="0">
                <a:solidFill>
                  <a:srgbClr val="FFFFFF"/>
                </a:solidFill>
                <a:latin typeface="Times New Roman" panose="02020603050405020304" pitchFamily="18" charset="0"/>
                <a:cs typeface="Times New Roman" panose="02020603050405020304" pitchFamily="18" charset="0"/>
              </a:rPr>
              <a:t>INTRODUCTION</a:t>
            </a:r>
          </a:p>
        </p:txBody>
      </p:sp>
      <p:sp>
        <p:nvSpPr>
          <p:cNvPr id="9" name="Content Placeholder 8">
            <a:extLst>
              <a:ext uri="{FF2B5EF4-FFF2-40B4-BE49-F238E27FC236}">
                <a16:creationId xmlns:a16="http://schemas.microsoft.com/office/drawing/2014/main" id="{097DE5C6-2A9E-446C-AA8B-F2046591D666}"/>
              </a:ext>
            </a:extLst>
          </p:cNvPr>
          <p:cNvSpPr>
            <a:spLocks noGrp="1"/>
          </p:cNvSpPr>
          <p:nvPr>
            <p:ph idx="1"/>
          </p:nvPr>
        </p:nvSpPr>
        <p:spPr/>
        <p:txBody>
          <a:bodyPr>
            <a:normAutofit fontScale="92500" lnSpcReduction="10000"/>
          </a:bodyPr>
          <a:lstStyle/>
          <a:p>
            <a:pPr marL="1471400" lvl="8" indent="0">
              <a:buNone/>
            </a:pPr>
            <a:r>
              <a:rPr lang="en-GB" dirty="0"/>
              <a:t>   </a:t>
            </a:r>
            <a:endParaRPr lang="en-GB" sz="2600" dirty="0"/>
          </a:p>
          <a:p>
            <a:pPr>
              <a:buFont typeface="Wingdings" panose="05000000000000000000" pitchFamily="2" charset="2"/>
              <a:buChar char="ü"/>
            </a:pPr>
            <a:r>
              <a:rPr lang="en-GB" sz="3200" dirty="0"/>
              <a:t>   </a:t>
            </a:r>
            <a:r>
              <a:rPr lang="en-GB" sz="3200" dirty="0">
                <a:latin typeface="Times New Roman" panose="02020603050405020304" pitchFamily="18" charset="0"/>
                <a:cs typeface="Times New Roman" panose="02020603050405020304" pitchFamily="18" charset="0"/>
              </a:rPr>
              <a:t>MY JOURNEY</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PERSONAL DEVELOPMENT</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SELF-AWARENESS</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FITNESS TO PRACTICE</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VALUES AND BELIEFS</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ATTITUDES AND BEHAVIOURS</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DIVERSITY</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DISCRIMINATION</a:t>
            </a:r>
          </a:p>
          <a:p>
            <a:pPr>
              <a:buFont typeface="Wingdings" panose="05000000000000000000" pitchFamily="2" charset="2"/>
              <a:buChar char="ü"/>
            </a:pPr>
            <a:r>
              <a:rPr lang="en-GB" sz="3200" dirty="0">
                <a:latin typeface="Times New Roman" panose="02020603050405020304" pitchFamily="18" charset="0"/>
                <a:cs typeface="Times New Roman" panose="02020603050405020304" pitchFamily="18" charset="0"/>
              </a:rPr>
              <a:t>   CONCLUSION</a:t>
            </a:r>
          </a:p>
          <a:p>
            <a:pPr>
              <a:buFont typeface="Wingdings" panose="05000000000000000000" pitchFamily="2" charset="2"/>
              <a:buChar char="ü"/>
            </a:pPr>
            <a:endParaRPr lang="en-GB" sz="3200" dirty="0"/>
          </a:p>
          <a:p>
            <a:pPr marL="0" indent="0">
              <a:buNone/>
            </a:pPr>
            <a:endParaRPr lang="en-GB" sz="3200" dirty="0"/>
          </a:p>
          <a:p>
            <a:endParaRPr lang="en-GB" dirty="0"/>
          </a:p>
        </p:txBody>
      </p:sp>
      <p:sp>
        <p:nvSpPr>
          <p:cNvPr id="11" name="Text Placeholder 10">
            <a:extLst>
              <a:ext uri="{FF2B5EF4-FFF2-40B4-BE49-F238E27FC236}">
                <a16:creationId xmlns:a16="http://schemas.microsoft.com/office/drawing/2014/main" id="{AB78899A-6FF2-42FD-9054-DE4F83D52B63}"/>
              </a:ext>
            </a:extLst>
          </p:cNvPr>
          <p:cNvSpPr>
            <a:spLocks noGrp="1"/>
          </p:cNvSpPr>
          <p:nvPr>
            <p:ph type="body" sz="half" idx="2"/>
          </p:nvPr>
        </p:nvSpPr>
        <p:spPr>
          <a:xfrm>
            <a:off x="390617" y="2112886"/>
            <a:ext cx="3302494" cy="2358842"/>
          </a:xfrm>
        </p:spPr>
        <p:txBody>
          <a:bodyPr/>
          <a:lstStyle/>
          <a:p>
            <a:endParaRPr lang="en-GB" i="1" dirty="0"/>
          </a:p>
        </p:txBody>
      </p:sp>
      <p:pic>
        <p:nvPicPr>
          <p:cNvPr id="1026" name="Picture 2" descr="Related image">
            <a:extLst>
              <a:ext uri="{FF2B5EF4-FFF2-40B4-BE49-F238E27FC236}">
                <a16:creationId xmlns:a16="http://schemas.microsoft.com/office/drawing/2014/main" id="{C35022F9-A11A-49EE-902E-F68C92A5C2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617" y="2112886"/>
            <a:ext cx="3329127" cy="2358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6269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293B9-B66A-4D39-8459-650B3AF8B69B}"/>
              </a:ext>
            </a:extLst>
          </p:cNvPr>
          <p:cNvSpPr>
            <a:spLocks noGrp="1"/>
          </p:cNvSpPr>
          <p:nvPr>
            <p:ph type="title"/>
          </p:nvPr>
        </p:nvSpPr>
        <p:spPr>
          <a:xfrm>
            <a:off x="457200" y="594359"/>
            <a:ext cx="3200400" cy="1278829"/>
          </a:xfrm>
        </p:spPr>
        <p:txBody>
          <a:bodyPr vert="horz" lIns="91440" tIns="45720" rIns="91440" bIns="45720" rtlCol="0">
            <a:normAutofit/>
          </a:bodyPr>
          <a:lstStyle/>
          <a:p>
            <a:pPr algn="ctr"/>
            <a:r>
              <a:rPr lang="en-US" sz="3600" dirty="0">
                <a:solidFill>
                  <a:srgbClr val="FFFFFF"/>
                </a:solidFill>
                <a:latin typeface="Times New Roman" panose="02020603050405020304" pitchFamily="18" charset="0"/>
                <a:cs typeface="Times New Roman" panose="02020603050405020304" pitchFamily="18" charset="0"/>
              </a:rPr>
              <a:t>MY JOURNEY</a:t>
            </a:r>
          </a:p>
        </p:txBody>
      </p:sp>
      <p:sp>
        <p:nvSpPr>
          <p:cNvPr id="2068" name="Content Placeholder 2062">
            <a:extLst>
              <a:ext uri="{FF2B5EF4-FFF2-40B4-BE49-F238E27FC236}">
                <a16:creationId xmlns:a16="http://schemas.microsoft.com/office/drawing/2014/main" id="{97575F62-1749-4A58-9FA6-30082C737C74}"/>
              </a:ext>
            </a:extLst>
          </p:cNvPr>
          <p:cNvSpPr>
            <a:spLocks noGrp="1"/>
          </p:cNvSpPr>
          <p:nvPr>
            <p:ph idx="1"/>
          </p:nvPr>
        </p:nvSpPr>
        <p:spPr/>
        <p:txBody>
          <a:bodyPr>
            <a:normAutofit/>
          </a:bodyPr>
          <a:lstStyle/>
          <a:p>
            <a:r>
              <a:rPr lang="en-GB" sz="3600" dirty="0">
                <a:solidFill>
                  <a:srgbClr val="FFFFFF"/>
                </a:solidFill>
              </a:rPr>
              <a:t>This journey I'm on at university is turning out to be quite a personal shock to me. </a:t>
            </a:r>
          </a:p>
          <a:p>
            <a:endParaRPr lang="en-US" sz="1500" dirty="0">
              <a:solidFill>
                <a:srgbClr val="FFFFFF"/>
              </a:solidFill>
            </a:endParaRPr>
          </a:p>
        </p:txBody>
      </p:sp>
      <p:sp>
        <p:nvSpPr>
          <p:cNvPr id="3" name="Text Placeholder 2">
            <a:extLst>
              <a:ext uri="{FF2B5EF4-FFF2-40B4-BE49-F238E27FC236}">
                <a16:creationId xmlns:a16="http://schemas.microsoft.com/office/drawing/2014/main" id="{F567AC40-8C59-4B43-A3A7-DA70922035C2}"/>
              </a:ext>
            </a:extLst>
          </p:cNvPr>
          <p:cNvSpPr>
            <a:spLocks noGrp="1"/>
          </p:cNvSpPr>
          <p:nvPr>
            <p:ph type="body" sz="half" idx="2"/>
          </p:nvPr>
        </p:nvSpPr>
        <p:spPr/>
        <p:txBody>
          <a:bodyPr/>
          <a:lstStyle/>
          <a:p>
            <a:pPr algn="ctr"/>
            <a:r>
              <a:rPr lang="en-GB" sz="2800" dirty="0">
                <a:latin typeface="Times New Roman" panose="02020603050405020304" pitchFamily="18" charset="0"/>
                <a:cs typeface="Times New Roman" panose="02020603050405020304" pitchFamily="18" charset="0"/>
              </a:rPr>
              <a:t>The journey I'm on at university is turning out to be quite a personal shock to me. </a:t>
            </a:r>
          </a:p>
          <a:p>
            <a:endParaRPr lang="en-GB" dirty="0"/>
          </a:p>
        </p:txBody>
      </p:sp>
      <p:pic>
        <p:nvPicPr>
          <p:cNvPr id="2069" name="Picture 2" descr="Related image">
            <a:extLst>
              <a:ext uri="{FF2B5EF4-FFF2-40B4-BE49-F238E27FC236}">
                <a16:creationId xmlns:a16="http://schemas.microsoft.com/office/drawing/2014/main" id="{6937216F-C05A-4B33-A104-19CFD9942E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57" r="28506"/>
          <a:stretch/>
        </p:blipFill>
        <p:spPr bwMode="auto">
          <a:xfrm>
            <a:off x="4842490" y="640080"/>
            <a:ext cx="6597135"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580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864DA03-CB14-46C9-AE1C-5F597A70C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6BF32651-199F-426F-A04B-736F42D19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160BB902-C972-43E8-A1C9-15E2867A06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E7DC2CE1-D34F-4F85-BAE5-2F53DC3CD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F2569884-A250-4E9E-88E7-C85486D44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1D15347-01EA-4FEC-A426-1252F14FED89}"/>
              </a:ext>
            </a:extLst>
          </p:cNvPr>
          <p:cNvSpPr>
            <a:spLocks noGrp="1"/>
          </p:cNvSpPr>
          <p:nvPr>
            <p:ph type="title"/>
          </p:nvPr>
        </p:nvSpPr>
        <p:spPr>
          <a:xfrm>
            <a:off x="492370" y="516835"/>
            <a:ext cx="3084844" cy="1463195"/>
          </a:xfrm>
        </p:spPr>
        <p:txBody>
          <a:bodyPr vert="horz" lIns="91440" tIns="45720" rIns="91440" bIns="45720" rtlCol="0" anchor="b">
            <a:normAutofit/>
          </a:bodyPr>
          <a:lstStyle/>
          <a:p>
            <a:pPr algn="ctr"/>
            <a:r>
              <a:rPr lang="en-US" sz="2800" dirty="0">
                <a:solidFill>
                  <a:srgbClr val="FFFFFF"/>
                </a:solidFill>
                <a:latin typeface="Times New Roman" panose="02020603050405020304" pitchFamily="18" charset="0"/>
                <a:cs typeface="Times New Roman" panose="02020603050405020304" pitchFamily="18" charset="0"/>
              </a:rPr>
              <a:t>PERSONAL DEVELOPMENT</a:t>
            </a:r>
          </a:p>
        </p:txBody>
      </p:sp>
      <p:sp>
        <p:nvSpPr>
          <p:cNvPr id="4" name="Content Placeholder 3">
            <a:extLst>
              <a:ext uri="{FF2B5EF4-FFF2-40B4-BE49-F238E27FC236}">
                <a16:creationId xmlns:a16="http://schemas.microsoft.com/office/drawing/2014/main" id="{D0B87F23-D045-44F0-8955-D61BA5215374}"/>
              </a:ext>
            </a:extLst>
          </p:cNvPr>
          <p:cNvSpPr>
            <a:spLocks noGrp="1"/>
          </p:cNvSpPr>
          <p:nvPr>
            <p:ph sz="half" idx="1"/>
          </p:nvPr>
        </p:nvSpPr>
        <p:spPr>
          <a:xfrm>
            <a:off x="492371" y="2653800"/>
            <a:ext cx="3084844" cy="3335519"/>
          </a:xfrm>
        </p:spPr>
        <p:txBody>
          <a:bodyPr vert="horz" lIns="0" tIns="45720" rIns="0" bIns="45720" rtlCol="0">
            <a:normAutofit/>
          </a:bodyPr>
          <a:lstStyle/>
          <a:p>
            <a:r>
              <a:rPr lang="en-GB" sz="2800" dirty="0">
                <a:latin typeface="Times New Roman" panose="02020603050405020304" pitchFamily="18" charset="0"/>
                <a:cs typeface="Times New Roman" panose="02020603050405020304" pitchFamily="18" charset="0"/>
              </a:rPr>
              <a:t>After so much reflection on myself this year I am finally looking after me, it’s not selfish, and I'm not going to feel guilty about it.  </a:t>
            </a:r>
          </a:p>
          <a:p>
            <a:endParaRPr lang="en-US" sz="1500" dirty="0">
              <a:solidFill>
                <a:srgbClr val="FFFFFF"/>
              </a:solidFill>
            </a:endParaRPr>
          </a:p>
        </p:txBody>
      </p:sp>
      <p:sp>
        <p:nvSpPr>
          <p:cNvPr id="81" name="Rectangle 80">
            <a:extLst>
              <a:ext uri="{FF2B5EF4-FFF2-40B4-BE49-F238E27FC236}">
                <a16:creationId xmlns:a16="http://schemas.microsoft.com/office/drawing/2014/main" id="{0D50E585-5213-4D3B-9844-D6CF30DFF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0" name="Picture 2" descr="Image result for who am i">
            <a:extLst>
              <a:ext uri="{FF2B5EF4-FFF2-40B4-BE49-F238E27FC236}">
                <a16:creationId xmlns:a16="http://schemas.microsoft.com/office/drawing/2014/main" id="{B54F247A-FCC7-481B-9090-EFE39E295022}"/>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5429" r="14780" b="-2"/>
          <a:stretch/>
        </p:blipFill>
        <p:spPr bwMode="auto">
          <a:xfrm>
            <a:off x="4742017" y="640080"/>
            <a:ext cx="6798082"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9440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BEE2-7628-4080-8594-98376D8480CF}"/>
              </a:ext>
            </a:extLst>
          </p:cNvPr>
          <p:cNvSpPr>
            <a:spLocks noGrp="1"/>
          </p:cNvSpPr>
          <p:nvPr>
            <p:ph type="title"/>
          </p:nvPr>
        </p:nvSpPr>
        <p:spPr>
          <a:xfrm>
            <a:off x="1097280" y="286604"/>
            <a:ext cx="10058400" cy="1036170"/>
          </a:xfrm>
        </p:spPr>
        <p:txBody>
          <a:bodyPr>
            <a:normAutofit/>
          </a:bodyPr>
          <a:lstStyle/>
          <a:p>
            <a:pPr algn="ctr"/>
            <a:r>
              <a:rPr lang="en-GB" dirty="0">
                <a:latin typeface="Times New Roman" panose="02020603050405020304" pitchFamily="18" charset="0"/>
                <a:cs typeface="Times New Roman" panose="02020603050405020304" pitchFamily="18" charset="0"/>
              </a:rPr>
              <a:t>SELF AWARENESS</a:t>
            </a:r>
          </a:p>
        </p:txBody>
      </p:sp>
      <p:graphicFrame>
        <p:nvGraphicFramePr>
          <p:cNvPr id="5" name="Content Placeholder 2">
            <a:extLst>
              <a:ext uri="{FF2B5EF4-FFF2-40B4-BE49-F238E27FC236}">
                <a16:creationId xmlns:a16="http://schemas.microsoft.com/office/drawing/2014/main" id="{8AB88ADD-35B5-4D4A-8EF5-3723803AF2ED}"/>
              </a:ext>
            </a:extLst>
          </p:cNvPr>
          <p:cNvGraphicFramePr>
            <a:graphicFrameLocks noGrp="1"/>
          </p:cNvGraphicFramePr>
          <p:nvPr>
            <p:ph idx="1"/>
            <p:extLst>
              <p:ext uri="{D42A27DB-BD31-4B8C-83A1-F6EECF244321}">
                <p14:modId xmlns:p14="http://schemas.microsoft.com/office/powerpoint/2010/main" val="927256182"/>
              </p:ext>
            </p:extLst>
          </p:nvPr>
        </p:nvGraphicFramePr>
        <p:xfrm>
          <a:off x="540328" y="1898072"/>
          <a:ext cx="10778836" cy="415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800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0C9F63A-5E29-4103-8E3A-D402BF2D7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8B62E198-FB7D-4B4B-B259-C9EA645FF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4193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9DA89A7-B168-4B9B-8725-7F6C9CD9BD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9CDC907-FD8B-48FB-8056-928312CEE70C}"/>
              </a:ext>
            </a:extLst>
          </p:cNvPr>
          <p:cNvSpPr>
            <a:spLocks noGrp="1"/>
          </p:cNvSpPr>
          <p:nvPr>
            <p:ph type="title" idx="4294967295"/>
          </p:nvPr>
        </p:nvSpPr>
        <p:spPr>
          <a:xfrm>
            <a:off x="1097280" y="286603"/>
            <a:ext cx="10058400" cy="1450757"/>
          </a:xfrm>
        </p:spPr>
        <p:txBody>
          <a:bodyPr vert="horz" lIns="91440" tIns="45720" rIns="91440" bIns="45720" rtlCol="0" anchor="b">
            <a:normAutofit/>
          </a:bodyPr>
          <a:lstStyle/>
          <a:p>
            <a:r>
              <a:rPr lang="en-US" dirty="0">
                <a:latin typeface="Times New Roman" panose="02020603050405020304" pitchFamily="18" charset="0"/>
                <a:cs typeface="Times New Roman" panose="02020603050405020304" pitchFamily="18" charset="0"/>
              </a:rPr>
              <a:t>SELF-AWARENESS</a:t>
            </a:r>
          </a:p>
        </p:txBody>
      </p:sp>
      <p:graphicFrame>
        <p:nvGraphicFramePr>
          <p:cNvPr id="5" name="Content Placeholder 2">
            <a:extLst>
              <a:ext uri="{FF2B5EF4-FFF2-40B4-BE49-F238E27FC236}">
                <a16:creationId xmlns:a16="http://schemas.microsoft.com/office/drawing/2014/main" id="{833C62F5-556E-4B25-B08C-82219B76E373}"/>
              </a:ext>
            </a:extLst>
          </p:cNvPr>
          <p:cNvGraphicFramePr>
            <a:graphicFrameLocks noGrp="1"/>
          </p:cNvGraphicFramePr>
          <p:nvPr>
            <p:ph sz="half" idx="4294967295"/>
            <p:extLst>
              <p:ext uri="{D42A27DB-BD31-4B8C-83A1-F6EECF244321}">
                <p14:modId xmlns:p14="http://schemas.microsoft.com/office/powerpoint/2010/main" val="215773716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891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864DA03-CB14-46C9-AE1C-5F597A70C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6BF32651-199F-426F-A04B-736F42D19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160BB902-C972-43E8-A1C9-15E2867A06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0A074-7A24-497B-A53B-00542055FF8A}"/>
              </a:ext>
            </a:extLst>
          </p:cNvPr>
          <p:cNvSpPr>
            <a:spLocks noGrp="1"/>
          </p:cNvSpPr>
          <p:nvPr>
            <p:ph type="title"/>
          </p:nvPr>
        </p:nvSpPr>
        <p:spPr>
          <a:xfrm>
            <a:off x="477078" y="516835"/>
            <a:ext cx="3100136" cy="2103875"/>
          </a:xfrm>
        </p:spPr>
        <p:txBody>
          <a:bodyPr vert="horz" lIns="91440" tIns="45720" rIns="91440" bIns="45720" rtlCol="0" anchor="b">
            <a:normAutofit/>
          </a:bodyPr>
          <a:lstStyle/>
          <a:p>
            <a:r>
              <a:rPr lang="en-US" sz="3600" dirty="0">
                <a:latin typeface="Times New Roman" panose="02020603050405020304" pitchFamily="18" charset="0"/>
                <a:cs typeface="Times New Roman" panose="02020603050405020304" pitchFamily="18" charset="0"/>
              </a:rPr>
              <a:t>VALUES </a:t>
            </a:r>
          </a:p>
        </p:txBody>
      </p:sp>
      <p:cxnSp>
        <p:nvCxnSpPr>
          <p:cNvPr id="79" name="Straight Connector 78">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7432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AEEB0FE-B4C5-4BDF-BB9C-2CB9E638FC3D}"/>
              </a:ext>
            </a:extLst>
          </p:cNvPr>
          <p:cNvSpPr>
            <a:spLocks noGrp="1"/>
          </p:cNvSpPr>
          <p:nvPr>
            <p:ph sz="half" idx="1"/>
          </p:nvPr>
        </p:nvSpPr>
        <p:spPr>
          <a:xfrm>
            <a:off x="492371" y="2736574"/>
            <a:ext cx="3084844" cy="3366047"/>
          </a:xfrm>
        </p:spPr>
        <p:txBody>
          <a:bodyPr vert="horz" lIns="0" tIns="45720" rIns="0" bIns="45720" rtlCol="0">
            <a:normAutofit/>
          </a:bodyPr>
          <a:lstStyle/>
          <a:p>
            <a:r>
              <a:rPr lang="en-US" dirty="0">
                <a:latin typeface="Times New Roman" panose="02020603050405020304" pitchFamily="18" charset="0"/>
                <a:cs typeface="Times New Roman" panose="02020603050405020304" pitchFamily="18" charset="0"/>
              </a:rPr>
              <a:t>Values guide our actions and influence our behavior and attitudes (Elsevier 2014|).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My values are kindness, acceptance, reliable, trustworthy, loyal and very open-minded. </a:t>
            </a:r>
          </a:p>
          <a:p>
            <a:endParaRPr lang="en-US" sz="1500" dirty="0"/>
          </a:p>
        </p:txBody>
      </p:sp>
      <p:pic>
        <p:nvPicPr>
          <p:cNvPr id="1026" name="Picture 2" descr="Related image">
            <a:extLst>
              <a:ext uri="{FF2B5EF4-FFF2-40B4-BE49-F238E27FC236}">
                <a16:creationId xmlns:a16="http://schemas.microsoft.com/office/drawing/2014/main" id="{4E85273E-9409-4B7D-9F05-862603F47DB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8189" r="26813"/>
          <a:stretch/>
        </p:blipFill>
        <p:spPr bwMode="auto">
          <a:xfrm>
            <a:off x="4075043" y="1188525"/>
            <a:ext cx="8111272" cy="448914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D5E70F7-307E-41F5-953C-E7C997327049}"/>
              </a:ext>
            </a:extLst>
          </p:cNvPr>
          <p:cNvSpPr/>
          <p:nvPr/>
        </p:nvSpPr>
        <p:spPr>
          <a:xfrm>
            <a:off x="3915052" y="1737844"/>
            <a:ext cx="7528265" cy="369332"/>
          </a:xfrm>
          <a:prstGeom prst="rect">
            <a:avLst/>
          </a:prstGeom>
        </p:spPr>
        <p:txBody>
          <a:bodyPr wrap="square">
            <a:spAutoFit/>
          </a:bodyPr>
          <a:lstStyle/>
          <a:p>
            <a:pPr marL="457200" algn="ctr">
              <a:spcAft>
                <a:spcPts val="0"/>
              </a:spcAft>
            </a:pPr>
            <a:r>
              <a:rPr lang="en-GB" dirty="0">
                <a:latin typeface="Times New Roman" panose="02020603050405020304" pitchFamily="18" charset="0"/>
                <a:ea typeface="Times New Roman" panose="02020603050405020304" pitchFamily="18" charset="0"/>
              </a:rPr>
              <a:t>BE KIND</a:t>
            </a:r>
          </a:p>
        </p:txBody>
      </p:sp>
    </p:spTree>
    <p:extLst>
      <p:ext uri="{BB962C8B-B14F-4D97-AF65-F5344CB8AC3E}">
        <p14:creationId xmlns:p14="http://schemas.microsoft.com/office/powerpoint/2010/main" val="37251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58762F36-23F1-402B-9569-20887155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 name="Rectangle 56">
            <a:extLst>
              <a:ext uri="{FF2B5EF4-FFF2-40B4-BE49-F238E27FC236}">
                <a16:creationId xmlns:a16="http://schemas.microsoft.com/office/drawing/2014/main" id="{D0B40B99-629D-4270-B4A1-139276DAD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9" name="Straight Connector 58">
            <a:extLst>
              <a:ext uri="{FF2B5EF4-FFF2-40B4-BE49-F238E27FC236}">
                <a16:creationId xmlns:a16="http://schemas.microsoft.com/office/drawing/2014/main" id="{90DEC553-02BF-4A0D-99C1-1509F7B841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CB75DD8E-B999-49FA-A60B-10AD21B95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A1AE2-B858-4756-97C8-654648B5817D}"/>
              </a:ext>
            </a:extLst>
          </p:cNvPr>
          <p:cNvSpPr>
            <a:spLocks noGrp="1"/>
          </p:cNvSpPr>
          <p:nvPr>
            <p:ph type="title" idx="4294967295"/>
          </p:nvPr>
        </p:nvSpPr>
        <p:spPr>
          <a:xfrm>
            <a:off x="4974771" y="634947"/>
            <a:ext cx="6574972" cy="754556"/>
          </a:xfrm>
        </p:spPr>
        <p:txBody>
          <a:bodyPr vert="horz" lIns="91440" tIns="45720" rIns="91440" bIns="45720" rtlCol="0" anchor="b">
            <a:normAutofit/>
          </a:bodyPr>
          <a:lstStyle/>
          <a:p>
            <a:r>
              <a:rPr lang="en-US" dirty="0">
                <a:latin typeface="Times New Roman" panose="02020603050405020304" pitchFamily="18" charset="0"/>
                <a:cs typeface="Times New Roman" panose="02020603050405020304" pitchFamily="18" charset="0"/>
              </a:rPr>
              <a:t>BELIEFS</a:t>
            </a:r>
          </a:p>
        </p:txBody>
      </p:sp>
      <p:pic>
        <p:nvPicPr>
          <p:cNvPr id="30" name="Graphic 6" descr="Heart">
            <a:extLst>
              <a:ext uri="{FF2B5EF4-FFF2-40B4-BE49-F238E27FC236}">
                <a16:creationId xmlns:a16="http://schemas.microsoft.com/office/drawing/2014/main" id="{8B930672-1A41-43B4-BBFA-7A3EB3243D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296626"/>
            <a:ext cx="4001315" cy="4001315"/>
          </a:xfrm>
          <a:prstGeom prst="rect">
            <a:avLst/>
          </a:prstGeom>
        </p:spPr>
      </p:pic>
      <p:cxnSp>
        <p:nvCxnSpPr>
          <p:cNvPr id="63" name="Straight Connector 62">
            <a:extLst>
              <a:ext uri="{FF2B5EF4-FFF2-40B4-BE49-F238E27FC236}">
                <a16:creationId xmlns:a16="http://schemas.microsoft.com/office/drawing/2014/main" id="{8353C219-00D1-436B-A859-07C0CD58B6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1" name="Content Placeholder 2">
            <a:extLst>
              <a:ext uri="{FF2B5EF4-FFF2-40B4-BE49-F238E27FC236}">
                <a16:creationId xmlns:a16="http://schemas.microsoft.com/office/drawing/2014/main" id="{06266C26-F3B1-4994-8106-D69423D15229}"/>
              </a:ext>
            </a:extLst>
          </p:cNvPr>
          <p:cNvSpPr>
            <a:spLocks noGrp="1"/>
          </p:cNvSpPr>
          <p:nvPr>
            <p:ph idx="4294967295"/>
          </p:nvPr>
        </p:nvSpPr>
        <p:spPr>
          <a:xfrm>
            <a:off x="4974769" y="2198914"/>
            <a:ext cx="6574973" cy="3670180"/>
          </a:xfrm>
        </p:spPr>
        <p:txBody>
          <a:bodyPr vert="horz" lIns="0" tIns="45720" rIns="0" bIns="45720" rtlCol="0">
            <a:normAutofit/>
          </a:bodyPr>
          <a:lstStyle/>
          <a:p>
            <a:pPr marL="0" indent="0">
              <a:buNone/>
            </a:pPr>
            <a:r>
              <a:rPr lang="en-US" sz="2400" dirty="0">
                <a:latin typeface="Times New Roman" panose="02020603050405020304" pitchFamily="18" charset="0"/>
                <a:cs typeface="Times New Roman" panose="02020603050405020304" pitchFamily="18" charset="0"/>
              </a:rPr>
              <a:t>I believe that we obtain our beliefs from our upbringing, and how we are raised as a child plays a significant part in our lives now.  </a:t>
            </a:r>
          </a:p>
          <a:p>
            <a:pPr marL="0" indent="0">
              <a:buNone/>
            </a:pPr>
            <a:r>
              <a:rPr lang="en-US" sz="2400" dirty="0">
                <a:solidFill>
                  <a:schemeClr val="accent2"/>
                </a:solidFill>
                <a:latin typeface="Times New Roman" panose="02020603050405020304" pitchFamily="18" charset="0"/>
                <a:cs typeface="Times New Roman" panose="02020603050405020304" pitchFamily="18" charset="0"/>
              </a:rPr>
              <a:t>I believe that: -</a:t>
            </a:r>
          </a:p>
          <a:p>
            <a:pPr marL="0" indent="0">
              <a:buNone/>
            </a:pPr>
            <a:r>
              <a:rPr lang="en-US" sz="2400" dirty="0">
                <a:latin typeface="Times New Roman" panose="02020603050405020304" pitchFamily="18" charset="0"/>
                <a:cs typeface="Times New Roman" panose="02020603050405020304" pitchFamily="18" charset="0"/>
              </a:rPr>
              <a:t>Everybody is the same. We all want a good life and   to be  happy and safe. </a:t>
            </a:r>
          </a:p>
          <a:p>
            <a:pPr marL="0" indent="0">
              <a:buNone/>
            </a:pPr>
            <a:r>
              <a:rPr lang="en-US" sz="2400" dirty="0">
                <a:latin typeface="Times New Roman" panose="02020603050405020304" pitchFamily="18" charset="0"/>
                <a:cs typeface="Times New Roman" panose="02020603050405020304" pitchFamily="18" charset="0"/>
              </a:rPr>
              <a:t>We are all unique and have feelings, hopes and fears.</a:t>
            </a:r>
          </a:p>
          <a:p>
            <a:pPr marL="0" indent="0">
              <a:buFont typeface="Calibri" panose="020F0502020204030204" pitchFamily="34" charset="0"/>
              <a:buNone/>
            </a:pPr>
            <a:endParaRPr lang="en-US" dirty="0">
              <a:effectLst>
                <a:outerShdw blurRad="38100" dist="38100" dir="2700000" algn="tl">
                  <a:srgbClr val="000000">
                    <a:alpha val="43137"/>
                  </a:srgbClr>
                </a:outerShdw>
              </a:effectLst>
            </a:endParaRPr>
          </a:p>
        </p:txBody>
      </p:sp>
      <p:sp>
        <p:nvSpPr>
          <p:cNvPr id="65" name="Rectangle 64">
            <a:extLst>
              <a:ext uri="{FF2B5EF4-FFF2-40B4-BE49-F238E27FC236}">
                <a16:creationId xmlns:a16="http://schemas.microsoft.com/office/drawing/2014/main" id="{D1EB8A30-598D-487B-A08F-FA6108296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 name="Rectangle 66">
            <a:extLst>
              <a:ext uri="{FF2B5EF4-FFF2-40B4-BE49-F238E27FC236}">
                <a16:creationId xmlns:a16="http://schemas.microsoft.com/office/drawing/2014/main" id="{537F856F-7C8A-4B04-A5FB-9E83AAC38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86579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8B1A8-FDA0-45F3-8C63-713F9714FFF9}"/>
              </a:ext>
            </a:extLst>
          </p:cNvPr>
          <p:cNvSpPr>
            <a:spLocks noGrp="1"/>
          </p:cNvSpPr>
          <p:nvPr>
            <p:ph type="title"/>
          </p:nvPr>
        </p:nvSpPr>
        <p:spPr>
          <a:xfrm>
            <a:off x="1097280" y="286603"/>
            <a:ext cx="10058400" cy="1450757"/>
          </a:xfrm>
        </p:spPr>
        <p:txBody>
          <a:bodyPr>
            <a:normAutofit/>
          </a:bodyPr>
          <a:lstStyle/>
          <a:p>
            <a:r>
              <a:rPr lang="en-GB" dirty="0">
                <a:latin typeface="Times New Roman" panose="02020603050405020304" pitchFamily="18" charset="0"/>
                <a:cs typeface="Times New Roman" panose="02020603050405020304" pitchFamily="18" charset="0"/>
              </a:rPr>
              <a:t>ATTITUDES</a:t>
            </a:r>
          </a:p>
        </p:txBody>
      </p:sp>
      <p:graphicFrame>
        <p:nvGraphicFramePr>
          <p:cNvPr id="6" name="Content Placeholder 3">
            <a:extLst>
              <a:ext uri="{FF2B5EF4-FFF2-40B4-BE49-F238E27FC236}">
                <a16:creationId xmlns:a16="http://schemas.microsoft.com/office/drawing/2014/main" id="{4CBC51A4-E80E-429F-9935-B4C9E0CA6821}"/>
              </a:ext>
            </a:extLst>
          </p:cNvPr>
          <p:cNvGraphicFramePr>
            <a:graphicFrameLocks noGrp="1"/>
          </p:cNvGraphicFramePr>
          <p:nvPr>
            <p:ph idx="1"/>
            <p:extLst>
              <p:ext uri="{D42A27DB-BD31-4B8C-83A1-F6EECF244321}">
                <p14:modId xmlns:p14="http://schemas.microsoft.com/office/powerpoint/2010/main" val="350129978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007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5E81-0ECA-4DF3-9BF1-551CBEB55424}"/>
              </a:ext>
            </a:extLst>
          </p:cNvPr>
          <p:cNvSpPr>
            <a:spLocks noGrp="1"/>
          </p:cNvSpPr>
          <p:nvPr>
            <p:ph type="title"/>
          </p:nvPr>
        </p:nvSpPr>
        <p:spPr>
          <a:xfrm>
            <a:off x="1097280" y="286603"/>
            <a:ext cx="10058400" cy="1450757"/>
          </a:xfrm>
        </p:spPr>
        <p:txBody>
          <a:bodyPr>
            <a:normAutofit/>
          </a:bodyPr>
          <a:lstStyle/>
          <a:p>
            <a:r>
              <a:rPr lang="en-GB" dirty="0">
                <a:latin typeface="Times New Roman" panose="02020603050405020304" pitchFamily="18" charset="0"/>
                <a:cs typeface="Times New Roman" panose="02020603050405020304" pitchFamily="18" charset="0"/>
              </a:rPr>
              <a:t>BEHAVIOURS</a:t>
            </a:r>
          </a:p>
        </p:txBody>
      </p:sp>
      <p:graphicFrame>
        <p:nvGraphicFramePr>
          <p:cNvPr id="6" name="Content Placeholder 2">
            <a:extLst>
              <a:ext uri="{FF2B5EF4-FFF2-40B4-BE49-F238E27FC236}">
                <a16:creationId xmlns:a16="http://schemas.microsoft.com/office/drawing/2014/main" id="{00346307-3FF0-4936-B2B5-06AC91025B1E}"/>
              </a:ext>
            </a:extLst>
          </p:cNvPr>
          <p:cNvGraphicFramePr>
            <a:graphicFrameLocks noGrp="1"/>
          </p:cNvGraphicFramePr>
          <p:nvPr>
            <p:ph idx="1"/>
            <p:extLst>
              <p:ext uri="{D42A27DB-BD31-4B8C-83A1-F6EECF244321}">
                <p14:modId xmlns:p14="http://schemas.microsoft.com/office/powerpoint/2010/main" val="225316173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18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182E-FC11-4748-A120-B90A8FD14CEC}"/>
              </a:ext>
            </a:extLst>
          </p:cNvPr>
          <p:cNvSpPr>
            <a:spLocks noGrp="1"/>
          </p:cNvSpPr>
          <p:nvPr>
            <p:ph type="title"/>
          </p:nvPr>
        </p:nvSpPr>
        <p:spPr>
          <a:xfrm>
            <a:off x="1097280" y="286603"/>
            <a:ext cx="10058400" cy="1450757"/>
          </a:xfrm>
        </p:spPr>
        <p:txBody>
          <a:bodyPr>
            <a:normAutofit/>
          </a:bodyPr>
          <a:lstStyle/>
          <a:p>
            <a:r>
              <a:rPr lang="en-GB" dirty="0">
                <a:latin typeface="Times New Roman" panose="02020603050405020304" pitchFamily="18" charset="0"/>
                <a:cs typeface="Times New Roman" panose="02020603050405020304" pitchFamily="18" charset="0"/>
              </a:rPr>
              <a:t>DIVERSITY</a:t>
            </a:r>
          </a:p>
        </p:txBody>
      </p:sp>
      <p:graphicFrame>
        <p:nvGraphicFramePr>
          <p:cNvPr id="5" name="Content Placeholder 2">
            <a:extLst>
              <a:ext uri="{FF2B5EF4-FFF2-40B4-BE49-F238E27FC236}">
                <a16:creationId xmlns:a16="http://schemas.microsoft.com/office/drawing/2014/main" id="{508A6062-FB5E-4110-94F8-ED4D02CE3C79}"/>
              </a:ext>
            </a:extLst>
          </p:cNvPr>
          <p:cNvGraphicFramePr>
            <a:graphicFrameLocks noGrp="1"/>
          </p:cNvGraphicFramePr>
          <p:nvPr>
            <p:ph idx="1"/>
            <p:extLst>
              <p:ext uri="{D42A27DB-BD31-4B8C-83A1-F6EECF244321}">
                <p14:modId xmlns:p14="http://schemas.microsoft.com/office/powerpoint/2010/main" val="193115593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322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85C29435-9792-45F0-A075-2B4C351B9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A28F9-8E87-4F15-98AA-8CF768565EF6}"/>
              </a:ext>
            </a:extLst>
          </p:cNvPr>
          <p:cNvSpPr>
            <a:spLocks noGrp="1"/>
          </p:cNvSpPr>
          <p:nvPr>
            <p:ph type="title"/>
          </p:nvPr>
        </p:nvSpPr>
        <p:spPr>
          <a:xfrm>
            <a:off x="7859485" y="634946"/>
            <a:ext cx="3690257" cy="1450757"/>
          </a:xfrm>
        </p:spPr>
        <p:txBody>
          <a:bodyPr>
            <a:normAutofit/>
          </a:bodyPr>
          <a:lstStyle/>
          <a:p>
            <a:r>
              <a:rPr lang="en-GB" sz="3400" dirty="0">
                <a:latin typeface="Times New Roman" panose="02020603050405020304" pitchFamily="18" charset="0"/>
                <a:cs typeface="Times New Roman" panose="02020603050405020304" pitchFamily="18" charset="0"/>
              </a:rPr>
              <a:t>EMOTIONAL IMPACT OF DISCRIMINATION</a:t>
            </a:r>
          </a:p>
        </p:txBody>
      </p:sp>
      <p:pic>
        <p:nvPicPr>
          <p:cNvPr id="2052" name="Picture 4" descr="Related image">
            <a:extLst>
              <a:ext uri="{FF2B5EF4-FFF2-40B4-BE49-F238E27FC236}">
                <a16:creationId xmlns:a16="http://schemas.microsoft.com/office/drawing/2014/main" id="{6FC7F76B-5108-42BD-B9E4-BDAC8201B2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198432"/>
            <a:ext cx="6909801" cy="4197704"/>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C121C1A0-5C13-471E-AD18-BF95767F54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B5C20D83-2C39-45F6-A47C-17262A9743DC}"/>
              </a:ext>
            </a:extLst>
          </p:cNvPr>
          <p:cNvSpPr>
            <a:spLocks noGrp="1"/>
          </p:cNvSpPr>
          <p:nvPr>
            <p:ph idx="1"/>
          </p:nvPr>
        </p:nvSpPr>
        <p:spPr>
          <a:xfrm>
            <a:off x="7859485" y="2198914"/>
            <a:ext cx="3690257" cy="3670180"/>
          </a:xfrm>
        </p:spPr>
        <p:txBody>
          <a:bodyPr>
            <a:normAutofit/>
          </a:bodyPr>
          <a:lstStyle/>
          <a:p>
            <a:r>
              <a:rPr lang="en-GB" dirty="0">
                <a:latin typeface="Times New Roman" panose="02020603050405020304" pitchFamily="18" charset="0"/>
                <a:cs typeface="Times New Roman" panose="02020603050405020304" pitchFamily="18" charset="0"/>
              </a:rPr>
              <a:t>There is still discrimination out there today, even in the health care profession, who think that if you are lesbian, gay or bisexual, it is an illness or perversion. Gay, lesbian and bisexual clients may still look for signs of homophobia in the counsellor (Feltham and Horton 2000, p.52). </a:t>
            </a:r>
          </a:p>
          <a:p>
            <a:endParaRPr lang="en-GB" dirty="0"/>
          </a:p>
        </p:txBody>
      </p:sp>
      <p:sp>
        <p:nvSpPr>
          <p:cNvPr id="141" name="Rectangle 140">
            <a:extLst>
              <a:ext uri="{FF2B5EF4-FFF2-40B4-BE49-F238E27FC236}">
                <a16:creationId xmlns:a16="http://schemas.microsoft.com/office/drawing/2014/main" id="{ADF03EDA-D3D9-4DFF-9AC8-0D47F349E2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3" name="Rectangle 142">
            <a:extLst>
              <a:ext uri="{FF2B5EF4-FFF2-40B4-BE49-F238E27FC236}">
                <a16:creationId xmlns:a16="http://schemas.microsoft.com/office/drawing/2014/main" id="{F20499E1-77D1-46FE-9976-5632BE52F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82468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1354BB66-1B80-4A2E-99ED-DFA1F3E30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B471BA2-C3C6-4375-973F-E00AC4614E45}"/>
              </a:ext>
            </a:extLst>
          </p:cNvPr>
          <p:cNvSpPr>
            <a:spLocks noGrp="1"/>
          </p:cNvSpPr>
          <p:nvPr>
            <p:ph type="ctrTitle"/>
          </p:nvPr>
        </p:nvSpPr>
        <p:spPr>
          <a:xfrm>
            <a:off x="6730000" y="639097"/>
            <a:ext cx="4813072" cy="3686015"/>
          </a:xfrm>
        </p:spPr>
        <p:txBody>
          <a:bodyPr>
            <a:normAutofit/>
          </a:bodyPr>
          <a:lstStyle/>
          <a:p>
            <a:r>
              <a:rPr lang="en-GB" sz="4400" dirty="0">
                <a:latin typeface="Times New Roman" panose="02020603050405020304" pitchFamily="18" charset="0"/>
                <a:cs typeface="Times New Roman" panose="02020603050405020304" pitchFamily="18" charset="0"/>
              </a:rPr>
              <a:t>All I have to say about discrimination is that it disgusts me and has no place in my world. </a:t>
            </a:r>
            <a:br>
              <a:rPr lang="en-GB" sz="4400" dirty="0"/>
            </a:br>
            <a:endParaRPr lang="en-GB" sz="4400" dirty="0"/>
          </a:p>
        </p:txBody>
      </p:sp>
      <p:pic>
        <p:nvPicPr>
          <p:cNvPr id="3074" name="Picture 2" descr="Image result for personal discrimination">
            <a:extLst>
              <a:ext uri="{FF2B5EF4-FFF2-40B4-BE49-F238E27FC236}">
                <a16:creationId xmlns:a16="http://schemas.microsoft.com/office/drawing/2014/main" id="{A9A3D8C8-8E7B-45F5-8146-EE7C12EA86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4234" y="640081"/>
            <a:ext cx="4441531" cy="5054156"/>
          </a:xfrm>
          <a:prstGeom prst="rect">
            <a:avLst/>
          </a:prstGeom>
          <a:noFill/>
          <a:extLst>
            <a:ext uri="{909E8E84-426E-40DD-AFC4-6F175D3DCCD1}">
              <a14:hiddenFill xmlns:a14="http://schemas.microsoft.com/office/drawing/2010/main">
                <a:solidFill>
                  <a:srgbClr val="FFFFFF"/>
                </a:solidFill>
              </a14:hiddenFill>
            </a:ext>
          </a:extLst>
        </p:spPr>
      </p:pic>
      <p:cxnSp>
        <p:nvCxnSpPr>
          <p:cNvPr id="193" name="Straight Connector 192">
            <a:extLst>
              <a:ext uri="{FF2B5EF4-FFF2-40B4-BE49-F238E27FC236}">
                <a16:creationId xmlns:a16="http://schemas.microsoft.com/office/drawing/2014/main" id="{E0748027-1A69-4C2C-B18A-DAB2433208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4" name="Rectangle 193">
            <a:extLst>
              <a:ext uri="{FF2B5EF4-FFF2-40B4-BE49-F238E27FC236}">
                <a16:creationId xmlns:a16="http://schemas.microsoft.com/office/drawing/2014/main" id="{3F270B28-3AA6-4A1C-8308-5746B5A7C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Rectangle 194">
            <a:extLst>
              <a:ext uri="{FF2B5EF4-FFF2-40B4-BE49-F238E27FC236}">
                <a16:creationId xmlns:a16="http://schemas.microsoft.com/office/drawing/2014/main" id="{4FB3D629-0C49-47B7-B9BD-23D7CF689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94791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3C4A2A4-B9DE-446F-B517-6FC718EA9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007C7B-2656-49D8-BFD6-EC5AE3853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0A44358-533A-4A24-BF79-76A3AD599B7E}"/>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CONCLUSION</a:t>
            </a:r>
          </a:p>
        </p:txBody>
      </p:sp>
      <p:sp>
        <p:nvSpPr>
          <p:cNvPr id="23" name="Rectangle 22">
            <a:extLst>
              <a:ext uri="{FF2B5EF4-FFF2-40B4-BE49-F238E27FC236}">
                <a16:creationId xmlns:a16="http://schemas.microsoft.com/office/drawing/2014/main" id="{23A771F5-9C52-403D-B6C0-3E252B9D6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1A6DD2C-7EAA-47D5-A9D0-E808CB1BF395}"/>
              </a:ext>
            </a:extLst>
          </p:cNvPr>
          <p:cNvGraphicFramePr>
            <a:graphicFrameLocks noGrp="1"/>
          </p:cNvGraphicFramePr>
          <p:nvPr>
            <p:ph idx="1"/>
            <p:extLst>
              <p:ext uri="{D42A27DB-BD31-4B8C-83A1-F6EECF244321}">
                <p14:modId xmlns:p14="http://schemas.microsoft.com/office/powerpoint/2010/main" val="77911662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9547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05F03-7BF8-4BBD-AC99-D8B411396425}"/>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175B263-3528-4A10-8D72-317DF66BBA2F}"/>
              </a:ext>
            </a:extLst>
          </p:cNvPr>
          <p:cNvSpPr>
            <a:spLocks noGrp="1"/>
          </p:cNvSpPr>
          <p:nvPr>
            <p:ph idx="1"/>
          </p:nvPr>
        </p:nvSpPr>
        <p:spPr>
          <a:xfrm>
            <a:off x="1097280" y="1845734"/>
            <a:ext cx="10058400" cy="4333393"/>
          </a:xfrm>
        </p:spPr>
        <p:txBody>
          <a:bodyPr>
            <a:normAutofit/>
          </a:bodyPr>
          <a:lstStyle/>
          <a:p>
            <a:r>
              <a:rPr lang="en-GB" sz="1600" dirty="0">
                <a:latin typeface="Times New Roman" panose="02020603050405020304" pitchFamily="18" charset="0"/>
                <a:cs typeface="Times New Roman" panose="02020603050405020304" pitchFamily="18" charset="0"/>
              </a:rPr>
              <a:t>Baker-</a:t>
            </a:r>
            <a:r>
              <a:rPr lang="en-GB" sz="1600" dirty="0" err="1">
                <a:latin typeface="Times New Roman" panose="02020603050405020304" pitchFamily="18" charset="0"/>
                <a:cs typeface="Times New Roman" panose="02020603050405020304" pitchFamily="18" charset="0"/>
              </a:rPr>
              <a:t>Charleson</a:t>
            </a:r>
            <a:r>
              <a:rPr lang="en-GB" sz="1600" dirty="0">
                <a:latin typeface="Times New Roman" panose="02020603050405020304" pitchFamily="18" charset="0"/>
                <a:cs typeface="Times New Roman" panose="02020603050405020304" pitchFamily="18" charset="0"/>
              </a:rPr>
              <a:t>, S. (2012). </a:t>
            </a:r>
            <a:r>
              <a:rPr lang="en-GB" sz="1600" i="1" dirty="0">
                <a:latin typeface="Times New Roman" panose="02020603050405020304" pitchFamily="18" charset="0"/>
                <a:cs typeface="Times New Roman" panose="02020603050405020304" pitchFamily="18" charset="0"/>
              </a:rPr>
              <a:t>Personal development in Counselling and psychotherapy</a:t>
            </a:r>
            <a:r>
              <a:rPr lang="en-GB" sz="1600" dirty="0">
                <a:latin typeface="Times New Roman" panose="02020603050405020304" pitchFamily="18" charset="0"/>
                <a:cs typeface="Times New Roman" panose="02020603050405020304" pitchFamily="18" charset="0"/>
              </a:rPr>
              <a:t>. London: Sage Publications.</a:t>
            </a:r>
          </a:p>
          <a:p>
            <a:r>
              <a:rPr lang="en-GB" sz="1600" dirty="0">
                <a:latin typeface="Times New Roman" panose="02020603050405020304" pitchFamily="18" charset="0"/>
                <a:cs typeface="Times New Roman" panose="02020603050405020304" pitchFamily="18" charset="0"/>
              </a:rPr>
              <a:t>Elsevier Journals (2014) </a:t>
            </a:r>
            <a:r>
              <a:rPr lang="en-GB" sz="1600" i="1" dirty="0">
                <a:latin typeface="Times New Roman" panose="02020603050405020304" pitchFamily="18" charset="0"/>
                <a:cs typeface="Times New Roman" panose="02020603050405020304" pitchFamily="18" charset="0"/>
              </a:rPr>
              <a:t>The functional theory of human values: From intentional over</a:t>
            </a:r>
            <a:r>
              <a:rPr lang="en-GB" sz="1600" dirty="0">
                <a:latin typeface="Times New Roman" panose="02020603050405020304" pitchFamily="18" charset="0"/>
                <a:cs typeface="Times New Roman" panose="02020603050405020304" pitchFamily="18" charset="0"/>
              </a:rPr>
              <a:t>; ppl to first acknowledge-A reply to Schwartz (2014) (Accessed 22</a:t>
            </a:r>
            <a:r>
              <a:rPr lang="en-GB" sz="1600" baseline="30000" dirty="0">
                <a:latin typeface="Times New Roman" panose="02020603050405020304" pitchFamily="18" charset="0"/>
                <a:cs typeface="Times New Roman" panose="02020603050405020304" pitchFamily="18" charset="0"/>
              </a:rPr>
              <a:t>nd</a:t>
            </a:r>
            <a:r>
              <a:rPr lang="en-GB" sz="1600" dirty="0">
                <a:latin typeface="Times New Roman" panose="02020603050405020304" pitchFamily="18" charset="0"/>
                <a:cs typeface="Times New Roman" panose="02020603050405020304" pitchFamily="18" charset="0"/>
              </a:rPr>
              <a:t> April 2019) </a:t>
            </a:r>
            <a:r>
              <a:rPr lang="en-GB" sz="1600" dirty="0">
                <a:latin typeface="Times New Roman" panose="02020603050405020304" pitchFamily="18" charset="0"/>
                <a:cs typeface="Times New Roman" panose="02020603050405020304" pitchFamily="18" charset="0"/>
                <a:hlinkClick r:id="rId2"/>
              </a:rPr>
              <a:t>https://doi.org/10.1016/j.paid.2014.03.025</a:t>
            </a:r>
            <a:r>
              <a:rPr lang="en-GB" sz="1600" u="sng"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Green, J. (2010) </a:t>
            </a:r>
            <a:r>
              <a:rPr lang="en-GB" sz="1600" i="1" dirty="0">
                <a:latin typeface="Times New Roman" panose="02020603050405020304" pitchFamily="18" charset="0"/>
                <a:cs typeface="Times New Roman" panose="02020603050405020304" pitchFamily="18" charset="0"/>
              </a:rPr>
              <a:t>Creating the Therapeutic Relationship in Counselling and Psychotherapy</a:t>
            </a:r>
            <a:r>
              <a:rPr lang="en-GB" sz="1600" dirty="0">
                <a:latin typeface="Times New Roman" panose="02020603050405020304" pitchFamily="18" charset="0"/>
                <a:cs typeface="Times New Roman" panose="02020603050405020304" pitchFamily="18" charset="0"/>
              </a:rPr>
              <a:t>. Exeter: Learning Matters Ltd.</a:t>
            </a:r>
          </a:p>
          <a:p>
            <a:r>
              <a:rPr lang="en-GB" sz="1600" dirty="0">
                <a:latin typeface="Times New Roman" panose="02020603050405020304" pitchFamily="18" charset="0"/>
                <a:cs typeface="Times New Roman" panose="02020603050405020304" pitchFamily="18" charset="0"/>
              </a:rPr>
              <a:t>Learning Theories (2009) </a:t>
            </a:r>
            <a:r>
              <a:rPr lang="en-GB" sz="1600" i="1" dirty="0">
                <a:latin typeface="Times New Roman" panose="02020603050405020304" pitchFamily="18" charset="0"/>
                <a:cs typeface="Times New Roman" panose="02020603050405020304" pitchFamily="18" charset="0"/>
              </a:rPr>
              <a:t>Classical and Operant conditioning (Skinner)</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3"/>
              </a:rPr>
              <a:t>https://www.learning-theories.com/operant-conditioning-skinner.html</a:t>
            </a:r>
            <a:r>
              <a:rPr lang="en-GB" sz="1600" dirty="0">
                <a:latin typeface="Times New Roman" panose="02020603050405020304" pitchFamily="18" charset="0"/>
                <a:cs typeface="Times New Roman" panose="02020603050405020304" pitchFamily="18" charset="0"/>
              </a:rPr>
              <a:t> (Accessed 24th April 2019). </a:t>
            </a:r>
          </a:p>
          <a:p>
            <a:r>
              <a:rPr lang="en-GB" sz="1600" dirty="0">
                <a:latin typeface="Times New Roman" panose="02020603050405020304" pitchFamily="18" charset="0"/>
                <a:cs typeface="Times New Roman" panose="02020603050405020304" pitchFamily="18" charset="0"/>
              </a:rPr>
              <a:t>Nelson-Jones, R (2003) </a:t>
            </a:r>
            <a:r>
              <a:rPr lang="en-GB" sz="1600" i="1" dirty="0">
                <a:latin typeface="Times New Roman" panose="02020603050405020304" pitchFamily="18" charset="0"/>
                <a:cs typeface="Times New Roman" panose="02020603050405020304" pitchFamily="18" charset="0"/>
              </a:rPr>
              <a:t>Basic Counselling Skills</a:t>
            </a:r>
            <a:r>
              <a:rPr lang="en-GB" sz="1600" dirty="0">
                <a:latin typeface="Times New Roman" panose="02020603050405020304" pitchFamily="18" charset="0"/>
                <a:cs typeface="Times New Roman" panose="02020603050405020304" pitchFamily="18" charset="0"/>
              </a:rPr>
              <a:t>.  A Helpers Manual. London: Sage Publications.</a:t>
            </a:r>
          </a:p>
          <a:p>
            <a:r>
              <a:rPr lang="en-GB" sz="1600" dirty="0">
                <a:latin typeface="Times New Roman" panose="02020603050405020304" pitchFamily="18" charset="0"/>
                <a:cs typeface="Times New Roman" panose="02020603050405020304" pitchFamily="18" charset="0"/>
              </a:rPr>
              <a:t>Pieterse, A. 1. </a:t>
            </a:r>
            <a:r>
              <a:rPr lang="en-GB" sz="1600" dirty="0" err="1">
                <a:latin typeface="Times New Roman" panose="02020603050405020304" pitchFamily="18" charset="0"/>
                <a:cs typeface="Times New Roman" panose="02020603050405020304" pitchFamily="18" charset="0"/>
                <a:hlinkClick r:id="rId4"/>
              </a:rPr>
              <a:t>Alex.pieterse@monash</a:t>
            </a:r>
            <a:r>
              <a:rPr lang="en-GB" sz="1600" dirty="0">
                <a:latin typeface="Times New Roman" panose="02020603050405020304" pitchFamily="18" charset="0"/>
                <a:cs typeface="Times New Roman" panose="02020603050405020304" pitchFamily="18" charset="0"/>
              </a:rPr>
              <a:t>. Ed.et al. (2013) </a:t>
            </a:r>
            <a:r>
              <a:rPr lang="en-GB" sz="1600" i="1" dirty="0">
                <a:latin typeface="Times New Roman" panose="02020603050405020304" pitchFamily="18" charset="0"/>
                <a:cs typeface="Times New Roman" panose="02020603050405020304" pitchFamily="18" charset="0"/>
              </a:rPr>
              <a:t>Towards a model of self-awareness development for counselling and psychotherapy training</a:t>
            </a:r>
            <a:r>
              <a:rPr lang="en-GB" sz="1600" dirty="0">
                <a:latin typeface="Times New Roman" panose="02020603050405020304" pitchFamily="18" charset="0"/>
                <a:cs typeface="Times New Roman" panose="02020603050405020304" pitchFamily="18" charset="0"/>
              </a:rPr>
              <a:t>. Counselling Psychology Quarterly, 26(2) pp.190-207. Doi:10.1080/09515070.2013.793451.</a:t>
            </a:r>
          </a:p>
          <a:p>
            <a:r>
              <a:rPr lang="en-GB" sz="1600" dirty="0" err="1">
                <a:latin typeface="Times New Roman" panose="02020603050405020304" pitchFamily="18" charset="0"/>
                <a:cs typeface="Times New Roman" panose="02020603050405020304" pitchFamily="18" charset="0"/>
              </a:rPr>
              <a:t>Schachtman</a:t>
            </a:r>
            <a:r>
              <a:rPr lang="en-GB" sz="1600" dirty="0">
                <a:latin typeface="Times New Roman" panose="02020603050405020304" pitchFamily="18" charset="0"/>
                <a:cs typeface="Times New Roman" panose="02020603050405020304" pitchFamily="18" charset="0"/>
              </a:rPr>
              <a:t>, T.R and Reilly, S. </a:t>
            </a:r>
            <a:r>
              <a:rPr lang="en-GB" sz="1600" i="1" dirty="0">
                <a:latin typeface="Times New Roman" panose="02020603050405020304" pitchFamily="18" charset="0"/>
                <a:cs typeface="Times New Roman" panose="02020603050405020304" pitchFamily="18" charset="0"/>
              </a:rPr>
              <a:t>Association Learning and Conditioning Theory Human and Non-Human Applications.</a:t>
            </a:r>
            <a:r>
              <a:rPr lang="en-GB" sz="1600" dirty="0">
                <a:latin typeface="Times New Roman" panose="02020603050405020304" pitchFamily="18" charset="0"/>
                <a:cs typeface="Times New Roman" panose="02020603050405020304" pitchFamily="18" charset="0"/>
              </a:rPr>
              <a:t> New York: Oxford: UP, 2011. Web. (Accessed 22</a:t>
            </a:r>
            <a:r>
              <a:rPr lang="en-GB" sz="1600" baseline="30000" dirty="0">
                <a:latin typeface="Times New Roman" panose="02020603050405020304" pitchFamily="18" charset="0"/>
                <a:cs typeface="Times New Roman" panose="02020603050405020304" pitchFamily="18" charset="0"/>
              </a:rPr>
              <a:t>nd</a:t>
            </a:r>
            <a:r>
              <a:rPr lang="en-GB" sz="1600" dirty="0">
                <a:latin typeface="Times New Roman" panose="02020603050405020304" pitchFamily="18" charset="0"/>
                <a:cs typeface="Times New Roman" panose="02020603050405020304" pitchFamily="18" charset="0"/>
              </a:rPr>
              <a:t> April 2019).</a:t>
            </a:r>
          </a:p>
          <a:p>
            <a:endParaRPr lang="en-GB" dirty="0"/>
          </a:p>
        </p:txBody>
      </p:sp>
    </p:spTree>
    <p:extLst>
      <p:ext uri="{BB962C8B-B14F-4D97-AF65-F5344CB8AC3E}">
        <p14:creationId xmlns:p14="http://schemas.microsoft.com/office/powerpoint/2010/main" val="3982017384"/>
      </p:ext>
    </p:extLst>
  </p:cSld>
  <p:clrMapOvr>
    <a:masterClrMapping/>
  </p:clrMapOvr>
</p:sld>
</file>

<file path=ppt/theme/theme1.xml><?xml version="1.0" encoding="utf-8"?>
<a:theme xmlns:a="http://schemas.openxmlformats.org/drawingml/2006/main" name="Retrospect">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docProps/app.xml><?xml version="1.0" encoding="utf-8"?>
<Properties xmlns="http://schemas.openxmlformats.org/officeDocument/2006/extended-properties" xmlns:vt="http://schemas.openxmlformats.org/officeDocument/2006/docPropsVTypes">
  <TotalTime>285</TotalTime>
  <Words>995</Words>
  <Application>Microsoft Office PowerPoint</Application>
  <PresentationFormat>Widescreen</PresentationFormat>
  <Paragraphs>64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Calibri Light</vt:lpstr>
      <vt:lpstr>Times New Roman</vt:lpstr>
      <vt:lpstr>Wingdings</vt:lpstr>
      <vt:lpstr>Retrospect</vt:lpstr>
      <vt:lpstr>PERSONAL DEVELOPMENT Assignment two</vt:lpstr>
      <vt:lpstr>MY TITLE</vt:lpstr>
      <vt:lpstr>INTRODUCTION</vt:lpstr>
      <vt:lpstr>MY JOURNEY</vt:lpstr>
      <vt:lpstr>PERSONAL DEVELOPMENT</vt:lpstr>
      <vt:lpstr>SELF AWARENESS</vt:lpstr>
      <vt:lpstr>SELF-AWARENESS</vt:lpstr>
      <vt:lpstr>VALUES </vt:lpstr>
      <vt:lpstr>BELIEFS</vt:lpstr>
      <vt:lpstr>ATTITUDES</vt:lpstr>
      <vt:lpstr>BEHAVIOURS</vt:lpstr>
      <vt:lpstr>DIVERSITY</vt:lpstr>
      <vt:lpstr>EMOTIONAL IMPACT OF DISCRIMINATION</vt:lpstr>
      <vt:lpstr>All I have to say about discrimination is that it disgusts me and has no place in my world.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DEVELOPMENT Assignment two</dc:title>
  <dc:creator>Carolyne Williams (1704726)</dc:creator>
  <cp:lastModifiedBy>Carolyne Williams (1704726)</cp:lastModifiedBy>
  <cp:revision>8</cp:revision>
  <dcterms:created xsi:type="dcterms:W3CDTF">2019-04-25T10:27:58Z</dcterms:created>
  <dcterms:modified xsi:type="dcterms:W3CDTF">2019-04-29T16:38:02Z</dcterms:modified>
</cp:coreProperties>
</file>