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media/image13.jpg" ContentType="image/jpeg"/>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9" r:id="rId3"/>
    <p:sldMasterId id="2147483654" r:id="rId4"/>
    <p:sldMasterId id="2147483659" r:id="rId5"/>
    <p:sldMasterId id="2147483736" r:id="rId6"/>
    <p:sldMasterId id="2147483662" r:id="rId7"/>
    <p:sldMasterId id="2147483658" r:id="rId8"/>
    <p:sldMasterId id="2147483648" r:id="rId9"/>
    <p:sldMasterId id="2147483744" r:id="rId10"/>
    <p:sldMasterId id="2147483652" r:id="rId11"/>
  </p:sldMasterIdLst>
  <p:notesMasterIdLst>
    <p:notesMasterId r:id="rId41"/>
  </p:notesMasterIdLst>
  <p:sldIdLst>
    <p:sldId id="256" r:id="rId12"/>
    <p:sldId id="257" r:id="rId13"/>
    <p:sldId id="276" r:id="rId14"/>
    <p:sldId id="277" r:id="rId15"/>
    <p:sldId id="278" r:id="rId16"/>
    <p:sldId id="279" r:id="rId17"/>
    <p:sldId id="259" r:id="rId18"/>
    <p:sldId id="281" r:id="rId19"/>
    <p:sldId id="280" r:id="rId20"/>
    <p:sldId id="283" r:id="rId21"/>
    <p:sldId id="287" r:id="rId22"/>
    <p:sldId id="288" r:id="rId23"/>
    <p:sldId id="289" r:id="rId24"/>
    <p:sldId id="290" r:id="rId25"/>
    <p:sldId id="291" r:id="rId26"/>
    <p:sldId id="292" r:id="rId27"/>
    <p:sldId id="293" r:id="rId28"/>
    <p:sldId id="295" r:id="rId29"/>
    <p:sldId id="294" r:id="rId30"/>
    <p:sldId id="299" r:id="rId31"/>
    <p:sldId id="297" r:id="rId32"/>
    <p:sldId id="301" r:id="rId33"/>
    <p:sldId id="302" r:id="rId34"/>
    <p:sldId id="296" r:id="rId35"/>
    <p:sldId id="300" r:id="rId36"/>
    <p:sldId id="304" r:id="rId37"/>
    <p:sldId id="305" r:id="rId38"/>
    <p:sldId id="303" r:id="rId39"/>
    <p:sldId id="30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60"/>
    <a:srgbClr val="FFFF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58" autoAdjust="0"/>
    <p:restoredTop sz="96327"/>
  </p:normalViewPr>
  <p:slideViewPr>
    <p:cSldViewPr snapToGrid="0" snapToObjects="1">
      <p:cViewPr varScale="1">
        <p:scale>
          <a:sx n="112" d="100"/>
          <a:sy n="112" d="100"/>
        </p:scale>
        <p:origin x="3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presProps" Target="presProps.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Master" Target="slideMasters/slideMaster9.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tableStyles" Target="tableStyles.xml"/><Relationship Id="rId5"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8.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viewProps" Target="viewProps.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20" Type="http://schemas.openxmlformats.org/officeDocument/2006/relationships/slide" Target="slides/slide9.xml"/><Relationship Id="rId41" Type="http://schemas.openxmlformats.org/officeDocument/2006/relationships/notesMaster" Target="notesMasters/notesMaster1.xml"/></Relationships>
</file>

<file path=ppt/diagrams/_rels/data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s>
</file>

<file path=ppt/diagrams/_rels/data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s>
</file>

<file path=ppt/diagrams/_rels/drawing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2AAA22-9E5A-4852-BCA3-93A7CA00C830}"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GB"/>
        </a:p>
      </dgm:t>
    </dgm:pt>
    <dgm:pt modelId="{05770C00-8C40-4421-8514-9EF676F015A5}">
      <dgm:prSet phldrT="[Text]"/>
      <dgm:spPr/>
      <dgm:t>
        <a:bodyPr/>
        <a:lstStyle/>
        <a:p>
          <a:pPr>
            <a:lnSpc>
              <a:spcPct val="150000"/>
            </a:lnSpc>
          </a:pPr>
          <a:r>
            <a:rPr lang="en-GB" dirty="0">
              <a:latin typeface="Aptos" panose="020B0004020202020204" pitchFamily="34" charset="0"/>
            </a:rPr>
            <a:t>Planning your Literature Search </a:t>
          </a:r>
        </a:p>
      </dgm:t>
    </dgm:pt>
    <dgm:pt modelId="{FB5984C2-D897-43B6-862E-818A7F7697C8}" type="parTrans" cxnId="{EB77D6EC-E992-43B9-AA6C-1366F55603EF}">
      <dgm:prSet/>
      <dgm:spPr/>
      <dgm:t>
        <a:bodyPr/>
        <a:lstStyle/>
        <a:p>
          <a:pPr>
            <a:lnSpc>
              <a:spcPct val="150000"/>
            </a:lnSpc>
          </a:pPr>
          <a:endParaRPr lang="en-GB">
            <a:latin typeface="Aptos" panose="020B0004020202020204" pitchFamily="34" charset="0"/>
          </a:endParaRPr>
        </a:p>
      </dgm:t>
    </dgm:pt>
    <dgm:pt modelId="{337CE258-5E4F-430F-9146-57831D49BF86}" type="sibTrans" cxnId="{EB77D6EC-E992-43B9-AA6C-1366F55603EF}">
      <dgm:prSet/>
      <dgm:spPr/>
      <dgm:t>
        <a:bodyPr/>
        <a:lstStyle/>
        <a:p>
          <a:pPr>
            <a:lnSpc>
              <a:spcPct val="150000"/>
            </a:lnSpc>
          </a:pPr>
          <a:endParaRPr lang="en-GB">
            <a:latin typeface="Aptos" panose="020B0004020202020204" pitchFamily="34" charset="0"/>
          </a:endParaRPr>
        </a:p>
      </dgm:t>
    </dgm:pt>
    <dgm:pt modelId="{1A7FADE2-5C6A-437D-8A5E-727DF3BE6CAD}">
      <dgm:prSet phldrT="[Text]"/>
      <dgm:spPr/>
      <dgm:t>
        <a:bodyPr/>
        <a:lstStyle/>
        <a:p>
          <a:pPr>
            <a:lnSpc>
              <a:spcPct val="150000"/>
            </a:lnSpc>
          </a:pPr>
          <a:r>
            <a:rPr lang="en-GB" dirty="0">
              <a:latin typeface="Aptos" panose="020B0004020202020204" pitchFamily="34" charset="0"/>
            </a:rPr>
            <a:t>Setting an Inclusion &amp; Exclusion Criteria </a:t>
          </a:r>
        </a:p>
      </dgm:t>
    </dgm:pt>
    <dgm:pt modelId="{0389748E-AF30-4019-8646-FBFEB5F25F9C}" type="parTrans" cxnId="{799711DF-762A-4A9C-9C56-44BF368C8F07}">
      <dgm:prSet/>
      <dgm:spPr/>
      <dgm:t>
        <a:bodyPr/>
        <a:lstStyle/>
        <a:p>
          <a:pPr>
            <a:lnSpc>
              <a:spcPct val="150000"/>
            </a:lnSpc>
          </a:pPr>
          <a:endParaRPr lang="en-GB">
            <a:latin typeface="Aptos" panose="020B0004020202020204" pitchFamily="34" charset="0"/>
          </a:endParaRPr>
        </a:p>
      </dgm:t>
    </dgm:pt>
    <dgm:pt modelId="{D2A5DC1A-0453-4734-B8E1-E97B080A112F}" type="sibTrans" cxnId="{799711DF-762A-4A9C-9C56-44BF368C8F07}">
      <dgm:prSet/>
      <dgm:spPr/>
      <dgm:t>
        <a:bodyPr/>
        <a:lstStyle/>
        <a:p>
          <a:pPr>
            <a:lnSpc>
              <a:spcPct val="150000"/>
            </a:lnSpc>
          </a:pPr>
          <a:endParaRPr lang="en-GB">
            <a:latin typeface="Aptos" panose="020B0004020202020204" pitchFamily="34" charset="0"/>
          </a:endParaRPr>
        </a:p>
      </dgm:t>
    </dgm:pt>
    <dgm:pt modelId="{46E21696-3F2C-4827-97D1-54806E2048D5}">
      <dgm:prSet phldrT="[Text]"/>
      <dgm:spPr/>
      <dgm:t>
        <a:bodyPr/>
        <a:lstStyle/>
        <a:p>
          <a:pPr>
            <a:lnSpc>
              <a:spcPct val="150000"/>
            </a:lnSpc>
          </a:pPr>
          <a:r>
            <a:rPr lang="en-GB" dirty="0">
              <a:latin typeface="Aptos" panose="020B0004020202020204" pitchFamily="34" charset="0"/>
            </a:rPr>
            <a:t>Using the CRAAP Framework </a:t>
          </a:r>
        </a:p>
      </dgm:t>
    </dgm:pt>
    <dgm:pt modelId="{2514506C-EC67-4809-88B6-351CAD0FC299}" type="parTrans" cxnId="{F3C02C11-B7CA-42FD-8438-849578E635FD}">
      <dgm:prSet/>
      <dgm:spPr/>
      <dgm:t>
        <a:bodyPr/>
        <a:lstStyle/>
        <a:p>
          <a:pPr>
            <a:lnSpc>
              <a:spcPct val="150000"/>
            </a:lnSpc>
          </a:pPr>
          <a:endParaRPr lang="en-GB">
            <a:latin typeface="Aptos" panose="020B0004020202020204" pitchFamily="34" charset="0"/>
          </a:endParaRPr>
        </a:p>
      </dgm:t>
    </dgm:pt>
    <dgm:pt modelId="{D73F0762-16C8-492D-A89B-A55608631676}" type="sibTrans" cxnId="{F3C02C11-B7CA-42FD-8438-849578E635FD}">
      <dgm:prSet/>
      <dgm:spPr/>
      <dgm:t>
        <a:bodyPr/>
        <a:lstStyle/>
        <a:p>
          <a:pPr>
            <a:lnSpc>
              <a:spcPct val="150000"/>
            </a:lnSpc>
          </a:pPr>
          <a:endParaRPr lang="en-GB">
            <a:latin typeface="Aptos" panose="020B0004020202020204" pitchFamily="34" charset="0"/>
          </a:endParaRPr>
        </a:p>
      </dgm:t>
    </dgm:pt>
    <dgm:pt modelId="{6B2FC26C-A77E-42FD-9DB7-CA501E5F450F}">
      <dgm:prSet phldrT="[Text]"/>
      <dgm:spPr/>
      <dgm:t>
        <a:bodyPr/>
        <a:lstStyle/>
        <a:p>
          <a:pPr>
            <a:lnSpc>
              <a:spcPct val="150000"/>
            </a:lnSpc>
          </a:pPr>
          <a:r>
            <a:rPr lang="en-GB" dirty="0">
              <a:latin typeface="Aptos" panose="020B0004020202020204" pitchFamily="34" charset="0"/>
            </a:rPr>
            <a:t>Starting to Complete the Literature Analysis Workbook</a:t>
          </a:r>
        </a:p>
      </dgm:t>
    </dgm:pt>
    <dgm:pt modelId="{7B30A5A4-D68E-4542-BEFE-EDD11BE9F274}" type="parTrans" cxnId="{C25DEBEA-EDF9-4AC1-89E0-585279A7B709}">
      <dgm:prSet/>
      <dgm:spPr/>
      <dgm:t>
        <a:bodyPr/>
        <a:lstStyle/>
        <a:p>
          <a:pPr>
            <a:lnSpc>
              <a:spcPct val="150000"/>
            </a:lnSpc>
          </a:pPr>
          <a:endParaRPr lang="en-GB">
            <a:latin typeface="Aptos" panose="020B0004020202020204" pitchFamily="34" charset="0"/>
          </a:endParaRPr>
        </a:p>
      </dgm:t>
    </dgm:pt>
    <dgm:pt modelId="{844E9274-43E4-43E6-8400-70753BE13A2F}" type="sibTrans" cxnId="{C25DEBEA-EDF9-4AC1-89E0-585279A7B709}">
      <dgm:prSet/>
      <dgm:spPr/>
      <dgm:t>
        <a:bodyPr/>
        <a:lstStyle/>
        <a:p>
          <a:pPr>
            <a:lnSpc>
              <a:spcPct val="150000"/>
            </a:lnSpc>
          </a:pPr>
          <a:endParaRPr lang="en-GB">
            <a:latin typeface="Aptos" panose="020B0004020202020204" pitchFamily="34" charset="0"/>
          </a:endParaRPr>
        </a:p>
      </dgm:t>
    </dgm:pt>
    <dgm:pt modelId="{F26C585C-1059-4DD4-B2CE-A29862CB4079}">
      <dgm:prSet phldrT="[Text]"/>
      <dgm:spPr/>
      <dgm:t>
        <a:bodyPr/>
        <a:lstStyle/>
        <a:p>
          <a:pPr>
            <a:lnSpc>
              <a:spcPct val="150000"/>
            </a:lnSpc>
          </a:pPr>
          <a:r>
            <a:rPr lang="en-GB" dirty="0">
              <a:latin typeface="Aptos" panose="020B0004020202020204" pitchFamily="34" charset="0"/>
            </a:rPr>
            <a:t>Preparing for your Academic Poster and Chapter 3 (Methods)</a:t>
          </a:r>
        </a:p>
      </dgm:t>
    </dgm:pt>
    <dgm:pt modelId="{402B9D24-1E2B-4F27-A3E6-69F521CFF20F}" type="parTrans" cxnId="{B6C8745B-2E84-43BE-BBA4-33E149ADAFC1}">
      <dgm:prSet/>
      <dgm:spPr/>
      <dgm:t>
        <a:bodyPr/>
        <a:lstStyle/>
        <a:p>
          <a:pPr>
            <a:lnSpc>
              <a:spcPct val="150000"/>
            </a:lnSpc>
          </a:pPr>
          <a:endParaRPr lang="en-GB">
            <a:latin typeface="Aptos" panose="020B0004020202020204" pitchFamily="34" charset="0"/>
          </a:endParaRPr>
        </a:p>
      </dgm:t>
    </dgm:pt>
    <dgm:pt modelId="{79BBAEE1-9F07-4DBE-B794-52785699B951}" type="sibTrans" cxnId="{B6C8745B-2E84-43BE-BBA4-33E149ADAFC1}">
      <dgm:prSet/>
      <dgm:spPr/>
      <dgm:t>
        <a:bodyPr/>
        <a:lstStyle/>
        <a:p>
          <a:pPr>
            <a:lnSpc>
              <a:spcPct val="150000"/>
            </a:lnSpc>
          </a:pPr>
          <a:endParaRPr lang="en-GB">
            <a:latin typeface="Aptos" panose="020B0004020202020204" pitchFamily="34" charset="0"/>
          </a:endParaRPr>
        </a:p>
      </dgm:t>
    </dgm:pt>
    <dgm:pt modelId="{3C6F0FE1-95E7-4135-B8A7-D738759A3FA5}" type="pres">
      <dgm:prSet presAssocID="{532AAA22-9E5A-4852-BCA3-93A7CA00C830}" presName="Name0" presStyleCnt="0">
        <dgm:presLayoutVars>
          <dgm:dir/>
          <dgm:resizeHandles val="exact"/>
        </dgm:presLayoutVars>
      </dgm:prSet>
      <dgm:spPr/>
    </dgm:pt>
    <dgm:pt modelId="{572D8017-7F04-463A-AFD4-221FF251D22F}" type="pres">
      <dgm:prSet presAssocID="{532AAA22-9E5A-4852-BCA3-93A7CA00C830}" presName="arrow" presStyleLbl="bgShp" presStyleIdx="0" presStyleCnt="1"/>
      <dgm:spPr/>
    </dgm:pt>
    <dgm:pt modelId="{A7FA728E-5A79-4314-9B14-F2BCE3542105}" type="pres">
      <dgm:prSet presAssocID="{532AAA22-9E5A-4852-BCA3-93A7CA00C830}" presName="points" presStyleCnt="0"/>
      <dgm:spPr/>
    </dgm:pt>
    <dgm:pt modelId="{9A3AA6A7-1C78-4B9A-BE8C-CDA337934794}" type="pres">
      <dgm:prSet presAssocID="{05770C00-8C40-4421-8514-9EF676F015A5}" presName="compositeA" presStyleCnt="0"/>
      <dgm:spPr/>
    </dgm:pt>
    <dgm:pt modelId="{BDA5039F-EA2D-453D-AEE8-F9A2F9A99683}" type="pres">
      <dgm:prSet presAssocID="{05770C00-8C40-4421-8514-9EF676F015A5}" presName="textA" presStyleLbl="revTx" presStyleIdx="0" presStyleCnt="5">
        <dgm:presLayoutVars>
          <dgm:bulletEnabled val="1"/>
        </dgm:presLayoutVars>
      </dgm:prSet>
      <dgm:spPr/>
    </dgm:pt>
    <dgm:pt modelId="{30E972C8-C1FA-4A0D-9EA0-B0FFB5CD2CAD}" type="pres">
      <dgm:prSet presAssocID="{05770C00-8C40-4421-8514-9EF676F015A5}" presName="circleA" presStyleLbl="node1" presStyleIdx="0" presStyleCnt="5"/>
      <dgm:spPr/>
    </dgm:pt>
    <dgm:pt modelId="{73E7BC2F-0AAE-4894-AACB-E9755D4307F3}" type="pres">
      <dgm:prSet presAssocID="{05770C00-8C40-4421-8514-9EF676F015A5}" presName="spaceA" presStyleCnt="0"/>
      <dgm:spPr/>
    </dgm:pt>
    <dgm:pt modelId="{6F6929F2-0D98-41E6-BE9C-EB97ED2B4383}" type="pres">
      <dgm:prSet presAssocID="{337CE258-5E4F-430F-9146-57831D49BF86}" presName="space" presStyleCnt="0"/>
      <dgm:spPr/>
    </dgm:pt>
    <dgm:pt modelId="{B9C6EAC1-C553-4749-B48A-3BEB8171E226}" type="pres">
      <dgm:prSet presAssocID="{1A7FADE2-5C6A-437D-8A5E-727DF3BE6CAD}" presName="compositeB" presStyleCnt="0"/>
      <dgm:spPr/>
    </dgm:pt>
    <dgm:pt modelId="{58029D1C-2B1A-4383-B37D-DAFD5ABC222A}" type="pres">
      <dgm:prSet presAssocID="{1A7FADE2-5C6A-437D-8A5E-727DF3BE6CAD}" presName="textB" presStyleLbl="revTx" presStyleIdx="1" presStyleCnt="5">
        <dgm:presLayoutVars>
          <dgm:bulletEnabled val="1"/>
        </dgm:presLayoutVars>
      </dgm:prSet>
      <dgm:spPr/>
    </dgm:pt>
    <dgm:pt modelId="{7B789AA2-C5C0-4C8D-A1D2-00B06BF4EC3F}" type="pres">
      <dgm:prSet presAssocID="{1A7FADE2-5C6A-437D-8A5E-727DF3BE6CAD}" presName="circleB" presStyleLbl="node1" presStyleIdx="1" presStyleCnt="5"/>
      <dgm:spPr/>
    </dgm:pt>
    <dgm:pt modelId="{B98AF671-952F-43A0-9D14-FC42D67114C1}" type="pres">
      <dgm:prSet presAssocID="{1A7FADE2-5C6A-437D-8A5E-727DF3BE6CAD}" presName="spaceB" presStyleCnt="0"/>
      <dgm:spPr/>
    </dgm:pt>
    <dgm:pt modelId="{631B48BE-A6FE-4145-863C-ED86C4746467}" type="pres">
      <dgm:prSet presAssocID="{D2A5DC1A-0453-4734-B8E1-E97B080A112F}" presName="space" presStyleCnt="0"/>
      <dgm:spPr/>
    </dgm:pt>
    <dgm:pt modelId="{F8673DF0-5B0C-411B-838E-DBAF2111DF92}" type="pres">
      <dgm:prSet presAssocID="{46E21696-3F2C-4827-97D1-54806E2048D5}" presName="compositeA" presStyleCnt="0"/>
      <dgm:spPr/>
    </dgm:pt>
    <dgm:pt modelId="{B5E88ABB-8C1A-4CCD-8AEE-32E4C98F853D}" type="pres">
      <dgm:prSet presAssocID="{46E21696-3F2C-4827-97D1-54806E2048D5}" presName="textA" presStyleLbl="revTx" presStyleIdx="2" presStyleCnt="5">
        <dgm:presLayoutVars>
          <dgm:bulletEnabled val="1"/>
        </dgm:presLayoutVars>
      </dgm:prSet>
      <dgm:spPr/>
    </dgm:pt>
    <dgm:pt modelId="{AE4B7D33-006A-41D0-98C0-F81E6A2B49AE}" type="pres">
      <dgm:prSet presAssocID="{46E21696-3F2C-4827-97D1-54806E2048D5}" presName="circleA" presStyleLbl="node1" presStyleIdx="2" presStyleCnt="5"/>
      <dgm:spPr/>
    </dgm:pt>
    <dgm:pt modelId="{833BFA5E-9904-451B-925B-DE7DE562EF51}" type="pres">
      <dgm:prSet presAssocID="{46E21696-3F2C-4827-97D1-54806E2048D5}" presName="spaceA" presStyleCnt="0"/>
      <dgm:spPr/>
    </dgm:pt>
    <dgm:pt modelId="{A8924043-9F2E-4043-8684-B0BF02253D97}" type="pres">
      <dgm:prSet presAssocID="{D73F0762-16C8-492D-A89B-A55608631676}" presName="space" presStyleCnt="0"/>
      <dgm:spPr/>
    </dgm:pt>
    <dgm:pt modelId="{4ABE8911-DA5D-4481-99F0-60196D0A7D20}" type="pres">
      <dgm:prSet presAssocID="{6B2FC26C-A77E-42FD-9DB7-CA501E5F450F}" presName="compositeB" presStyleCnt="0"/>
      <dgm:spPr/>
    </dgm:pt>
    <dgm:pt modelId="{3514828A-911E-47E7-89D1-FB346CDCC043}" type="pres">
      <dgm:prSet presAssocID="{6B2FC26C-A77E-42FD-9DB7-CA501E5F450F}" presName="textB" presStyleLbl="revTx" presStyleIdx="3" presStyleCnt="5">
        <dgm:presLayoutVars>
          <dgm:bulletEnabled val="1"/>
        </dgm:presLayoutVars>
      </dgm:prSet>
      <dgm:spPr/>
    </dgm:pt>
    <dgm:pt modelId="{BD36D169-A110-47A1-9840-5E5037C4322C}" type="pres">
      <dgm:prSet presAssocID="{6B2FC26C-A77E-42FD-9DB7-CA501E5F450F}" presName="circleB" presStyleLbl="node1" presStyleIdx="3" presStyleCnt="5"/>
      <dgm:spPr/>
    </dgm:pt>
    <dgm:pt modelId="{CD81A76D-AAE6-4AD7-9244-CDFF1ACFA8B7}" type="pres">
      <dgm:prSet presAssocID="{6B2FC26C-A77E-42FD-9DB7-CA501E5F450F}" presName="spaceB" presStyleCnt="0"/>
      <dgm:spPr/>
    </dgm:pt>
    <dgm:pt modelId="{76C29420-909D-4F03-8E2C-E6D15B9F65A6}" type="pres">
      <dgm:prSet presAssocID="{844E9274-43E4-43E6-8400-70753BE13A2F}" presName="space" presStyleCnt="0"/>
      <dgm:spPr/>
    </dgm:pt>
    <dgm:pt modelId="{72C05F36-C44E-41E3-B24A-FF4FF625DFE7}" type="pres">
      <dgm:prSet presAssocID="{F26C585C-1059-4DD4-B2CE-A29862CB4079}" presName="compositeA" presStyleCnt="0"/>
      <dgm:spPr/>
    </dgm:pt>
    <dgm:pt modelId="{969B3587-BE1A-4655-9869-71987F9F8FF6}" type="pres">
      <dgm:prSet presAssocID="{F26C585C-1059-4DD4-B2CE-A29862CB4079}" presName="textA" presStyleLbl="revTx" presStyleIdx="4" presStyleCnt="5">
        <dgm:presLayoutVars>
          <dgm:bulletEnabled val="1"/>
        </dgm:presLayoutVars>
      </dgm:prSet>
      <dgm:spPr/>
    </dgm:pt>
    <dgm:pt modelId="{E8916349-5B71-488C-8032-AE6C118B6C38}" type="pres">
      <dgm:prSet presAssocID="{F26C585C-1059-4DD4-B2CE-A29862CB4079}" presName="circleA" presStyleLbl="node1" presStyleIdx="4" presStyleCnt="5"/>
      <dgm:spPr/>
    </dgm:pt>
    <dgm:pt modelId="{5CD91207-8820-43AC-9BCE-BBB5FD36919D}" type="pres">
      <dgm:prSet presAssocID="{F26C585C-1059-4DD4-B2CE-A29862CB4079}" presName="spaceA" presStyleCnt="0"/>
      <dgm:spPr/>
    </dgm:pt>
  </dgm:ptLst>
  <dgm:cxnLst>
    <dgm:cxn modelId="{F3C02C11-B7CA-42FD-8438-849578E635FD}" srcId="{532AAA22-9E5A-4852-BCA3-93A7CA00C830}" destId="{46E21696-3F2C-4827-97D1-54806E2048D5}" srcOrd="2" destOrd="0" parTransId="{2514506C-EC67-4809-88B6-351CAD0FC299}" sibTransId="{D73F0762-16C8-492D-A89B-A55608631676}"/>
    <dgm:cxn modelId="{B6C8745B-2E84-43BE-BBA4-33E149ADAFC1}" srcId="{532AAA22-9E5A-4852-BCA3-93A7CA00C830}" destId="{F26C585C-1059-4DD4-B2CE-A29862CB4079}" srcOrd="4" destOrd="0" parTransId="{402B9D24-1E2B-4F27-A3E6-69F521CFF20F}" sibTransId="{79BBAEE1-9F07-4DBE-B794-52785699B951}"/>
    <dgm:cxn modelId="{97D93372-A714-4468-9956-AB2CE82F3EBD}" type="presOf" srcId="{46E21696-3F2C-4827-97D1-54806E2048D5}" destId="{B5E88ABB-8C1A-4CCD-8AEE-32E4C98F853D}" srcOrd="0" destOrd="0" presId="urn:microsoft.com/office/officeart/2005/8/layout/hProcess11"/>
    <dgm:cxn modelId="{9D414E52-2FCB-4DDA-B57F-F4706EDAE973}" type="presOf" srcId="{532AAA22-9E5A-4852-BCA3-93A7CA00C830}" destId="{3C6F0FE1-95E7-4135-B8A7-D738759A3FA5}" srcOrd="0" destOrd="0" presId="urn:microsoft.com/office/officeart/2005/8/layout/hProcess11"/>
    <dgm:cxn modelId="{07FDBBA2-7BF6-4E17-957E-B73EDBF998A0}" type="presOf" srcId="{1A7FADE2-5C6A-437D-8A5E-727DF3BE6CAD}" destId="{58029D1C-2B1A-4383-B37D-DAFD5ABC222A}" srcOrd="0" destOrd="0" presId="urn:microsoft.com/office/officeart/2005/8/layout/hProcess11"/>
    <dgm:cxn modelId="{8D9BA5D2-6BD1-4421-AFBE-840E3404458A}" type="presOf" srcId="{6B2FC26C-A77E-42FD-9DB7-CA501E5F450F}" destId="{3514828A-911E-47E7-89D1-FB346CDCC043}" srcOrd="0" destOrd="0" presId="urn:microsoft.com/office/officeart/2005/8/layout/hProcess11"/>
    <dgm:cxn modelId="{799711DF-762A-4A9C-9C56-44BF368C8F07}" srcId="{532AAA22-9E5A-4852-BCA3-93A7CA00C830}" destId="{1A7FADE2-5C6A-437D-8A5E-727DF3BE6CAD}" srcOrd="1" destOrd="0" parTransId="{0389748E-AF30-4019-8646-FBFEB5F25F9C}" sibTransId="{D2A5DC1A-0453-4734-B8E1-E97B080A112F}"/>
    <dgm:cxn modelId="{F3BA98E6-3534-450A-A7A4-105D0C4DB90A}" type="presOf" srcId="{05770C00-8C40-4421-8514-9EF676F015A5}" destId="{BDA5039F-EA2D-453D-AEE8-F9A2F9A99683}" srcOrd="0" destOrd="0" presId="urn:microsoft.com/office/officeart/2005/8/layout/hProcess11"/>
    <dgm:cxn modelId="{C25DEBEA-EDF9-4AC1-89E0-585279A7B709}" srcId="{532AAA22-9E5A-4852-BCA3-93A7CA00C830}" destId="{6B2FC26C-A77E-42FD-9DB7-CA501E5F450F}" srcOrd="3" destOrd="0" parTransId="{7B30A5A4-D68E-4542-BEFE-EDD11BE9F274}" sibTransId="{844E9274-43E4-43E6-8400-70753BE13A2F}"/>
    <dgm:cxn modelId="{EB77D6EC-E992-43B9-AA6C-1366F55603EF}" srcId="{532AAA22-9E5A-4852-BCA3-93A7CA00C830}" destId="{05770C00-8C40-4421-8514-9EF676F015A5}" srcOrd="0" destOrd="0" parTransId="{FB5984C2-D897-43B6-862E-818A7F7697C8}" sibTransId="{337CE258-5E4F-430F-9146-57831D49BF86}"/>
    <dgm:cxn modelId="{BCC5D6F7-C132-4D68-ACF6-7F0948766500}" type="presOf" srcId="{F26C585C-1059-4DD4-B2CE-A29862CB4079}" destId="{969B3587-BE1A-4655-9869-71987F9F8FF6}" srcOrd="0" destOrd="0" presId="urn:microsoft.com/office/officeart/2005/8/layout/hProcess11"/>
    <dgm:cxn modelId="{86451A87-4E8C-4813-A4B5-C5A0BDAC8CDD}" type="presParOf" srcId="{3C6F0FE1-95E7-4135-B8A7-D738759A3FA5}" destId="{572D8017-7F04-463A-AFD4-221FF251D22F}" srcOrd="0" destOrd="0" presId="urn:microsoft.com/office/officeart/2005/8/layout/hProcess11"/>
    <dgm:cxn modelId="{5757DAAC-E7DF-4603-9CDF-F5F24CCAC681}" type="presParOf" srcId="{3C6F0FE1-95E7-4135-B8A7-D738759A3FA5}" destId="{A7FA728E-5A79-4314-9B14-F2BCE3542105}" srcOrd="1" destOrd="0" presId="urn:microsoft.com/office/officeart/2005/8/layout/hProcess11"/>
    <dgm:cxn modelId="{80E0FC3F-F761-4699-91F0-498DDB50100F}" type="presParOf" srcId="{A7FA728E-5A79-4314-9B14-F2BCE3542105}" destId="{9A3AA6A7-1C78-4B9A-BE8C-CDA337934794}" srcOrd="0" destOrd="0" presId="urn:microsoft.com/office/officeart/2005/8/layout/hProcess11"/>
    <dgm:cxn modelId="{EEBC57A4-6B5E-475E-A17B-B00529F9DF72}" type="presParOf" srcId="{9A3AA6A7-1C78-4B9A-BE8C-CDA337934794}" destId="{BDA5039F-EA2D-453D-AEE8-F9A2F9A99683}" srcOrd="0" destOrd="0" presId="urn:microsoft.com/office/officeart/2005/8/layout/hProcess11"/>
    <dgm:cxn modelId="{7A9CB9AA-4A37-472E-BE29-F86532611310}" type="presParOf" srcId="{9A3AA6A7-1C78-4B9A-BE8C-CDA337934794}" destId="{30E972C8-C1FA-4A0D-9EA0-B0FFB5CD2CAD}" srcOrd="1" destOrd="0" presId="urn:microsoft.com/office/officeart/2005/8/layout/hProcess11"/>
    <dgm:cxn modelId="{94F473D5-2B1F-4BE5-B057-5EB9E83A7C15}" type="presParOf" srcId="{9A3AA6A7-1C78-4B9A-BE8C-CDA337934794}" destId="{73E7BC2F-0AAE-4894-AACB-E9755D4307F3}" srcOrd="2" destOrd="0" presId="urn:microsoft.com/office/officeart/2005/8/layout/hProcess11"/>
    <dgm:cxn modelId="{8F2CBEA4-707B-4FAA-A88E-5B892CE753AB}" type="presParOf" srcId="{A7FA728E-5A79-4314-9B14-F2BCE3542105}" destId="{6F6929F2-0D98-41E6-BE9C-EB97ED2B4383}" srcOrd="1" destOrd="0" presId="urn:microsoft.com/office/officeart/2005/8/layout/hProcess11"/>
    <dgm:cxn modelId="{24BE8303-8FEA-4B43-8EDB-4361211DE913}" type="presParOf" srcId="{A7FA728E-5A79-4314-9B14-F2BCE3542105}" destId="{B9C6EAC1-C553-4749-B48A-3BEB8171E226}" srcOrd="2" destOrd="0" presId="urn:microsoft.com/office/officeart/2005/8/layout/hProcess11"/>
    <dgm:cxn modelId="{C329193B-38FC-4246-B2CD-613241027DF5}" type="presParOf" srcId="{B9C6EAC1-C553-4749-B48A-3BEB8171E226}" destId="{58029D1C-2B1A-4383-B37D-DAFD5ABC222A}" srcOrd="0" destOrd="0" presId="urn:microsoft.com/office/officeart/2005/8/layout/hProcess11"/>
    <dgm:cxn modelId="{83420DF0-10F6-42CA-B4EF-437407D66456}" type="presParOf" srcId="{B9C6EAC1-C553-4749-B48A-3BEB8171E226}" destId="{7B789AA2-C5C0-4C8D-A1D2-00B06BF4EC3F}" srcOrd="1" destOrd="0" presId="urn:microsoft.com/office/officeart/2005/8/layout/hProcess11"/>
    <dgm:cxn modelId="{88D3781C-E8C2-4ADF-80F8-B9594C904E17}" type="presParOf" srcId="{B9C6EAC1-C553-4749-B48A-3BEB8171E226}" destId="{B98AF671-952F-43A0-9D14-FC42D67114C1}" srcOrd="2" destOrd="0" presId="urn:microsoft.com/office/officeart/2005/8/layout/hProcess11"/>
    <dgm:cxn modelId="{A5E9BB69-5944-49A5-A9D9-276AC31B6398}" type="presParOf" srcId="{A7FA728E-5A79-4314-9B14-F2BCE3542105}" destId="{631B48BE-A6FE-4145-863C-ED86C4746467}" srcOrd="3" destOrd="0" presId="urn:microsoft.com/office/officeart/2005/8/layout/hProcess11"/>
    <dgm:cxn modelId="{AC84CE33-9F0F-442E-A779-C1536E2F25FE}" type="presParOf" srcId="{A7FA728E-5A79-4314-9B14-F2BCE3542105}" destId="{F8673DF0-5B0C-411B-838E-DBAF2111DF92}" srcOrd="4" destOrd="0" presId="urn:microsoft.com/office/officeart/2005/8/layout/hProcess11"/>
    <dgm:cxn modelId="{3EBE88DE-5B52-4AFF-A180-A80475F2A435}" type="presParOf" srcId="{F8673DF0-5B0C-411B-838E-DBAF2111DF92}" destId="{B5E88ABB-8C1A-4CCD-8AEE-32E4C98F853D}" srcOrd="0" destOrd="0" presId="urn:microsoft.com/office/officeart/2005/8/layout/hProcess11"/>
    <dgm:cxn modelId="{1CCCA27E-6922-4ED4-8761-4B2F09395F68}" type="presParOf" srcId="{F8673DF0-5B0C-411B-838E-DBAF2111DF92}" destId="{AE4B7D33-006A-41D0-98C0-F81E6A2B49AE}" srcOrd="1" destOrd="0" presId="urn:microsoft.com/office/officeart/2005/8/layout/hProcess11"/>
    <dgm:cxn modelId="{4530999C-2F4D-45B8-A911-61840632CD75}" type="presParOf" srcId="{F8673DF0-5B0C-411B-838E-DBAF2111DF92}" destId="{833BFA5E-9904-451B-925B-DE7DE562EF51}" srcOrd="2" destOrd="0" presId="urn:microsoft.com/office/officeart/2005/8/layout/hProcess11"/>
    <dgm:cxn modelId="{CAFD700E-1D22-451C-92A2-3487F525D767}" type="presParOf" srcId="{A7FA728E-5A79-4314-9B14-F2BCE3542105}" destId="{A8924043-9F2E-4043-8684-B0BF02253D97}" srcOrd="5" destOrd="0" presId="urn:microsoft.com/office/officeart/2005/8/layout/hProcess11"/>
    <dgm:cxn modelId="{69C91135-1660-4C64-A1D1-1D927F03123E}" type="presParOf" srcId="{A7FA728E-5A79-4314-9B14-F2BCE3542105}" destId="{4ABE8911-DA5D-4481-99F0-60196D0A7D20}" srcOrd="6" destOrd="0" presId="urn:microsoft.com/office/officeart/2005/8/layout/hProcess11"/>
    <dgm:cxn modelId="{B37A5E36-6A95-4C84-A621-96275646D334}" type="presParOf" srcId="{4ABE8911-DA5D-4481-99F0-60196D0A7D20}" destId="{3514828A-911E-47E7-89D1-FB346CDCC043}" srcOrd="0" destOrd="0" presId="urn:microsoft.com/office/officeart/2005/8/layout/hProcess11"/>
    <dgm:cxn modelId="{7F6A9197-2DEE-4E4C-B9B9-82B6C4F7CFA1}" type="presParOf" srcId="{4ABE8911-DA5D-4481-99F0-60196D0A7D20}" destId="{BD36D169-A110-47A1-9840-5E5037C4322C}" srcOrd="1" destOrd="0" presId="urn:microsoft.com/office/officeart/2005/8/layout/hProcess11"/>
    <dgm:cxn modelId="{FA7CD89F-2BFB-4F6F-A511-AF7EE71FE83B}" type="presParOf" srcId="{4ABE8911-DA5D-4481-99F0-60196D0A7D20}" destId="{CD81A76D-AAE6-4AD7-9244-CDFF1ACFA8B7}" srcOrd="2" destOrd="0" presId="urn:microsoft.com/office/officeart/2005/8/layout/hProcess11"/>
    <dgm:cxn modelId="{2BAB9AC8-EFC2-4B8A-9E7B-A14091DE42A3}" type="presParOf" srcId="{A7FA728E-5A79-4314-9B14-F2BCE3542105}" destId="{76C29420-909D-4F03-8E2C-E6D15B9F65A6}" srcOrd="7" destOrd="0" presId="urn:microsoft.com/office/officeart/2005/8/layout/hProcess11"/>
    <dgm:cxn modelId="{24BD5342-F296-4C4E-9340-17872973DF81}" type="presParOf" srcId="{A7FA728E-5A79-4314-9B14-F2BCE3542105}" destId="{72C05F36-C44E-41E3-B24A-FF4FF625DFE7}" srcOrd="8" destOrd="0" presId="urn:microsoft.com/office/officeart/2005/8/layout/hProcess11"/>
    <dgm:cxn modelId="{21515C11-F59A-41AD-9A81-BCE0F28458F7}" type="presParOf" srcId="{72C05F36-C44E-41E3-B24A-FF4FF625DFE7}" destId="{969B3587-BE1A-4655-9869-71987F9F8FF6}" srcOrd="0" destOrd="0" presId="urn:microsoft.com/office/officeart/2005/8/layout/hProcess11"/>
    <dgm:cxn modelId="{E89B37C8-69E2-40BC-9C55-8EC3F162962F}" type="presParOf" srcId="{72C05F36-C44E-41E3-B24A-FF4FF625DFE7}" destId="{E8916349-5B71-488C-8032-AE6C118B6C38}" srcOrd="1" destOrd="0" presId="urn:microsoft.com/office/officeart/2005/8/layout/hProcess11"/>
    <dgm:cxn modelId="{486A9503-8EDE-4677-B674-CB13CD49AD1D}" type="presParOf" srcId="{72C05F36-C44E-41E3-B24A-FF4FF625DFE7}" destId="{5CD91207-8820-43AC-9BCE-BBB5FD36919D}"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372E53-DCCB-489A-AE2E-FF16C4587238}"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289ABF10-FA11-4BC2-A59E-FAF537387EC5}">
      <dgm:prSet custT="1"/>
      <dgm:spPr/>
      <dgm:t>
        <a:bodyPr/>
        <a:lstStyle/>
        <a:p>
          <a:r>
            <a:rPr lang="en-GB" sz="2000" b="1" dirty="0">
              <a:latin typeface="Aptos" panose="020B0004020202020204" pitchFamily="34" charset="0"/>
            </a:rPr>
            <a:t>📝 Dissertation Proposal</a:t>
          </a:r>
        </a:p>
      </dgm:t>
    </dgm:pt>
    <dgm:pt modelId="{81EF09C6-90D0-4FED-9459-2D7711520370}" type="parTrans" cxnId="{3FDD9A42-BDEC-414D-AE28-467D263FFB2C}">
      <dgm:prSet/>
      <dgm:spPr/>
      <dgm:t>
        <a:bodyPr/>
        <a:lstStyle/>
        <a:p>
          <a:endParaRPr lang="en-GB">
            <a:latin typeface="Aptos" panose="020B0004020202020204" pitchFamily="34" charset="0"/>
          </a:endParaRPr>
        </a:p>
      </dgm:t>
    </dgm:pt>
    <dgm:pt modelId="{D1B98A2B-1B62-4B37-AC32-1AC155D66034}" type="sibTrans" cxnId="{3FDD9A42-BDEC-414D-AE28-467D263FFB2C}">
      <dgm:prSet/>
      <dgm:spPr/>
      <dgm:t>
        <a:bodyPr/>
        <a:lstStyle/>
        <a:p>
          <a:endParaRPr lang="en-GB">
            <a:latin typeface="Aptos" panose="020B0004020202020204" pitchFamily="34" charset="0"/>
          </a:endParaRPr>
        </a:p>
      </dgm:t>
    </dgm:pt>
    <dgm:pt modelId="{97F8BF09-04C0-49CE-BCF9-A7E4D99A957E}">
      <dgm:prSet custT="1"/>
      <dgm:spPr/>
      <dgm:t>
        <a:bodyPr/>
        <a:lstStyle/>
        <a:p>
          <a:r>
            <a:rPr lang="en-GB" sz="2000" b="1" dirty="0">
              <a:latin typeface="Aptos" panose="020B0004020202020204" pitchFamily="34" charset="0"/>
            </a:rPr>
            <a:t>🧩 Chapter 1: Introduction</a:t>
          </a:r>
        </a:p>
      </dgm:t>
    </dgm:pt>
    <dgm:pt modelId="{CE38F3B8-A76A-49B4-BCFC-FB1FAF99BD1A}" type="parTrans" cxnId="{008F692F-B2BB-482C-A925-15008D43548B}">
      <dgm:prSet/>
      <dgm:spPr/>
      <dgm:t>
        <a:bodyPr/>
        <a:lstStyle/>
        <a:p>
          <a:endParaRPr lang="en-GB">
            <a:latin typeface="Aptos" panose="020B0004020202020204" pitchFamily="34" charset="0"/>
          </a:endParaRPr>
        </a:p>
      </dgm:t>
    </dgm:pt>
    <dgm:pt modelId="{ACA0526C-F6CC-445D-86D1-35A36BEEF8EA}" type="sibTrans" cxnId="{008F692F-B2BB-482C-A925-15008D43548B}">
      <dgm:prSet/>
      <dgm:spPr/>
      <dgm:t>
        <a:bodyPr/>
        <a:lstStyle/>
        <a:p>
          <a:endParaRPr lang="en-GB">
            <a:latin typeface="Aptos" panose="020B0004020202020204" pitchFamily="34" charset="0"/>
          </a:endParaRPr>
        </a:p>
      </dgm:t>
    </dgm:pt>
    <dgm:pt modelId="{BE43B51A-0461-434E-9AE3-FFC24C3A9024}">
      <dgm:prSet custT="1"/>
      <dgm:spPr/>
      <dgm:t>
        <a:bodyPr/>
        <a:lstStyle/>
        <a:p>
          <a:r>
            <a:rPr lang="en-GB" sz="2000" b="1" dirty="0">
              <a:latin typeface="Aptos" panose="020B0004020202020204" pitchFamily="34" charset="0"/>
            </a:rPr>
            <a:t>🏛 Chapter 2: Background Information &amp; Analysis</a:t>
          </a:r>
        </a:p>
      </dgm:t>
    </dgm:pt>
    <dgm:pt modelId="{9BC3B71C-4B15-4981-A95C-0753BD00061D}" type="parTrans" cxnId="{75061384-1447-43BF-B574-6729299B3EA4}">
      <dgm:prSet/>
      <dgm:spPr/>
      <dgm:t>
        <a:bodyPr/>
        <a:lstStyle/>
        <a:p>
          <a:endParaRPr lang="en-GB">
            <a:latin typeface="Aptos" panose="020B0004020202020204" pitchFamily="34" charset="0"/>
          </a:endParaRPr>
        </a:p>
      </dgm:t>
    </dgm:pt>
    <dgm:pt modelId="{1711753D-E582-4FE2-B0EE-CB613EC24533}" type="sibTrans" cxnId="{75061384-1447-43BF-B574-6729299B3EA4}">
      <dgm:prSet/>
      <dgm:spPr/>
      <dgm:t>
        <a:bodyPr/>
        <a:lstStyle/>
        <a:p>
          <a:endParaRPr lang="en-GB">
            <a:latin typeface="Aptos" panose="020B0004020202020204" pitchFamily="34" charset="0"/>
          </a:endParaRPr>
        </a:p>
      </dgm:t>
    </dgm:pt>
    <dgm:pt modelId="{3FF9BE92-2DDB-451E-B18C-972FED31BC66}">
      <dgm:prSet/>
      <dgm:spPr>
        <a:solidFill>
          <a:srgbClr val="003D60"/>
        </a:solidFill>
      </dgm:spPr>
      <dgm:t>
        <a:bodyPr/>
        <a:lstStyle/>
        <a:p>
          <a:r>
            <a:rPr lang="en-GB" dirty="0">
              <a:latin typeface="Aptos" panose="020B0004020202020204" pitchFamily="34" charset="0"/>
            </a:rPr>
            <a:t>You planned and submitted your dissertation proposal</a:t>
          </a:r>
        </a:p>
      </dgm:t>
    </dgm:pt>
    <dgm:pt modelId="{9998E9C3-D348-42A6-B709-0F52BEAD3125}" type="parTrans" cxnId="{64857EBD-C2F1-453E-9D14-0691D9F50BF1}">
      <dgm:prSet/>
      <dgm:spPr/>
      <dgm:t>
        <a:bodyPr/>
        <a:lstStyle/>
        <a:p>
          <a:endParaRPr lang="en-GB">
            <a:latin typeface="Aptos" panose="020B0004020202020204" pitchFamily="34" charset="0"/>
          </a:endParaRPr>
        </a:p>
      </dgm:t>
    </dgm:pt>
    <dgm:pt modelId="{DE0A5FBA-A665-418A-90B9-29FD63292F15}" type="sibTrans" cxnId="{64857EBD-C2F1-453E-9D14-0691D9F50BF1}">
      <dgm:prSet/>
      <dgm:spPr/>
      <dgm:t>
        <a:bodyPr/>
        <a:lstStyle/>
        <a:p>
          <a:endParaRPr lang="en-GB">
            <a:latin typeface="Aptos" panose="020B0004020202020204" pitchFamily="34" charset="0"/>
          </a:endParaRPr>
        </a:p>
      </dgm:t>
    </dgm:pt>
    <dgm:pt modelId="{690EFD14-B10C-4B2F-9214-0166B7723B0C}">
      <dgm:prSet/>
      <dgm:spPr>
        <a:solidFill>
          <a:srgbClr val="003D60"/>
        </a:solidFill>
      </dgm:spPr>
      <dgm:t>
        <a:bodyPr/>
        <a:lstStyle/>
        <a:p>
          <a:r>
            <a:rPr lang="en-GB" dirty="0">
              <a:latin typeface="Aptos" panose="020B0004020202020204" pitchFamily="34" charset="0"/>
            </a:rPr>
            <a:t>This included your working title, aim, rationale, and research objectives</a:t>
          </a:r>
        </a:p>
      </dgm:t>
    </dgm:pt>
    <dgm:pt modelId="{A4375B82-B5F6-4429-AF38-0E22B79A9F80}" type="parTrans" cxnId="{565CF30A-8C76-4EC9-829F-DEF40448A216}">
      <dgm:prSet/>
      <dgm:spPr/>
      <dgm:t>
        <a:bodyPr/>
        <a:lstStyle/>
        <a:p>
          <a:endParaRPr lang="en-GB">
            <a:latin typeface="Aptos" panose="020B0004020202020204" pitchFamily="34" charset="0"/>
          </a:endParaRPr>
        </a:p>
      </dgm:t>
    </dgm:pt>
    <dgm:pt modelId="{86DCF083-98C0-4EF7-8934-13511FC7C565}" type="sibTrans" cxnId="{565CF30A-8C76-4EC9-829F-DEF40448A216}">
      <dgm:prSet/>
      <dgm:spPr/>
      <dgm:t>
        <a:bodyPr/>
        <a:lstStyle/>
        <a:p>
          <a:endParaRPr lang="en-GB">
            <a:latin typeface="Aptos" panose="020B0004020202020204" pitchFamily="34" charset="0"/>
          </a:endParaRPr>
        </a:p>
      </dgm:t>
    </dgm:pt>
    <dgm:pt modelId="{B143284F-3C0C-431C-8A47-FF85986D41E1}">
      <dgm:prSet/>
      <dgm:spPr>
        <a:solidFill>
          <a:srgbClr val="003D60"/>
        </a:solidFill>
      </dgm:spPr>
      <dgm:t>
        <a:bodyPr/>
        <a:lstStyle/>
        <a:p>
          <a:r>
            <a:rPr lang="en-GB" dirty="0">
              <a:latin typeface="Aptos" panose="020B0004020202020204" pitchFamily="34" charset="0"/>
            </a:rPr>
            <a:t>The proposal set the foundation for your full dissertation project</a:t>
          </a:r>
        </a:p>
      </dgm:t>
    </dgm:pt>
    <dgm:pt modelId="{309D7847-9A08-4C2F-A3FC-2B7EDE63FA5C}" type="parTrans" cxnId="{7B6BD12A-2CD4-47BF-87A1-ED0313A831F8}">
      <dgm:prSet/>
      <dgm:spPr/>
      <dgm:t>
        <a:bodyPr/>
        <a:lstStyle/>
        <a:p>
          <a:endParaRPr lang="en-GB">
            <a:latin typeface="Aptos" panose="020B0004020202020204" pitchFamily="34" charset="0"/>
          </a:endParaRPr>
        </a:p>
      </dgm:t>
    </dgm:pt>
    <dgm:pt modelId="{1B3ACC01-FA01-4CBB-838E-02D0BBB17BA0}" type="sibTrans" cxnId="{7B6BD12A-2CD4-47BF-87A1-ED0313A831F8}">
      <dgm:prSet/>
      <dgm:spPr/>
      <dgm:t>
        <a:bodyPr/>
        <a:lstStyle/>
        <a:p>
          <a:endParaRPr lang="en-GB">
            <a:latin typeface="Aptos" panose="020B0004020202020204" pitchFamily="34" charset="0"/>
          </a:endParaRPr>
        </a:p>
      </dgm:t>
    </dgm:pt>
    <dgm:pt modelId="{7B429E97-A0CF-4380-95DC-80DDE14557A7}">
      <dgm:prSet custT="1"/>
      <dgm:spPr/>
      <dgm:t>
        <a:bodyPr/>
        <a:lstStyle/>
        <a:p>
          <a:r>
            <a:rPr lang="en-GB" sz="2000" b="1" dirty="0">
              <a:latin typeface="Aptos" panose="020B0004020202020204" pitchFamily="34" charset="0"/>
            </a:rPr>
            <a:t>📨 Feedback on Chapters 1 &amp; 2</a:t>
          </a:r>
        </a:p>
      </dgm:t>
    </dgm:pt>
    <dgm:pt modelId="{83AB2D5E-3A7F-4CFF-8833-28F0A2B56FEA}" type="parTrans" cxnId="{EBECFD4F-D5FF-4785-9062-7E5CCA4F063E}">
      <dgm:prSet/>
      <dgm:spPr/>
      <dgm:t>
        <a:bodyPr/>
        <a:lstStyle/>
        <a:p>
          <a:endParaRPr lang="en-GB">
            <a:latin typeface="Aptos" panose="020B0004020202020204" pitchFamily="34" charset="0"/>
          </a:endParaRPr>
        </a:p>
      </dgm:t>
    </dgm:pt>
    <dgm:pt modelId="{31B0C58A-36AA-4085-B837-4DDF77AE2D42}" type="sibTrans" cxnId="{EBECFD4F-D5FF-4785-9062-7E5CCA4F063E}">
      <dgm:prSet/>
      <dgm:spPr/>
      <dgm:t>
        <a:bodyPr/>
        <a:lstStyle/>
        <a:p>
          <a:endParaRPr lang="en-GB">
            <a:latin typeface="Aptos" panose="020B0004020202020204" pitchFamily="34" charset="0"/>
          </a:endParaRPr>
        </a:p>
      </dgm:t>
    </dgm:pt>
    <dgm:pt modelId="{011194F3-ADAE-452B-9C51-5AE6E122B012}">
      <dgm:prSet/>
      <dgm:spPr>
        <a:solidFill>
          <a:srgbClr val="003D60"/>
        </a:solidFill>
      </dgm:spPr>
      <dgm:t>
        <a:bodyPr/>
        <a:lstStyle/>
        <a:p>
          <a:r>
            <a:rPr lang="en-GB" dirty="0">
              <a:latin typeface="Aptos" panose="020B0004020202020204" pitchFamily="34" charset="0"/>
            </a:rPr>
            <a:t>Defined your research question and overall aim</a:t>
          </a:r>
        </a:p>
      </dgm:t>
    </dgm:pt>
    <dgm:pt modelId="{2A8CE067-372C-42C8-AA03-4BC7BBCDAB58}" type="parTrans" cxnId="{978FA892-A90F-4330-AF40-F3073DDFED33}">
      <dgm:prSet/>
      <dgm:spPr/>
      <dgm:t>
        <a:bodyPr/>
        <a:lstStyle/>
        <a:p>
          <a:endParaRPr lang="en-GB">
            <a:latin typeface="Aptos" panose="020B0004020202020204" pitchFamily="34" charset="0"/>
          </a:endParaRPr>
        </a:p>
      </dgm:t>
    </dgm:pt>
    <dgm:pt modelId="{86347E70-69AE-4A75-B3D6-80BD7D8DCCC9}" type="sibTrans" cxnId="{978FA892-A90F-4330-AF40-F3073DDFED33}">
      <dgm:prSet/>
      <dgm:spPr/>
      <dgm:t>
        <a:bodyPr/>
        <a:lstStyle/>
        <a:p>
          <a:endParaRPr lang="en-GB">
            <a:latin typeface="Aptos" panose="020B0004020202020204" pitchFamily="34" charset="0"/>
          </a:endParaRPr>
        </a:p>
      </dgm:t>
    </dgm:pt>
    <dgm:pt modelId="{BB895AEA-06A1-42AB-9160-7AB6D6F12C89}">
      <dgm:prSet/>
      <dgm:spPr>
        <a:solidFill>
          <a:srgbClr val="003D60"/>
        </a:solidFill>
      </dgm:spPr>
      <dgm:t>
        <a:bodyPr/>
        <a:lstStyle/>
        <a:p>
          <a:r>
            <a:rPr lang="en-GB" dirty="0">
              <a:latin typeface="Aptos" panose="020B0004020202020204" pitchFamily="34" charset="0"/>
            </a:rPr>
            <a:t>Explained the rationale (why this topic matters)</a:t>
          </a:r>
        </a:p>
      </dgm:t>
    </dgm:pt>
    <dgm:pt modelId="{066B09D3-385E-4646-83F2-526653034EBB}" type="parTrans" cxnId="{96AF7E5F-B25C-4B73-BC75-4E42C0A2A5B1}">
      <dgm:prSet/>
      <dgm:spPr/>
      <dgm:t>
        <a:bodyPr/>
        <a:lstStyle/>
        <a:p>
          <a:endParaRPr lang="en-GB">
            <a:latin typeface="Aptos" panose="020B0004020202020204" pitchFamily="34" charset="0"/>
          </a:endParaRPr>
        </a:p>
      </dgm:t>
    </dgm:pt>
    <dgm:pt modelId="{64135872-200B-47D3-8AA3-F2889515CFCA}" type="sibTrans" cxnId="{96AF7E5F-B25C-4B73-BC75-4E42C0A2A5B1}">
      <dgm:prSet/>
      <dgm:spPr/>
      <dgm:t>
        <a:bodyPr/>
        <a:lstStyle/>
        <a:p>
          <a:endParaRPr lang="en-GB">
            <a:latin typeface="Aptos" panose="020B0004020202020204" pitchFamily="34" charset="0"/>
          </a:endParaRPr>
        </a:p>
      </dgm:t>
    </dgm:pt>
    <dgm:pt modelId="{EFDF3BC6-526E-4799-84EB-014479317559}">
      <dgm:prSet/>
      <dgm:spPr>
        <a:solidFill>
          <a:srgbClr val="003D60"/>
        </a:solidFill>
      </dgm:spPr>
      <dgm:t>
        <a:bodyPr/>
        <a:lstStyle/>
        <a:p>
          <a:r>
            <a:rPr lang="en-GB" dirty="0">
              <a:latin typeface="Aptos" panose="020B0004020202020204" pitchFamily="34" charset="0"/>
            </a:rPr>
            <a:t>Set clear research objectives aligned to your aim</a:t>
          </a:r>
        </a:p>
      </dgm:t>
    </dgm:pt>
    <dgm:pt modelId="{B7762A5A-92D2-4692-A6F7-5B6A322995D3}" type="parTrans" cxnId="{D3E9C034-0C21-435D-B2D2-AED3772D5958}">
      <dgm:prSet/>
      <dgm:spPr/>
      <dgm:t>
        <a:bodyPr/>
        <a:lstStyle/>
        <a:p>
          <a:endParaRPr lang="en-GB">
            <a:latin typeface="Aptos" panose="020B0004020202020204" pitchFamily="34" charset="0"/>
          </a:endParaRPr>
        </a:p>
      </dgm:t>
    </dgm:pt>
    <dgm:pt modelId="{09C046B5-A747-4E54-AFFE-B39F8040B4F5}" type="sibTrans" cxnId="{D3E9C034-0C21-435D-B2D2-AED3772D5958}">
      <dgm:prSet/>
      <dgm:spPr/>
      <dgm:t>
        <a:bodyPr/>
        <a:lstStyle/>
        <a:p>
          <a:endParaRPr lang="en-GB">
            <a:latin typeface="Aptos" panose="020B0004020202020204" pitchFamily="34" charset="0"/>
          </a:endParaRPr>
        </a:p>
      </dgm:t>
    </dgm:pt>
    <dgm:pt modelId="{44022579-7F1D-4BD5-A269-99EDA7B5A5DA}">
      <dgm:prSet/>
      <dgm:spPr>
        <a:solidFill>
          <a:srgbClr val="003D60"/>
        </a:solidFill>
      </dgm:spPr>
      <dgm:t>
        <a:bodyPr/>
        <a:lstStyle/>
        <a:p>
          <a:r>
            <a:rPr lang="en-GB" dirty="0">
              <a:latin typeface="Aptos" panose="020B0004020202020204" pitchFamily="34" charset="0"/>
            </a:rPr>
            <a:t>Provided context and key concepts relevant to your topic</a:t>
          </a:r>
        </a:p>
      </dgm:t>
    </dgm:pt>
    <dgm:pt modelId="{E7FE2105-E183-4A19-89B7-D2C5C593BED7}" type="parTrans" cxnId="{5ADF9423-5C14-4BE1-B441-D8114EABD1E8}">
      <dgm:prSet/>
      <dgm:spPr/>
      <dgm:t>
        <a:bodyPr/>
        <a:lstStyle/>
        <a:p>
          <a:endParaRPr lang="en-GB">
            <a:latin typeface="Aptos" panose="020B0004020202020204" pitchFamily="34" charset="0"/>
          </a:endParaRPr>
        </a:p>
      </dgm:t>
    </dgm:pt>
    <dgm:pt modelId="{6C35B363-0081-45DE-B5E8-88FAB84C75AD}" type="sibTrans" cxnId="{5ADF9423-5C14-4BE1-B441-D8114EABD1E8}">
      <dgm:prSet/>
      <dgm:spPr/>
      <dgm:t>
        <a:bodyPr/>
        <a:lstStyle/>
        <a:p>
          <a:endParaRPr lang="en-GB">
            <a:latin typeface="Aptos" panose="020B0004020202020204" pitchFamily="34" charset="0"/>
          </a:endParaRPr>
        </a:p>
      </dgm:t>
    </dgm:pt>
    <dgm:pt modelId="{7A4C0076-6331-43A7-964C-09A2F7154AA2}">
      <dgm:prSet/>
      <dgm:spPr>
        <a:solidFill>
          <a:srgbClr val="003D60"/>
        </a:solidFill>
      </dgm:spPr>
      <dgm:t>
        <a:bodyPr/>
        <a:lstStyle/>
        <a:p>
          <a:r>
            <a:rPr lang="en-GB" dirty="0">
              <a:latin typeface="Aptos" panose="020B0004020202020204" pitchFamily="34" charset="0"/>
            </a:rPr>
            <a:t>Explored UK and international perspectives</a:t>
          </a:r>
        </a:p>
      </dgm:t>
    </dgm:pt>
    <dgm:pt modelId="{999E9BBE-4C76-4EA5-9D2E-7679E68ABE3D}" type="parTrans" cxnId="{A6B7CE6B-1E00-45D0-BE85-FAB0D60CD5B0}">
      <dgm:prSet/>
      <dgm:spPr/>
      <dgm:t>
        <a:bodyPr/>
        <a:lstStyle/>
        <a:p>
          <a:endParaRPr lang="en-GB">
            <a:latin typeface="Aptos" panose="020B0004020202020204" pitchFamily="34" charset="0"/>
          </a:endParaRPr>
        </a:p>
      </dgm:t>
    </dgm:pt>
    <dgm:pt modelId="{A1F5EDBA-7B03-47E6-B84D-3A7ADAF9F37C}" type="sibTrans" cxnId="{A6B7CE6B-1E00-45D0-BE85-FAB0D60CD5B0}">
      <dgm:prSet/>
      <dgm:spPr/>
      <dgm:t>
        <a:bodyPr/>
        <a:lstStyle/>
        <a:p>
          <a:endParaRPr lang="en-GB">
            <a:latin typeface="Aptos" panose="020B0004020202020204" pitchFamily="34" charset="0"/>
          </a:endParaRPr>
        </a:p>
      </dgm:t>
    </dgm:pt>
    <dgm:pt modelId="{4571CDC3-6D9D-410E-A2EF-22C4D8A38992}">
      <dgm:prSet/>
      <dgm:spPr>
        <a:solidFill>
          <a:srgbClr val="003D60"/>
        </a:solidFill>
      </dgm:spPr>
      <dgm:t>
        <a:bodyPr/>
        <a:lstStyle/>
        <a:p>
          <a:r>
            <a:rPr lang="en-GB" dirty="0">
              <a:latin typeface="Aptos" panose="020B0004020202020204" pitchFamily="34" charset="0"/>
            </a:rPr>
            <a:t>Introduced relevant theory and contributors</a:t>
          </a:r>
        </a:p>
      </dgm:t>
    </dgm:pt>
    <dgm:pt modelId="{CA2C3A67-C2D6-4C02-AED7-FEBB91F3656C}" type="parTrans" cxnId="{6B80218C-EF6D-4674-AEA9-848CA94B98B7}">
      <dgm:prSet/>
      <dgm:spPr/>
      <dgm:t>
        <a:bodyPr/>
        <a:lstStyle/>
        <a:p>
          <a:endParaRPr lang="en-GB">
            <a:latin typeface="Aptos" panose="020B0004020202020204" pitchFamily="34" charset="0"/>
          </a:endParaRPr>
        </a:p>
      </dgm:t>
    </dgm:pt>
    <dgm:pt modelId="{4F127511-4F3E-4E8F-8F0C-C6373D5274BB}" type="sibTrans" cxnId="{6B80218C-EF6D-4674-AEA9-848CA94B98B7}">
      <dgm:prSet/>
      <dgm:spPr/>
      <dgm:t>
        <a:bodyPr/>
        <a:lstStyle/>
        <a:p>
          <a:endParaRPr lang="en-GB">
            <a:latin typeface="Aptos" panose="020B0004020202020204" pitchFamily="34" charset="0"/>
          </a:endParaRPr>
        </a:p>
      </dgm:t>
    </dgm:pt>
    <dgm:pt modelId="{A1FA784C-2743-4366-A64B-02AD2CCC0061}">
      <dgm:prSet/>
      <dgm:spPr>
        <a:solidFill>
          <a:srgbClr val="003D60"/>
        </a:solidFill>
      </dgm:spPr>
      <dgm:t>
        <a:bodyPr/>
        <a:lstStyle/>
        <a:p>
          <a:r>
            <a:rPr lang="en-GB" dirty="0">
              <a:latin typeface="Aptos" panose="020B0004020202020204" pitchFamily="34" charset="0"/>
            </a:rPr>
            <a:t>Identified gaps in the literature</a:t>
          </a:r>
        </a:p>
      </dgm:t>
    </dgm:pt>
    <dgm:pt modelId="{022A6F37-57E7-4D71-89B6-89EBF6FB6F6A}" type="parTrans" cxnId="{3FE09B2C-74F7-4A18-A0AC-84096DBC1680}">
      <dgm:prSet/>
      <dgm:spPr/>
      <dgm:t>
        <a:bodyPr/>
        <a:lstStyle/>
        <a:p>
          <a:endParaRPr lang="en-GB">
            <a:latin typeface="Aptos" panose="020B0004020202020204" pitchFamily="34" charset="0"/>
          </a:endParaRPr>
        </a:p>
      </dgm:t>
    </dgm:pt>
    <dgm:pt modelId="{5CB68316-299D-4E27-86DD-2FA2BF99CEC1}" type="sibTrans" cxnId="{3FE09B2C-74F7-4A18-A0AC-84096DBC1680}">
      <dgm:prSet/>
      <dgm:spPr/>
      <dgm:t>
        <a:bodyPr/>
        <a:lstStyle/>
        <a:p>
          <a:endParaRPr lang="en-GB">
            <a:latin typeface="Aptos" panose="020B0004020202020204" pitchFamily="34" charset="0"/>
          </a:endParaRPr>
        </a:p>
      </dgm:t>
    </dgm:pt>
    <dgm:pt modelId="{D280EB85-C260-426B-AC34-39F46204295D}">
      <dgm:prSet/>
      <dgm:spPr>
        <a:solidFill>
          <a:srgbClr val="003D60"/>
        </a:solidFill>
      </dgm:spPr>
      <dgm:t>
        <a:bodyPr/>
        <a:lstStyle/>
        <a:p>
          <a:r>
            <a:rPr lang="en-GB" dirty="0">
              <a:latin typeface="Aptos" panose="020B0004020202020204" pitchFamily="34" charset="0"/>
            </a:rPr>
            <a:t>Linked back to your research question</a:t>
          </a:r>
        </a:p>
      </dgm:t>
    </dgm:pt>
    <dgm:pt modelId="{FEFE4F32-5436-48A1-8556-B8559C5F915A}" type="parTrans" cxnId="{6382F5E9-76A0-4D19-8295-BFF3597DDBFE}">
      <dgm:prSet/>
      <dgm:spPr/>
      <dgm:t>
        <a:bodyPr/>
        <a:lstStyle/>
        <a:p>
          <a:endParaRPr lang="en-GB">
            <a:latin typeface="Aptos" panose="020B0004020202020204" pitchFamily="34" charset="0"/>
          </a:endParaRPr>
        </a:p>
      </dgm:t>
    </dgm:pt>
    <dgm:pt modelId="{99A65767-BE4F-4D33-B544-3A2A17954D71}" type="sibTrans" cxnId="{6382F5E9-76A0-4D19-8295-BFF3597DDBFE}">
      <dgm:prSet/>
      <dgm:spPr/>
      <dgm:t>
        <a:bodyPr/>
        <a:lstStyle/>
        <a:p>
          <a:endParaRPr lang="en-GB">
            <a:latin typeface="Aptos" panose="020B0004020202020204" pitchFamily="34" charset="0"/>
          </a:endParaRPr>
        </a:p>
      </dgm:t>
    </dgm:pt>
    <dgm:pt modelId="{78877CFA-F1F4-4E91-A2D6-15A422CD056A}">
      <dgm:prSet/>
      <dgm:spPr>
        <a:solidFill>
          <a:srgbClr val="003D60"/>
        </a:solidFill>
      </dgm:spPr>
      <dgm:t>
        <a:bodyPr/>
        <a:lstStyle/>
        <a:p>
          <a:r>
            <a:rPr lang="en-GB" dirty="0">
              <a:latin typeface="Aptos" panose="020B0004020202020204" pitchFamily="34" charset="0"/>
            </a:rPr>
            <a:t>You have now received written feedback on your Chapter 1 and Chapter 2 drafts</a:t>
          </a:r>
        </a:p>
      </dgm:t>
    </dgm:pt>
    <dgm:pt modelId="{C6FD2E7C-5E7A-4DD2-973C-ED041135FEC2}" type="parTrans" cxnId="{7345B527-35FE-4AFB-A381-DAE156B3BD15}">
      <dgm:prSet/>
      <dgm:spPr/>
      <dgm:t>
        <a:bodyPr/>
        <a:lstStyle/>
        <a:p>
          <a:endParaRPr lang="en-GB">
            <a:latin typeface="Aptos" panose="020B0004020202020204" pitchFamily="34" charset="0"/>
          </a:endParaRPr>
        </a:p>
      </dgm:t>
    </dgm:pt>
    <dgm:pt modelId="{74850C05-3ADC-464B-9224-1E4B9FEA5B95}" type="sibTrans" cxnId="{7345B527-35FE-4AFB-A381-DAE156B3BD15}">
      <dgm:prSet/>
      <dgm:spPr/>
      <dgm:t>
        <a:bodyPr/>
        <a:lstStyle/>
        <a:p>
          <a:endParaRPr lang="en-GB">
            <a:latin typeface="Aptos" panose="020B0004020202020204" pitchFamily="34" charset="0"/>
          </a:endParaRPr>
        </a:p>
      </dgm:t>
    </dgm:pt>
    <dgm:pt modelId="{C34E6C34-8E1C-445F-9FC8-720641E21085}">
      <dgm:prSet/>
      <dgm:spPr>
        <a:solidFill>
          <a:srgbClr val="003D60"/>
        </a:solidFill>
      </dgm:spPr>
      <dgm:t>
        <a:bodyPr/>
        <a:lstStyle/>
        <a:p>
          <a:r>
            <a:rPr lang="en-GB" dirty="0">
              <a:latin typeface="Aptos" panose="020B0004020202020204" pitchFamily="34" charset="0"/>
            </a:rPr>
            <a:t>This feedback should be used to strengthen your work before final submission</a:t>
          </a:r>
        </a:p>
      </dgm:t>
    </dgm:pt>
    <dgm:pt modelId="{7BA6E2CF-1EF6-47FC-8409-B82DBDAE9E25}" type="parTrans" cxnId="{D28B39CC-B05F-4404-A66D-BD78490062DD}">
      <dgm:prSet/>
      <dgm:spPr/>
      <dgm:t>
        <a:bodyPr/>
        <a:lstStyle/>
        <a:p>
          <a:endParaRPr lang="en-GB">
            <a:latin typeface="Aptos" panose="020B0004020202020204" pitchFamily="34" charset="0"/>
          </a:endParaRPr>
        </a:p>
      </dgm:t>
    </dgm:pt>
    <dgm:pt modelId="{16C6C139-4075-4679-8C63-C6C4D1024A58}" type="sibTrans" cxnId="{D28B39CC-B05F-4404-A66D-BD78490062DD}">
      <dgm:prSet/>
      <dgm:spPr/>
      <dgm:t>
        <a:bodyPr/>
        <a:lstStyle/>
        <a:p>
          <a:endParaRPr lang="en-GB">
            <a:latin typeface="Aptos" panose="020B0004020202020204" pitchFamily="34" charset="0"/>
          </a:endParaRPr>
        </a:p>
      </dgm:t>
    </dgm:pt>
    <dgm:pt modelId="{69F694E1-5E35-416A-A8EB-CE3A2FDAAA56}">
      <dgm:prSet/>
      <dgm:spPr>
        <a:solidFill>
          <a:srgbClr val="003D60"/>
        </a:solidFill>
      </dgm:spPr>
      <dgm:t>
        <a:bodyPr/>
        <a:lstStyle/>
        <a:p>
          <a:r>
            <a:rPr lang="en-GB" dirty="0">
              <a:latin typeface="Aptos" panose="020B0004020202020204" pitchFamily="34" charset="0"/>
            </a:rPr>
            <a:t>Make sure to respond to feedback by editing, clarifying, or expanding where needed</a:t>
          </a:r>
        </a:p>
      </dgm:t>
    </dgm:pt>
    <dgm:pt modelId="{AAF01261-0D77-4CA4-9497-8DC546C4FE5C}" type="parTrans" cxnId="{0A014A06-A187-425F-A919-E1490233E4C8}">
      <dgm:prSet/>
      <dgm:spPr/>
      <dgm:t>
        <a:bodyPr/>
        <a:lstStyle/>
        <a:p>
          <a:endParaRPr lang="en-GB">
            <a:latin typeface="Aptos" panose="020B0004020202020204" pitchFamily="34" charset="0"/>
          </a:endParaRPr>
        </a:p>
      </dgm:t>
    </dgm:pt>
    <dgm:pt modelId="{A110FEF6-0D31-4086-A445-E8AB1EA88477}" type="sibTrans" cxnId="{0A014A06-A187-425F-A919-E1490233E4C8}">
      <dgm:prSet/>
      <dgm:spPr/>
      <dgm:t>
        <a:bodyPr/>
        <a:lstStyle/>
        <a:p>
          <a:endParaRPr lang="en-GB">
            <a:latin typeface="Aptos" panose="020B0004020202020204" pitchFamily="34" charset="0"/>
          </a:endParaRPr>
        </a:p>
      </dgm:t>
    </dgm:pt>
    <dgm:pt modelId="{02E0DE1E-4B16-4797-8CD9-EB459D5364F8}" type="pres">
      <dgm:prSet presAssocID="{6F372E53-DCCB-489A-AE2E-FF16C4587238}" presName="theList" presStyleCnt="0">
        <dgm:presLayoutVars>
          <dgm:dir/>
          <dgm:animLvl val="lvl"/>
          <dgm:resizeHandles val="exact"/>
        </dgm:presLayoutVars>
      </dgm:prSet>
      <dgm:spPr/>
    </dgm:pt>
    <dgm:pt modelId="{2DFE96A2-58D1-40CA-82DB-585F78FB3C6A}" type="pres">
      <dgm:prSet presAssocID="{289ABF10-FA11-4BC2-A59E-FAF537387EC5}" presName="compNode" presStyleCnt="0"/>
      <dgm:spPr/>
    </dgm:pt>
    <dgm:pt modelId="{6B77AD25-B49C-4DAF-86C6-19458AC7CDC8}" type="pres">
      <dgm:prSet presAssocID="{289ABF10-FA11-4BC2-A59E-FAF537387EC5}" presName="aNode" presStyleLbl="bgShp" presStyleIdx="0" presStyleCnt="4"/>
      <dgm:spPr/>
    </dgm:pt>
    <dgm:pt modelId="{ACFF567F-C88C-4807-9F37-8899376C1FF8}" type="pres">
      <dgm:prSet presAssocID="{289ABF10-FA11-4BC2-A59E-FAF537387EC5}" presName="textNode" presStyleLbl="bgShp" presStyleIdx="0" presStyleCnt="4"/>
      <dgm:spPr/>
    </dgm:pt>
    <dgm:pt modelId="{D651B988-3D78-4D50-8B97-4040EB12C311}" type="pres">
      <dgm:prSet presAssocID="{289ABF10-FA11-4BC2-A59E-FAF537387EC5}" presName="compChildNode" presStyleCnt="0"/>
      <dgm:spPr/>
    </dgm:pt>
    <dgm:pt modelId="{289236D6-34E9-40B9-B98F-8C911BAC0CE7}" type="pres">
      <dgm:prSet presAssocID="{289ABF10-FA11-4BC2-A59E-FAF537387EC5}" presName="theInnerList" presStyleCnt="0"/>
      <dgm:spPr/>
    </dgm:pt>
    <dgm:pt modelId="{28F66359-0F17-4391-A424-BFD3550B63D6}" type="pres">
      <dgm:prSet presAssocID="{3FF9BE92-2DDB-451E-B18C-972FED31BC66}" presName="childNode" presStyleLbl="node1" presStyleIdx="0" presStyleCnt="14">
        <dgm:presLayoutVars>
          <dgm:bulletEnabled val="1"/>
        </dgm:presLayoutVars>
      </dgm:prSet>
      <dgm:spPr/>
    </dgm:pt>
    <dgm:pt modelId="{D92F07F8-0733-4124-8E95-CAF1D27C48BE}" type="pres">
      <dgm:prSet presAssocID="{3FF9BE92-2DDB-451E-B18C-972FED31BC66}" presName="aSpace2" presStyleCnt="0"/>
      <dgm:spPr/>
    </dgm:pt>
    <dgm:pt modelId="{CB00C13D-F4F4-400F-8E91-EB11D37AE022}" type="pres">
      <dgm:prSet presAssocID="{690EFD14-B10C-4B2F-9214-0166B7723B0C}" presName="childNode" presStyleLbl="node1" presStyleIdx="1" presStyleCnt="14">
        <dgm:presLayoutVars>
          <dgm:bulletEnabled val="1"/>
        </dgm:presLayoutVars>
      </dgm:prSet>
      <dgm:spPr/>
    </dgm:pt>
    <dgm:pt modelId="{089CF64D-11E2-4619-9B34-70A384D6F6B3}" type="pres">
      <dgm:prSet presAssocID="{690EFD14-B10C-4B2F-9214-0166B7723B0C}" presName="aSpace2" presStyleCnt="0"/>
      <dgm:spPr/>
    </dgm:pt>
    <dgm:pt modelId="{087AF660-0B9F-48E3-8D30-70B3101BA965}" type="pres">
      <dgm:prSet presAssocID="{B143284F-3C0C-431C-8A47-FF85986D41E1}" presName="childNode" presStyleLbl="node1" presStyleIdx="2" presStyleCnt="14">
        <dgm:presLayoutVars>
          <dgm:bulletEnabled val="1"/>
        </dgm:presLayoutVars>
      </dgm:prSet>
      <dgm:spPr/>
    </dgm:pt>
    <dgm:pt modelId="{74B30E00-7162-45C9-BC01-BD71E6FBAEC1}" type="pres">
      <dgm:prSet presAssocID="{289ABF10-FA11-4BC2-A59E-FAF537387EC5}" presName="aSpace" presStyleCnt="0"/>
      <dgm:spPr/>
    </dgm:pt>
    <dgm:pt modelId="{D02651C7-8B1B-400E-A8D6-802239DA115E}" type="pres">
      <dgm:prSet presAssocID="{97F8BF09-04C0-49CE-BCF9-A7E4D99A957E}" presName="compNode" presStyleCnt="0"/>
      <dgm:spPr/>
    </dgm:pt>
    <dgm:pt modelId="{43BA2B91-B951-471F-BA48-99E9406B0D66}" type="pres">
      <dgm:prSet presAssocID="{97F8BF09-04C0-49CE-BCF9-A7E4D99A957E}" presName="aNode" presStyleLbl="bgShp" presStyleIdx="1" presStyleCnt="4"/>
      <dgm:spPr/>
    </dgm:pt>
    <dgm:pt modelId="{B24F3065-6D58-4214-9E73-2575618B63E2}" type="pres">
      <dgm:prSet presAssocID="{97F8BF09-04C0-49CE-BCF9-A7E4D99A957E}" presName="textNode" presStyleLbl="bgShp" presStyleIdx="1" presStyleCnt="4"/>
      <dgm:spPr/>
    </dgm:pt>
    <dgm:pt modelId="{A038F26B-17B9-4990-A5EB-37DDABEFA0FE}" type="pres">
      <dgm:prSet presAssocID="{97F8BF09-04C0-49CE-BCF9-A7E4D99A957E}" presName="compChildNode" presStyleCnt="0"/>
      <dgm:spPr/>
    </dgm:pt>
    <dgm:pt modelId="{33F45938-6CA0-4AF9-AE0D-8F1EDD4BE114}" type="pres">
      <dgm:prSet presAssocID="{97F8BF09-04C0-49CE-BCF9-A7E4D99A957E}" presName="theInnerList" presStyleCnt="0"/>
      <dgm:spPr/>
    </dgm:pt>
    <dgm:pt modelId="{2B65B828-D953-4907-B111-B41E77B274C2}" type="pres">
      <dgm:prSet presAssocID="{011194F3-ADAE-452B-9C51-5AE6E122B012}" presName="childNode" presStyleLbl="node1" presStyleIdx="3" presStyleCnt="14">
        <dgm:presLayoutVars>
          <dgm:bulletEnabled val="1"/>
        </dgm:presLayoutVars>
      </dgm:prSet>
      <dgm:spPr/>
    </dgm:pt>
    <dgm:pt modelId="{B18C506F-6EF7-4B31-882C-66804F38F492}" type="pres">
      <dgm:prSet presAssocID="{011194F3-ADAE-452B-9C51-5AE6E122B012}" presName="aSpace2" presStyleCnt="0"/>
      <dgm:spPr/>
    </dgm:pt>
    <dgm:pt modelId="{22A66779-7E2C-4739-AA42-60DB3948DD4A}" type="pres">
      <dgm:prSet presAssocID="{BB895AEA-06A1-42AB-9160-7AB6D6F12C89}" presName="childNode" presStyleLbl="node1" presStyleIdx="4" presStyleCnt="14">
        <dgm:presLayoutVars>
          <dgm:bulletEnabled val="1"/>
        </dgm:presLayoutVars>
      </dgm:prSet>
      <dgm:spPr/>
    </dgm:pt>
    <dgm:pt modelId="{A8F20FE0-1BAB-411A-A8D7-72FFEE95B45D}" type="pres">
      <dgm:prSet presAssocID="{BB895AEA-06A1-42AB-9160-7AB6D6F12C89}" presName="aSpace2" presStyleCnt="0"/>
      <dgm:spPr/>
    </dgm:pt>
    <dgm:pt modelId="{296F2F91-6CB8-4474-8A04-D097A0056D05}" type="pres">
      <dgm:prSet presAssocID="{EFDF3BC6-526E-4799-84EB-014479317559}" presName="childNode" presStyleLbl="node1" presStyleIdx="5" presStyleCnt="14">
        <dgm:presLayoutVars>
          <dgm:bulletEnabled val="1"/>
        </dgm:presLayoutVars>
      </dgm:prSet>
      <dgm:spPr/>
    </dgm:pt>
    <dgm:pt modelId="{45FC26DB-50A5-41F9-BAE4-480F96473207}" type="pres">
      <dgm:prSet presAssocID="{97F8BF09-04C0-49CE-BCF9-A7E4D99A957E}" presName="aSpace" presStyleCnt="0"/>
      <dgm:spPr/>
    </dgm:pt>
    <dgm:pt modelId="{CBF8D286-BBC9-4225-8628-003BB17ECCCD}" type="pres">
      <dgm:prSet presAssocID="{BE43B51A-0461-434E-9AE3-FFC24C3A9024}" presName="compNode" presStyleCnt="0"/>
      <dgm:spPr/>
    </dgm:pt>
    <dgm:pt modelId="{6B77C86E-995A-414C-9C53-A08A1468D0D6}" type="pres">
      <dgm:prSet presAssocID="{BE43B51A-0461-434E-9AE3-FFC24C3A9024}" presName="aNode" presStyleLbl="bgShp" presStyleIdx="2" presStyleCnt="4"/>
      <dgm:spPr/>
    </dgm:pt>
    <dgm:pt modelId="{0D9A5507-F5AF-4B05-9E46-F17F5DA0E627}" type="pres">
      <dgm:prSet presAssocID="{BE43B51A-0461-434E-9AE3-FFC24C3A9024}" presName="textNode" presStyleLbl="bgShp" presStyleIdx="2" presStyleCnt="4"/>
      <dgm:spPr/>
    </dgm:pt>
    <dgm:pt modelId="{92DE31E4-4E08-43F5-BA92-55DEA9C7C81B}" type="pres">
      <dgm:prSet presAssocID="{BE43B51A-0461-434E-9AE3-FFC24C3A9024}" presName="compChildNode" presStyleCnt="0"/>
      <dgm:spPr/>
    </dgm:pt>
    <dgm:pt modelId="{1C4A2926-69A5-43CF-BF65-2D1F87DE79E9}" type="pres">
      <dgm:prSet presAssocID="{BE43B51A-0461-434E-9AE3-FFC24C3A9024}" presName="theInnerList" presStyleCnt="0"/>
      <dgm:spPr/>
    </dgm:pt>
    <dgm:pt modelId="{BA040E28-29AE-4D44-9D46-B2930D98B400}" type="pres">
      <dgm:prSet presAssocID="{44022579-7F1D-4BD5-A269-99EDA7B5A5DA}" presName="childNode" presStyleLbl="node1" presStyleIdx="6" presStyleCnt="14">
        <dgm:presLayoutVars>
          <dgm:bulletEnabled val="1"/>
        </dgm:presLayoutVars>
      </dgm:prSet>
      <dgm:spPr/>
    </dgm:pt>
    <dgm:pt modelId="{13099D81-F5F6-427B-9CCA-AB4AC8649D6E}" type="pres">
      <dgm:prSet presAssocID="{44022579-7F1D-4BD5-A269-99EDA7B5A5DA}" presName="aSpace2" presStyleCnt="0"/>
      <dgm:spPr/>
    </dgm:pt>
    <dgm:pt modelId="{E320004C-F58C-46B9-B33E-CFF91C4F1268}" type="pres">
      <dgm:prSet presAssocID="{7A4C0076-6331-43A7-964C-09A2F7154AA2}" presName="childNode" presStyleLbl="node1" presStyleIdx="7" presStyleCnt="14">
        <dgm:presLayoutVars>
          <dgm:bulletEnabled val="1"/>
        </dgm:presLayoutVars>
      </dgm:prSet>
      <dgm:spPr/>
    </dgm:pt>
    <dgm:pt modelId="{0E44721E-7C79-47AF-A26D-598671CA2B95}" type="pres">
      <dgm:prSet presAssocID="{7A4C0076-6331-43A7-964C-09A2F7154AA2}" presName="aSpace2" presStyleCnt="0"/>
      <dgm:spPr/>
    </dgm:pt>
    <dgm:pt modelId="{2B2AC084-B4F5-4A84-9C4B-823FAE0C2967}" type="pres">
      <dgm:prSet presAssocID="{4571CDC3-6D9D-410E-A2EF-22C4D8A38992}" presName="childNode" presStyleLbl="node1" presStyleIdx="8" presStyleCnt="14">
        <dgm:presLayoutVars>
          <dgm:bulletEnabled val="1"/>
        </dgm:presLayoutVars>
      </dgm:prSet>
      <dgm:spPr/>
    </dgm:pt>
    <dgm:pt modelId="{A68293B5-7828-48C4-950C-8B960F32F2EA}" type="pres">
      <dgm:prSet presAssocID="{4571CDC3-6D9D-410E-A2EF-22C4D8A38992}" presName="aSpace2" presStyleCnt="0"/>
      <dgm:spPr/>
    </dgm:pt>
    <dgm:pt modelId="{B51E1D6F-7253-4CCF-8B24-AEF8230C8999}" type="pres">
      <dgm:prSet presAssocID="{A1FA784C-2743-4366-A64B-02AD2CCC0061}" presName="childNode" presStyleLbl="node1" presStyleIdx="9" presStyleCnt="14">
        <dgm:presLayoutVars>
          <dgm:bulletEnabled val="1"/>
        </dgm:presLayoutVars>
      </dgm:prSet>
      <dgm:spPr/>
    </dgm:pt>
    <dgm:pt modelId="{032481CB-8FF6-4B0C-BEFA-552787A454E2}" type="pres">
      <dgm:prSet presAssocID="{A1FA784C-2743-4366-A64B-02AD2CCC0061}" presName="aSpace2" presStyleCnt="0"/>
      <dgm:spPr/>
    </dgm:pt>
    <dgm:pt modelId="{1A1CFAA4-17BE-4ACF-BE91-6F8AB35653BC}" type="pres">
      <dgm:prSet presAssocID="{D280EB85-C260-426B-AC34-39F46204295D}" presName="childNode" presStyleLbl="node1" presStyleIdx="10" presStyleCnt="14">
        <dgm:presLayoutVars>
          <dgm:bulletEnabled val="1"/>
        </dgm:presLayoutVars>
      </dgm:prSet>
      <dgm:spPr/>
    </dgm:pt>
    <dgm:pt modelId="{89476150-128D-4AF3-B760-F44E5946E25C}" type="pres">
      <dgm:prSet presAssocID="{BE43B51A-0461-434E-9AE3-FFC24C3A9024}" presName="aSpace" presStyleCnt="0"/>
      <dgm:spPr/>
    </dgm:pt>
    <dgm:pt modelId="{E4ED7F3C-4DAC-4AFE-9021-B2D36A4C542D}" type="pres">
      <dgm:prSet presAssocID="{7B429E97-A0CF-4380-95DC-80DDE14557A7}" presName="compNode" presStyleCnt="0"/>
      <dgm:spPr/>
    </dgm:pt>
    <dgm:pt modelId="{5B5CDA2E-564B-41E0-9259-27FADDEB272C}" type="pres">
      <dgm:prSet presAssocID="{7B429E97-A0CF-4380-95DC-80DDE14557A7}" presName="aNode" presStyleLbl="bgShp" presStyleIdx="3" presStyleCnt="4"/>
      <dgm:spPr/>
    </dgm:pt>
    <dgm:pt modelId="{0D742DF8-B771-438C-9A2B-FD21B712A275}" type="pres">
      <dgm:prSet presAssocID="{7B429E97-A0CF-4380-95DC-80DDE14557A7}" presName="textNode" presStyleLbl="bgShp" presStyleIdx="3" presStyleCnt="4"/>
      <dgm:spPr/>
    </dgm:pt>
    <dgm:pt modelId="{3060E5C9-B8AD-4E1F-9923-936DCC64302F}" type="pres">
      <dgm:prSet presAssocID="{7B429E97-A0CF-4380-95DC-80DDE14557A7}" presName="compChildNode" presStyleCnt="0"/>
      <dgm:spPr/>
    </dgm:pt>
    <dgm:pt modelId="{5884F523-8B6A-41F6-9090-011AF88C97AB}" type="pres">
      <dgm:prSet presAssocID="{7B429E97-A0CF-4380-95DC-80DDE14557A7}" presName="theInnerList" presStyleCnt="0"/>
      <dgm:spPr/>
    </dgm:pt>
    <dgm:pt modelId="{80462D93-B830-4E59-9434-9E1FA749F2E0}" type="pres">
      <dgm:prSet presAssocID="{78877CFA-F1F4-4E91-A2D6-15A422CD056A}" presName="childNode" presStyleLbl="node1" presStyleIdx="11" presStyleCnt="14">
        <dgm:presLayoutVars>
          <dgm:bulletEnabled val="1"/>
        </dgm:presLayoutVars>
      </dgm:prSet>
      <dgm:spPr/>
    </dgm:pt>
    <dgm:pt modelId="{193E1411-8D02-4D29-92BC-C1C046852E20}" type="pres">
      <dgm:prSet presAssocID="{78877CFA-F1F4-4E91-A2D6-15A422CD056A}" presName="aSpace2" presStyleCnt="0"/>
      <dgm:spPr/>
    </dgm:pt>
    <dgm:pt modelId="{E8FB555B-6B94-4B5A-8923-ECA02D52683B}" type="pres">
      <dgm:prSet presAssocID="{C34E6C34-8E1C-445F-9FC8-720641E21085}" presName="childNode" presStyleLbl="node1" presStyleIdx="12" presStyleCnt="14">
        <dgm:presLayoutVars>
          <dgm:bulletEnabled val="1"/>
        </dgm:presLayoutVars>
      </dgm:prSet>
      <dgm:spPr/>
    </dgm:pt>
    <dgm:pt modelId="{AEDF4B08-BF8C-4350-B7BE-D33A6C7EBCFE}" type="pres">
      <dgm:prSet presAssocID="{C34E6C34-8E1C-445F-9FC8-720641E21085}" presName="aSpace2" presStyleCnt="0"/>
      <dgm:spPr/>
    </dgm:pt>
    <dgm:pt modelId="{0333CCA4-FC3E-4EDC-915C-BF8238D97DAA}" type="pres">
      <dgm:prSet presAssocID="{69F694E1-5E35-416A-A8EB-CE3A2FDAAA56}" presName="childNode" presStyleLbl="node1" presStyleIdx="13" presStyleCnt="14">
        <dgm:presLayoutVars>
          <dgm:bulletEnabled val="1"/>
        </dgm:presLayoutVars>
      </dgm:prSet>
      <dgm:spPr/>
    </dgm:pt>
  </dgm:ptLst>
  <dgm:cxnLst>
    <dgm:cxn modelId="{0A014A06-A187-425F-A919-E1490233E4C8}" srcId="{7B429E97-A0CF-4380-95DC-80DDE14557A7}" destId="{69F694E1-5E35-416A-A8EB-CE3A2FDAAA56}" srcOrd="2" destOrd="0" parTransId="{AAF01261-0D77-4CA4-9497-8DC546C4FE5C}" sibTransId="{A110FEF6-0D31-4086-A445-E8AB1EA88477}"/>
    <dgm:cxn modelId="{565CF30A-8C76-4EC9-829F-DEF40448A216}" srcId="{289ABF10-FA11-4BC2-A59E-FAF537387EC5}" destId="{690EFD14-B10C-4B2F-9214-0166B7723B0C}" srcOrd="1" destOrd="0" parTransId="{A4375B82-B5F6-4429-AF38-0E22B79A9F80}" sibTransId="{86DCF083-98C0-4EF7-8934-13511FC7C565}"/>
    <dgm:cxn modelId="{5ADF9423-5C14-4BE1-B441-D8114EABD1E8}" srcId="{BE43B51A-0461-434E-9AE3-FFC24C3A9024}" destId="{44022579-7F1D-4BD5-A269-99EDA7B5A5DA}" srcOrd="0" destOrd="0" parTransId="{E7FE2105-E183-4A19-89B7-D2C5C593BED7}" sibTransId="{6C35B363-0081-45DE-B5E8-88FAB84C75AD}"/>
    <dgm:cxn modelId="{7345B527-35FE-4AFB-A381-DAE156B3BD15}" srcId="{7B429E97-A0CF-4380-95DC-80DDE14557A7}" destId="{78877CFA-F1F4-4E91-A2D6-15A422CD056A}" srcOrd="0" destOrd="0" parTransId="{C6FD2E7C-5E7A-4DD2-973C-ED041135FEC2}" sibTransId="{74850C05-3ADC-464B-9224-1E4B9FEA5B95}"/>
    <dgm:cxn modelId="{7B6BD12A-2CD4-47BF-87A1-ED0313A831F8}" srcId="{289ABF10-FA11-4BC2-A59E-FAF537387EC5}" destId="{B143284F-3C0C-431C-8A47-FF85986D41E1}" srcOrd="2" destOrd="0" parTransId="{309D7847-9A08-4C2F-A3FC-2B7EDE63FA5C}" sibTransId="{1B3ACC01-FA01-4CBB-838E-02D0BBB17BA0}"/>
    <dgm:cxn modelId="{3FE09B2C-74F7-4A18-A0AC-84096DBC1680}" srcId="{BE43B51A-0461-434E-9AE3-FFC24C3A9024}" destId="{A1FA784C-2743-4366-A64B-02AD2CCC0061}" srcOrd="3" destOrd="0" parTransId="{022A6F37-57E7-4D71-89B6-89EBF6FB6F6A}" sibTransId="{5CB68316-299D-4E27-86DD-2FA2BF99CEC1}"/>
    <dgm:cxn modelId="{008F692F-B2BB-482C-A925-15008D43548B}" srcId="{6F372E53-DCCB-489A-AE2E-FF16C4587238}" destId="{97F8BF09-04C0-49CE-BCF9-A7E4D99A957E}" srcOrd="1" destOrd="0" parTransId="{CE38F3B8-A76A-49B4-BCFC-FB1FAF99BD1A}" sibTransId="{ACA0526C-F6CC-445D-86D1-35A36BEEF8EA}"/>
    <dgm:cxn modelId="{FE98992F-DFD0-430A-9873-A9035B7044A2}" type="presOf" srcId="{011194F3-ADAE-452B-9C51-5AE6E122B012}" destId="{2B65B828-D953-4907-B111-B41E77B274C2}" srcOrd="0" destOrd="0" presId="urn:microsoft.com/office/officeart/2005/8/layout/lProcess2"/>
    <dgm:cxn modelId="{D3E9C034-0C21-435D-B2D2-AED3772D5958}" srcId="{97F8BF09-04C0-49CE-BCF9-A7E4D99A957E}" destId="{EFDF3BC6-526E-4799-84EB-014479317559}" srcOrd="2" destOrd="0" parTransId="{B7762A5A-92D2-4692-A6F7-5B6A322995D3}" sibTransId="{09C046B5-A747-4E54-AFFE-B39F8040B4F5}"/>
    <dgm:cxn modelId="{98CE875C-2FA8-4812-80E8-74E0DDC0477F}" type="presOf" srcId="{7B429E97-A0CF-4380-95DC-80DDE14557A7}" destId="{5B5CDA2E-564B-41E0-9259-27FADDEB272C}" srcOrd="0" destOrd="0" presId="urn:microsoft.com/office/officeart/2005/8/layout/lProcess2"/>
    <dgm:cxn modelId="{96AF7E5F-B25C-4B73-BC75-4E42C0A2A5B1}" srcId="{97F8BF09-04C0-49CE-BCF9-A7E4D99A957E}" destId="{BB895AEA-06A1-42AB-9160-7AB6D6F12C89}" srcOrd="1" destOrd="0" parTransId="{066B09D3-385E-4646-83F2-526653034EBB}" sibTransId="{64135872-200B-47D3-8AA3-F2889515CFCA}"/>
    <dgm:cxn modelId="{3FDD9A42-BDEC-414D-AE28-467D263FFB2C}" srcId="{6F372E53-DCCB-489A-AE2E-FF16C4587238}" destId="{289ABF10-FA11-4BC2-A59E-FAF537387EC5}" srcOrd="0" destOrd="0" parTransId="{81EF09C6-90D0-4FED-9459-2D7711520370}" sibTransId="{D1B98A2B-1B62-4B37-AC32-1AC155D66034}"/>
    <dgm:cxn modelId="{AD44CE63-7B69-4298-8C76-8E77EDEBCA10}" type="presOf" srcId="{78877CFA-F1F4-4E91-A2D6-15A422CD056A}" destId="{80462D93-B830-4E59-9434-9E1FA749F2E0}" srcOrd="0" destOrd="0" presId="urn:microsoft.com/office/officeart/2005/8/layout/lProcess2"/>
    <dgm:cxn modelId="{01B57864-362E-45A2-8BCD-DEDC90ABD17E}" type="presOf" srcId="{289ABF10-FA11-4BC2-A59E-FAF537387EC5}" destId="{ACFF567F-C88C-4807-9F37-8899376C1FF8}" srcOrd="1" destOrd="0" presId="urn:microsoft.com/office/officeart/2005/8/layout/lProcess2"/>
    <dgm:cxn modelId="{A6B7CE6B-1E00-45D0-BE85-FAB0D60CD5B0}" srcId="{BE43B51A-0461-434E-9AE3-FFC24C3A9024}" destId="{7A4C0076-6331-43A7-964C-09A2F7154AA2}" srcOrd="1" destOrd="0" parTransId="{999E9BBE-4C76-4EA5-9D2E-7679E68ABE3D}" sibTransId="{A1F5EDBA-7B03-47E6-B84D-3A7ADAF9F37C}"/>
    <dgm:cxn modelId="{EBECFD4F-D5FF-4785-9062-7E5CCA4F063E}" srcId="{6F372E53-DCCB-489A-AE2E-FF16C4587238}" destId="{7B429E97-A0CF-4380-95DC-80DDE14557A7}" srcOrd="3" destOrd="0" parTransId="{83AB2D5E-3A7F-4CFF-8833-28F0A2B56FEA}" sibTransId="{31B0C58A-36AA-4085-B837-4DDF77AE2D42}"/>
    <dgm:cxn modelId="{E846A051-DE4D-4810-8A02-CABE17131FBB}" type="presOf" srcId="{6F372E53-DCCB-489A-AE2E-FF16C4587238}" destId="{02E0DE1E-4B16-4797-8CD9-EB459D5364F8}" srcOrd="0" destOrd="0" presId="urn:microsoft.com/office/officeart/2005/8/layout/lProcess2"/>
    <dgm:cxn modelId="{09622B58-37D5-4D4A-904A-9883A2302FF4}" type="presOf" srcId="{44022579-7F1D-4BD5-A269-99EDA7B5A5DA}" destId="{BA040E28-29AE-4D44-9D46-B2930D98B400}" srcOrd="0" destOrd="0" presId="urn:microsoft.com/office/officeart/2005/8/layout/lProcess2"/>
    <dgm:cxn modelId="{F16A6A78-1E74-4503-B6D1-441F56A05C65}" type="presOf" srcId="{3FF9BE92-2DDB-451E-B18C-972FED31BC66}" destId="{28F66359-0F17-4391-A424-BFD3550B63D6}" srcOrd="0" destOrd="0" presId="urn:microsoft.com/office/officeart/2005/8/layout/lProcess2"/>
    <dgm:cxn modelId="{93C1A680-CC21-48F3-8A9D-B3C20D8CC36F}" type="presOf" srcId="{69F694E1-5E35-416A-A8EB-CE3A2FDAAA56}" destId="{0333CCA4-FC3E-4EDC-915C-BF8238D97DAA}" srcOrd="0" destOrd="0" presId="urn:microsoft.com/office/officeart/2005/8/layout/lProcess2"/>
    <dgm:cxn modelId="{75061384-1447-43BF-B574-6729299B3EA4}" srcId="{6F372E53-DCCB-489A-AE2E-FF16C4587238}" destId="{BE43B51A-0461-434E-9AE3-FFC24C3A9024}" srcOrd="2" destOrd="0" parTransId="{9BC3B71C-4B15-4981-A95C-0753BD00061D}" sibTransId="{1711753D-E582-4FE2-B0EE-CB613EC24533}"/>
    <dgm:cxn modelId="{5274C185-9A76-4FFA-993F-D7CF35C8B26B}" type="presOf" srcId="{7B429E97-A0CF-4380-95DC-80DDE14557A7}" destId="{0D742DF8-B771-438C-9A2B-FD21B712A275}" srcOrd="1" destOrd="0" presId="urn:microsoft.com/office/officeart/2005/8/layout/lProcess2"/>
    <dgm:cxn modelId="{932A938A-48F8-4947-91B4-52B9DD8CCAA6}" type="presOf" srcId="{7A4C0076-6331-43A7-964C-09A2F7154AA2}" destId="{E320004C-F58C-46B9-B33E-CFF91C4F1268}" srcOrd="0" destOrd="0" presId="urn:microsoft.com/office/officeart/2005/8/layout/lProcess2"/>
    <dgm:cxn modelId="{6B80218C-EF6D-4674-AEA9-848CA94B98B7}" srcId="{BE43B51A-0461-434E-9AE3-FFC24C3A9024}" destId="{4571CDC3-6D9D-410E-A2EF-22C4D8A38992}" srcOrd="2" destOrd="0" parTransId="{CA2C3A67-C2D6-4C02-AED7-FEBB91F3656C}" sibTransId="{4F127511-4F3E-4E8F-8F0C-C6373D5274BB}"/>
    <dgm:cxn modelId="{978FA892-A90F-4330-AF40-F3073DDFED33}" srcId="{97F8BF09-04C0-49CE-BCF9-A7E4D99A957E}" destId="{011194F3-ADAE-452B-9C51-5AE6E122B012}" srcOrd="0" destOrd="0" parTransId="{2A8CE067-372C-42C8-AA03-4BC7BBCDAB58}" sibTransId="{86347E70-69AE-4A75-B3D6-80BD7D8DCCC9}"/>
    <dgm:cxn modelId="{54EEBA9B-64F8-42C5-83DD-A2C24D212278}" type="presOf" srcId="{BB895AEA-06A1-42AB-9160-7AB6D6F12C89}" destId="{22A66779-7E2C-4739-AA42-60DB3948DD4A}" srcOrd="0" destOrd="0" presId="urn:microsoft.com/office/officeart/2005/8/layout/lProcess2"/>
    <dgm:cxn modelId="{7B6581A4-30D9-4078-BC7E-5DF1C0CA3CAE}" type="presOf" srcId="{EFDF3BC6-526E-4799-84EB-014479317559}" destId="{296F2F91-6CB8-4474-8A04-D097A0056D05}" srcOrd="0" destOrd="0" presId="urn:microsoft.com/office/officeart/2005/8/layout/lProcess2"/>
    <dgm:cxn modelId="{A8AC9CA7-EA22-4B76-B26B-F75A921617EA}" type="presOf" srcId="{4571CDC3-6D9D-410E-A2EF-22C4D8A38992}" destId="{2B2AC084-B4F5-4A84-9C4B-823FAE0C2967}" srcOrd="0" destOrd="0" presId="urn:microsoft.com/office/officeart/2005/8/layout/lProcess2"/>
    <dgm:cxn modelId="{41174BAB-6ECB-4478-BF38-5A53F12775AC}" type="presOf" srcId="{690EFD14-B10C-4B2F-9214-0166B7723B0C}" destId="{CB00C13D-F4F4-400F-8E91-EB11D37AE022}" srcOrd="0" destOrd="0" presId="urn:microsoft.com/office/officeart/2005/8/layout/lProcess2"/>
    <dgm:cxn modelId="{566182B2-7C0F-464D-BA09-744AA8BBF4A9}" type="presOf" srcId="{BE43B51A-0461-434E-9AE3-FFC24C3A9024}" destId="{0D9A5507-F5AF-4B05-9E46-F17F5DA0E627}" srcOrd="1" destOrd="0" presId="urn:microsoft.com/office/officeart/2005/8/layout/lProcess2"/>
    <dgm:cxn modelId="{387DABB9-DD71-4F08-A6A2-E5DBBB5B8F8F}" type="presOf" srcId="{97F8BF09-04C0-49CE-BCF9-A7E4D99A957E}" destId="{B24F3065-6D58-4214-9E73-2575618B63E2}" srcOrd="1" destOrd="0" presId="urn:microsoft.com/office/officeart/2005/8/layout/lProcess2"/>
    <dgm:cxn modelId="{64857EBD-C2F1-453E-9D14-0691D9F50BF1}" srcId="{289ABF10-FA11-4BC2-A59E-FAF537387EC5}" destId="{3FF9BE92-2DDB-451E-B18C-972FED31BC66}" srcOrd="0" destOrd="0" parTransId="{9998E9C3-D348-42A6-B709-0F52BEAD3125}" sibTransId="{DE0A5FBA-A665-418A-90B9-29FD63292F15}"/>
    <dgm:cxn modelId="{F23A45C2-620B-4EC5-A2CB-F8DEB32F96CB}" type="presOf" srcId="{97F8BF09-04C0-49CE-BCF9-A7E4D99A957E}" destId="{43BA2B91-B951-471F-BA48-99E9406B0D66}" srcOrd="0" destOrd="0" presId="urn:microsoft.com/office/officeart/2005/8/layout/lProcess2"/>
    <dgm:cxn modelId="{5D8D9CC6-9582-43BB-9974-7980D88FAC80}" type="presOf" srcId="{D280EB85-C260-426B-AC34-39F46204295D}" destId="{1A1CFAA4-17BE-4ACF-BE91-6F8AB35653BC}" srcOrd="0" destOrd="0" presId="urn:microsoft.com/office/officeart/2005/8/layout/lProcess2"/>
    <dgm:cxn modelId="{D28B39CC-B05F-4404-A66D-BD78490062DD}" srcId="{7B429E97-A0CF-4380-95DC-80DDE14557A7}" destId="{C34E6C34-8E1C-445F-9FC8-720641E21085}" srcOrd="1" destOrd="0" parTransId="{7BA6E2CF-1EF6-47FC-8409-B82DBDAE9E25}" sibTransId="{16C6C139-4075-4679-8C63-C6C4D1024A58}"/>
    <dgm:cxn modelId="{F1099BCE-188C-4ED7-B7ED-2936192DC8F1}" type="presOf" srcId="{A1FA784C-2743-4366-A64B-02AD2CCC0061}" destId="{B51E1D6F-7253-4CCF-8B24-AEF8230C8999}" srcOrd="0" destOrd="0" presId="urn:microsoft.com/office/officeart/2005/8/layout/lProcess2"/>
    <dgm:cxn modelId="{ED0051DA-DEBD-47E7-9F03-9BF8032159F8}" type="presOf" srcId="{BE43B51A-0461-434E-9AE3-FFC24C3A9024}" destId="{6B77C86E-995A-414C-9C53-A08A1468D0D6}" srcOrd="0" destOrd="0" presId="urn:microsoft.com/office/officeart/2005/8/layout/lProcess2"/>
    <dgm:cxn modelId="{D459DBDC-850F-49C6-9FDC-60A172AAB6E6}" type="presOf" srcId="{C34E6C34-8E1C-445F-9FC8-720641E21085}" destId="{E8FB555B-6B94-4B5A-8923-ECA02D52683B}" srcOrd="0" destOrd="0" presId="urn:microsoft.com/office/officeart/2005/8/layout/lProcess2"/>
    <dgm:cxn modelId="{6382F5E9-76A0-4D19-8295-BFF3597DDBFE}" srcId="{BE43B51A-0461-434E-9AE3-FFC24C3A9024}" destId="{D280EB85-C260-426B-AC34-39F46204295D}" srcOrd="4" destOrd="0" parTransId="{FEFE4F32-5436-48A1-8556-B8559C5F915A}" sibTransId="{99A65767-BE4F-4D33-B544-3A2A17954D71}"/>
    <dgm:cxn modelId="{E7D6CCF2-3918-437F-9791-21B6E07F3372}" type="presOf" srcId="{289ABF10-FA11-4BC2-A59E-FAF537387EC5}" destId="{6B77AD25-B49C-4DAF-86C6-19458AC7CDC8}" srcOrd="0" destOrd="0" presId="urn:microsoft.com/office/officeart/2005/8/layout/lProcess2"/>
    <dgm:cxn modelId="{DED0CFF8-76A9-4E71-BBD6-C78357A78701}" type="presOf" srcId="{B143284F-3C0C-431C-8A47-FF85986D41E1}" destId="{087AF660-0B9F-48E3-8D30-70B3101BA965}" srcOrd="0" destOrd="0" presId="urn:microsoft.com/office/officeart/2005/8/layout/lProcess2"/>
    <dgm:cxn modelId="{9A69DE2E-91E1-4CCF-83BC-CE9162C899ED}" type="presParOf" srcId="{02E0DE1E-4B16-4797-8CD9-EB459D5364F8}" destId="{2DFE96A2-58D1-40CA-82DB-585F78FB3C6A}" srcOrd="0" destOrd="0" presId="urn:microsoft.com/office/officeart/2005/8/layout/lProcess2"/>
    <dgm:cxn modelId="{6BBCAAB4-257D-4DEA-A2AA-285033B58D33}" type="presParOf" srcId="{2DFE96A2-58D1-40CA-82DB-585F78FB3C6A}" destId="{6B77AD25-B49C-4DAF-86C6-19458AC7CDC8}" srcOrd="0" destOrd="0" presId="urn:microsoft.com/office/officeart/2005/8/layout/lProcess2"/>
    <dgm:cxn modelId="{77256A5F-2E76-4722-AD57-560D487EC116}" type="presParOf" srcId="{2DFE96A2-58D1-40CA-82DB-585F78FB3C6A}" destId="{ACFF567F-C88C-4807-9F37-8899376C1FF8}" srcOrd="1" destOrd="0" presId="urn:microsoft.com/office/officeart/2005/8/layout/lProcess2"/>
    <dgm:cxn modelId="{7D1C5331-27F1-47C1-B901-7AFA7211BB31}" type="presParOf" srcId="{2DFE96A2-58D1-40CA-82DB-585F78FB3C6A}" destId="{D651B988-3D78-4D50-8B97-4040EB12C311}" srcOrd="2" destOrd="0" presId="urn:microsoft.com/office/officeart/2005/8/layout/lProcess2"/>
    <dgm:cxn modelId="{2B2A7D88-BC63-498E-9D1B-4F5E6D76DA8A}" type="presParOf" srcId="{D651B988-3D78-4D50-8B97-4040EB12C311}" destId="{289236D6-34E9-40B9-B98F-8C911BAC0CE7}" srcOrd="0" destOrd="0" presId="urn:microsoft.com/office/officeart/2005/8/layout/lProcess2"/>
    <dgm:cxn modelId="{4B63F378-5CB7-47E1-A0A0-CF5C16C6B0DC}" type="presParOf" srcId="{289236D6-34E9-40B9-B98F-8C911BAC0CE7}" destId="{28F66359-0F17-4391-A424-BFD3550B63D6}" srcOrd="0" destOrd="0" presId="urn:microsoft.com/office/officeart/2005/8/layout/lProcess2"/>
    <dgm:cxn modelId="{EFE31D80-B3B3-459E-8747-69358DEDFD32}" type="presParOf" srcId="{289236D6-34E9-40B9-B98F-8C911BAC0CE7}" destId="{D92F07F8-0733-4124-8E95-CAF1D27C48BE}" srcOrd="1" destOrd="0" presId="urn:microsoft.com/office/officeart/2005/8/layout/lProcess2"/>
    <dgm:cxn modelId="{AA9BBDD4-001A-477E-9E33-603C8E942534}" type="presParOf" srcId="{289236D6-34E9-40B9-B98F-8C911BAC0CE7}" destId="{CB00C13D-F4F4-400F-8E91-EB11D37AE022}" srcOrd="2" destOrd="0" presId="urn:microsoft.com/office/officeart/2005/8/layout/lProcess2"/>
    <dgm:cxn modelId="{66C93FCB-E16C-45E3-B945-C36EEAF61CA0}" type="presParOf" srcId="{289236D6-34E9-40B9-B98F-8C911BAC0CE7}" destId="{089CF64D-11E2-4619-9B34-70A384D6F6B3}" srcOrd="3" destOrd="0" presId="urn:microsoft.com/office/officeart/2005/8/layout/lProcess2"/>
    <dgm:cxn modelId="{53A46BCD-3E54-48A6-94FA-BBB59A5B721D}" type="presParOf" srcId="{289236D6-34E9-40B9-B98F-8C911BAC0CE7}" destId="{087AF660-0B9F-48E3-8D30-70B3101BA965}" srcOrd="4" destOrd="0" presId="urn:microsoft.com/office/officeart/2005/8/layout/lProcess2"/>
    <dgm:cxn modelId="{2EA5C778-9A22-49F4-91EA-24EF90F2F73C}" type="presParOf" srcId="{02E0DE1E-4B16-4797-8CD9-EB459D5364F8}" destId="{74B30E00-7162-45C9-BC01-BD71E6FBAEC1}" srcOrd="1" destOrd="0" presId="urn:microsoft.com/office/officeart/2005/8/layout/lProcess2"/>
    <dgm:cxn modelId="{42EE5772-117F-4130-91E0-9BC77881E8EE}" type="presParOf" srcId="{02E0DE1E-4B16-4797-8CD9-EB459D5364F8}" destId="{D02651C7-8B1B-400E-A8D6-802239DA115E}" srcOrd="2" destOrd="0" presId="urn:microsoft.com/office/officeart/2005/8/layout/lProcess2"/>
    <dgm:cxn modelId="{3C42F9C5-7421-435F-AB11-9BC96170B81F}" type="presParOf" srcId="{D02651C7-8B1B-400E-A8D6-802239DA115E}" destId="{43BA2B91-B951-471F-BA48-99E9406B0D66}" srcOrd="0" destOrd="0" presId="urn:microsoft.com/office/officeart/2005/8/layout/lProcess2"/>
    <dgm:cxn modelId="{0629D32D-562D-48F5-9737-B6E880E3C136}" type="presParOf" srcId="{D02651C7-8B1B-400E-A8D6-802239DA115E}" destId="{B24F3065-6D58-4214-9E73-2575618B63E2}" srcOrd="1" destOrd="0" presId="urn:microsoft.com/office/officeart/2005/8/layout/lProcess2"/>
    <dgm:cxn modelId="{479F0028-1A0D-438F-A8D4-629321781B50}" type="presParOf" srcId="{D02651C7-8B1B-400E-A8D6-802239DA115E}" destId="{A038F26B-17B9-4990-A5EB-37DDABEFA0FE}" srcOrd="2" destOrd="0" presId="urn:microsoft.com/office/officeart/2005/8/layout/lProcess2"/>
    <dgm:cxn modelId="{1261AA57-017B-4566-9DBA-5C95BCC0637A}" type="presParOf" srcId="{A038F26B-17B9-4990-A5EB-37DDABEFA0FE}" destId="{33F45938-6CA0-4AF9-AE0D-8F1EDD4BE114}" srcOrd="0" destOrd="0" presId="urn:microsoft.com/office/officeart/2005/8/layout/lProcess2"/>
    <dgm:cxn modelId="{B7A11E2A-19C3-457B-B97E-C79A63B583AC}" type="presParOf" srcId="{33F45938-6CA0-4AF9-AE0D-8F1EDD4BE114}" destId="{2B65B828-D953-4907-B111-B41E77B274C2}" srcOrd="0" destOrd="0" presId="urn:microsoft.com/office/officeart/2005/8/layout/lProcess2"/>
    <dgm:cxn modelId="{201F1927-2107-422A-916E-62F5E1D0CE73}" type="presParOf" srcId="{33F45938-6CA0-4AF9-AE0D-8F1EDD4BE114}" destId="{B18C506F-6EF7-4B31-882C-66804F38F492}" srcOrd="1" destOrd="0" presId="urn:microsoft.com/office/officeart/2005/8/layout/lProcess2"/>
    <dgm:cxn modelId="{77F3EFD1-71D3-4C5C-BE23-FB63C8BA6064}" type="presParOf" srcId="{33F45938-6CA0-4AF9-AE0D-8F1EDD4BE114}" destId="{22A66779-7E2C-4739-AA42-60DB3948DD4A}" srcOrd="2" destOrd="0" presId="urn:microsoft.com/office/officeart/2005/8/layout/lProcess2"/>
    <dgm:cxn modelId="{F348CDAD-47CF-43B4-B88A-03CE8822094A}" type="presParOf" srcId="{33F45938-6CA0-4AF9-AE0D-8F1EDD4BE114}" destId="{A8F20FE0-1BAB-411A-A8D7-72FFEE95B45D}" srcOrd="3" destOrd="0" presId="urn:microsoft.com/office/officeart/2005/8/layout/lProcess2"/>
    <dgm:cxn modelId="{7FFF5B9A-2D1C-4505-B82F-72AE7E24C54D}" type="presParOf" srcId="{33F45938-6CA0-4AF9-AE0D-8F1EDD4BE114}" destId="{296F2F91-6CB8-4474-8A04-D097A0056D05}" srcOrd="4" destOrd="0" presId="urn:microsoft.com/office/officeart/2005/8/layout/lProcess2"/>
    <dgm:cxn modelId="{60D7D3F0-6F8A-465E-BE9E-E6E20A2A0F1F}" type="presParOf" srcId="{02E0DE1E-4B16-4797-8CD9-EB459D5364F8}" destId="{45FC26DB-50A5-41F9-BAE4-480F96473207}" srcOrd="3" destOrd="0" presId="urn:microsoft.com/office/officeart/2005/8/layout/lProcess2"/>
    <dgm:cxn modelId="{1CF1B6E2-9EC0-4531-9FA1-25384EF3FC01}" type="presParOf" srcId="{02E0DE1E-4B16-4797-8CD9-EB459D5364F8}" destId="{CBF8D286-BBC9-4225-8628-003BB17ECCCD}" srcOrd="4" destOrd="0" presId="urn:microsoft.com/office/officeart/2005/8/layout/lProcess2"/>
    <dgm:cxn modelId="{D0CB8BC6-058A-4F61-9B64-3E7CAF33665D}" type="presParOf" srcId="{CBF8D286-BBC9-4225-8628-003BB17ECCCD}" destId="{6B77C86E-995A-414C-9C53-A08A1468D0D6}" srcOrd="0" destOrd="0" presId="urn:microsoft.com/office/officeart/2005/8/layout/lProcess2"/>
    <dgm:cxn modelId="{09D7CC1C-36EF-47C4-9B52-88061E6C59BB}" type="presParOf" srcId="{CBF8D286-BBC9-4225-8628-003BB17ECCCD}" destId="{0D9A5507-F5AF-4B05-9E46-F17F5DA0E627}" srcOrd="1" destOrd="0" presId="urn:microsoft.com/office/officeart/2005/8/layout/lProcess2"/>
    <dgm:cxn modelId="{951AE594-CAB1-4073-BE28-93B34D1972D2}" type="presParOf" srcId="{CBF8D286-BBC9-4225-8628-003BB17ECCCD}" destId="{92DE31E4-4E08-43F5-BA92-55DEA9C7C81B}" srcOrd="2" destOrd="0" presId="urn:microsoft.com/office/officeart/2005/8/layout/lProcess2"/>
    <dgm:cxn modelId="{50A93EC9-5426-4653-80BF-6B7D4E9E2031}" type="presParOf" srcId="{92DE31E4-4E08-43F5-BA92-55DEA9C7C81B}" destId="{1C4A2926-69A5-43CF-BF65-2D1F87DE79E9}" srcOrd="0" destOrd="0" presId="urn:microsoft.com/office/officeart/2005/8/layout/lProcess2"/>
    <dgm:cxn modelId="{EBD0CBC1-EC1B-4C90-8EAA-A604B31E0579}" type="presParOf" srcId="{1C4A2926-69A5-43CF-BF65-2D1F87DE79E9}" destId="{BA040E28-29AE-4D44-9D46-B2930D98B400}" srcOrd="0" destOrd="0" presId="urn:microsoft.com/office/officeart/2005/8/layout/lProcess2"/>
    <dgm:cxn modelId="{936040BD-7DE5-4FAF-AEFA-780754AB412A}" type="presParOf" srcId="{1C4A2926-69A5-43CF-BF65-2D1F87DE79E9}" destId="{13099D81-F5F6-427B-9CCA-AB4AC8649D6E}" srcOrd="1" destOrd="0" presId="urn:microsoft.com/office/officeart/2005/8/layout/lProcess2"/>
    <dgm:cxn modelId="{F0D5109B-275C-4148-9F44-FB79DE2B5364}" type="presParOf" srcId="{1C4A2926-69A5-43CF-BF65-2D1F87DE79E9}" destId="{E320004C-F58C-46B9-B33E-CFF91C4F1268}" srcOrd="2" destOrd="0" presId="urn:microsoft.com/office/officeart/2005/8/layout/lProcess2"/>
    <dgm:cxn modelId="{EF37E3CD-75A3-4D52-A750-A953C843B176}" type="presParOf" srcId="{1C4A2926-69A5-43CF-BF65-2D1F87DE79E9}" destId="{0E44721E-7C79-47AF-A26D-598671CA2B95}" srcOrd="3" destOrd="0" presId="urn:microsoft.com/office/officeart/2005/8/layout/lProcess2"/>
    <dgm:cxn modelId="{3C39F60D-FDAE-4F33-B42D-5F52BC83D705}" type="presParOf" srcId="{1C4A2926-69A5-43CF-BF65-2D1F87DE79E9}" destId="{2B2AC084-B4F5-4A84-9C4B-823FAE0C2967}" srcOrd="4" destOrd="0" presId="urn:microsoft.com/office/officeart/2005/8/layout/lProcess2"/>
    <dgm:cxn modelId="{332AD8EB-88DE-447B-ADC1-4A87300BABDF}" type="presParOf" srcId="{1C4A2926-69A5-43CF-BF65-2D1F87DE79E9}" destId="{A68293B5-7828-48C4-950C-8B960F32F2EA}" srcOrd="5" destOrd="0" presId="urn:microsoft.com/office/officeart/2005/8/layout/lProcess2"/>
    <dgm:cxn modelId="{02B5073C-009A-4327-8588-DD1C3458BDC0}" type="presParOf" srcId="{1C4A2926-69A5-43CF-BF65-2D1F87DE79E9}" destId="{B51E1D6F-7253-4CCF-8B24-AEF8230C8999}" srcOrd="6" destOrd="0" presId="urn:microsoft.com/office/officeart/2005/8/layout/lProcess2"/>
    <dgm:cxn modelId="{3D17D25E-B223-42E2-876B-F1E26403BE90}" type="presParOf" srcId="{1C4A2926-69A5-43CF-BF65-2D1F87DE79E9}" destId="{032481CB-8FF6-4B0C-BEFA-552787A454E2}" srcOrd="7" destOrd="0" presId="urn:microsoft.com/office/officeart/2005/8/layout/lProcess2"/>
    <dgm:cxn modelId="{FB81DFBC-A0AE-4CAC-AED2-8F8A39B1728F}" type="presParOf" srcId="{1C4A2926-69A5-43CF-BF65-2D1F87DE79E9}" destId="{1A1CFAA4-17BE-4ACF-BE91-6F8AB35653BC}" srcOrd="8" destOrd="0" presId="urn:microsoft.com/office/officeart/2005/8/layout/lProcess2"/>
    <dgm:cxn modelId="{11E9F957-8358-41E4-B05C-EF99AF2FF204}" type="presParOf" srcId="{02E0DE1E-4B16-4797-8CD9-EB459D5364F8}" destId="{89476150-128D-4AF3-B760-F44E5946E25C}" srcOrd="5" destOrd="0" presId="urn:microsoft.com/office/officeart/2005/8/layout/lProcess2"/>
    <dgm:cxn modelId="{9401C6D4-C318-4C12-BED2-68AD09E451A3}" type="presParOf" srcId="{02E0DE1E-4B16-4797-8CD9-EB459D5364F8}" destId="{E4ED7F3C-4DAC-4AFE-9021-B2D36A4C542D}" srcOrd="6" destOrd="0" presId="urn:microsoft.com/office/officeart/2005/8/layout/lProcess2"/>
    <dgm:cxn modelId="{2CB4F20D-2B6D-4303-9185-7D2DCFB5DA72}" type="presParOf" srcId="{E4ED7F3C-4DAC-4AFE-9021-B2D36A4C542D}" destId="{5B5CDA2E-564B-41E0-9259-27FADDEB272C}" srcOrd="0" destOrd="0" presId="urn:microsoft.com/office/officeart/2005/8/layout/lProcess2"/>
    <dgm:cxn modelId="{FD3B93C7-C53D-4ECB-A94D-B9657293B49F}" type="presParOf" srcId="{E4ED7F3C-4DAC-4AFE-9021-B2D36A4C542D}" destId="{0D742DF8-B771-438C-9A2B-FD21B712A275}" srcOrd="1" destOrd="0" presId="urn:microsoft.com/office/officeart/2005/8/layout/lProcess2"/>
    <dgm:cxn modelId="{2B800892-5450-4F38-93EF-53D0861CE256}" type="presParOf" srcId="{E4ED7F3C-4DAC-4AFE-9021-B2D36A4C542D}" destId="{3060E5C9-B8AD-4E1F-9923-936DCC64302F}" srcOrd="2" destOrd="0" presId="urn:microsoft.com/office/officeart/2005/8/layout/lProcess2"/>
    <dgm:cxn modelId="{1B3A6D8E-5039-4FD5-85A9-9DC7416CEBAC}" type="presParOf" srcId="{3060E5C9-B8AD-4E1F-9923-936DCC64302F}" destId="{5884F523-8B6A-41F6-9090-011AF88C97AB}" srcOrd="0" destOrd="0" presId="urn:microsoft.com/office/officeart/2005/8/layout/lProcess2"/>
    <dgm:cxn modelId="{7F2ED7D1-C30C-46FA-A34B-92566D62EC11}" type="presParOf" srcId="{5884F523-8B6A-41F6-9090-011AF88C97AB}" destId="{80462D93-B830-4E59-9434-9E1FA749F2E0}" srcOrd="0" destOrd="0" presId="urn:microsoft.com/office/officeart/2005/8/layout/lProcess2"/>
    <dgm:cxn modelId="{CD9849BB-E517-4626-AE69-414DBF269568}" type="presParOf" srcId="{5884F523-8B6A-41F6-9090-011AF88C97AB}" destId="{193E1411-8D02-4D29-92BC-C1C046852E20}" srcOrd="1" destOrd="0" presId="urn:microsoft.com/office/officeart/2005/8/layout/lProcess2"/>
    <dgm:cxn modelId="{BACD71CE-8DFA-47B3-A0E7-9673A8DD12DE}" type="presParOf" srcId="{5884F523-8B6A-41F6-9090-011AF88C97AB}" destId="{E8FB555B-6B94-4B5A-8923-ECA02D52683B}" srcOrd="2" destOrd="0" presId="urn:microsoft.com/office/officeart/2005/8/layout/lProcess2"/>
    <dgm:cxn modelId="{C3F05C88-33D3-4634-A31A-A31D14E2284C}" type="presParOf" srcId="{5884F523-8B6A-41F6-9090-011AF88C97AB}" destId="{AEDF4B08-BF8C-4350-B7BE-D33A6C7EBCFE}" srcOrd="3" destOrd="0" presId="urn:microsoft.com/office/officeart/2005/8/layout/lProcess2"/>
    <dgm:cxn modelId="{EF5E844E-D583-44EE-9813-4E0E7EF7FD3A}" type="presParOf" srcId="{5884F523-8B6A-41F6-9090-011AF88C97AB}" destId="{0333CCA4-FC3E-4EDC-915C-BF8238D97DAA}"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2F8765-1BA4-4551-9450-ACCCF98BA48C}"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CF34EB02-C296-410C-BFFD-8957C8B1873E}">
      <dgm:prSet/>
      <dgm:spPr>
        <a:solidFill>
          <a:srgbClr val="003D60"/>
        </a:solidFill>
      </dgm:spPr>
      <dgm:t>
        <a:bodyPr/>
        <a:lstStyle/>
        <a:p>
          <a:pPr>
            <a:lnSpc>
              <a:spcPct val="150000"/>
            </a:lnSpc>
          </a:pPr>
          <a:r>
            <a:rPr lang="en-GB">
              <a:latin typeface="Aptos" panose="020B0004020202020204" pitchFamily="34" charset="0"/>
            </a:rPr>
            <a:t>Searching for literature using keywords</a:t>
          </a:r>
        </a:p>
      </dgm:t>
    </dgm:pt>
    <dgm:pt modelId="{4D30A184-8FB9-4657-9C44-53607FC7D7DA}" type="parTrans" cxnId="{6AE08870-605E-4C02-8156-D975800EE34C}">
      <dgm:prSet/>
      <dgm:spPr/>
      <dgm:t>
        <a:bodyPr/>
        <a:lstStyle/>
        <a:p>
          <a:pPr>
            <a:lnSpc>
              <a:spcPct val="150000"/>
            </a:lnSpc>
          </a:pPr>
          <a:endParaRPr lang="en-GB">
            <a:latin typeface="Aptos" panose="020B0004020202020204" pitchFamily="34" charset="0"/>
          </a:endParaRPr>
        </a:p>
      </dgm:t>
    </dgm:pt>
    <dgm:pt modelId="{475254FB-00AC-4073-AD4B-A0B8247C08DB}" type="sibTrans" cxnId="{6AE08870-605E-4C02-8156-D975800EE34C}">
      <dgm:prSet/>
      <dgm:spPr/>
      <dgm:t>
        <a:bodyPr/>
        <a:lstStyle/>
        <a:p>
          <a:pPr>
            <a:lnSpc>
              <a:spcPct val="150000"/>
            </a:lnSpc>
          </a:pPr>
          <a:endParaRPr lang="en-GB">
            <a:latin typeface="Aptos" panose="020B0004020202020204" pitchFamily="34" charset="0"/>
          </a:endParaRPr>
        </a:p>
      </dgm:t>
    </dgm:pt>
    <dgm:pt modelId="{E881BA2B-7C99-44DE-8325-461CF26A909D}">
      <dgm:prSet/>
      <dgm:spPr>
        <a:solidFill>
          <a:srgbClr val="003D60"/>
        </a:solidFill>
      </dgm:spPr>
      <dgm:t>
        <a:bodyPr/>
        <a:lstStyle/>
        <a:p>
          <a:pPr>
            <a:lnSpc>
              <a:spcPct val="150000"/>
            </a:lnSpc>
          </a:pPr>
          <a:r>
            <a:rPr lang="en-GB" dirty="0">
              <a:latin typeface="Aptos" panose="020B0004020202020204" pitchFamily="34" charset="0"/>
            </a:rPr>
            <a:t>Using basic inclusion and exclusion criteria to choose useful sources</a:t>
          </a:r>
        </a:p>
      </dgm:t>
    </dgm:pt>
    <dgm:pt modelId="{6465B250-58A5-48A9-A10A-69006788F16F}" type="parTrans" cxnId="{F0700760-5827-4756-A27D-590373B028D5}">
      <dgm:prSet/>
      <dgm:spPr/>
      <dgm:t>
        <a:bodyPr/>
        <a:lstStyle/>
        <a:p>
          <a:pPr>
            <a:lnSpc>
              <a:spcPct val="150000"/>
            </a:lnSpc>
          </a:pPr>
          <a:endParaRPr lang="en-GB">
            <a:latin typeface="Aptos" panose="020B0004020202020204" pitchFamily="34" charset="0"/>
          </a:endParaRPr>
        </a:p>
      </dgm:t>
    </dgm:pt>
    <dgm:pt modelId="{B9E3511D-42A1-4FF8-A046-3B20191C2972}" type="sibTrans" cxnId="{F0700760-5827-4756-A27D-590373B028D5}">
      <dgm:prSet/>
      <dgm:spPr/>
      <dgm:t>
        <a:bodyPr/>
        <a:lstStyle/>
        <a:p>
          <a:pPr>
            <a:lnSpc>
              <a:spcPct val="150000"/>
            </a:lnSpc>
          </a:pPr>
          <a:endParaRPr lang="en-GB">
            <a:latin typeface="Aptos" panose="020B0004020202020204" pitchFamily="34" charset="0"/>
          </a:endParaRPr>
        </a:p>
      </dgm:t>
    </dgm:pt>
    <dgm:pt modelId="{CF4FFC47-828D-471A-A7C9-749D0F318DE8}">
      <dgm:prSet/>
      <dgm:spPr>
        <a:solidFill>
          <a:srgbClr val="003D60"/>
        </a:solidFill>
      </dgm:spPr>
      <dgm:t>
        <a:bodyPr/>
        <a:lstStyle/>
        <a:p>
          <a:pPr>
            <a:lnSpc>
              <a:spcPct val="150000"/>
            </a:lnSpc>
          </a:pPr>
          <a:r>
            <a:rPr lang="en-GB">
              <a:latin typeface="Aptos" panose="020B0004020202020204" pitchFamily="34" charset="0"/>
            </a:rPr>
            <a:t>Creating a simple results table with authors, aims, methods, and key findings</a:t>
          </a:r>
        </a:p>
      </dgm:t>
    </dgm:pt>
    <dgm:pt modelId="{F71C0417-85FC-44CA-A649-B41700427383}" type="parTrans" cxnId="{613DF3F4-93BA-46A7-9531-31B3ADB3E578}">
      <dgm:prSet/>
      <dgm:spPr/>
      <dgm:t>
        <a:bodyPr/>
        <a:lstStyle/>
        <a:p>
          <a:pPr>
            <a:lnSpc>
              <a:spcPct val="150000"/>
            </a:lnSpc>
          </a:pPr>
          <a:endParaRPr lang="en-GB">
            <a:latin typeface="Aptos" panose="020B0004020202020204" pitchFamily="34" charset="0"/>
          </a:endParaRPr>
        </a:p>
      </dgm:t>
    </dgm:pt>
    <dgm:pt modelId="{098A2D6E-E386-48D6-8A4D-B0FB64CB4BF9}" type="sibTrans" cxnId="{613DF3F4-93BA-46A7-9531-31B3ADB3E578}">
      <dgm:prSet/>
      <dgm:spPr/>
      <dgm:t>
        <a:bodyPr/>
        <a:lstStyle/>
        <a:p>
          <a:pPr>
            <a:lnSpc>
              <a:spcPct val="150000"/>
            </a:lnSpc>
          </a:pPr>
          <a:endParaRPr lang="en-GB">
            <a:latin typeface="Aptos" panose="020B0004020202020204" pitchFamily="34" charset="0"/>
          </a:endParaRPr>
        </a:p>
      </dgm:t>
    </dgm:pt>
    <dgm:pt modelId="{96C6118F-1C59-414A-AC17-023C29EB37EF}">
      <dgm:prSet/>
      <dgm:spPr>
        <a:solidFill>
          <a:srgbClr val="003D60"/>
        </a:solidFill>
      </dgm:spPr>
      <dgm:t>
        <a:bodyPr/>
        <a:lstStyle/>
        <a:p>
          <a:pPr>
            <a:lnSpc>
              <a:spcPct val="150000"/>
            </a:lnSpc>
          </a:pPr>
          <a:r>
            <a:rPr lang="en-GB" dirty="0">
              <a:latin typeface="Aptos" panose="020B0004020202020204" pitchFamily="34" charset="0"/>
            </a:rPr>
            <a:t>Starting to identify patterns or recurring ideas (early theme development)</a:t>
          </a:r>
        </a:p>
      </dgm:t>
    </dgm:pt>
    <dgm:pt modelId="{93DB0120-3CA1-450C-BDC8-8FA28BCA3629}" type="parTrans" cxnId="{82B753B0-8A8E-49EB-8412-BDADAF83EC35}">
      <dgm:prSet/>
      <dgm:spPr/>
      <dgm:t>
        <a:bodyPr/>
        <a:lstStyle/>
        <a:p>
          <a:pPr>
            <a:lnSpc>
              <a:spcPct val="150000"/>
            </a:lnSpc>
          </a:pPr>
          <a:endParaRPr lang="en-GB">
            <a:latin typeface="Aptos" panose="020B0004020202020204" pitchFamily="34" charset="0"/>
          </a:endParaRPr>
        </a:p>
      </dgm:t>
    </dgm:pt>
    <dgm:pt modelId="{0DC25040-632E-425A-B40E-E7860766FCCA}" type="sibTrans" cxnId="{82B753B0-8A8E-49EB-8412-BDADAF83EC35}">
      <dgm:prSet/>
      <dgm:spPr/>
      <dgm:t>
        <a:bodyPr/>
        <a:lstStyle/>
        <a:p>
          <a:pPr>
            <a:lnSpc>
              <a:spcPct val="150000"/>
            </a:lnSpc>
          </a:pPr>
          <a:endParaRPr lang="en-GB">
            <a:latin typeface="Aptos" panose="020B0004020202020204" pitchFamily="34" charset="0"/>
          </a:endParaRPr>
        </a:p>
      </dgm:t>
    </dgm:pt>
    <dgm:pt modelId="{ACE33863-9D61-4085-96AC-CFE742F1D898}">
      <dgm:prSet/>
      <dgm:spPr>
        <a:solidFill>
          <a:srgbClr val="003D60"/>
        </a:solidFill>
      </dgm:spPr>
      <dgm:t>
        <a:bodyPr/>
        <a:lstStyle/>
        <a:p>
          <a:pPr>
            <a:lnSpc>
              <a:spcPct val="150000"/>
            </a:lnSpc>
          </a:pPr>
          <a:r>
            <a:rPr lang="en-GB">
              <a:latin typeface="Aptos" panose="020B0004020202020204" pitchFamily="34" charset="0"/>
            </a:rPr>
            <a:t>Citing and referencing correctly using Harvard style</a:t>
          </a:r>
        </a:p>
      </dgm:t>
    </dgm:pt>
    <dgm:pt modelId="{A55E888F-6E71-4799-8B28-FA9AAB9A1361}" type="parTrans" cxnId="{F2096E93-9610-4A18-B0D3-23E0FDABBD52}">
      <dgm:prSet/>
      <dgm:spPr/>
      <dgm:t>
        <a:bodyPr/>
        <a:lstStyle/>
        <a:p>
          <a:pPr>
            <a:lnSpc>
              <a:spcPct val="150000"/>
            </a:lnSpc>
          </a:pPr>
          <a:endParaRPr lang="en-GB">
            <a:latin typeface="Aptos" panose="020B0004020202020204" pitchFamily="34" charset="0"/>
          </a:endParaRPr>
        </a:p>
      </dgm:t>
    </dgm:pt>
    <dgm:pt modelId="{007065A8-29BC-4A03-B5FD-5FE044087A2B}" type="sibTrans" cxnId="{F2096E93-9610-4A18-B0D3-23E0FDABBD52}">
      <dgm:prSet/>
      <dgm:spPr/>
      <dgm:t>
        <a:bodyPr/>
        <a:lstStyle/>
        <a:p>
          <a:pPr>
            <a:lnSpc>
              <a:spcPct val="150000"/>
            </a:lnSpc>
          </a:pPr>
          <a:endParaRPr lang="en-GB">
            <a:latin typeface="Aptos" panose="020B0004020202020204" pitchFamily="34" charset="0"/>
          </a:endParaRPr>
        </a:p>
      </dgm:t>
    </dgm:pt>
    <dgm:pt modelId="{3FC956E6-F4F0-4E94-87CD-845B9885F246}">
      <dgm:prSet/>
      <dgm:spPr>
        <a:solidFill>
          <a:srgbClr val="003D60"/>
        </a:solidFill>
      </dgm:spPr>
      <dgm:t>
        <a:bodyPr/>
        <a:lstStyle/>
        <a:p>
          <a:pPr>
            <a:lnSpc>
              <a:spcPct val="150000"/>
            </a:lnSpc>
          </a:pPr>
          <a:r>
            <a:rPr lang="en-GB">
              <a:latin typeface="Aptos" panose="020B0004020202020204" pitchFamily="34" charset="0"/>
            </a:rPr>
            <a:t>Learning to judge whether a source was trustworthy or not</a:t>
          </a:r>
        </a:p>
      </dgm:t>
    </dgm:pt>
    <dgm:pt modelId="{994E7454-F1DA-412E-8085-6271E32EF158}" type="parTrans" cxnId="{5710762B-1B46-4FC4-974C-D1C07D674A8B}">
      <dgm:prSet/>
      <dgm:spPr/>
      <dgm:t>
        <a:bodyPr/>
        <a:lstStyle/>
        <a:p>
          <a:pPr>
            <a:lnSpc>
              <a:spcPct val="150000"/>
            </a:lnSpc>
          </a:pPr>
          <a:endParaRPr lang="en-GB">
            <a:latin typeface="Aptos" panose="020B0004020202020204" pitchFamily="34" charset="0"/>
          </a:endParaRPr>
        </a:p>
      </dgm:t>
    </dgm:pt>
    <dgm:pt modelId="{B5DBAEC2-0FA4-4EFA-8323-DE7BB157FCB0}" type="sibTrans" cxnId="{5710762B-1B46-4FC4-974C-D1C07D674A8B}">
      <dgm:prSet/>
      <dgm:spPr/>
      <dgm:t>
        <a:bodyPr/>
        <a:lstStyle/>
        <a:p>
          <a:pPr>
            <a:lnSpc>
              <a:spcPct val="150000"/>
            </a:lnSpc>
          </a:pPr>
          <a:endParaRPr lang="en-GB">
            <a:latin typeface="Aptos" panose="020B0004020202020204" pitchFamily="34" charset="0"/>
          </a:endParaRPr>
        </a:p>
      </dgm:t>
    </dgm:pt>
    <dgm:pt modelId="{F05C9EEE-56DA-445D-B36E-F9BA9CAD71BD}" type="pres">
      <dgm:prSet presAssocID="{032F8765-1BA4-4551-9450-ACCCF98BA48C}" presName="Name0" presStyleCnt="0">
        <dgm:presLayoutVars>
          <dgm:dir/>
          <dgm:resizeHandles val="exact"/>
        </dgm:presLayoutVars>
      </dgm:prSet>
      <dgm:spPr/>
    </dgm:pt>
    <dgm:pt modelId="{302EF638-342F-4DAA-864D-CBCEA4AFD974}" type="pres">
      <dgm:prSet presAssocID="{CF34EB02-C296-410C-BFFD-8957C8B1873E}" presName="node" presStyleLbl="node1" presStyleIdx="0" presStyleCnt="6">
        <dgm:presLayoutVars>
          <dgm:bulletEnabled val="1"/>
        </dgm:presLayoutVars>
      </dgm:prSet>
      <dgm:spPr/>
    </dgm:pt>
    <dgm:pt modelId="{BFDE14ED-6E42-40D6-A395-247FDDF5A614}" type="pres">
      <dgm:prSet presAssocID="{475254FB-00AC-4073-AD4B-A0B8247C08DB}" presName="sibTrans" presStyleLbl="sibTrans2D1" presStyleIdx="0" presStyleCnt="5"/>
      <dgm:spPr/>
    </dgm:pt>
    <dgm:pt modelId="{D62C28C8-9372-4116-B39C-A4C973D73721}" type="pres">
      <dgm:prSet presAssocID="{475254FB-00AC-4073-AD4B-A0B8247C08DB}" presName="connectorText" presStyleLbl="sibTrans2D1" presStyleIdx="0" presStyleCnt="5"/>
      <dgm:spPr/>
    </dgm:pt>
    <dgm:pt modelId="{F0785207-8CD4-43D7-AA93-74346AF38015}" type="pres">
      <dgm:prSet presAssocID="{E881BA2B-7C99-44DE-8325-461CF26A909D}" presName="node" presStyleLbl="node1" presStyleIdx="1" presStyleCnt="6">
        <dgm:presLayoutVars>
          <dgm:bulletEnabled val="1"/>
        </dgm:presLayoutVars>
      </dgm:prSet>
      <dgm:spPr/>
    </dgm:pt>
    <dgm:pt modelId="{8B88CBCD-A1E3-4B61-8714-1438339EFD4C}" type="pres">
      <dgm:prSet presAssocID="{B9E3511D-42A1-4FF8-A046-3B20191C2972}" presName="sibTrans" presStyleLbl="sibTrans2D1" presStyleIdx="1" presStyleCnt="5"/>
      <dgm:spPr/>
    </dgm:pt>
    <dgm:pt modelId="{436D9BD8-BD55-41C5-98D3-091229079C94}" type="pres">
      <dgm:prSet presAssocID="{B9E3511D-42A1-4FF8-A046-3B20191C2972}" presName="connectorText" presStyleLbl="sibTrans2D1" presStyleIdx="1" presStyleCnt="5"/>
      <dgm:spPr/>
    </dgm:pt>
    <dgm:pt modelId="{083DAF8C-C01D-43A5-B1FF-DE5FD015E25E}" type="pres">
      <dgm:prSet presAssocID="{CF4FFC47-828D-471A-A7C9-749D0F318DE8}" presName="node" presStyleLbl="node1" presStyleIdx="2" presStyleCnt="6">
        <dgm:presLayoutVars>
          <dgm:bulletEnabled val="1"/>
        </dgm:presLayoutVars>
      </dgm:prSet>
      <dgm:spPr/>
    </dgm:pt>
    <dgm:pt modelId="{27523EDD-1E04-44A2-8D73-25D1E1B1E684}" type="pres">
      <dgm:prSet presAssocID="{098A2D6E-E386-48D6-8A4D-B0FB64CB4BF9}" presName="sibTrans" presStyleLbl="sibTrans2D1" presStyleIdx="2" presStyleCnt="5"/>
      <dgm:spPr/>
    </dgm:pt>
    <dgm:pt modelId="{7C958412-4558-4CC5-B690-804A323AB470}" type="pres">
      <dgm:prSet presAssocID="{098A2D6E-E386-48D6-8A4D-B0FB64CB4BF9}" presName="connectorText" presStyleLbl="sibTrans2D1" presStyleIdx="2" presStyleCnt="5"/>
      <dgm:spPr/>
    </dgm:pt>
    <dgm:pt modelId="{179F5224-1792-4741-8E30-D45B43297764}" type="pres">
      <dgm:prSet presAssocID="{96C6118F-1C59-414A-AC17-023C29EB37EF}" presName="node" presStyleLbl="node1" presStyleIdx="3" presStyleCnt="6">
        <dgm:presLayoutVars>
          <dgm:bulletEnabled val="1"/>
        </dgm:presLayoutVars>
      </dgm:prSet>
      <dgm:spPr/>
    </dgm:pt>
    <dgm:pt modelId="{8F68DF2F-6456-43A6-A4DA-E4146AD79E58}" type="pres">
      <dgm:prSet presAssocID="{0DC25040-632E-425A-B40E-E7860766FCCA}" presName="sibTrans" presStyleLbl="sibTrans2D1" presStyleIdx="3" presStyleCnt="5"/>
      <dgm:spPr/>
    </dgm:pt>
    <dgm:pt modelId="{106B8C6D-E67E-4C40-8EC1-9626F4328B0A}" type="pres">
      <dgm:prSet presAssocID="{0DC25040-632E-425A-B40E-E7860766FCCA}" presName="connectorText" presStyleLbl="sibTrans2D1" presStyleIdx="3" presStyleCnt="5"/>
      <dgm:spPr/>
    </dgm:pt>
    <dgm:pt modelId="{E77640CC-9D30-4207-939B-C8F2BF994DEB}" type="pres">
      <dgm:prSet presAssocID="{ACE33863-9D61-4085-96AC-CFE742F1D898}" presName="node" presStyleLbl="node1" presStyleIdx="4" presStyleCnt="6">
        <dgm:presLayoutVars>
          <dgm:bulletEnabled val="1"/>
        </dgm:presLayoutVars>
      </dgm:prSet>
      <dgm:spPr/>
    </dgm:pt>
    <dgm:pt modelId="{8EF77629-09A4-43DC-B0C6-E548A11E7069}" type="pres">
      <dgm:prSet presAssocID="{007065A8-29BC-4A03-B5FD-5FE044087A2B}" presName="sibTrans" presStyleLbl="sibTrans2D1" presStyleIdx="4" presStyleCnt="5"/>
      <dgm:spPr/>
    </dgm:pt>
    <dgm:pt modelId="{39B819B3-8B31-4C74-BD25-061494D99FFE}" type="pres">
      <dgm:prSet presAssocID="{007065A8-29BC-4A03-B5FD-5FE044087A2B}" presName="connectorText" presStyleLbl="sibTrans2D1" presStyleIdx="4" presStyleCnt="5"/>
      <dgm:spPr/>
    </dgm:pt>
    <dgm:pt modelId="{D0A5D1F9-902E-42CE-A927-EA8DD2A06B68}" type="pres">
      <dgm:prSet presAssocID="{3FC956E6-F4F0-4E94-87CD-845B9885F246}" presName="node" presStyleLbl="node1" presStyleIdx="5" presStyleCnt="6">
        <dgm:presLayoutVars>
          <dgm:bulletEnabled val="1"/>
        </dgm:presLayoutVars>
      </dgm:prSet>
      <dgm:spPr/>
    </dgm:pt>
  </dgm:ptLst>
  <dgm:cxnLst>
    <dgm:cxn modelId="{4581A40C-0D67-4E15-934B-5A4961EA2711}" type="presOf" srcId="{3FC956E6-F4F0-4E94-87CD-845B9885F246}" destId="{D0A5D1F9-902E-42CE-A927-EA8DD2A06B68}" srcOrd="0" destOrd="0" presId="urn:microsoft.com/office/officeart/2005/8/layout/process1"/>
    <dgm:cxn modelId="{EA920818-01BA-4D32-9F90-B2AD8E1F3BA0}" type="presOf" srcId="{E881BA2B-7C99-44DE-8325-461CF26A909D}" destId="{F0785207-8CD4-43D7-AA93-74346AF38015}" srcOrd="0" destOrd="0" presId="urn:microsoft.com/office/officeart/2005/8/layout/process1"/>
    <dgm:cxn modelId="{5710762B-1B46-4FC4-974C-D1C07D674A8B}" srcId="{032F8765-1BA4-4551-9450-ACCCF98BA48C}" destId="{3FC956E6-F4F0-4E94-87CD-845B9885F246}" srcOrd="5" destOrd="0" parTransId="{994E7454-F1DA-412E-8085-6271E32EF158}" sibTransId="{B5DBAEC2-0FA4-4EFA-8323-DE7BB157FCB0}"/>
    <dgm:cxn modelId="{5ADA302D-73E4-4017-8C5B-6574CC89A132}" type="presOf" srcId="{B9E3511D-42A1-4FF8-A046-3B20191C2972}" destId="{436D9BD8-BD55-41C5-98D3-091229079C94}" srcOrd="1" destOrd="0" presId="urn:microsoft.com/office/officeart/2005/8/layout/process1"/>
    <dgm:cxn modelId="{932FF934-5882-4260-BDD6-3D34C3FDE029}" type="presOf" srcId="{475254FB-00AC-4073-AD4B-A0B8247C08DB}" destId="{D62C28C8-9372-4116-B39C-A4C973D73721}" srcOrd="1" destOrd="0" presId="urn:microsoft.com/office/officeart/2005/8/layout/process1"/>
    <dgm:cxn modelId="{D64DBE35-5806-415F-BB3F-231DAD2BC6CF}" type="presOf" srcId="{007065A8-29BC-4A03-B5FD-5FE044087A2B}" destId="{39B819B3-8B31-4C74-BD25-061494D99FFE}" srcOrd="1" destOrd="0" presId="urn:microsoft.com/office/officeart/2005/8/layout/process1"/>
    <dgm:cxn modelId="{F7B4A45C-F0D2-425E-9BE7-CA5C7F2FD2F6}" type="presOf" srcId="{CF4FFC47-828D-471A-A7C9-749D0F318DE8}" destId="{083DAF8C-C01D-43A5-B1FF-DE5FD015E25E}" srcOrd="0" destOrd="0" presId="urn:microsoft.com/office/officeart/2005/8/layout/process1"/>
    <dgm:cxn modelId="{F0700760-5827-4756-A27D-590373B028D5}" srcId="{032F8765-1BA4-4551-9450-ACCCF98BA48C}" destId="{E881BA2B-7C99-44DE-8325-461CF26A909D}" srcOrd="1" destOrd="0" parTransId="{6465B250-58A5-48A9-A10A-69006788F16F}" sibTransId="{B9E3511D-42A1-4FF8-A046-3B20191C2972}"/>
    <dgm:cxn modelId="{FAFC2D6D-E2BD-40CA-B004-778B081872B0}" type="presOf" srcId="{0DC25040-632E-425A-B40E-E7860766FCCA}" destId="{106B8C6D-E67E-4C40-8EC1-9626F4328B0A}" srcOrd="1" destOrd="0" presId="urn:microsoft.com/office/officeart/2005/8/layout/process1"/>
    <dgm:cxn modelId="{6AE08870-605E-4C02-8156-D975800EE34C}" srcId="{032F8765-1BA4-4551-9450-ACCCF98BA48C}" destId="{CF34EB02-C296-410C-BFFD-8957C8B1873E}" srcOrd="0" destOrd="0" parTransId="{4D30A184-8FB9-4657-9C44-53607FC7D7DA}" sibTransId="{475254FB-00AC-4073-AD4B-A0B8247C08DB}"/>
    <dgm:cxn modelId="{8EC4908B-D1AD-4FC6-8FE7-8D2DB5CB212B}" type="presOf" srcId="{0DC25040-632E-425A-B40E-E7860766FCCA}" destId="{8F68DF2F-6456-43A6-A4DA-E4146AD79E58}" srcOrd="0" destOrd="0" presId="urn:microsoft.com/office/officeart/2005/8/layout/process1"/>
    <dgm:cxn modelId="{63E37A90-F8AB-4C7F-8099-A08073A26A30}" type="presOf" srcId="{098A2D6E-E386-48D6-8A4D-B0FB64CB4BF9}" destId="{7C958412-4558-4CC5-B690-804A323AB470}" srcOrd="1" destOrd="0" presId="urn:microsoft.com/office/officeart/2005/8/layout/process1"/>
    <dgm:cxn modelId="{9199C491-8EC5-4D48-A767-E1C253450B4E}" type="presOf" srcId="{032F8765-1BA4-4551-9450-ACCCF98BA48C}" destId="{F05C9EEE-56DA-445D-B36E-F9BA9CAD71BD}" srcOrd="0" destOrd="0" presId="urn:microsoft.com/office/officeart/2005/8/layout/process1"/>
    <dgm:cxn modelId="{F2096E93-9610-4A18-B0D3-23E0FDABBD52}" srcId="{032F8765-1BA4-4551-9450-ACCCF98BA48C}" destId="{ACE33863-9D61-4085-96AC-CFE742F1D898}" srcOrd="4" destOrd="0" parTransId="{A55E888F-6E71-4799-8B28-FA9AAB9A1361}" sibTransId="{007065A8-29BC-4A03-B5FD-5FE044087A2B}"/>
    <dgm:cxn modelId="{D564819B-FF1E-4E7A-8ACA-BD2C146BA003}" type="presOf" srcId="{475254FB-00AC-4073-AD4B-A0B8247C08DB}" destId="{BFDE14ED-6E42-40D6-A395-247FDDF5A614}" srcOrd="0" destOrd="0" presId="urn:microsoft.com/office/officeart/2005/8/layout/process1"/>
    <dgm:cxn modelId="{158446A5-9920-4858-AD1A-9E4ACB57FE58}" type="presOf" srcId="{ACE33863-9D61-4085-96AC-CFE742F1D898}" destId="{E77640CC-9D30-4207-939B-C8F2BF994DEB}" srcOrd="0" destOrd="0" presId="urn:microsoft.com/office/officeart/2005/8/layout/process1"/>
    <dgm:cxn modelId="{82B753B0-8A8E-49EB-8412-BDADAF83EC35}" srcId="{032F8765-1BA4-4551-9450-ACCCF98BA48C}" destId="{96C6118F-1C59-414A-AC17-023C29EB37EF}" srcOrd="3" destOrd="0" parTransId="{93DB0120-3CA1-450C-BDC8-8FA28BCA3629}" sibTransId="{0DC25040-632E-425A-B40E-E7860766FCCA}"/>
    <dgm:cxn modelId="{D0AF00B2-47E4-467C-941B-04D56D614472}" type="presOf" srcId="{96C6118F-1C59-414A-AC17-023C29EB37EF}" destId="{179F5224-1792-4741-8E30-D45B43297764}" srcOrd="0" destOrd="0" presId="urn:microsoft.com/office/officeart/2005/8/layout/process1"/>
    <dgm:cxn modelId="{602D7EBA-1921-46B4-AC30-4F4DB0725C16}" type="presOf" srcId="{B9E3511D-42A1-4FF8-A046-3B20191C2972}" destId="{8B88CBCD-A1E3-4B61-8714-1438339EFD4C}" srcOrd="0" destOrd="0" presId="urn:microsoft.com/office/officeart/2005/8/layout/process1"/>
    <dgm:cxn modelId="{11A3B2BF-A1E7-4A35-93BF-D106A38DAF30}" type="presOf" srcId="{CF34EB02-C296-410C-BFFD-8957C8B1873E}" destId="{302EF638-342F-4DAA-864D-CBCEA4AFD974}" srcOrd="0" destOrd="0" presId="urn:microsoft.com/office/officeart/2005/8/layout/process1"/>
    <dgm:cxn modelId="{F77C41C4-9983-4BA7-9AD8-9F11AA87311D}" type="presOf" srcId="{007065A8-29BC-4A03-B5FD-5FE044087A2B}" destId="{8EF77629-09A4-43DC-B0C6-E548A11E7069}" srcOrd="0" destOrd="0" presId="urn:microsoft.com/office/officeart/2005/8/layout/process1"/>
    <dgm:cxn modelId="{002FC5DD-AF51-4417-90BD-D97FCA964EAC}" type="presOf" srcId="{098A2D6E-E386-48D6-8A4D-B0FB64CB4BF9}" destId="{27523EDD-1E04-44A2-8D73-25D1E1B1E684}" srcOrd="0" destOrd="0" presId="urn:microsoft.com/office/officeart/2005/8/layout/process1"/>
    <dgm:cxn modelId="{613DF3F4-93BA-46A7-9531-31B3ADB3E578}" srcId="{032F8765-1BA4-4551-9450-ACCCF98BA48C}" destId="{CF4FFC47-828D-471A-A7C9-749D0F318DE8}" srcOrd="2" destOrd="0" parTransId="{F71C0417-85FC-44CA-A649-B41700427383}" sibTransId="{098A2D6E-E386-48D6-8A4D-B0FB64CB4BF9}"/>
    <dgm:cxn modelId="{71A02AA0-3B7D-426D-9CD8-86331042ADFF}" type="presParOf" srcId="{F05C9EEE-56DA-445D-B36E-F9BA9CAD71BD}" destId="{302EF638-342F-4DAA-864D-CBCEA4AFD974}" srcOrd="0" destOrd="0" presId="urn:microsoft.com/office/officeart/2005/8/layout/process1"/>
    <dgm:cxn modelId="{91A85BDD-8550-422F-8CF6-204B8D8D3DF6}" type="presParOf" srcId="{F05C9EEE-56DA-445D-B36E-F9BA9CAD71BD}" destId="{BFDE14ED-6E42-40D6-A395-247FDDF5A614}" srcOrd="1" destOrd="0" presId="urn:microsoft.com/office/officeart/2005/8/layout/process1"/>
    <dgm:cxn modelId="{CE4CDFE2-2CFC-41E1-BE87-2ACF11FCC832}" type="presParOf" srcId="{BFDE14ED-6E42-40D6-A395-247FDDF5A614}" destId="{D62C28C8-9372-4116-B39C-A4C973D73721}" srcOrd="0" destOrd="0" presId="urn:microsoft.com/office/officeart/2005/8/layout/process1"/>
    <dgm:cxn modelId="{6BC12238-17F2-49F5-946F-061B90D28CEF}" type="presParOf" srcId="{F05C9EEE-56DA-445D-B36E-F9BA9CAD71BD}" destId="{F0785207-8CD4-43D7-AA93-74346AF38015}" srcOrd="2" destOrd="0" presId="urn:microsoft.com/office/officeart/2005/8/layout/process1"/>
    <dgm:cxn modelId="{045EF84F-757B-4BFE-9CDD-C838CE8820D5}" type="presParOf" srcId="{F05C9EEE-56DA-445D-B36E-F9BA9CAD71BD}" destId="{8B88CBCD-A1E3-4B61-8714-1438339EFD4C}" srcOrd="3" destOrd="0" presId="urn:microsoft.com/office/officeart/2005/8/layout/process1"/>
    <dgm:cxn modelId="{3134C80D-4FB0-48F8-9046-1D257DD8444B}" type="presParOf" srcId="{8B88CBCD-A1E3-4B61-8714-1438339EFD4C}" destId="{436D9BD8-BD55-41C5-98D3-091229079C94}" srcOrd="0" destOrd="0" presId="urn:microsoft.com/office/officeart/2005/8/layout/process1"/>
    <dgm:cxn modelId="{7F227A30-3231-421E-9506-63AAFC76BF58}" type="presParOf" srcId="{F05C9EEE-56DA-445D-B36E-F9BA9CAD71BD}" destId="{083DAF8C-C01D-43A5-B1FF-DE5FD015E25E}" srcOrd="4" destOrd="0" presId="urn:microsoft.com/office/officeart/2005/8/layout/process1"/>
    <dgm:cxn modelId="{8177D640-4CF5-4326-B44F-E02570E427E4}" type="presParOf" srcId="{F05C9EEE-56DA-445D-B36E-F9BA9CAD71BD}" destId="{27523EDD-1E04-44A2-8D73-25D1E1B1E684}" srcOrd="5" destOrd="0" presId="urn:microsoft.com/office/officeart/2005/8/layout/process1"/>
    <dgm:cxn modelId="{37FD975F-EB35-42AD-9925-B4EC8764C92D}" type="presParOf" srcId="{27523EDD-1E04-44A2-8D73-25D1E1B1E684}" destId="{7C958412-4558-4CC5-B690-804A323AB470}" srcOrd="0" destOrd="0" presId="urn:microsoft.com/office/officeart/2005/8/layout/process1"/>
    <dgm:cxn modelId="{82D4DCDE-4F4B-4376-BC33-856787E73793}" type="presParOf" srcId="{F05C9EEE-56DA-445D-B36E-F9BA9CAD71BD}" destId="{179F5224-1792-4741-8E30-D45B43297764}" srcOrd="6" destOrd="0" presId="urn:microsoft.com/office/officeart/2005/8/layout/process1"/>
    <dgm:cxn modelId="{6E72B223-167F-4E59-B727-64D2C41E5E39}" type="presParOf" srcId="{F05C9EEE-56DA-445D-B36E-F9BA9CAD71BD}" destId="{8F68DF2F-6456-43A6-A4DA-E4146AD79E58}" srcOrd="7" destOrd="0" presId="urn:microsoft.com/office/officeart/2005/8/layout/process1"/>
    <dgm:cxn modelId="{5E92F52D-FCD0-4764-BD63-C2CC3B59952C}" type="presParOf" srcId="{8F68DF2F-6456-43A6-A4DA-E4146AD79E58}" destId="{106B8C6D-E67E-4C40-8EC1-9626F4328B0A}" srcOrd="0" destOrd="0" presId="urn:microsoft.com/office/officeart/2005/8/layout/process1"/>
    <dgm:cxn modelId="{1458AB5D-B3B2-42C1-A0C3-837DAF5F83BC}" type="presParOf" srcId="{F05C9EEE-56DA-445D-B36E-F9BA9CAD71BD}" destId="{E77640CC-9D30-4207-939B-C8F2BF994DEB}" srcOrd="8" destOrd="0" presId="urn:microsoft.com/office/officeart/2005/8/layout/process1"/>
    <dgm:cxn modelId="{C5380BF9-420C-4102-8437-99C0BABED47A}" type="presParOf" srcId="{F05C9EEE-56DA-445D-B36E-F9BA9CAD71BD}" destId="{8EF77629-09A4-43DC-B0C6-E548A11E7069}" srcOrd="9" destOrd="0" presId="urn:microsoft.com/office/officeart/2005/8/layout/process1"/>
    <dgm:cxn modelId="{FFA8FEE2-CE13-4BB7-8B95-5D2E3A249C34}" type="presParOf" srcId="{8EF77629-09A4-43DC-B0C6-E548A11E7069}" destId="{39B819B3-8B31-4C74-BD25-061494D99FFE}" srcOrd="0" destOrd="0" presId="urn:microsoft.com/office/officeart/2005/8/layout/process1"/>
    <dgm:cxn modelId="{142DBA67-AA65-4E86-B91B-E425F98E60C8}" type="presParOf" srcId="{F05C9EEE-56DA-445D-B36E-F9BA9CAD71BD}" destId="{D0A5D1F9-902E-42CE-A927-EA8DD2A06B68}"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713077-2919-4425-8E77-F3ECB74F86FC}" type="doc">
      <dgm:prSet loTypeId="urn:microsoft.com/office/officeart/2005/8/layout/vList5" loCatId="list" qsTypeId="urn:microsoft.com/office/officeart/2005/8/quickstyle/simple1" qsCatId="simple" csTypeId="urn:microsoft.com/office/officeart/2005/8/colors/accent1_4" csCatId="accent1" phldr="1"/>
      <dgm:spPr/>
      <dgm:t>
        <a:bodyPr/>
        <a:lstStyle/>
        <a:p>
          <a:endParaRPr lang="en-GB"/>
        </a:p>
      </dgm:t>
    </dgm:pt>
    <dgm:pt modelId="{73432531-92E7-4322-B478-01CAABC7DA6D}">
      <dgm:prSet custT="1"/>
      <dgm:spPr>
        <a:solidFill>
          <a:srgbClr val="003D60"/>
        </a:solidFill>
      </dgm:spPr>
      <dgm:t>
        <a:bodyPr/>
        <a:lstStyle/>
        <a:p>
          <a:r>
            <a:rPr lang="en-GB" sz="1600" b="1" dirty="0">
              <a:latin typeface="Aptos" panose="020B0004020202020204" pitchFamily="34" charset="0"/>
            </a:rPr>
            <a:t>Literature Search Strategy (Structured)</a:t>
          </a:r>
        </a:p>
      </dgm:t>
    </dgm:pt>
    <dgm:pt modelId="{5EBAB232-A0DF-433B-80BA-39E44D5B80EF}" type="parTrans" cxnId="{DDA89805-6C46-49A8-B5FE-1380BEE7CAE9}">
      <dgm:prSet/>
      <dgm:spPr/>
      <dgm:t>
        <a:bodyPr/>
        <a:lstStyle/>
        <a:p>
          <a:endParaRPr lang="en-GB">
            <a:latin typeface="Aptos" panose="020B0004020202020204" pitchFamily="34" charset="0"/>
          </a:endParaRPr>
        </a:p>
      </dgm:t>
    </dgm:pt>
    <dgm:pt modelId="{61BCE9EE-CD19-4AEA-A5AC-EBD35C3D87E9}" type="sibTrans" cxnId="{DDA89805-6C46-49A8-B5FE-1380BEE7CAE9}">
      <dgm:prSet/>
      <dgm:spPr/>
      <dgm:t>
        <a:bodyPr/>
        <a:lstStyle/>
        <a:p>
          <a:endParaRPr lang="en-GB">
            <a:latin typeface="Aptos" panose="020B0004020202020204" pitchFamily="34" charset="0"/>
          </a:endParaRPr>
        </a:p>
      </dgm:t>
    </dgm:pt>
    <dgm:pt modelId="{A78DA305-5917-49AC-90A5-F304B650ABD6}">
      <dgm:prSet custT="1"/>
      <dgm:spPr>
        <a:solidFill>
          <a:srgbClr val="003D60"/>
        </a:solidFill>
      </dgm:spPr>
      <dgm:t>
        <a:bodyPr/>
        <a:lstStyle/>
        <a:p>
          <a:r>
            <a:rPr lang="en-GB" sz="1600" b="1" dirty="0">
              <a:latin typeface="Aptos" panose="020B0004020202020204" pitchFamily="34" charset="0"/>
            </a:rPr>
            <a:t>Inclusion and Exclusion Criteria (Justified)</a:t>
          </a:r>
        </a:p>
      </dgm:t>
    </dgm:pt>
    <dgm:pt modelId="{21160D88-4771-4532-8339-E2EB4BCB5555}" type="parTrans" cxnId="{11B51AB2-B49E-4E87-BEE5-E2314CD3A2D7}">
      <dgm:prSet/>
      <dgm:spPr/>
      <dgm:t>
        <a:bodyPr/>
        <a:lstStyle/>
        <a:p>
          <a:endParaRPr lang="en-GB">
            <a:latin typeface="Aptos" panose="020B0004020202020204" pitchFamily="34" charset="0"/>
          </a:endParaRPr>
        </a:p>
      </dgm:t>
    </dgm:pt>
    <dgm:pt modelId="{89851377-553D-4B0D-ABBD-2D0B98F40429}" type="sibTrans" cxnId="{11B51AB2-B49E-4E87-BEE5-E2314CD3A2D7}">
      <dgm:prSet/>
      <dgm:spPr/>
      <dgm:t>
        <a:bodyPr/>
        <a:lstStyle/>
        <a:p>
          <a:endParaRPr lang="en-GB">
            <a:latin typeface="Aptos" panose="020B0004020202020204" pitchFamily="34" charset="0"/>
          </a:endParaRPr>
        </a:p>
      </dgm:t>
    </dgm:pt>
    <dgm:pt modelId="{9B2CC82E-2A53-400D-BF14-CD8612A5D010}">
      <dgm:prSet custT="1"/>
      <dgm:spPr>
        <a:solidFill>
          <a:srgbClr val="003D60"/>
        </a:solidFill>
      </dgm:spPr>
      <dgm:t>
        <a:bodyPr/>
        <a:lstStyle/>
        <a:p>
          <a:r>
            <a:rPr lang="en-GB" sz="1600" b="1" dirty="0">
              <a:latin typeface="Aptos" panose="020B0004020202020204" pitchFamily="34" charset="0"/>
            </a:rPr>
            <a:t>Critical Appraisal Using CRAAP</a:t>
          </a:r>
        </a:p>
      </dgm:t>
    </dgm:pt>
    <dgm:pt modelId="{AE48BCEB-C4A7-4ED2-8AFD-B57729D7ED60}" type="parTrans" cxnId="{FD24CCF3-6066-4AA3-92A3-B24141EC6E1F}">
      <dgm:prSet/>
      <dgm:spPr/>
      <dgm:t>
        <a:bodyPr/>
        <a:lstStyle/>
        <a:p>
          <a:endParaRPr lang="en-GB">
            <a:latin typeface="Aptos" panose="020B0004020202020204" pitchFamily="34" charset="0"/>
          </a:endParaRPr>
        </a:p>
      </dgm:t>
    </dgm:pt>
    <dgm:pt modelId="{E3E9EF90-8E4B-4675-9729-07BAF08979B5}" type="sibTrans" cxnId="{FD24CCF3-6066-4AA3-92A3-B24141EC6E1F}">
      <dgm:prSet/>
      <dgm:spPr/>
      <dgm:t>
        <a:bodyPr/>
        <a:lstStyle/>
        <a:p>
          <a:endParaRPr lang="en-GB">
            <a:latin typeface="Aptos" panose="020B0004020202020204" pitchFamily="34" charset="0"/>
          </a:endParaRPr>
        </a:p>
      </dgm:t>
    </dgm:pt>
    <dgm:pt modelId="{FE6385D2-A77A-40D8-831C-27E6CF19BAED}">
      <dgm:prSet custT="1"/>
      <dgm:spPr>
        <a:solidFill>
          <a:srgbClr val="003D60"/>
        </a:solidFill>
      </dgm:spPr>
      <dgm:t>
        <a:bodyPr/>
        <a:lstStyle/>
        <a:p>
          <a:r>
            <a:rPr lang="en-GB" sz="1600" b="1" dirty="0">
              <a:latin typeface="Aptos" panose="020B0004020202020204" pitchFamily="34" charset="0"/>
            </a:rPr>
            <a:t>Literature Tracking and Analysis Workbook </a:t>
          </a:r>
        </a:p>
      </dgm:t>
    </dgm:pt>
    <dgm:pt modelId="{ADB1B459-64A7-4C0B-8BCB-951C0FD9F08C}" type="parTrans" cxnId="{6C26AAFE-9970-4449-95F8-0892E9C4D532}">
      <dgm:prSet/>
      <dgm:spPr/>
      <dgm:t>
        <a:bodyPr/>
        <a:lstStyle/>
        <a:p>
          <a:endParaRPr lang="en-GB">
            <a:latin typeface="Aptos" panose="020B0004020202020204" pitchFamily="34" charset="0"/>
          </a:endParaRPr>
        </a:p>
      </dgm:t>
    </dgm:pt>
    <dgm:pt modelId="{591CEFF0-B971-4864-BF35-36011CF601E2}" type="sibTrans" cxnId="{6C26AAFE-9970-4449-95F8-0892E9C4D532}">
      <dgm:prSet/>
      <dgm:spPr/>
      <dgm:t>
        <a:bodyPr/>
        <a:lstStyle/>
        <a:p>
          <a:endParaRPr lang="en-GB">
            <a:latin typeface="Aptos" panose="020B0004020202020204" pitchFamily="34" charset="0"/>
          </a:endParaRPr>
        </a:p>
      </dgm:t>
    </dgm:pt>
    <dgm:pt modelId="{335BDD95-89DE-400C-AE41-37A5D62520AE}">
      <dgm:prSet/>
      <dgm:spPr/>
      <dgm:t>
        <a:bodyPr/>
        <a:lstStyle/>
        <a:p>
          <a:r>
            <a:rPr lang="en-GB" dirty="0">
              <a:latin typeface="Aptos" panose="020B0004020202020204" pitchFamily="34" charset="0"/>
            </a:rPr>
            <a:t>You’ll create a formal plan outlining how and where you searched (databases), what keywords you used, and how you combined them (Boolean logic). This becomes part of your academic poster and Chapter 3.</a:t>
          </a:r>
        </a:p>
      </dgm:t>
    </dgm:pt>
    <dgm:pt modelId="{00F69D82-0F80-401D-ACBF-F24D5A40835D}" type="parTrans" cxnId="{7D8C13C8-798A-4C7C-B071-D80CA081ECAA}">
      <dgm:prSet/>
      <dgm:spPr/>
      <dgm:t>
        <a:bodyPr/>
        <a:lstStyle/>
        <a:p>
          <a:endParaRPr lang="en-GB">
            <a:latin typeface="Aptos" panose="020B0004020202020204" pitchFamily="34" charset="0"/>
          </a:endParaRPr>
        </a:p>
      </dgm:t>
    </dgm:pt>
    <dgm:pt modelId="{762EE5E7-58A8-47E0-BB73-1D27E32A2BB8}" type="sibTrans" cxnId="{7D8C13C8-798A-4C7C-B071-D80CA081ECAA}">
      <dgm:prSet/>
      <dgm:spPr/>
      <dgm:t>
        <a:bodyPr/>
        <a:lstStyle/>
        <a:p>
          <a:endParaRPr lang="en-GB">
            <a:latin typeface="Aptos" panose="020B0004020202020204" pitchFamily="34" charset="0"/>
          </a:endParaRPr>
        </a:p>
      </dgm:t>
    </dgm:pt>
    <dgm:pt modelId="{37F98004-8BDF-4093-8734-D5419B9CD70E}">
      <dgm:prSet/>
      <dgm:spPr/>
      <dgm:t>
        <a:bodyPr/>
        <a:lstStyle/>
        <a:p>
          <a:r>
            <a:rPr lang="en-GB">
              <a:latin typeface="Aptos" panose="020B0004020202020204" pitchFamily="34" charset="0"/>
            </a:rPr>
            <a:t>You </a:t>
          </a:r>
          <a:r>
            <a:rPr lang="en-GB" dirty="0">
              <a:latin typeface="Aptos" panose="020B0004020202020204" pitchFamily="34" charset="0"/>
            </a:rPr>
            <a:t>won’t just decide what to include: you’ll explain why. Your criteria need to be clear, purposeful, and based on your research question.</a:t>
          </a:r>
        </a:p>
      </dgm:t>
    </dgm:pt>
    <dgm:pt modelId="{93DCCA29-B142-4D2E-BDFC-072192AC66F2}" type="parTrans" cxnId="{9387A024-6C2C-4498-9252-D3E889A55D19}">
      <dgm:prSet/>
      <dgm:spPr/>
      <dgm:t>
        <a:bodyPr/>
        <a:lstStyle/>
        <a:p>
          <a:endParaRPr lang="en-GB">
            <a:latin typeface="Aptos" panose="020B0004020202020204" pitchFamily="34" charset="0"/>
          </a:endParaRPr>
        </a:p>
      </dgm:t>
    </dgm:pt>
    <dgm:pt modelId="{073B1C1A-3905-46B8-8AA4-68B422EF62CC}" type="sibTrans" cxnId="{9387A024-6C2C-4498-9252-D3E889A55D19}">
      <dgm:prSet/>
      <dgm:spPr/>
      <dgm:t>
        <a:bodyPr/>
        <a:lstStyle/>
        <a:p>
          <a:endParaRPr lang="en-GB">
            <a:latin typeface="Aptos" panose="020B0004020202020204" pitchFamily="34" charset="0"/>
          </a:endParaRPr>
        </a:p>
      </dgm:t>
    </dgm:pt>
    <dgm:pt modelId="{3181517C-4957-4B05-8F20-3478A03F3F99}">
      <dgm:prSet/>
      <dgm:spPr/>
      <dgm:t>
        <a:bodyPr/>
        <a:lstStyle/>
        <a:p>
          <a:r>
            <a:rPr lang="en-GB" dirty="0">
              <a:latin typeface="Aptos" panose="020B0004020202020204" pitchFamily="34" charset="0"/>
            </a:rPr>
            <a:t>Instead of simply judging a source as ‘good’ or ‘bad’, you’ll apply the CRAAP Test (Currency, Relevance, Authority, Accuracy, Purpose) to formally evaluate the quality of each article and decide whether to use it.</a:t>
          </a:r>
        </a:p>
      </dgm:t>
    </dgm:pt>
    <dgm:pt modelId="{DBD821FC-985B-4486-AED6-102D3AC975BB}" type="parTrans" cxnId="{351E3B21-0AC3-4FE5-B480-A97D13710A0B}">
      <dgm:prSet/>
      <dgm:spPr/>
      <dgm:t>
        <a:bodyPr/>
        <a:lstStyle/>
        <a:p>
          <a:endParaRPr lang="en-GB">
            <a:latin typeface="Aptos" panose="020B0004020202020204" pitchFamily="34" charset="0"/>
          </a:endParaRPr>
        </a:p>
      </dgm:t>
    </dgm:pt>
    <dgm:pt modelId="{E5672FE6-72E7-4C85-AD12-79A214F1BBE1}" type="sibTrans" cxnId="{351E3B21-0AC3-4FE5-B480-A97D13710A0B}">
      <dgm:prSet/>
      <dgm:spPr/>
      <dgm:t>
        <a:bodyPr/>
        <a:lstStyle/>
        <a:p>
          <a:endParaRPr lang="en-GB">
            <a:latin typeface="Aptos" panose="020B0004020202020204" pitchFamily="34" charset="0"/>
          </a:endParaRPr>
        </a:p>
      </dgm:t>
    </dgm:pt>
    <dgm:pt modelId="{DF8C7249-0268-455F-BB5E-C79C11BF4B7B}">
      <dgm:prSet/>
      <dgm:spPr/>
      <dgm:t>
        <a:bodyPr/>
        <a:lstStyle/>
        <a:p>
          <a:r>
            <a:rPr lang="en-GB" dirty="0">
              <a:latin typeface="Aptos" panose="020B0004020202020204" pitchFamily="34" charset="0"/>
            </a:rPr>
            <a:t>You will record, evaluate and organise your literature using the workbook, including CRAAP evaluation and detailed analysis of your strongest studies.</a:t>
          </a:r>
        </a:p>
      </dgm:t>
    </dgm:pt>
    <dgm:pt modelId="{8FB5E33A-61B4-4199-B7AD-73C0BE23644A}" type="sibTrans" cxnId="{C5B75B31-0503-48BB-BD6D-130D1A55DEB4}">
      <dgm:prSet/>
      <dgm:spPr/>
      <dgm:t>
        <a:bodyPr/>
        <a:lstStyle/>
        <a:p>
          <a:endParaRPr lang="en-GB">
            <a:latin typeface="Aptos" panose="020B0004020202020204" pitchFamily="34" charset="0"/>
          </a:endParaRPr>
        </a:p>
      </dgm:t>
    </dgm:pt>
    <dgm:pt modelId="{C36615DB-FFD9-47A7-B155-392A7AF6F074}" type="parTrans" cxnId="{C5B75B31-0503-48BB-BD6D-130D1A55DEB4}">
      <dgm:prSet/>
      <dgm:spPr/>
      <dgm:t>
        <a:bodyPr/>
        <a:lstStyle/>
        <a:p>
          <a:endParaRPr lang="en-GB">
            <a:latin typeface="Aptos" panose="020B0004020202020204" pitchFamily="34" charset="0"/>
          </a:endParaRPr>
        </a:p>
      </dgm:t>
    </dgm:pt>
    <dgm:pt modelId="{563CEA36-08F1-4F15-A750-63D98832F325}" type="pres">
      <dgm:prSet presAssocID="{19713077-2919-4425-8E77-F3ECB74F86FC}" presName="Name0" presStyleCnt="0">
        <dgm:presLayoutVars>
          <dgm:dir/>
          <dgm:animLvl val="lvl"/>
          <dgm:resizeHandles val="exact"/>
        </dgm:presLayoutVars>
      </dgm:prSet>
      <dgm:spPr/>
    </dgm:pt>
    <dgm:pt modelId="{48839C6D-CCCA-43DC-8D1D-7915633075CC}" type="pres">
      <dgm:prSet presAssocID="{73432531-92E7-4322-B478-01CAABC7DA6D}" presName="linNode" presStyleCnt="0"/>
      <dgm:spPr/>
    </dgm:pt>
    <dgm:pt modelId="{75E6A5F1-0CE5-4348-8FFA-BCB3A8D539BA}" type="pres">
      <dgm:prSet presAssocID="{73432531-92E7-4322-B478-01CAABC7DA6D}" presName="parentText" presStyleLbl="node1" presStyleIdx="0" presStyleCnt="4" custScaleX="83492">
        <dgm:presLayoutVars>
          <dgm:chMax val="1"/>
          <dgm:bulletEnabled val="1"/>
        </dgm:presLayoutVars>
      </dgm:prSet>
      <dgm:spPr/>
    </dgm:pt>
    <dgm:pt modelId="{5104DC18-1242-417C-A236-520703ACF806}" type="pres">
      <dgm:prSet presAssocID="{73432531-92E7-4322-B478-01CAABC7DA6D}" presName="descendantText" presStyleLbl="alignAccFollowNode1" presStyleIdx="0" presStyleCnt="4" custScaleX="124145">
        <dgm:presLayoutVars>
          <dgm:bulletEnabled val="1"/>
        </dgm:presLayoutVars>
      </dgm:prSet>
      <dgm:spPr/>
    </dgm:pt>
    <dgm:pt modelId="{D8457012-358B-4425-8755-6BABBC448DF0}" type="pres">
      <dgm:prSet presAssocID="{61BCE9EE-CD19-4AEA-A5AC-EBD35C3D87E9}" presName="sp" presStyleCnt="0"/>
      <dgm:spPr/>
    </dgm:pt>
    <dgm:pt modelId="{DA3DD21B-3B50-4089-A1E5-3FB3DE5ECE4F}" type="pres">
      <dgm:prSet presAssocID="{A78DA305-5917-49AC-90A5-F304B650ABD6}" presName="linNode" presStyleCnt="0"/>
      <dgm:spPr/>
    </dgm:pt>
    <dgm:pt modelId="{AC9FEBBA-D324-40D5-8681-C88C65E8E897}" type="pres">
      <dgm:prSet presAssocID="{A78DA305-5917-49AC-90A5-F304B650ABD6}" presName="parentText" presStyleLbl="node1" presStyleIdx="1" presStyleCnt="4" custScaleX="83492">
        <dgm:presLayoutVars>
          <dgm:chMax val="1"/>
          <dgm:bulletEnabled val="1"/>
        </dgm:presLayoutVars>
      </dgm:prSet>
      <dgm:spPr/>
    </dgm:pt>
    <dgm:pt modelId="{316BAC36-060C-4DCC-9C6D-392F7C181811}" type="pres">
      <dgm:prSet presAssocID="{A78DA305-5917-49AC-90A5-F304B650ABD6}" presName="descendantText" presStyleLbl="alignAccFollowNode1" presStyleIdx="1" presStyleCnt="4" custScaleX="124145">
        <dgm:presLayoutVars>
          <dgm:bulletEnabled val="1"/>
        </dgm:presLayoutVars>
      </dgm:prSet>
      <dgm:spPr/>
    </dgm:pt>
    <dgm:pt modelId="{BD0A0F05-8076-463A-B55C-EC0EA0485034}" type="pres">
      <dgm:prSet presAssocID="{89851377-553D-4B0D-ABBD-2D0B98F40429}" presName="sp" presStyleCnt="0"/>
      <dgm:spPr/>
    </dgm:pt>
    <dgm:pt modelId="{C493C462-4CC6-416D-9744-C084B93882F8}" type="pres">
      <dgm:prSet presAssocID="{9B2CC82E-2A53-400D-BF14-CD8612A5D010}" presName="linNode" presStyleCnt="0"/>
      <dgm:spPr/>
    </dgm:pt>
    <dgm:pt modelId="{70F9E302-14C8-4D18-84FB-B036FB6BE9E4}" type="pres">
      <dgm:prSet presAssocID="{9B2CC82E-2A53-400D-BF14-CD8612A5D010}" presName="parentText" presStyleLbl="node1" presStyleIdx="2" presStyleCnt="4" custScaleX="83492">
        <dgm:presLayoutVars>
          <dgm:chMax val="1"/>
          <dgm:bulletEnabled val="1"/>
        </dgm:presLayoutVars>
      </dgm:prSet>
      <dgm:spPr/>
    </dgm:pt>
    <dgm:pt modelId="{E61E9BC9-95F9-471F-BC1D-25E0E1B90091}" type="pres">
      <dgm:prSet presAssocID="{9B2CC82E-2A53-400D-BF14-CD8612A5D010}" presName="descendantText" presStyleLbl="alignAccFollowNode1" presStyleIdx="2" presStyleCnt="4" custScaleX="124145">
        <dgm:presLayoutVars>
          <dgm:bulletEnabled val="1"/>
        </dgm:presLayoutVars>
      </dgm:prSet>
      <dgm:spPr/>
    </dgm:pt>
    <dgm:pt modelId="{EC31EB26-AE06-4DD4-BFE2-96D3CD1E0ADC}" type="pres">
      <dgm:prSet presAssocID="{E3E9EF90-8E4B-4675-9729-07BAF08979B5}" presName="sp" presStyleCnt="0"/>
      <dgm:spPr/>
    </dgm:pt>
    <dgm:pt modelId="{E6F2BA33-08DB-47EC-A7DA-CE39E26FC276}" type="pres">
      <dgm:prSet presAssocID="{FE6385D2-A77A-40D8-831C-27E6CF19BAED}" presName="linNode" presStyleCnt="0"/>
      <dgm:spPr/>
    </dgm:pt>
    <dgm:pt modelId="{357E231A-4045-4A48-A6D9-E020535408F7}" type="pres">
      <dgm:prSet presAssocID="{FE6385D2-A77A-40D8-831C-27E6CF19BAED}" presName="parentText" presStyleLbl="node1" presStyleIdx="3" presStyleCnt="4" custScaleX="83492">
        <dgm:presLayoutVars>
          <dgm:chMax val="1"/>
          <dgm:bulletEnabled val="1"/>
        </dgm:presLayoutVars>
      </dgm:prSet>
      <dgm:spPr/>
    </dgm:pt>
    <dgm:pt modelId="{05BA2FB5-EF36-4211-8350-2055D98A99F7}" type="pres">
      <dgm:prSet presAssocID="{FE6385D2-A77A-40D8-831C-27E6CF19BAED}" presName="descendantText" presStyleLbl="alignAccFollowNode1" presStyleIdx="3" presStyleCnt="4" custScaleX="124145">
        <dgm:presLayoutVars>
          <dgm:bulletEnabled val="1"/>
        </dgm:presLayoutVars>
      </dgm:prSet>
      <dgm:spPr/>
    </dgm:pt>
  </dgm:ptLst>
  <dgm:cxnLst>
    <dgm:cxn modelId="{DDA89805-6C46-49A8-B5FE-1380BEE7CAE9}" srcId="{19713077-2919-4425-8E77-F3ECB74F86FC}" destId="{73432531-92E7-4322-B478-01CAABC7DA6D}" srcOrd="0" destOrd="0" parTransId="{5EBAB232-A0DF-433B-80BA-39E44D5B80EF}" sibTransId="{61BCE9EE-CD19-4AEA-A5AC-EBD35C3D87E9}"/>
    <dgm:cxn modelId="{B430E106-2CEF-4FF5-BBD1-5D9202F03A66}" type="presOf" srcId="{3181517C-4957-4B05-8F20-3478A03F3F99}" destId="{E61E9BC9-95F9-471F-BC1D-25E0E1B90091}" srcOrd="0" destOrd="0" presId="urn:microsoft.com/office/officeart/2005/8/layout/vList5"/>
    <dgm:cxn modelId="{C0DCE513-38ED-44B7-AE87-867631A65492}" type="presOf" srcId="{37F98004-8BDF-4093-8734-D5419B9CD70E}" destId="{316BAC36-060C-4DCC-9C6D-392F7C181811}" srcOrd="0" destOrd="0" presId="urn:microsoft.com/office/officeart/2005/8/layout/vList5"/>
    <dgm:cxn modelId="{0EF9EB1D-D5F2-49D3-A1A7-703243309030}" type="presOf" srcId="{335BDD95-89DE-400C-AE41-37A5D62520AE}" destId="{5104DC18-1242-417C-A236-520703ACF806}" srcOrd="0" destOrd="0" presId="urn:microsoft.com/office/officeart/2005/8/layout/vList5"/>
    <dgm:cxn modelId="{351E3B21-0AC3-4FE5-B480-A97D13710A0B}" srcId="{9B2CC82E-2A53-400D-BF14-CD8612A5D010}" destId="{3181517C-4957-4B05-8F20-3478A03F3F99}" srcOrd="0" destOrd="0" parTransId="{DBD821FC-985B-4486-AED6-102D3AC975BB}" sibTransId="{E5672FE6-72E7-4C85-AD12-79A214F1BBE1}"/>
    <dgm:cxn modelId="{9387A024-6C2C-4498-9252-D3E889A55D19}" srcId="{A78DA305-5917-49AC-90A5-F304B650ABD6}" destId="{37F98004-8BDF-4093-8734-D5419B9CD70E}" srcOrd="0" destOrd="0" parTransId="{93DCCA29-B142-4D2E-BDFC-072192AC66F2}" sibTransId="{073B1C1A-3905-46B8-8AA4-68B422EF62CC}"/>
    <dgm:cxn modelId="{C5B75B31-0503-48BB-BD6D-130D1A55DEB4}" srcId="{FE6385D2-A77A-40D8-831C-27E6CF19BAED}" destId="{DF8C7249-0268-455F-BB5E-C79C11BF4B7B}" srcOrd="0" destOrd="0" parTransId="{C36615DB-FFD9-47A7-B155-392A7AF6F074}" sibTransId="{8FB5E33A-61B4-4199-B7AD-73C0BE23644A}"/>
    <dgm:cxn modelId="{4489D855-F62F-4C5E-B57C-7DC3BC88B25E}" type="presOf" srcId="{9B2CC82E-2A53-400D-BF14-CD8612A5D010}" destId="{70F9E302-14C8-4D18-84FB-B036FB6BE9E4}" srcOrd="0" destOrd="0" presId="urn:microsoft.com/office/officeart/2005/8/layout/vList5"/>
    <dgm:cxn modelId="{5AEB877F-68FC-4C69-8D1D-BA6F7A76D314}" type="presOf" srcId="{73432531-92E7-4322-B478-01CAABC7DA6D}" destId="{75E6A5F1-0CE5-4348-8FFA-BCB3A8D539BA}" srcOrd="0" destOrd="0" presId="urn:microsoft.com/office/officeart/2005/8/layout/vList5"/>
    <dgm:cxn modelId="{AD53B892-0457-42AC-8CEC-E1F1224799B2}" type="presOf" srcId="{FE6385D2-A77A-40D8-831C-27E6CF19BAED}" destId="{357E231A-4045-4A48-A6D9-E020535408F7}" srcOrd="0" destOrd="0" presId="urn:microsoft.com/office/officeart/2005/8/layout/vList5"/>
    <dgm:cxn modelId="{F6AE1C9F-09B3-4696-BFBD-570091851F97}" type="presOf" srcId="{A78DA305-5917-49AC-90A5-F304B650ABD6}" destId="{AC9FEBBA-D324-40D5-8681-C88C65E8E897}" srcOrd="0" destOrd="0" presId="urn:microsoft.com/office/officeart/2005/8/layout/vList5"/>
    <dgm:cxn modelId="{9C7106AA-00D8-4454-82C4-C058644BB28C}" type="presOf" srcId="{19713077-2919-4425-8E77-F3ECB74F86FC}" destId="{563CEA36-08F1-4F15-A750-63D98832F325}" srcOrd="0" destOrd="0" presId="urn:microsoft.com/office/officeart/2005/8/layout/vList5"/>
    <dgm:cxn modelId="{11B51AB2-B49E-4E87-BEE5-E2314CD3A2D7}" srcId="{19713077-2919-4425-8E77-F3ECB74F86FC}" destId="{A78DA305-5917-49AC-90A5-F304B650ABD6}" srcOrd="1" destOrd="0" parTransId="{21160D88-4771-4532-8339-E2EB4BCB5555}" sibTransId="{89851377-553D-4B0D-ABBD-2D0B98F40429}"/>
    <dgm:cxn modelId="{72FB0EB5-D169-4FC2-BDD7-F2CAD57A44F3}" type="presOf" srcId="{DF8C7249-0268-455F-BB5E-C79C11BF4B7B}" destId="{05BA2FB5-EF36-4211-8350-2055D98A99F7}" srcOrd="0" destOrd="0" presId="urn:microsoft.com/office/officeart/2005/8/layout/vList5"/>
    <dgm:cxn modelId="{7D8C13C8-798A-4C7C-B071-D80CA081ECAA}" srcId="{73432531-92E7-4322-B478-01CAABC7DA6D}" destId="{335BDD95-89DE-400C-AE41-37A5D62520AE}" srcOrd="0" destOrd="0" parTransId="{00F69D82-0F80-401D-ACBF-F24D5A40835D}" sibTransId="{762EE5E7-58A8-47E0-BB73-1D27E32A2BB8}"/>
    <dgm:cxn modelId="{FD24CCF3-6066-4AA3-92A3-B24141EC6E1F}" srcId="{19713077-2919-4425-8E77-F3ECB74F86FC}" destId="{9B2CC82E-2A53-400D-BF14-CD8612A5D010}" srcOrd="2" destOrd="0" parTransId="{AE48BCEB-C4A7-4ED2-8AFD-B57729D7ED60}" sibTransId="{E3E9EF90-8E4B-4675-9729-07BAF08979B5}"/>
    <dgm:cxn modelId="{6C26AAFE-9970-4449-95F8-0892E9C4D532}" srcId="{19713077-2919-4425-8E77-F3ECB74F86FC}" destId="{FE6385D2-A77A-40D8-831C-27E6CF19BAED}" srcOrd="3" destOrd="0" parTransId="{ADB1B459-64A7-4C0B-8BCB-951C0FD9F08C}" sibTransId="{591CEFF0-B971-4864-BF35-36011CF601E2}"/>
    <dgm:cxn modelId="{9A0D02B8-FC93-4016-8093-F078379D65EF}" type="presParOf" srcId="{563CEA36-08F1-4F15-A750-63D98832F325}" destId="{48839C6D-CCCA-43DC-8D1D-7915633075CC}" srcOrd="0" destOrd="0" presId="urn:microsoft.com/office/officeart/2005/8/layout/vList5"/>
    <dgm:cxn modelId="{FFF56E26-8200-48A9-A67A-90C0D6088BC5}" type="presParOf" srcId="{48839C6D-CCCA-43DC-8D1D-7915633075CC}" destId="{75E6A5F1-0CE5-4348-8FFA-BCB3A8D539BA}" srcOrd="0" destOrd="0" presId="urn:microsoft.com/office/officeart/2005/8/layout/vList5"/>
    <dgm:cxn modelId="{0B209583-A530-4D55-9469-9350B53A6514}" type="presParOf" srcId="{48839C6D-CCCA-43DC-8D1D-7915633075CC}" destId="{5104DC18-1242-417C-A236-520703ACF806}" srcOrd="1" destOrd="0" presId="urn:microsoft.com/office/officeart/2005/8/layout/vList5"/>
    <dgm:cxn modelId="{EB8B6F22-BE62-45DB-A2DC-D5C773229201}" type="presParOf" srcId="{563CEA36-08F1-4F15-A750-63D98832F325}" destId="{D8457012-358B-4425-8755-6BABBC448DF0}" srcOrd="1" destOrd="0" presId="urn:microsoft.com/office/officeart/2005/8/layout/vList5"/>
    <dgm:cxn modelId="{8E3B3B13-EBD9-431C-BFA9-9A0515AE69A9}" type="presParOf" srcId="{563CEA36-08F1-4F15-A750-63D98832F325}" destId="{DA3DD21B-3B50-4089-A1E5-3FB3DE5ECE4F}" srcOrd="2" destOrd="0" presId="urn:microsoft.com/office/officeart/2005/8/layout/vList5"/>
    <dgm:cxn modelId="{54C953BA-A100-4097-AF9B-AD75664F4EEF}" type="presParOf" srcId="{DA3DD21B-3B50-4089-A1E5-3FB3DE5ECE4F}" destId="{AC9FEBBA-D324-40D5-8681-C88C65E8E897}" srcOrd="0" destOrd="0" presId="urn:microsoft.com/office/officeart/2005/8/layout/vList5"/>
    <dgm:cxn modelId="{4AD0F6FA-59DD-4790-BB95-CE9279800D4D}" type="presParOf" srcId="{DA3DD21B-3B50-4089-A1E5-3FB3DE5ECE4F}" destId="{316BAC36-060C-4DCC-9C6D-392F7C181811}" srcOrd="1" destOrd="0" presId="urn:microsoft.com/office/officeart/2005/8/layout/vList5"/>
    <dgm:cxn modelId="{F69E0734-EF87-4C87-B1AD-F9D68410D879}" type="presParOf" srcId="{563CEA36-08F1-4F15-A750-63D98832F325}" destId="{BD0A0F05-8076-463A-B55C-EC0EA0485034}" srcOrd="3" destOrd="0" presId="urn:microsoft.com/office/officeart/2005/8/layout/vList5"/>
    <dgm:cxn modelId="{DB496E01-3B72-421F-AE41-CD6413C64520}" type="presParOf" srcId="{563CEA36-08F1-4F15-A750-63D98832F325}" destId="{C493C462-4CC6-416D-9744-C084B93882F8}" srcOrd="4" destOrd="0" presId="urn:microsoft.com/office/officeart/2005/8/layout/vList5"/>
    <dgm:cxn modelId="{061DC374-B120-4900-97E4-3DD0EDEFABB3}" type="presParOf" srcId="{C493C462-4CC6-416D-9744-C084B93882F8}" destId="{70F9E302-14C8-4D18-84FB-B036FB6BE9E4}" srcOrd="0" destOrd="0" presId="urn:microsoft.com/office/officeart/2005/8/layout/vList5"/>
    <dgm:cxn modelId="{E37F656C-EEE7-40F1-A580-77558D7DEC5A}" type="presParOf" srcId="{C493C462-4CC6-416D-9744-C084B93882F8}" destId="{E61E9BC9-95F9-471F-BC1D-25E0E1B90091}" srcOrd="1" destOrd="0" presId="urn:microsoft.com/office/officeart/2005/8/layout/vList5"/>
    <dgm:cxn modelId="{6FF2A118-4D3A-4956-8F4B-69B8FF225AE2}" type="presParOf" srcId="{563CEA36-08F1-4F15-A750-63D98832F325}" destId="{EC31EB26-AE06-4DD4-BFE2-96D3CD1E0ADC}" srcOrd="5" destOrd="0" presId="urn:microsoft.com/office/officeart/2005/8/layout/vList5"/>
    <dgm:cxn modelId="{1139778E-2185-4F11-83C3-AA9DDBBF6AB1}" type="presParOf" srcId="{563CEA36-08F1-4F15-A750-63D98832F325}" destId="{E6F2BA33-08DB-47EC-A7DA-CE39E26FC276}" srcOrd="6" destOrd="0" presId="urn:microsoft.com/office/officeart/2005/8/layout/vList5"/>
    <dgm:cxn modelId="{E46182C0-2C34-4E27-8D46-7F7ED4E5A7B5}" type="presParOf" srcId="{E6F2BA33-08DB-47EC-A7DA-CE39E26FC276}" destId="{357E231A-4045-4A48-A6D9-E020535408F7}" srcOrd="0" destOrd="0" presId="urn:microsoft.com/office/officeart/2005/8/layout/vList5"/>
    <dgm:cxn modelId="{D2023A8E-1510-4CA2-9558-3F116EE6DFFC}" type="presParOf" srcId="{E6F2BA33-08DB-47EC-A7DA-CE39E26FC276}" destId="{05BA2FB5-EF36-4211-8350-2055D98A99F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20E3E43-B58C-4760-8E51-DC53826E7A53}"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6FF845F9-BB29-4115-A72F-525EE0993F81}">
      <dgm:prSet/>
      <dgm:spPr>
        <a:solidFill>
          <a:srgbClr val="003D60"/>
        </a:solidFill>
      </dgm:spPr>
      <dgm:t>
        <a:bodyPr/>
        <a:lstStyle/>
        <a:p>
          <a:r>
            <a:rPr lang="en-GB" dirty="0">
              <a:latin typeface="Aptos" panose="020B0004020202020204" pitchFamily="34" charset="0"/>
            </a:rPr>
            <a:t>Re-read your research question</a:t>
          </a:r>
        </a:p>
      </dgm:t>
    </dgm:pt>
    <dgm:pt modelId="{F72E342A-4FCE-4A21-94A0-E926D1F10751}" type="parTrans" cxnId="{EB589B8E-7CC3-438C-A2B1-4F6FC1D1DEE9}">
      <dgm:prSet/>
      <dgm:spPr/>
      <dgm:t>
        <a:bodyPr/>
        <a:lstStyle/>
        <a:p>
          <a:endParaRPr lang="en-GB">
            <a:latin typeface="Aptos" panose="020B0004020202020204" pitchFamily="34" charset="0"/>
          </a:endParaRPr>
        </a:p>
      </dgm:t>
    </dgm:pt>
    <dgm:pt modelId="{EC58F84D-6033-4EEC-A9CA-1FFA229128FD}" type="sibTrans" cxnId="{EB589B8E-7CC3-438C-A2B1-4F6FC1D1DEE9}">
      <dgm:prSet/>
      <dgm:spPr/>
      <dgm:t>
        <a:bodyPr/>
        <a:lstStyle/>
        <a:p>
          <a:endParaRPr lang="en-GB">
            <a:latin typeface="Aptos" panose="020B0004020202020204" pitchFamily="34" charset="0"/>
          </a:endParaRPr>
        </a:p>
      </dgm:t>
    </dgm:pt>
    <dgm:pt modelId="{D00EE0DD-E994-42DB-9115-49F358F89622}">
      <dgm:prSet/>
      <dgm:spPr>
        <a:solidFill>
          <a:srgbClr val="003D60"/>
        </a:solidFill>
      </dgm:spPr>
      <dgm:t>
        <a:bodyPr/>
        <a:lstStyle/>
        <a:p>
          <a:r>
            <a:rPr lang="en-GB" dirty="0">
              <a:latin typeface="Aptos" panose="020B0004020202020204" pitchFamily="34" charset="0"/>
            </a:rPr>
            <a:t>Identify keywords</a:t>
          </a:r>
        </a:p>
      </dgm:t>
    </dgm:pt>
    <dgm:pt modelId="{A7AC32DB-BEE8-4D12-90A6-8ACD8C0B456A}" type="parTrans" cxnId="{38FBB0D1-4193-48E1-895E-434E658CCA4A}">
      <dgm:prSet/>
      <dgm:spPr/>
      <dgm:t>
        <a:bodyPr/>
        <a:lstStyle/>
        <a:p>
          <a:endParaRPr lang="en-GB">
            <a:latin typeface="Aptos" panose="020B0004020202020204" pitchFamily="34" charset="0"/>
          </a:endParaRPr>
        </a:p>
      </dgm:t>
    </dgm:pt>
    <dgm:pt modelId="{D99341B1-2A4D-414C-BD52-4F30BDC37950}" type="sibTrans" cxnId="{38FBB0D1-4193-48E1-895E-434E658CCA4A}">
      <dgm:prSet/>
      <dgm:spPr/>
      <dgm:t>
        <a:bodyPr/>
        <a:lstStyle/>
        <a:p>
          <a:endParaRPr lang="en-GB">
            <a:latin typeface="Aptos" panose="020B0004020202020204" pitchFamily="34" charset="0"/>
          </a:endParaRPr>
        </a:p>
      </dgm:t>
    </dgm:pt>
    <dgm:pt modelId="{4C0E54AA-3C04-472E-9F17-99F3397FB314}">
      <dgm:prSet/>
      <dgm:spPr>
        <a:solidFill>
          <a:srgbClr val="003D60"/>
        </a:solidFill>
      </dgm:spPr>
      <dgm:t>
        <a:bodyPr/>
        <a:lstStyle/>
        <a:p>
          <a:r>
            <a:rPr lang="en-GB" dirty="0">
              <a:latin typeface="Aptos" panose="020B0004020202020204" pitchFamily="34" charset="0"/>
            </a:rPr>
            <a:t>Use Boolean operators</a:t>
          </a:r>
        </a:p>
      </dgm:t>
    </dgm:pt>
    <dgm:pt modelId="{AC2C15A5-AAA3-4B8B-8603-47CB6FA76509}" type="parTrans" cxnId="{6654F820-CDBD-416C-A5AE-2A05F7ADE72B}">
      <dgm:prSet/>
      <dgm:spPr/>
      <dgm:t>
        <a:bodyPr/>
        <a:lstStyle/>
        <a:p>
          <a:endParaRPr lang="en-GB">
            <a:latin typeface="Aptos" panose="020B0004020202020204" pitchFamily="34" charset="0"/>
          </a:endParaRPr>
        </a:p>
      </dgm:t>
    </dgm:pt>
    <dgm:pt modelId="{D2AA0AF5-A7BA-45BD-9548-6A75D4620E89}" type="sibTrans" cxnId="{6654F820-CDBD-416C-A5AE-2A05F7ADE72B}">
      <dgm:prSet/>
      <dgm:spPr/>
      <dgm:t>
        <a:bodyPr/>
        <a:lstStyle/>
        <a:p>
          <a:endParaRPr lang="en-GB">
            <a:latin typeface="Aptos" panose="020B0004020202020204" pitchFamily="34" charset="0"/>
          </a:endParaRPr>
        </a:p>
      </dgm:t>
    </dgm:pt>
    <dgm:pt modelId="{32A96596-BAF5-4700-B1D1-717DA6F0635E}">
      <dgm:prSet/>
      <dgm:spPr>
        <a:solidFill>
          <a:srgbClr val="003D60"/>
        </a:solidFill>
      </dgm:spPr>
      <dgm:t>
        <a:bodyPr/>
        <a:lstStyle/>
        <a:p>
          <a:r>
            <a:rPr lang="en-GB" dirty="0">
              <a:latin typeface="Aptos" panose="020B0004020202020204" pitchFamily="34" charset="0"/>
            </a:rPr>
            <a:t>Save and organise your sources</a:t>
          </a:r>
        </a:p>
      </dgm:t>
    </dgm:pt>
    <dgm:pt modelId="{73310F01-09DF-4116-A78A-06FD2217A045}" type="parTrans" cxnId="{A194F05A-C400-44D4-AC35-0BD3C9BC5BDF}">
      <dgm:prSet/>
      <dgm:spPr/>
      <dgm:t>
        <a:bodyPr/>
        <a:lstStyle/>
        <a:p>
          <a:endParaRPr lang="en-GB">
            <a:latin typeface="Aptos" panose="020B0004020202020204" pitchFamily="34" charset="0"/>
          </a:endParaRPr>
        </a:p>
      </dgm:t>
    </dgm:pt>
    <dgm:pt modelId="{06A7DF12-3491-4C78-8C6D-91C2DFBB64D8}" type="sibTrans" cxnId="{A194F05A-C400-44D4-AC35-0BD3C9BC5BDF}">
      <dgm:prSet/>
      <dgm:spPr/>
      <dgm:t>
        <a:bodyPr/>
        <a:lstStyle/>
        <a:p>
          <a:endParaRPr lang="en-GB">
            <a:latin typeface="Aptos" panose="020B0004020202020204" pitchFamily="34" charset="0"/>
          </a:endParaRPr>
        </a:p>
      </dgm:t>
    </dgm:pt>
    <dgm:pt modelId="{FC777A15-4C3F-47CE-B03D-2AA7AE9473C7}">
      <dgm:prSet/>
      <dgm:spPr>
        <a:solidFill>
          <a:srgbClr val="003D60"/>
        </a:solidFill>
      </dgm:spPr>
      <dgm:t>
        <a:bodyPr/>
        <a:lstStyle/>
        <a:p>
          <a:r>
            <a:rPr lang="en-GB" dirty="0">
              <a:latin typeface="Aptos" panose="020B0004020202020204" pitchFamily="34" charset="0"/>
            </a:rPr>
            <a:t>Filter information </a:t>
          </a:r>
        </a:p>
      </dgm:t>
    </dgm:pt>
    <dgm:pt modelId="{1A51E2B3-A46F-41AB-82CE-D75A89498B4C}" type="parTrans" cxnId="{AB2ACD18-29C4-4B8A-9549-7CD2F306A478}">
      <dgm:prSet/>
      <dgm:spPr/>
      <dgm:t>
        <a:bodyPr/>
        <a:lstStyle/>
        <a:p>
          <a:endParaRPr lang="en-GB">
            <a:latin typeface="Aptos" panose="020B0004020202020204" pitchFamily="34" charset="0"/>
          </a:endParaRPr>
        </a:p>
      </dgm:t>
    </dgm:pt>
    <dgm:pt modelId="{07832339-D7DB-43C9-9B54-51406381E76B}" type="sibTrans" cxnId="{AB2ACD18-29C4-4B8A-9549-7CD2F306A478}">
      <dgm:prSet/>
      <dgm:spPr/>
      <dgm:t>
        <a:bodyPr/>
        <a:lstStyle/>
        <a:p>
          <a:endParaRPr lang="en-GB">
            <a:latin typeface="Aptos" panose="020B0004020202020204" pitchFamily="34" charset="0"/>
          </a:endParaRPr>
        </a:p>
      </dgm:t>
    </dgm:pt>
    <dgm:pt modelId="{4B3B32E5-3503-40C4-8B45-08261320214D}">
      <dgm:prSet/>
      <dgm:spPr>
        <a:solidFill>
          <a:srgbClr val="003D60"/>
        </a:solidFill>
      </dgm:spPr>
      <dgm:t>
        <a:bodyPr/>
        <a:lstStyle/>
        <a:p>
          <a:r>
            <a:rPr lang="en-GB" dirty="0">
              <a:latin typeface="Aptos" panose="020B0004020202020204" pitchFamily="34" charset="0"/>
            </a:rPr>
            <a:t>Set an Inclusion and Exclusion Criteria </a:t>
          </a:r>
        </a:p>
      </dgm:t>
    </dgm:pt>
    <dgm:pt modelId="{B01147DA-2A58-4FC3-BBB8-0322B8158BD0}" type="parTrans" cxnId="{D14A9B79-3F36-4482-BF5D-6C1BC247E720}">
      <dgm:prSet/>
      <dgm:spPr/>
      <dgm:t>
        <a:bodyPr/>
        <a:lstStyle/>
        <a:p>
          <a:endParaRPr lang="en-GB">
            <a:latin typeface="Aptos" panose="020B0004020202020204" pitchFamily="34" charset="0"/>
          </a:endParaRPr>
        </a:p>
      </dgm:t>
    </dgm:pt>
    <dgm:pt modelId="{2C59457C-A423-4FFD-B111-3BEBCEC5AE28}" type="sibTrans" cxnId="{D14A9B79-3F36-4482-BF5D-6C1BC247E720}">
      <dgm:prSet/>
      <dgm:spPr/>
      <dgm:t>
        <a:bodyPr/>
        <a:lstStyle/>
        <a:p>
          <a:endParaRPr lang="en-GB">
            <a:latin typeface="Aptos" panose="020B0004020202020204" pitchFamily="34" charset="0"/>
          </a:endParaRPr>
        </a:p>
      </dgm:t>
    </dgm:pt>
    <dgm:pt modelId="{6B9A2F6F-3AF5-4F06-9108-72563EF0300D}">
      <dgm:prSet/>
      <dgm:spPr>
        <a:solidFill>
          <a:srgbClr val="003D60"/>
        </a:solidFill>
      </dgm:spPr>
      <dgm:t>
        <a:bodyPr/>
        <a:lstStyle/>
        <a:p>
          <a:r>
            <a:rPr lang="en-GB" dirty="0">
              <a:latin typeface="Aptos" panose="020B0004020202020204" pitchFamily="34" charset="0"/>
            </a:rPr>
            <a:t>Choose the right databases</a:t>
          </a:r>
        </a:p>
      </dgm:t>
    </dgm:pt>
    <dgm:pt modelId="{6FFB1F18-BB37-45E7-8B05-FDD0F3672961}" type="parTrans" cxnId="{97E54627-E213-4B99-BCFE-A2C1469A61D1}">
      <dgm:prSet/>
      <dgm:spPr/>
      <dgm:t>
        <a:bodyPr/>
        <a:lstStyle/>
        <a:p>
          <a:endParaRPr lang="en-GB">
            <a:latin typeface="Aptos" panose="020B0004020202020204" pitchFamily="34" charset="0"/>
          </a:endParaRPr>
        </a:p>
      </dgm:t>
    </dgm:pt>
    <dgm:pt modelId="{AF92B729-6F80-48BD-A33F-2E2E85046D1F}" type="sibTrans" cxnId="{97E54627-E213-4B99-BCFE-A2C1469A61D1}">
      <dgm:prSet/>
      <dgm:spPr/>
      <dgm:t>
        <a:bodyPr/>
        <a:lstStyle/>
        <a:p>
          <a:endParaRPr lang="en-GB">
            <a:latin typeface="Aptos" panose="020B0004020202020204" pitchFamily="34" charset="0"/>
          </a:endParaRPr>
        </a:p>
      </dgm:t>
    </dgm:pt>
    <dgm:pt modelId="{5B501906-B367-4477-847D-732CD2BA602D}">
      <dgm:prSet/>
      <dgm:spPr>
        <a:solidFill>
          <a:srgbClr val="003D60"/>
        </a:solidFill>
      </dgm:spPr>
      <dgm:t>
        <a:bodyPr/>
        <a:lstStyle/>
        <a:p>
          <a:r>
            <a:rPr lang="en-GB" dirty="0">
              <a:latin typeface="Aptos" panose="020B0004020202020204" pitchFamily="34" charset="0"/>
            </a:rPr>
            <a:t>CRAAP</a:t>
          </a:r>
        </a:p>
      </dgm:t>
    </dgm:pt>
    <dgm:pt modelId="{5FBDA68E-48AA-4C25-9E6F-B56829A0D204}" type="parTrans" cxnId="{D9469251-1297-415C-A11D-36D43EC9CC2C}">
      <dgm:prSet/>
      <dgm:spPr/>
      <dgm:t>
        <a:bodyPr/>
        <a:lstStyle/>
        <a:p>
          <a:endParaRPr lang="en-GB"/>
        </a:p>
      </dgm:t>
    </dgm:pt>
    <dgm:pt modelId="{2254DF5D-C775-41FA-B56F-E62CC81E7750}" type="sibTrans" cxnId="{D9469251-1297-415C-A11D-36D43EC9CC2C}">
      <dgm:prSet/>
      <dgm:spPr/>
      <dgm:t>
        <a:bodyPr/>
        <a:lstStyle/>
        <a:p>
          <a:endParaRPr lang="en-GB"/>
        </a:p>
      </dgm:t>
    </dgm:pt>
    <dgm:pt modelId="{F4C6DF69-A922-4374-8637-9A69FA11D449}">
      <dgm:prSet/>
      <dgm:spPr>
        <a:solidFill>
          <a:srgbClr val="003D60"/>
        </a:solidFill>
      </dgm:spPr>
      <dgm:t>
        <a:bodyPr/>
        <a:lstStyle/>
        <a:p>
          <a:r>
            <a:rPr lang="en-GB">
              <a:latin typeface="Aptos" panose="020B0004020202020204" pitchFamily="34" charset="0"/>
            </a:rPr>
            <a:t>Article Skimming </a:t>
          </a:r>
          <a:endParaRPr lang="en-GB" dirty="0">
            <a:latin typeface="Aptos" panose="020B0004020202020204" pitchFamily="34" charset="0"/>
          </a:endParaRPr>
        </a:p>
      </dgm:t>
    </dgm:pt>
    <dgm:pt modelId="{1FD988A0-404A-4443-A3A1-E3EC019D84CF}" type="parTrans" cxnId="{D08C8BF2-32F0-4508-B77F-4AC4B1A41D23}">
      <dgm:prSet/>
      <dgm:spPr/>
      <dgm:t>
        <a:bodyPr/>
        <a:lstStyle/>
        <a:p>
          <a:endParaRPr lang="en-GB"/>
        </a:p>
      </dgm:t>
    </dgm:pt>
    <dgm:pt modelId="{88E1C0E0-EBBD-4009-9DD4-E784B264400C}" type="sibTrans" cxnId="{D08C8BF2-32F0-4508-B77F-4AC4B1A41D23}">
      <dgm:prSet/>
      <dgm:spPr/>
      <dgm:t>
        <a:bodyPr/>
        <a:lstStyle/>
        <a:p>
          <a:endParaRPr lang="en-GB"/>
        </a:p>
      </dgm:t>
    </dgm:pt>
    <dgm:pt modelId="{9D887E08-2DD8-4872-92E0-010D7CEFD201}" type="pres">
      <dgm:prSet presAssocID="{820E3E43-B58C-4760-8E51-DC53826E7A53}" presName="Name0" presStyleCnt="0">
        <dgm:presLayoutVars>
          <dgm:dir/>
          <dgm:resizeHandles val="exact"/>
        </dgm:presLayoutVars>
      </dgm:prSet>
      <dgm:spPr/>
    </dgm:pt>
    <dgm:pt modelId="{AA80FA2B-053A-4B37-9C0A-3AB6E2D62A7E}" type="pres">
      <dgm:prSet presAssocID="{6FF845F9-BB29-4115-A72F-525EE0993F81}" presName="node" presStyleLbl="node1" presStyleIdx="0" presStyleCnt="9">
        <dgm:presLayoutVars>
          <dgm:bulletEnabled val="1"/>
        </dgm:presLayoutVars>
      </dgm:prSet>
      <dgm:spPr/>
    </dgm:pt>
    <dgm:pt modelId="{32704C1C-C256-4206-B462-B72553B01E8A}" type="pres">
      <dgm:prSet presAssocID="{EC58F84D-6033-4EEC-A9CA-1FFA229128FD}" presName="sibTrans" presStyleLbl="sibTrans2D1" presStyleIdx="0" presStyleCnt="8"/>
      <dgm:spPr/>
    </dgm:pt>
    <dgm:pt modelId="{7D68FA94-596A-44CF-A4FC-D5B73D375405}" type="pres">
      <dgm:prSet presAssocID="{EC58F84D-6033-4EEC-A9CA-1FFA229128FD}" presName="connectorText" presStyleLbl="sibTrans2D1" presStyleIdx="0" presStyleCnt="8"/>
      <dgm:spPr/>
    </dgm:pt>
    <dgm:pt modelId="{06F1B141-588F-4109-A1CF-6ACC2E4D590B}" type="pres">
      <dgm:prSet presAssocID="{D00EE0DD-E994-42DB-9115-49F358F89622}" presName="node" presStyleLbl="node1" presStyleIdx="1" presStyleCnt="9">
        <dgm:presLayoutVars>
          <dgm:bulletEnabled val="1"/>
        </dgm:presLayoutVars>
      </dgm:prSet>
      <dgm:spPr/>
    </dgm:pt>
    <dgm:pt modelId="{6827CCAE-9825-43EA-BD7A-A51D2DC618FA}" type="pres">
      <dgm:prSet presAssocID="{D99341B1-2A4D-414C-BD52-4F30BDC37950}" presName="sibTrans" presStyleLbl="sibTrans2D1" presStyleIdx="1" presStyleCnt="8"/>
      <dgm:spPr/>
    </dgm:pt>
    <dgm:pt modelId="{90D99CBB-87FF-4B1F-AF27-2E4D91BD389D}" type="pres">
      <dgm:prSet presAssocID="{D99341B1-2A4D-414C-BD52-4F30BDC37950}" presName="connectorText" presStyleLbl="sibTrans2D1" presStyleIdx="1" presStyleCnt="8"/>
      <dgm:spPr/>
    </dgm:pt>
    <dgm:pt modelId="{9A70C6AE-E527-4BE0-A93E-630E560A5066}" type="pres">
      <dgm:prSet presAssocID="{4B3B32E5-3503-40C4-8B45-08261320214D}" presName="node" presStyleLbl="node1" presStyleIdx="2" presStyleCnt="9">
        <dgm:presLayoutVars>
          <dgm:bulletEnabled val="1"/>
        </dgm:presLayoutVars>
      </dgm:prSet>
      <dgm:spPr/>
    </dgm:pt>
    <dgm:pt modelId="{E88B94E2-0F7B-49A7-B83E-9F31131FAF16}" type="pres">
      <dgm:prSet presAssocID="{2C59457C-A423-4FFD-B111-3BEBCEC5AE28}" presName="sibTrans" presStyleLbl="sibTrans2D1" presStyleIdx="2" presStyleCnt="8"/>
      <dgm:spPr/>
    </dgm:pt>
    <dgm:pt modelId="{7BFD9259-3387-4B3F-BA3B-EAA597F94612}" type="pres">
      <dgm:prSet presAssocID="{2C59457C-A423-4FFD-B111-3BEBCEC5AE28}" presName="connectorText" presStyleLbl="sibTrans2D1" presStyleIdx="2" presStyleCnt="8"/>
      <dgm:spPr/>
    </dgm:pt>
    <dgm:pt modelId="{689261ED-98C2-4553-A85C-9ECC4753D00D}" type="pres">
      <dgm:prSet presAssocID="{6B9A2F6F-3AF5-4F06-9108-72563EF0300D}" presName="node" presStyleLbl="node1" presStyleIdx="3" presStyleCnt="9">
        <dgm:presLayoutVars>
          <dgm:bulletEnabled val="1"/>
        </dgm:presLayoutVars>
      </dgm:prSet>
      <dgm:spPr/>
    </dgm:pt>
    <dgm:pt modelId="{63246429-8B94-4850-BF7B-BA656F8FD3F8}" type="pres">
      <dgm:prSet presAssocID="{AF92B729-6F80-48BD-A33F-2E2E85046D1F}" presName="sibTrans" presStyleLbl="sibTrans2D1" presStyleIdx="3" presStyleCnt="8"/>
      <dgm:spPr/>
    </dgm:pt>
    <dgm:pt modelId="{AA4EC250-FB65-4F95-9BE5-02228C02E970}" type="pres">
      <dgm:prSet presAssocID="{AF92B729-6F80-48BD-A33F-2E2E85046D1F}" presName="connectorText" presStyleLbl="sibTrans2D1" presStyleIdx="3" presStyleCnt="8"/>
      <dgm:spPr/>
    </dgm:pt>
    <dgm:pt modelId="{043AC857-D221-425A-BA86-6396C77A2826}" type="pres">
      <dgm:prSet presAssocID="{4C0E54AA-3C04-472E-9F17-99F3397FB314}" presName="node" presStyleLbl="node1" presStyleIdx="4" presStyleCnt="9">
        <dgm:presLayoutVars>
          <dgm:bulletEnabled val="1"/>
        </dgm:presLayoutVars>
      </dgm:prSet>
      <dgm:spPr/>
    </dgm:pt>
    <dgm:pt modelId="{D7A0AA0F-C5CE-4407-B544-DA35207FE383}" type="pres">
      <dgm:prSet presAssocID="{D2AA0AF5-A7BA-45BD-9548-6A75D4620E89}" presName="sibTrans" presStyleLbl="sibTrans2D1" presStyleIdx="4" presStyleCnt="8"/>
      <dgm:spPr/>
    </dgm:pt>
    <dgm:pt modelId="{F22B78CD-C87E-4B70-80CC-E704F572C24B}" type="pres">
      <dgm:prSet presAssocID="{D2AA0AF5-A7BA-45BD-9548-6A75D4620E89}" presName="connectorText" presStyleLbl="sibTrans2D1" presStyleIdx="4" presStyleCnt="8"/>
      <dgm:spPr/>
    </dgm:pt>
    <dgm:pt modelId="{BE4D9A01-AFBD-490E-A05F-E87CB034B431}" type="pres">
      <dgm:prSet presAssocID="{FC777A15-4C3F-47CE-B03D-2AA7AE9473C7}" presName="node" presStyleLbl="node1" presStyleIdx="5" presStyleCnt="9">
        <dgm:presLayoutVars>
          <dgm:bulletEnabled val="1"/>
        </dgm:presLayoutVars>
      </dgm:prSet>
      <dgm:spPr/>
    </dgm:pt>
    <dgm:pt modelId="{0AE6C40C-67F7-4D7E-9AB4-6552C2183AB7}" type="pres">
      <dgm:prSet presAssocID="{07832339-D7DB-43C9-9B54-51406381E76B}" presName="sibTrans" presStyleLbl="sibTrans2D1" presStyleIdx="5" presStyleCnt="8"/>
      <dgm:spPr/>
    </dgm:pt>
    <dgm:pt modelId="{C9185EE6-DBF5-429E-A32E-F673EBB431BD}" type="pres">
      <dgm:prSet presAssocID="{07832339-D7DB-43C9-9B54-51406381E76B}" presName="connectorText" presStyleLbl="sibTrans2D1" presStyleIdx="5" presStyleCnt="8"/>
      <dgm:spPr/>
    </dgm:pt>
    <dgm:pt modelId="{F8BF4BDB-8AB4-4632-8373-B51A022F3B92}" type="pres">
      <dgm:prSet presAssocID="{F4C6DF69-A922-4374-8637-9A69FA11D449}" presName="node" presStyleLbl="node1" presStyleIdx="6" presStyleCnt="9">
        <dgm:presLayoutVars>
          <dgm:bulletEnabled val="1"/>
        </dgm:presLayoutVars>
      </dgm:prSet>
      <dgm:spPr/>
    </dgm:pt>
    <dgm:pt modelId="{AAB540EE-D5BD-43D8-AED8-FF0FE3403E26}" type="pres">
      <dgm:prSet presAssocID="{88E1C0E0-EBBD-4009-9DD4-E784B264400C}" presName="sibTrans" presStyleLbl="sibTrans2D1" presStyleIdx="6" presStyleCnt="8"/>
      <dgm:spPr/>
    </dgm:pt>
    <dgm:pt modelId="{806102F4-4D4A-45F9-AE83-2670F8D8ACFF}" type="pres">
      <dgm:prSet presAssocID="{88E1C0E0-EBBD-4009-9DD4-E784B264400C}" presName="connectorText" presStyleLbl="sibTrans2D1" presStyleIdx="6" presStyleCnt="8"/>
      <dgm:spPr/>
    </dgm:pt>
    <dgm:pt modelId="{AB03CCAC-B98A-4A6D-BB06-FC4737947CE8}" type="pres">
      <dgm:prSet presAssocID="{5B501906-B367-4477-847D-732CD2BA602D}" presName="node" presStyleLbl="node1" presStyleIdx="7" presStyleCnt="9">
        <dgm:presLayoutVars>
          <dgm:bulletEnabled val="1"/>
        </dgm:presLayoutVars>
      </dgm:prSet>
      <dgm:spPr/>
    </dgm:pt>
    <dgm:pt modelId="{CF8039FF-9E5A-4E9B-AA77-3A5C5437FAF5}" type="pres">
      <dgm:prSet presAssocID="{2254DF5D-C775-41FA-B56F-E62CC81E7750}" presName="sibTrans" presStyleLbl="sibTrans2D1" presStyleIdx="7" presStyleCnt="8"/>
      <dgm:spPr/>
    </dgm:pt>
    <dgm:pt modelId="{C2499954-4D82-4E2A-B8B6-118E84CF5AE1}" type="pres">
      <dgm:prSet presAssocID="{2254DF5D-C775-41FA-B56F-E62CC81E7750}" presName="connectorText" presStyleLbl="sibTrans2D1" presStyleIdx="7" presStyleCnt="8"/>
      <dgm:spPr/>
    </dgm:pt>
    <dgm:pt modelId="{4721A699-6C1F-4218-BAA2-CBF9B7232B6F}" type="pres">
      <dgm:prSet presAssocID="{32A96596-BAF5-4700-B1D1-717DA6F0635E}" presName="node" presStyleLbl="node1" presStyleIdx="8" presStyleCnt="9">
        <dgm:presLayoutVars>
          <dgm:bulletEnabled val="1"/>
        </dgm:presLayoutVars>
      </dgm:prSet>
      <dgm:spPr/>
    </dgm:pt>
  </dgm:ptLst>
  <dgm:cxnLst>
    <dgm:cxn modelId="{D62C4E0E-9B4B-4BDD-9E60-8950A9F743AD}" type="presOf" srcId="{EC58F84D-6033-4EEC-A9CA-1FFA229128FD}" destId="{32704C1C-C256-4206-B462-B72553B01E8A}" srcOrd="0" destOrd="0" presId="urn:microsoft.com/office/officeart/2005/8/layout/process1"/>
    <dgm:cxn modelId="{4E34E413-1FE3-4F5D-B5A9-EFAF58251635}" type="presOf" srcId="{07832339-D7DB-43C9-9B54-51406381E76B}" destId="{0AE6C40C-67F7-4D7E-9AB4-6552C2183AB7}" srcOrd="0" destOrd="0" presId="urn:microsoft.com/office/officeart/2005/8/layout/process1"/>
    <dgm:cxn modelId="{AB2ACD18-29C4-4B8A-9549-7CD2F306A478}" srcId="{820E3E43-B58C-4760-8E51-DC53826E7A53}" destId="{FC777A15-4C3F-47CE-B03D-2AA7AE9473C7}" srcOrd="5" destOrd="0" parTransId="{1A51E2B3-A46F-41AB-82CE-D75A89498B4C}" sibTransId="{07832339-D7DB-43C9-9B54-51406381E76B}"/>
    <dgm:cxn modelId="{5984981D-CE74-4AE0-AAD1-1FFC1C0B4BA1}" type="presOf" srcId="{D99341B1-2A4D-414C-BD52-4F30BDC37950}" destId="{6827CCAE-9825-43EA-BD7A-A51D2DC618FA}" srcOrd="0" destOrd="0" presId="urn:microsoft.com/office/officeart/2005/8/layout/process1"/>
    <dgm:cxn modelId="{6654F820-CDBD-416C-A5AE-2A05F7ADE72B}" srcId="{820E3E43-B58C-4760-8E51-DC53826E7A53}" destId="{4C0E54AA-3C04-472E-9F17-99F3397FB314}" srcOrd="4" destOrd="0" parTransId="{AC2C15A5-AAA3-4B8B-8603-47CB6FA76509}" sibTransId="{D2AA0AF5-A7BA-45BD-9548-6A75D4620E89}"/>
    <dgm:cxn modelId="{97E54627-E213-4B99-BCFE-A2C1469A61D1}" srcId="{820E3E43-B58C-4760-8E51-DC53826E7A53}" destId="{6B9A2F6F-3AF5-4F06-9108-72563EF0300D}" srcOrd="3" destOrd="0" parTransId="{6FFB1F18-BB37-45E7-8B05-FDD0F3672961}" sibTransId="{AF92B729-6F80-48BD-A33F-2E2E85046D1F}"/>
    <dgm:cxn modelId="{39976838-22DE-4AAE-8371-6D0F5A5F09DC}" type="presOf" srcId="{2C59457C-A423-4FFD-B111-3BEBCEC5AE28}" destId="{E88B94E2-0F7B-49A7-B83E-9F31131FAF16}" srcOrd="0" destOrd="0" presId="urn:microsoft.com/office/officeart/2005/8/layout/process1"/>
    <dgm:cxn modelId="{EFEE7545-4666-4099-B440-0FA2011AC574}" type="presOf" srcId="{EC58F84D-6033-4EEC-A9CA-1FFA229128FD}" destId="{7D68FA94-596A-44CF-A4FC-D5B73D375405}" srcOrd="1" destOrd="0" presId="urn:microsoft.com/office/officeart/2005/8/layout/process1"/>
    <dgm:cxn modelId="{35E37B66-2BCF-4BCC-8988-48E0E47EE0A5}" type="presOf" srcId="{4C0E54AA-3C04-472E-9F17-99F3397FB314}" destId="{043AC857-D221-425A-BA86-6396C77A2826}" srcOrd="0" destOrd="0" presId="urn:microsoft.com/office/officeart/2005/8/layout/process1"/>
    <dgm:cxn modelId="{4DC37A47-4FC6-4FCB-B04F-D771134EBF66}" type="presOf" srcId="{AF92B729-6F80-48BD-A33F-2E2E85046D1F}" destId="{AA4EC250-FB65-4F95-9BE5-02228C02E970}" srcOrd="1" destOrd="0" presId="urn:microsoft.com/office/officeart/2005/8/layout/process1"/>
    <dgm:cxn modelId="{8C97C86A-E009-4FDD-A7AE-AE5FC1157C2F}" type="presOf" srcId="{AF92B729-6F80-48BD-A33F-2E2E85046D1F}" destId="{63246429-8B94-4850-BF7B-BA656F8FD3F8}" srcOrd="0" destOrd="0" presId="urn:microsoft.com/office/officeart/2005/8/layout/process1"/>
    <dgm:cxn modelId="{D9469251-1297-415C-A11D-36D43EC9CC2C}" srcId="{820E3E43-B58C-4760-8E51-DC53826E7A53}" destId="{5B501906-B367-4477-847D-732CD2BA602D}" srcOrd="7" destOrd="0" parTransId="{5FBDA68E-48AA-4C25-9E6F-B56829A0D204}" sibTransId="{2254DF5D-C775-41FA-B56F-E62CC81E7750}"/>
    <dgm:cxn modelId="{FE864473-C40E-44F7-811E-841B7952A4AD}" type="presOf" srcId="{F4C6DF69-A922-4374-8637-9A69FA11D449}" destId="{F8BF4BDB-8AB4-4632-8373-B51A022F3B92}" srcOrd="0" destOrd="0" presId="urn:microsoft.com/office/officeart/2005/8/layout/process1"/>
    <dgm:cxn modelId="{CF4AEF54-97AD-4BF3-828A-9E1D18ADCE55}" type="presOf" srcId="{5B501906-B367-4477-847D-732CD2BA602D}" destId="{AB03CCAC-B98A-4A6D-BB06-FC4737947CE8}" srcOrd="0" destOrd="0" presId="urn:microsoft.com/office/officeart/2005/8/layout/process1"/>
    <dgm:cxn modelId="{97B60E76-3109-4ABB-9B9C-6134F8786799}" type="presOf" srcId="{FC777A15-4C3F-47CE-B03D-2AA7AE9473C7}" destId="{BE4D9A01-AFBD-490E-A05F-E87CB034B431}" srcOrd="0" destOrd="0" presId="urn:microsoft.com/office/officeart/2005/8/layout/process1"/>
    <dgm:cxn modelId="{D14A9B79-3F36-4482-BF5D-6C1BC247E720}" srcId="{820E3E43-B58C-4760-8E51-DC53826E7A53}" destId="{4B3B32E5-3503-40C4-8B45-08261320214D}" srcOrd="2" destOrd="0" parTransId="{B01147DA-2A58-4FC3-BBB8-0322B8158BD0}" sibTransId="{2C59457C-A423-4FFD-B111-3BEBCEC5AE28}"/>
    <dgm:cxn modelId="{326ABF5A-16FB-49F8-9E4B-B7A8F7A38629}" type="presOf" srcId="{07832339-D7DB-43C9-9B54-51406381E76B}" destId="{C9185EE6-DBF5-429E-A32E-F673EBB431BD}" srcOrd="1" destOrd="0" presId="urn:microsoft.com/office/officeart/2005/8/layout/process1"/>
    <dgm:cxn modelId="{A194F05A-C400-44D4-AC35-0BD3C9BC5BDF}" srcId="{820E3E43-B58C-4760-8E51-DC53826E7A53}" destId="{32A96596-BAF5-4700-B1D1-717DA6F0635E}" srcOrd="8" destOrd="0" parTransId="{73310F01-09DF-4116-A78A-06FD2217A045}" sibTransId="{06A7DF12-3491-4C78-8C6D-91C2DFBB64D8}"/>
    <dgm:cxn modelId="{6E305886-90B2-402A-B94B-23FE9332B68B}" type="presOf" srcId="{88E1C0E0-EBBD-4009-9DD4-E784B264400C}" destId="{806102F4-4D4A-45F9-AE83-2670F8D8ACFF}" srcOrd="1" destOrd="0" presId="urn:microsoft.com/office/officeart/2005/8/layout/process1"/>
    <dgm:cxn modelId="{EB589B8E-7CC3-438C-A2B1-4F6FC1D1DEE9}" srcId="{820E3E43-B58C-4760-8E51-DC53826E7A53}" destId="{6FF845F9-BB29-4115-A72F-525EE0993F81}" srcOrd="0" destOrd="0" parTransId="{F72E342A-4FCE-4A21-94A0-E926D1F10751}" sibTransId="{EC58F84D-6033-4EEC-A9CA-1FFA229128FD}"/>
    <dgm:cxn modelId="{07E099AA-DF31-4953-BB0C-40FAADBFE6C6}" type="presOf" srcId="{D00EE0DD-E994-42DB-9115-49F358F89622}" destId="{06F1B141-588F-4109-A1CF-6ACC2E4D590B}" srcOrd="0" destOrd="0" presId="urn:microsoft.com/office/officeart/2005/8/layout/process1"/>
    <dgm:cxn modelId="{80B038B0-BE21-48F0-9658-905184E0C60B}" type="presOf" srcId="{D2AA0AF5-A7BA-45BD-9548-6A75D4620E89}" destId="{F22B78CD-C87E-4B70-80CC-E704F572C24B}" srcOrd="1" destOrd="0" presId="urn:microsoft.com/office/officeart/2005/8/layout/process1"/>
    <dgm:cxn modelId="{51CAAFB4-E466-456D-917F-AFA877DEA739}" type="presOf" srcId="{D2AA0AF5-A7BA-45BD-9548-6A75D4620E89}" destId="{D7A0AA0F-C5CE-4407-B544-DA35207FE383}" srcOrd="0" destOrd="0" presId="urn:microsoft.com/office/officeart/2005/8/layout/process1"/>
    <dgm:cxn modelId="{E72584BD-6A5A-48B1-A335-DD0E9235E9AB}" type="presOf" srcId="{2254DF5D-C775-41FA-B56F-E62CC81E7750}" destId="{C2499954-4D82-4E2A-B8B6-118E84CF5AE1}" srcOrd="1" destOrd="0" presId="urn:microsoft.com/office/officeart/2005/8/layout/process1"/>
    <dgm:cxn modelId="{1D5B54C5-FC4A-4117-9A84-71694E836FD6}" type="presOf" srcId="{D99341B1-2A4D-414C-BD52-4F30BDC37950}" destId="{90D99CBB-87FF-4B1F-AF27-2E4D91BD389D}" srcOrd="1" destOrd="0" presId="urn:microsoft.com/office/officeart/2005/8/layout/process1"/>
    <dgm:cxn modelId="{3BB3FECA-F8CE-4E99-9D0F-27CE8DAC3D05}" type="presOf" srcId="{6FF845F9-BB29-4115-A72F-525EE0993F81}" destId="{AA80FA2B-053A-4B37-9C0A-3AB6E2D62A7E}" srcOrd="0" destOrd="0" presId="urn:microsoft.com/office/officeart/2005/8/layout/process1"/>
    <dgm:cxn modelId="{D82F4FCB-9E67-46A2-8969-E956BF987591}" type="presOf" srcId="{2C59457C-A423-4FFD-B111-3BEBCEC5AE28}" destId="{7BFD9259-3387-4B3F-BA3B-EAA597F94612}" srcOrd="1" destOrd="0" presId="urn:microsoft.com/office/officeart/2005/8/layout/process1"/>
    <dgm:cxn modelId="{45B751CD-19D1-4A45-9AB8-F404E7DFDC76}" type="presOf" srcId="{6B9A2F6F-3AF5-4F06-9108-72563EF0300D}" destId="{689261ED-98C2-4553-A85C-9ECC4753D00D}" srcOrd="0" destOrd="0" presId="urn:microsoft.com/office/officeart/2005/8/layout/process1"/>
    <dgm:cxn modelId="{38FBB0D1-4193-48E1-895E-434E658CCA4A}" srcId="{820E3E43-B58C-4760-8E51-DC53826E7A53}" destId="{D00EE0DD-E994-42DB-9115-49F358F89622}" srcOrd="1" destOrd="0" parTransId="{A7AC32DB-BEE8-4D12-90A6-8ACD8C0B456A}" sibTransId="{D99341B1-2A4D-414C-BD52-4F30BDC37950}"/>
    <dgm:cxn modelId="{ABBB3FDB-4165-4768-9ABA-AE93690C36F7}" type="presOf" srcId="{32A96596-BAF5-4700-B1D1-717DA6F0635E}" destId="{4721A699-6C1F-4218-BAA2-CBF9B7232B6F}" srcOrd="0" destOrd="0" presId="urn:microsoft.com/office/officeart/2005/8/layout/process1"/>
    <dgm:cxn modelId="{8C3EE8DE-89CF-47FC-8374-FF254737B45C}" type="presOf" srcId="{2254DF5D-C775-41FA-B56F-E62CC81E7750}" destId="{CF8039FF-9E5A-4E9B-AA77-3A5C5437FAF5}" srcOrd="0" destOrd="0" presId="urn:microsoft.com/office/officeart/2005/8/layout/process1"/>
    <dgm:cxn modelId="{8BE0C7DF-9371-47DC-AED8-4159A6010C59}" type="presOf" srcId="{88E1C0E0-EBBD-4009-9DD4-E784B264400C}" destId="{AAB540EE-D5BD-43D8-AED8-FF0FE3403E26}" srcOrd="0" destOrd="0" presId="urn:microsoft.com/office/officeart/2005/8/layout/process1"/>
    <dgm:cxn modelId="{0C54F2E0-8609-4C55-9D02-C8E452440197}" type="presOf" srcId="{4B3B32E5-3503-40C4-8B45-08261320214D}" destId="{9A70C6AE-E527-4BE0-A93E-630E560A5066}" srcOrd="0" destOrd="0" presId="urn:microsoft.com/office/officeart/2005/8/layout/process1"/>
    <dgm:cxn modelId="{D08C8BF2-32F0-4508-B77F-4AC4B1A41D23}" srcId="{820E3E43-B58C-4760-8E51-DC53826E7A53}" destId="{F4C6DF69-A922-4374-8637-9A69FA11D449}" srcOrd="6" destOrd="0" parTransId="{1FD988A0-404A-4443-A3A1-E3EC019D84CF}" sibTransId="{88E1C0E0-EBBD-4009-9DD4-E784B264400C}"/>
    <dgm:cxn modelId="{FA06CCF8-ADEC-49C3-8DD2-30A9C1BA4C2C}" type="presOf" srcId="{820E3E43-B58C-4760-8E51-DC53826E7A53}" destId="{9D887E08-2DD8-4872-92E0-010D7CEFD201}" srcOrd="0" destOrd="0" presId="urn:microsoft.com/office/officeart/2005/8/layout/process1"/>
    <dgm:cxn modelId="{05A1C498-2CD3-4DDB-B528-74A2D0D017E7}" type="presParOf" srcId="{9D887E08-2DD8-4872-92E0-010D7CEFD201}" destId="{AA80FA2B-053A-4B37-9C0A-3AB6E2D62A7E}" srcOrd="0" destOrd="0" presId="urn:microsoft.com/office/officeart/2005/8/layout/process1"/>
    <dgm:cxn modelId="{B8958939-8CD6-473C-96C2-534EB0B038FA}" type="presParOf" srcId="{9D887E08-2DD8-4872-92E0-010D7CEFD201}" destId="{32704C1C-C256-4206-B462-B72553B01E8A}" srcOrd="1" destOrd="0" presId="urn:microsoft.com/office/officeart/2005/8/layout/process1"/>
    <dgm:cxn modelId="{E78BDDE8-0828-4180-BB80-97258A0CF70A}" type="presParOf" srcId="{32704C1C-C256-4206-B462-B72553B01E8A}" destId="{7D68FA94-596A-44CF-A4FC-D5B73D375405}" srcOrd="0" destOrd="0" presId="urn:microsoft.com/office/officeart/2005/8/layout/process1"/>
    <dgm:cxn modelId="{C8330DEE-6603-4E94-B5DD-FFAB8149FBF1}" type="presParOf" srcId="{9D887E08-2DD8-4872-92E0-010D7CEFD201}" destId="{06F1B141-588F-4109-A1CF-6ACC2E4D590B}" srcOrd="2" destOrd="0" presId="urn:microsoft.com/office/officeart/2005/8/layout/process1"/>
    <dgm:cxn modelId="{781FFDF0-176B-4A74-A0D9-242E9230B951}" type="presParOf" srcId="{9D887E08-2DD8-4872-92E0-010D7CEFD201}" destId="{6827CCAE-9825-43EA-BD7A-A51D2DC618FA}" srcOrd="3" destOrd="0" presId="urn:microsoft.com/office/officeart/2005/8/layout/process1"/>
    <dgm:cxn modelId="{F1BD48FF-11B7-438B-ACA1-64F02D9BF78A}" type="presParOf" srcId="{6827CCAE-9825-43EA-BD7A-A51D2DC618FA}" destId="{90D99CBB-87FF-4B1F-AF27-2E4D91BD389D}" srcOrd="0" destOrd="0" presId="urn:microsoft.com/office/officeart/2005/8/layout/process1"/>
    <dgm:cxn modelId="{28144D14-A0EB-4884-84B1-60859765C410}" type="presParOf" srcId="{9D887E08-2DD8-4872-92E0-010D7CEFD201}" destId="{9A70C6AE-E527-4BE0-A93E-630E560A5066}" srcOrd="4" destOrd="0" presId="urn:microsoft.com/office/officeart/2005/8/layout/process1"/>
    <dgm:cxn modelId="{7A2FFE87-6E60-4360-AD5F-64F805C60F75}" type="presParOf" srcId="{9D887E08-2DD8-4872-92E0-010D7CEFD201}" destId="{E88B94E2-0F7B-49A7-B83E-9F31131FAF16}" srcOrd="5" destOrd="0" presId="urn:microsoft.com/office/officeart/2005/8/layout/process1"/>
    <dgm:cxn modelId="{2FB8309D-0685-46E2-8EBA-17554107D8E4}" type="presParOf" srcId="{E88B94E2-0F7B-49A7-B83E-9F31131FAF16}" destId="{7BFD9259-3387-4B3F-BA3B-EAA597F94612}" srcOrd="0" destOrd="0" presId="urn:microsoft.com/office/officeart/2005/8/layout/process1"/>
    <dgm:cxn modelId="{F5C08780-5D18-4DD7-96A1-BEAC1783B35B}" type="presParOf" srcId="{9D887E08-2DD8-4872-92E0-010D7CEFD201}" destId="{689261ED-98C2-4553-A85C-9ECC4753D00D}" srcOrd="6" destOrd="0" presId="urn:microsoft.com/office/officeart/2005/8/layout/process1"/>
    <dgm:cxn modelId="{FF3AF660-D935-4DCC-A3FF-5612712E1A80}" type="presParOf" srcId="{9D887E08-2DD8-4872-92E0-010D7CEFD201}" destId="{63246429-8B94-4850-BF7B-BA656F8FD3F8}" srcOrd="7" destOrd="0" presId="urn:microsoft.com/office/officeart/2005/8/layout/process1"/>
    <dgm:cxn modelId="{A5B4D758-861F-4D1A-9D13-3781C5E5BCD7}" type="presParOf" srcId="{63246429-8B94-4850-BF7B-BA656F8FD3F8}" destId="{AA4EC250-FB65-4F95-9BE5-02228C02E970}" srcOrd="0" destOrd="0" presId="urn:microsoft.com/office/officeart/2005/8/layout/process1"/>
    <dgm:cxn modelId="{43684330-B813-40C5-8769-EAC7DACEB814}" type="presParOf" srcId="{9D887E08-2DD8-4872-92E0-010D7CEFD201}" destId="{043AC857-D221-425A-BA86-6396C77A2826}" srcOrd="8" destOrd="0" presId="urn:microsoft.com/office/officeart/2005/8/layout/process1"/>
    <dgm:cxn modelId="{E9618D48-26F8-433E-9378-64B5114AD643}" type="presParOf" srcId="{9D887E08-2DD8-4872-92E0-010D7CEFD201}" destId="{D7A0AA0F-C5CE-4407-B544-DA35207FE383}" srcOrd="9" destOrd="0" presId="urn:microsoft.com/office/officeart/2005/8/layout/process1"/>
    <dgm:cxn modelId="{82882D60-7B9F-4F55-B6A8-1713C3940C4A}" type="presParOf" srcId="{D7A0AA0F-C5CE-4407-B544-DA35207FE383}" destId="{F22B78CD-C87E-4B70-80CC-E704F572C24B}" srcOrd="0" destOrd="0" presId="urn:microsoft.com/office/officeart/2005/8/layout/process1"/>
    <dgm:cxn modelId="{4205A062-2C96-46AA-B490-2381DE1622DF}" type="presParOf" srcId="{9D887E08-2DD8-4872-92E0-010D7CEFD201}" destId="{BE4D9A01-AFBD-490E-A05F-E87CB034B431}" srcOrd="10" destOrd="0" presId="urn:microsoft.com/office/officeart/2005/8/layout/process1"/>
    <dgm:cxn modelId="{AC8D2DDC-8ABA-4E72-9332-1CB352B9F327}" type="presParOf" srcId="{9D887E08-2DD8-4872-92E0-010D7CEFD201}" destId="{0AE6C40C-67F7-4D7E-9AB4-6552C2183AB7}" srcOrd="11" destOrd="0" presId="urn:microsoft.com/office/officeart/2005/8/layout/process1"/>
    <dgm:cxn modelId="{0A3EB67F-6D3E-4B24-917E-345EC11C4084}" type="presParOf" srcId="{0AE6C40C-67F7-4D7E-9AB4-6552C2183AB7}" destId="{C9185EE6-DBF5-429E-A32E-F673EBB431BD}" srcOrd="0" destOrd="0" presId="urn:microsoft.com/office/officeart/2005/8/layout/process1"/>
    <dgm:cxn modelId="{B0B539DE-A9C3-4EB3-B51C-1C10D5145736}" type="presParOf" srcId="{9D887E08-2DD8-4872-92E0-010D7CEFD201}" destId="{F8BF4BDB-8AB4-4632-8373-B51A022F3B92}" srcOrd="12" destOrd="0" presId="urn:microsoft.com/office/officeart/2005/8/layout/process1"/>
    <dgm:cxn modelId="{9F9EF93D-B0AD-4EB5-86CF-BE6B5FD00F03}" type="presParOf" srcId="{9D887E08-2DD8-4872-92E0-010D7CEFD201}" destId="{AAB540EE-D5BD-43D8-AED8-FF0FE3403E26}" srcOrd="13" destOrd="0" presId="urn:microsoft.com/office/officeart/2005/8/layout/process1"/>
    <dgm:cxn modelId="{118DF4D4-A3D9-4A3D-972A-8D2C9318B07E}" type="presParOf" srcId="{AAB540EE-D5BD-43D8-AED8-FF0FE3403E26}" destId="{806102F4-4D4A-45F9-AE83-2670F8D8ACFF}" srcOrd="0" destOrd="0" presId="urn:microsoft.com/office/officeart/2005/8/layout/process1"/>
    <dgm:cxn modelId="{078CDCDA-8E0F-4CED-B451-52DA728E5EA7}" type="presParOf" srcId="{9D887E08-2DD8-4872-92E0-010D7CEFD201}" destId="{AB03CCAC-B98A-4A6D-BB06-FC4737947CE8}" srcOrd="14" destOrd="0" presId="urn:microsoft.com/office/officeart/2005/8/layout/process1"/>
    <dgm:cxn modelId="{190ED8BA-FE14-41AA-82B9-D82C0170F097}" type="presParOf" srcId="{9D887E08-2DD8-4872-92E0-010D7CEFD201}" destId="{CF8039FF-9E5A-4E9B-AA77-3A5C5437FAF5}" srcOrd="15" destOrd="0" presId="urn:microsoft.com/office/officeart/2005/8/layout/process1"/>
    <dgm:cxn modelId="{4AC574DA-AD42-49D8-9582-D6D448D012AD}" type="presParOf" srcId="{CF8039FF-9E5A-4E9B-AA77-3A5C5437FAF5}" destId="{C2499954-4D82-4E2A-B8B6-118E84CF5AE1}" srcOrd="0" destOrd="0" presId="urn:microsoft.com/office/officeart/2005/8/layout/process1"/>
    <dgm:cxn modelId="{FADF53D2-7E11-41BA-A6EC-9D31432D1A2E}" type="presParOf" srcId="{9D887E08-2DD8-4872-92E0-010D7CEFD201}" destId="{4721A699-6C1F-4218-BAA2-CBF9B7232B6F}" srcOrd="1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7098F1B-76B4-4FF9-B2D7-92E381F240B0}" type="doc">
      <dgm:prSet loTypeId="urn:microsoft.com/office/officeart/2011/layout/RadialPictureList" loCatId="picture" qsTypeId="urn:microsoft.com/office/officeart/2005/8/quickstyle/simple1" qsCatId="simple" csTypeId="urn:microsoft.com/office/officeart/2005/8/colors/accent1_5" csCatId="accent1" phldr="1"/>
      <dgm:spPr/>
      <dgm:t>
        <a:bodyPr/>
        <a:lstStyle/>
        <a:p>
          <a:endParaRPr lang="en-GB"/>
        </a:p>
      </dgm:t>
    </dgm:pt>
    <dgm:pt modelId="{B30BA937-0209-4169-9293-F4D20B9CCF3C}">
      <dgm:prSet custT="1"/>
      <dgm:spPr>
        <a:solidFill>
          <a:srgbClr val="003D60">
            <a:alpha val="90000"/>
          </a:srgbClr>
        </a:solidFill>
      </dgm:spPr>
      <dgm:t>
        <a:bodyPr/>
        <a:lstStyle/>
        <a:p>
          <a:pPr>
            <a:lnSpc>
              <a:spcPct val="150000"/>
            </a:lnSpc>
          </a:pPr>
          <a:r>
            <a:rPr lang="en-GB" sz="1200" b="1" dirty="0">
              <a:latin typeface="Aptos" panose="020B0004020202020204" pitchFamily="34" charset="0"/>
            </a:rPr>
            <a:t>Read your question slowly, and highlight the key parts:</a:t>
          </a:r>
        </a:p>
      </dgm:t>
    </dgm:pt>
    <dgm:pt modelId="{A7DBDF19-123F-4ADC-A171-D1D86331F861}" type="parTrans" cxnId="{30A88D10-B301-4DCF-9339-D81D416500A9}">
      <dgm:prSet/>
      <dgm:spPr/>
      <dgm:t>
        <a:bodyPr/>
        <a:lstStyle/>
        <a:p>
          <a:pPr>
            <a:lnSpc>
              <a:spcPct val="150000"/>
            </a:lnSpc>
          </a:pPr>
          <a:endParaRPr lang="en-GB" sz="1800">
            <a:latin typeface="Aptos" panose="020B0004020202020204" pitchFamily="34" charset="0"/>
          </a:endParaRPr>
        </a:p>
      </dgm:t>
    </dgm:pt>
    <dgm:pt modelId="{BF35491B-CB39-46ED-A7B6-D39690385870}" type="sibTrans" cxnId="{30A88D10-B301-4DCF-9339-D81D416500A9}">
      <dgm:prSet/>
      <dgm:spPr/>
      <dgm:t>
        <a:bodyPr/>
        <a:lstStyle/>
        <a:p>
          <a:pPr>
            <a:lnSpc>
              <a:spcPct val="150000"/>
            </a:lnSpc>
          </a:pPr>
          <a:endParaRPr lang="en-GB" sz="1800">
            <a:latin typeface="Aptos" panose="020B0004020202020204" pitchFamily="34" charset="0"/>
          </a:endParaRPr>
        </a:p>
      </dgm:t>
    </dgm:pt>
    <dgm:pt modelId="{BEDAE5A1-4A9A-4006-B811-F411160CF439}">
      <dgm:prSet custT="1"/>
      <dgm:spPr/>
      <dgm:t>
        <a:bodyPr/>
        <a:lstStyle/>
        <a:p>
          <a:pPr>
            <a:lnSpc>
              <a:spcPct val="150000"/>
            </a:lnSpc>
          </a:pPr>
          <a:r>
            <a:rPr lang="en-GB" sz="1100" dirty="0">
              <a:latin typeface="Aptos" panose="020B0004020202020204" pitchFamily="34" charset="0"/>
            </a:rPr>
            <a:t>The </a:t>
          </a:r>
          <a:r>
            <a:rPr lang="en-GB" sz="1100" b="1" dirty="0">
              <a:latin typeface="Aptos" panose="020B0004020202020204" pitchFamily="34" charset="0"/>
            </a:rPr>
            <a:t>topic</a:t>
          </a:r>
          <a:r>
            <a:rPr lang="en-GB" sz="1100" dirty="0">
              <a:latin typeface="Aptos" panose="020B0004020202020204" pitchFamily="34" charset="0"/>
            </a:rPr>
            <a:t> (What are you studying?)</a:t>
          </a:r>
        </a:p>
      </dgm:t>
    </dgm:pt>
    <dgm:pt modelId="{B6A76C66-474A-4B15-AC8B-96E6C6AB5E3A}" type="parTrans" cxnId="{B0105232-A51B-4BCB-8075-F87FF28AEE53}">
      <dgm:prSet/>
      <dgm:spPr/>
      <dgm:t>
        <a:bodyPr/>
        <a:lstStyle/>
        <a:p>
          <a:pPr>
            <a:lnSpc>
              <a:spcPct val="150000"/>
            </a:lnSpc>
          </a:pPr>
          <a:endParaRPr lang="en-GB" sz="1800">
            <a:latin typeface="Aptos" panose="020B0004020202020204" pitchFamily="34" charset="0"/>
          </a:endParaRPr>
        </a:p>
      </dgm:t>
    </dgm:pt>
    <dgm:pt modelId="{D6BF338A-21C9-46D7-9D9B-8296489AF573}" type="sibTrans" cxnId="{B0105232-A51B-4BCB-8075-F87FF28AEE53}">
      <dgm:prSet/>
      <dgm:spPr/>
      <dgm:t>
        <a:bodyPr/>
        <a:lstStyle/>
        <a:p>
          <a:pPr>
            <a:lnSpc>
              <a:spcPct val="150000"/>
            </a:lnSpc>
          </a:pPr>
          <a:endParaRPr lang="en-GB" sz="1800">
            <a:latin typeface="Aptos" panose="020B0004020202020204" pitchFamily="34" charset="0"/>
          </a:endParaRPr>
        </a:p>
      </dgm:t>
    </dgm:pt>
    <dgm:pt modelId="{75E1F7F6-388E-4261-848E-21C53D149130}">
      <dgm:prSet custT="1"/>
      <dgm:spPr/>
      <dgm:t>
        <a:bodyPr/>
        <a:lstStyle/>
        <a:p>
          <a:pPr>
            <a:lnSpc>
              <a:spcPct val="150000"/>
            </a:lnSpc>
          </a:pPr>
          <a:r>
            <a:rPr lang="en-GB" sz="1100" dirty="0">
              <a:latin typeface="Aptos" panose="020B0004020202020204" pitchFamily="34" charset="0"/>
            </a:rPr>
            <a:t>The </a:t>
          </a:r>
          <a:r>
            <a:rPr lang="en-GB" sz="1100" b="1" dirty="0">
              <a:latin typeface="Aptos" panose="020B0004020202020204" pitchFamily="34" charset="0"/>
            </a:rPr>
            <a:t>population</a:t>
          </a:r>
          <a:r>
            <a:rPr lang="en-GB" sz="1100" dirty="0">
              <a:latin typeface="Aptos" panose="020B0004020202020204" pitchFamily="34" charset="0"/>
            </a:rPr>
            <a:t> (Who are you focusing on?)</a:t>
          </a:r>
        </a:p>
      </dgm:t>
    </dgm:pt>
    <dgm:pt modelId="{C0036AC3-5482-494C-9554-F4321261312D}" type="parTrans" cxnId="{3977C283-8957-4E5C-B0AD-9564F4F09226}">
      <dgm:prSet/>
      <dgm:spPr/>
      <dgm:t>
        <a:bodyPr/>
        <a:lstStyle/>
        <a:p>
          <a:pPr>
            <a:lnSpc>
              <a:spcPct val="150000"/>
            </a:lnSpc>
          </a:pPr>
          <a:endParaRPr lang="en-GB" sz="1800">
            <a:latin typeface="Aptos" panose="020B0004020202020204" pitchFamily="34" charset="0"/>
          </a:endParaRPr>
        </a:p>
      </dgm:t>
    </dgm:pt>
    <dgm:pt modelId="{EDE63EA7-52AC-4140-ABE4-7F5B0502BD01}" type="sibTrans" cxnId="{3977C283-8957-4E5C-B0AD-9564F4F09226}">
      <dgm:prSet/>
      <dgm:spPr/>
      <dgm:t>
        <a:bodyPr/>
        <a:lstStyle/>
        <a:p>
          <a:pPr>
            <a:lnSpc>
              <a:spcPct val="150000"/>
            </a:lnSpc>
          </a:pPr>
          <a:endParaRPr lang="en-GB" sz="1800">
            <a:latin typeface="Aptos" panose="020B0004020202020204" pitchFamily="34" charset="0"/>
          </a:endParaRPr>
        </a:p>
      </dgm:t>
    </dgm:pt>
    <dgm:pt modelId="{9D4623FD-DD45-46CB-91E4-BD7D7EA0CC2E}">
      <dgm:prSet custT="1"/>
      <dgm:spPr/>
      <dgm:t>
        <a:bodyPr/>
        <a:lstStyle/>
        <a:p>
          <a:pPr>
            <a:lnSpc>
              <a:spcPct val="150000"/>
            </a:lnSpc>
          </a:pPr>
          <a:r>
            <a:rPr lang="en-GB" sz="1100" dirty="0">
              <a:latin typeface="Aptos" panose="020B0004020202020204" pitchFamily="34" charset="0"/>
            </a:rPr>
            <a:t>The </a:t>
          </a:r>
          <a:r>
            <a:rPr lang="en-GB" sz="1100" b="1" dirty="0">
              <a:latin typeface="Aptos" panose="020B0004020202020204" pitchFamily="34" charset="0"/>
            </a:rPr>
            <a:t>context</a:t>
          </a:r>
          <a:r>
            <a:rPr lang="en-GB" sz="1100" dirty="0">
              <a:latin typeface="Aptos" panose="020B0004020202020204" pitchFamily="34" charset="0"/>
            </a:rPr>
            <a:t> (Where or how does it take place?)</a:t>
          </a:r>
        </a:p>
      </dgm:t>
    </dgm:pt>
    <dgm:pt modelId="{9137376D-66A0-457D-9FB7-BABEEC608753}" type="parTrans" cxnId="{72003DDE-0419-4975-AAEC-C3A1153A549E}">
      <dgm:prSet/>
      <dgm:spPr/>
      <dgm:t>
        <a:bodyPr/>
        <a:lstStyle/>
        <a:p>
          <a:pPr>
            <a:lnSpc>
              <a:spcPct val="150000"/>
            </a:lnSpc>
          </a:pPr>
          <a:endParaRPr lang="en-GB" sz="1800">
            <a:latin typeface="Aptos" panose="020B0004020202020204" pitchFamily="34" charset="0"/>
          </a:endParaRPr>
        </a:p>
      </dgm:t>
    </dgm:pt>
    <dgm:pt modelId="{BFD6BF93-E272-4CEB-B019-831076359324}" type="sibTrans" cxnId="{72003DDE-0419-4975-AAEC-C3A1153A549E}">
      <dgm:prSet/>
      <dgm:spPr/>
      <dgm:t>
        <a:bodyPr/>
        <a:lstStyle/>
        <a:p>
          <a:pPr>
            <a:lnSpc>
              <a:spcPct val="150000"/>
            </a:lnSpc>
          </a:pPr>
          <a:endParaRPr lang="en-GB" sz="1800">
            <a:latin typeface="Aptos" panose="020B0004020202020204" pitchFamily="34" charset="0"/>
          </a:endParaRPr>
        </a:p>
      </dgm:t>
    </dgm:pt>
    <dgm:pt modelId="{01546B09-9137-4424-B556-E24BD50E26A4}" type="pres">
      <dgm:prSet presAssocID="{97098F1B-76B4-4FF9-B2D7-92E381F240B0}" presName="Name0" presStyleCnt="0">
        <dgm:presLayoutVars>
          <dgm:chMax val="1"/>
          <dgm:chPref val="1"/>
          <dgm:dir/>
          <dgm:resizeHandles/>
        </dgm:presLayoutVars>
      </dgm:prSet>
      <dgm:spPr/>
    </dgm:pt>
    <dgm:pt modelId="{4CD9F534-028E-4B7A-9BB4-D78E30876DDF}" type="pres">
      <dgm:prSet presAssocID="{B30BA937-0209-4169-9293-F4D20B9CCF3C}" presName="Parent" presStyleLbl="node1" presStyleIdx="0" presStyleCnt="2">
        <dgm:presLayoutVars>
          <dgm:chMax val="4"/>
          <dgm:chPref val="3"/>
        </dgm:presLayoutVars>
      </dgm:prSet>
      <dgm:spPr/>
    </dgm:pt>
    <dgm:pt modelId="{1BA5817C-060E-4CC4-A2C4-BAB20CC2B991}" type="pres">
      <dgm:prSet presAssocID="{BEDAE5A1-4A9A-4006-B811-F411160CF439}" presName="Accent" presStyleLbl="node1" presStyleIdx="1" presStyleCnt="2"/>
      <dgm:spPr/>
    </dgm:pt>
    <dgm:pt modelId="{F6822D49-F42A-4EC3-9A50-70B9279943B7}" type="pres">
      <dgm:prSet presAssocID="{BEDAE5A1-4A9A-4006-B811-F411160CF439}" presName="Image1" presStyleLbl="fgImgPlace1" presStyleIdx="0" presStyleCnt="3" custScaleX="75132" custScaleY="75132"/>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Badge Question Mark with solid fill"/>
        </a:ext>
      </dgm:extLst>
    </dgm:pt>
    <dgm:pt modelId="{13A231DB-9340-478B-9B7B-6593F36739AA}" type="pres">
      <dgm:prSet presAssocID="{BEDAE5A1-4A9A-4006-B811-F411160CF439}" presName="Child1" presStyleLbl="revTx" presStyleIdx="0" presStyleCnt="3">
        <dgm:presLayoutVars>
          <dgm:chMax val="0"/>
          <dgm:chPref val="0"/>
          <dgm:bulletEnabled val="1"/>
        </dgm:presLayoutVars>
      </dgm:prSet>
      <dgm:spPr/>
    </dgm:pt>
    <dgm:pt modelId="{86B1988F-8709-45DE-A381-51CC61AE834F}" type="pres">
      <dgm:prSet presAssocID="{75E1F7F6-388E-4261-848E-21C53D149130}" presName="Image2" presStyleCnt="0"/>
      <dgm:spPr/>
    </dgm:pt>
    <dgm:pt modelId="{BF2E8182-FBE5-48E6-9969-749280B435CD}" type="pres">
      <dgm:prSet presAssocID="{75E1F7F6-388E-4261-848E-21C53D149130}" presName="Image" presStyleLbl="fgImgPlace1" presStyleIdx="1" presStyleCnt="3" custScaleX="75132" custScaleY="75132"/>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Man and woman with solid fill"/>
        </a:ext>
      </dgm:extLst>
    </dgm:pt>
    <dgm:pt modelId="{B21425E0-0CFA-4DE3-91B4-90A73C9D74D7}" type="pres">
      <dgm:prSet presAssocID="{75E1F7F6-388E-4261-848E-21C53D149130}" presName="Child2" presStyleLbl="revTx" presStyleIdx="1" presStyleCnt="3">
        <dgm:presLayoutVars>
          <dgm:chMax val="0"/>
          <dgm:chPref val="0"/>
          <dgm:bulletEnabled val="1"/>
        </dgm:presLayoutVars>
      </dgm:prSet>
      <dgm:spPr/>
    </dgm:pt>
    <dgm:pt modelId="{B0477B81-9ABC-4547-BE06-A5737A81070C}" type="pres">
      <dgm:prSet presAssocID="{9D4623FD-DD45-46CB-91E4-BD7D7EA0CC2E}" presName="Image3" presStyleCnt="0"/>
      <dgm:spPr/>
    </dgm:pt>
    <dgm:pt modelId="{9F109E44-FEB9-49A6-B51F-57E6B966C3B3}" type="pres">
      <dgm:prSet presAssocID="{9D4623FD-DD45-46CB-91E4-BD7D7EA0CC2E}" presName="Image" presStyleLbl="fgImgPlace1" presStyleIdx="2" presStyleCnt="3" custScaleX="75132" custScaleY="75132"/>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 with solid fill"/>
        </a:ext>
      </dgm:extLst>
    </dgm:pt>
    <dgm:pt modelId="{F7B75BA8-ED7D-449E-A5D7-C1EEFE916FD1}" type="pres">
      <dgm:prSet presAssocID="{9D4623FD-DD45-46CB-91E4-BD7D7EA0CC2E}" presName="Child3" presStyleLbl="revTx" presStyleIdx="2" presStyleCnt="3">
        <dgm:presLayoutVars>
          <dgm:chMax val="0"/>
          <dgm:chPref val="0"/>
          <dgm:bulletEnabled val="1"/>
        </dgm:presLayoutVars>
      </dgm:prSet>
      <dgm:spPr/>
    </dgm:pt>
  </dgm:ptLst>
  <dgm:cxnLst>
    <dgm:cxn modelId="{6063B700-FD09-4CD6-AEAA-AA8D8E908FAD}" type="presOf" srcId="{BEDAE5A1-4A9A-4006-B811-F411160CF439}" destId="{13A231DB-9340-478B-9B7B-6593F36739AA}" srcOrd="0" destOrd="0" presId="urn:microsoft.com/office/officeart/2011/layout/RadialPictureList"/>
    <dgm:cxn modelId="{30A88D10-B301-4DCF-9339-D81D416500A9}" srcId="{97098F1B-76B4-4FF9-B2D7-92E381F240B0}" destId="{B30BA937-0209-4169-9293-F4D20B9CCF3C}" srcOrd="0" destOrd="0" parTransId="{A7DBDF19-123F-4ADC-A171-D1D86331F861}" sibTransId="{BF35491B-CB39-46ED-A7B6-D39690385870}"/>
    <dgm:cxn modelId="{8E60342E-4109-4E60-8EF8-185C8057F345}" type="presOf" srcId="{B30BA937-0209-4169-9293-F4D20B9CCF3C}" destId="{4CD9F534-028E-4B7A-9BB4-D78E30876DDF}" srcOrd="0" destOrd="0" presId="urn:microsoft.com/office/officeart/2011/layout/RadialPictureList"/>
    <dgm:cxn modelId="{B0105232-A51B-4BCB-8075-F87FF28AEE53}" srcId="{B30BA937-0209-4169-9293-F4D20B9CCF3C}" destId="{BEDAE5A1-4A9A-4006-B811-F411160CF439}" srcOrd="0" destOrd="0" parTransId="{B6A76C66-474A-4B15-AC8B-96E6C6AB5E3A}" sibTransId="{D6BF338A-21C9-46D7-9D9B-8296489AF573}"/>
    <dgm:cxn modelId="{2304BB40-5297-45CB-ACB7-2AAACAEE4F13}" type="presOf" srcId="{9D4623FD-DD45-46CB-91E4-BD7D7EA0CC2E}" destId="{F7B75BA8-ED7D-449E-A5D7-C1EEFE916FD1}" srcOrd="0" destOrd="0" presId="urn:microsoft.com/office/officeart/2011/layout/RadialPictureList"/>
    <dgm:cxn modelId="{3977C283-8957-4E5C-B0AD-9564F4F09226}" srcId="{B30BA937-0209-4169-9293-F4D20B9CCF3C}" destId="{75E1F7F6-388E-4261-848E-21C53D149130}" srcOrd="1" destOrd="0" parTransId="{C0036AC3-5482-494C-9554-F4321261312D}" sibTransId="{EDE63EA7-52AC-4140-ABE4-7F5B0502BD01}"/>
    <dgm:cxn modelId="{2E3A56AC-65C2-4897-803C-EF0439B95C05}" type="presOf" srcId="{97098F1B-76B4-4FF9-B2D7-92E381F240B0}" destId="{01546B09-9137-4424-B556-E24BD50E26A4}" srcOrd="0" destOrd="0" presId="urn:microsoft.com/office/officeart/2011/layout/RadialPictureList"/>
    <dgm:cxn modelId="{72003DDE-0419-4975-AAEC-C3A1153A549E}" srcId="{B30BA937-0209-4169-9293-F4D20B9CCF3C}" destId="{9D4623FD-DD45-46CB-91E4-BD7D7EA0CC2E}" srcOrd="2" destOrd="0" parTransId="{9137376D-66A0-457D-9FB7-BABEEC608753}" sibTransId="{BFD6BF93-E272-4CEB-B019-831076359324}"/>
    <dgm:cxn modelId="{8E89ABEE-ED2E-4BC4-A24C-4318A26B7476}" type="presOf" srcId="{75E1F7F6-388E-4261-848E-21C53D149130}" destId="{B21425E0-0CFA-4DE3-91B4-90A73C9D74D7}" srcOrd="0" destOrd="0" presId="urn:microsoft.com/office/officeart/2011/layout/RadialPictureList"/>
    <dgm:cxn modelId="{5240D042-0E9A-4481-880F-BCEB2D8D2FB3}" type="presParOf" srcId="{01546B09-9137-4424-B556-E24BD50E26A4}" destId="{4CD9F534-028E-4B7A-9BB4-D78E30876DDF}" srcOrd="0" destOrd="0" presId="urn:microsoft.com/office/officeart/2011/layout/RadialPictureList"/>
    <dgm:cxn modelId="{E733DFE8-899C-460F-8C7F-A62C471CC108}" type="presParOf" srcId="{01546B09-9137-4424-B556-E24BD50E26A4}" destId="{1BA5817C-060E-4CC4-A2C4-BAB20CC2B991}" srcOrd="1" destOrd="0" presId="urn:microsoft.com/office/officeart/2011/layout/RadialPictureList"/>
    <dgm:cxn modelId="{8DB9130D-0EEB-46AB-B2B6-DCE42E84F65A}" type="presParOf" srcId="{01546B09-9137-4424-B556-E24BD50E26A4}" destId="{F6822D49-F42A-4EC3-9A50-70B9279943B7}" srcOrd="2" destOrd="0" presId="urn:microsoft.com/office/officeart/2011/layout/RadialPictureList"/>
    <dgm:cxn modelId="{6BD19301-F22B-483C-9805-65BA4859224A}" type="presParOf" srcId="{01546B09-9137-4424-B556-E24BD50E26A4}" destId="{13A231DB-9340-478B-9B7B-6593F36739AA}" srcOrd="3" destOrd="0" presId="urn:microsoft.com/office/officeart/2011/layout/RadialPictureList"/>
    <dgm:cxn modelId="{BCD85B05-5CCC-4D4C-8E20-392FF7DC63CD}" type="presParOf" srcId="{01546B09-9137-4424-B556-E24BD50E26A4}" destId="{86B1988F-8709-45DE-A381-51CC61AE834F}" srcOrd="4" destOrd="0" presId="urn:microsoft.com/office/officeart/2011/layout/RadialPictureList"/>
    <dgm:cxn modelId="{8416A666-0CB8-48C3-92EC-0B8CC3DB5C68}" type="presParOf" srcId="{86B1988F-8709-45DE-A381-51CC61AE834F}" destId="{BF2E8182-FBE5-48E6-9969-749280B435CD}" srcOrd="0" destOrd="0" presId="urn:microsoft.com/office/officeart/2011/layout/RadialPictureList"/>
    <dgm:cxn modelId="{CBC4B6CE-E7F1-4D49-A221-AE7F1E738AC5}" type="presParOf" srcId="{01546B09-9137-4424-B556-E24BD50E26A4}" destId="{B21425E0-0CFA-4DE3-91B4-90A73C9D74D7}" srcOrd="5" destOrd="0" presId="urn:microsoft.com/office/officeart/2011/layout/RadialPictureList"/>
    <dgm:cxn modelId="{123D5802-20FD-4273-B5E1-3C14912F36F0}" type="presParOf" srcId="{01546B09-9137-4424-B556-E24BD50E26A4}" destId="{B0477B81-9ABC-4547-BE06-A5737A81070C}" srcOrd="6" destOrd="0" presId="urn:microsoft.com/office/officeart/2011/layout/RadialPictureList"/>
    <dgm:cxn modelId="{5377B32A-5514-4CCD-9F4C-7B481C0E2600}" type="presParOf" srcId="{B0477B81-9ABC-4547-BE06-A5737A81070C}" destId="{9F109E44-FEB9-49A6-B51F-57E6B966C3B3}" srcOrd="0" destOrd="0" presId="urn:microsoft.com/office/officeart/2011/layout/RadialPictureList"/>
    <dgm:cxn modelId="{A601632D-4990-4AF1-B867-59CAD100C1DA}" type="presParOf" srcId="{01546B09-9137-4424-B556-E24BD50E26A4}" destId="{F7B75BA8-ED7D-449E-A5D7-C1EEFE916FD1}"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E15747-3EBB-408D-9440-8D853195883B}"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GB"/>
        </a:p>
      </dgm:t>
    </dgm:pt>
    <dgm:pt modelId="{3DA1F3F0-BC8F-49E0-B148-91EF2AD57904}">
      <dgm:prSet custT="1"/>
      <dgm:spPr/>
      <dgm:t>
        <a:bodyPr/>
        <a:lstStyle/>
        <a:p>
          <a:r>
            <a:rPr lang="en-GB" sz="1000" dirty="0">
              <a:latin typeface="Aptos" panose="020B0004020202020204" pitchFamily="34" charset="0"/>
            </a:rPr>
            <a:t>UWTSD Library </a:t>
          </a:r>
        </a:p>
      </dgm:t>
    </dgm:pt>
    <dgm:pt modelId="{9D35DAFB-EE1E-4117-AB1D-2B197EB7B77B}" type="parTrans" cxnId="{49D58402-3020-4D95-A875-2B3B4F87BB90}">
      <dgm:prSet/>
      <dgm:spPr/>
      <dgm:t>
        <a:bodyPr/>
        <a:lstStyle/>
        <a:p>
          <a:endParaRPr lang="en-GB" sz="2000">
            <a:latin typeface="Aptos" panose="020B0004020202020204" pitchFamily="34" charset="0"/>
          </a:endParaRPr>
        </a:p>
      </dgm:t>
    </dgm:pt>
    <dgm:pt modelId="{EE3DFC35-18AE-4A7F-AA0E-C97B6A987180}" type="sibTrans" cxnId="{49D58402-3020-4D95-A875-2B3B4F87BB90}">
      <dgm:prSet/>
      <dgm:spPr/>
      <dgm:t>
        <a:bodyPr/>
        <a:lstStyle/>
        <a:p>
          <a:endParaRPr lang="en-GB" sz="2000">
            <a:latin typeface="Aptos" panose="020B0004020202020204" pitchFamily="34" charset="0"/>
          </a:endParaRPr>
        </a:p>
      </dgm:t>
    </dgm:pt>
    <dgm:pt modelId="{1B9BB627-D450-4C79-AF56-1FB2B0F2259B}">
      <dgm:prSet custT="1"/>
      <dgm:spPr/>
      <dgm:t>
        <a:bodyPr/>
        <a:lstStyle/>
        <a:p>
          <a:r>
            <a:rPr lang="en-GB" sz="1000" dirty="0">
              <a:latin typeface="Aptos" panose="020B0004020202020204" pitchFamily="34" charset="0"/>
            </a:rPr>
            <a:t>Google Scholar </a:t>
          </a:r>
        </a:p>
      </dgm:t>
    </dgm:pt>
    <dgm:pt modelId="{4D61BC37-FF7C-4FF2-942F-0B0CA9302C3D}" type="parTrans" cxnId="{044C6E79-0C6B-48D2-9BA3-E57638358472}">
      <dgm:prSet/>
      <dgm:spPr/>
      <dgm:t>
        <a:bodyPr/>
        <a:lstStyle/>
        <a:p>
          <a:endParaRPr lang="en-GB" sz="2000">
            <a:latin typeface="Aptos" panose="020B0004020202020204" pitchFamily="34" charset="0"/>
          </a:endParaRPr>
        </a:p>
      </dgm:t>
    </dgm:pt>
    <dgm:pt modelId="{05025EB9-69E9-46A4-B909-B9DC461C55CA}" type="sibTrans" cxnId="{044C6E79-0C6B-48D2-9BA3-E57638358472}">
      <dgm:prSet/>
      <dgm:spPr/>
      <dgm:t>
        <a:bodyPr/>
        <a:lstStyle/>
        <a:p>
          <a:endParaRPr lang="en-GB" sz="2000">
            <a:latin typeface="Aptos" panose="020B0004020202020204" pitchFamily="34" charset="0"/>
          </a:endParaRPr>
        </a:p>
      </dgm:t>
    </dgm:pt>
    <dgm:pt modelId="{1A436A9F-C3EC-4D31-8CD9-087EE94A18D1}">
      <dgm:prSet custT="1"/>
      <dgm:spPr/>
      <dgm:t>
        <a:bodyPr/>
        <a:lstStyle/>
        <a:p>
          <a:r>
            <a:rPr lang="en-GB" sz="1000" dirty="0">
              <a:latin typeface="Aptos" panose="020B0004020202020204" pitchFamily="34" charset="0"/>
            </a:rPr>
            <a:t>PubMed</a:t>
          </a:r>
        </a:p>
      </dgm:t>
    </dgm:pt>
    <dgm:pt modelId="{628ECBD3-C684-4B5A-959B-A996109B7DDD}" type="parTrans" cxnId="{EFE0CBC3-B150-4835-9ACA-463995338886}">
      <dgm:prSet/>
      <dgm:spPr/>
      <dgm:t>
        <a:bodyPr/>
        <a:lstStyle/>
        <a:p>
          <a:endParaRPr lang="en-GB" sz="2000">
            <a:latin typeface="Aptos" panose="020B0004020202020204" pitchFamily="34" charset="0"/>
          </a:endParaRPr>
        </a:p>
      </dgm:t>
    </dgm:pt>
    <dgm:pt modelId="{1F609C4F-576E-4C01-B03A-DBAEDCE5A184}" type="sibTrans" cxnId="{EFE0CBC3-B150-4835-9ACA-463995338886}">
      <dgm:prSet/>
      <dgm:spPr/>
      <dgm:t>
        <a:bodyPr/>
        <a:lstStyle/>
        <a:p>
          <a:endParaRPr lang="en-GB" sz="2000">
            <a:latin typeface="Aptos" panose="020B0004020202020204" pitchFamily="34" charset="0"/>
          </a:endParaRPr>
        </a:p>
      </dgm:t>
    </dgm:pt>
    <dgm:pt modelId="{6F63546A-77D1-4FC9-A92C-8DF31451E681}">
      <dgm:prSet custT="1"/>
      <dgm:spPr/>
      <dgm:t>
        <a:bodyPr/>
        <a:lstStyle/>
        <a:p>
          <a:r>
            <a:rPr lang="en-GB" sz="1000" dirty="0">
              <a:latin typeface="Aptos" panose="020B0004020202020204" pitchFamily="34" charset="0"/>
            </a:rPr>
            <a:t>SCIE </a:t>
          </a:r>
        </a:p>
      </dgm:t>
    </dgm:pt>
    <dgm:pt modelId="{A923F80F-63B4-4F6E-B58B-4F55778032DE}" type="parTrans" cxnId="{31932369-307A-47E0-8D81-C7F16A746CBE}">
      <dgm:prSet/>
      <dgm:spPr/>
      <dgm:t>
        <a:bodyPr/>
        <a:lstStyle/>
        <a:p>
          <a:endParaRPr lang="en-GB" sz="2000">
            <a:latin typeface="Aptos" panose="020B0004020202020204" pitchFamily="34" charset="0"/>
          </a:endParaRPr>
        </a:p>
      </dgm:t>
    </dgm:pt>
    <dgm:pt modelId="{CFEABAAC-EED8-4A60-87C5-FA415BCE1DCC}" type="sibTrans" cxnId="{31932369-307A-47E0-8D81-C7F16A746CBE}">
      <dgm:prSet/>
      <dgm:spPr/>
      <dgm:t>
        <a:bodyPr/>
        <a:lstStyle/>
        <a:p>
          <a:endParaRPr lang="en-GB" sz="2000">
            <a:latin typeface="Aptos" panose="020B0004020202020204" pitchFamily="34" charset="0"/>
          </a:endParaRPr>
        </a:p>
      </dgm:t>
    </dgm:pt>
    <dgm:pt modelId="{3EA1A2DE-1A91-4E1A-9344-804269D1DC9C}">
      <dgm:prSet custT="1"/>
      <dgm:spPr/>
      <dgm:t>
        <a:bodyPr/>
        <a:lstStyle/>
        <a:p>
          <a:r>
            <a:rPr lang="en-GB" sz="1000" dirty="0">
              <a:latin typeface="Aptos" panose="020B0004020202020204" pitchFamily="34" charset="0"/>
            </a:rPr>
            <a:t>Science Direct </a:t>
          </a:r>
        </a:p>
      </dgm:t>
    </dgm:pt>
    <dgm:pt modelId="{276F8B6B-1961-417F-86B1-6E4ACBEAF4AF}" type="parTrans" cxnId="{D1E829DD-1733-4029-81EB-93107CF23C4E}">
      <dgm:prSet/>
      <dgm:spPr/>
      <dgm:t>
        <a:bodyPr/>
        <a:lstStyle/>
        <a:p>
          <a:endParaRPr lang="en-GB" sz="2000">
            <a:latin typeface="Aptos" panose="020B0004020202020204" pitchFamily="34" charset="0"/>
          </a:endParaRPr>
        </a:p>
      </dgm:t>
    </dgm:pt>
    <dgm:pt modelId="{56B16B79-C0CB-450A-826E-90641838E40D}" type="sibTrans" cxnId="{D1E829DD-1733-4029-81EB-93107CF23C4E}">
      <dgm:prSet/>
      <dgm:spPr/>
      <dgm:t>
        <a:bodyPr/>
        <a:lstStyle/>
        <a:p>
          <a:endParaRPr lang="en-GB" sz="2000">
            <a:latin typeface="Aptos" panose="020B0004020202020204" pitchFamily="34" charset="0"/>
          </a:endParaRPr>
        </a:p>
      </dgm:t>
    </dgm:pt>
    <dgm:pt modelId="{9415034E-D079-4BB6-97E2-9D6A1FF7B695}">
      <dgm:prSet custT="1"/>
      <dgm:spPr/>
      <dgm:t>
        <a:bodyPr/>
        <a:lstStyle/>
        <a:p>
          <a:r>
            <a:rPr lang="en-GB" sz="1000" dirty="0">
              <a:latin typeface="Aptos" panose="020B0004020202020204" pitchFamily="34" charset="0"/>
            </a:rPr>
            <a:t>JSTOR </a:t>
          </a:r>
        </a:p>
      </dgm:t>
    </dgm:pt>
    <dgm:pt modelId="{3BBBE49D-A95C-48D9-9F0A-0079D8662ECE}" type="parTrans" cxnId="{674108D6-4CA1-487E-A01A-AC36D33B89FE}">
      <dgm:prSet/>
      <dgm:spPr/>
      <dgm:t>
        <a:bodyPr/>
        <a:lstStyle/>
        <a:p>
          <a:endParaRPr lang="en-GB" sz="2000">
            <a:latin typeface="Aptos" panose="020B0004020202020204" pitchFamily="34" charset="0"/>
          </a:endParaRPr>
        </a:p>
      </dgm:t>
    </dgm:pt>
    <dgm:pt modelId="{E688F462-979E-4D14-84AD-6FC0DC32069B}" type="sibTrans" cxnId="{674108D6-4CA1-487E-A01A-AC36D33B89FE}">
      <dgm:prSet/>
      <dgm:spPr/>
      <dgm:t>
        <a:bodyPr/>
        <a:lstStyle/>
        <a:p>
          <a:endParaRPr lang="en-GB" sz="2000">
            <a:latin typeface="Aptos" panose="020B0004020202020204" pitchFamily="34" charset="0"/>
          </a:endParaRPr>
        </a:p>
      </dgm:t>
    </dgm:pt>
    <dgm:pt modelId="{C792CF11-B08B-4094-A40B-E4E1A48F0353}">
      <dgm:prSet custT="1"/>
      <dgm:spPr/>
      <dgm:t>
        <a:bodyPr/>
        <a:lstStyle/>
        <a:p>
          <a:r>
            <a:rPr lang="en-GB" sz="1000" dirty="0">
              <a:latin typeface="Aptos" panose="020B0004020202020204" pitchFamily="34" charset="0"/>
            </a:rPr>
            <a:t>Wiley Online Library </a:t>
          </a:r>
        </a:p>
      </dgm:t>
    </dgm:pt>
    <dgm:pt modelId="{92D21BC6-7066-4F84-A2A2-3E1EFC1D8414}" type="parTrans" cxnId="{D88CEA35-75AB-418D-94D7-296A8A12C1FA}">
      <dgm:prSet/>
      <dgm:spPr/>
      <dgm:t>
        <a:bodyPr/>
        <a:lstStyle/>
        <a:p>
          <a:endParaRPr lang="en-GB" sz="2000">
            <a:latin typeface="Aptos" panose="020B0004020202020204" pitchFamily="34" charset="0"/>
          </a:endParaRPr>
        </a:p>
      </dgm:t>
    </dgm:pt>
    <dgm:pt modelId="{F7C1021E-5661-4501-99D5-95E655A2AB2A}" type="sibTrans" cxnId="{D88CEA35-75AB-418D-94D7-296A8A12C1FA}">
      <dgm:prSet/>
      <dgm:spPr/>
      <dgm:t>
        <a:bodyPr/>
        <a:lstStyle/>
        <a:p>
          <a:endParaRPr lang="en-GB" sz="2000">
            <a:latin typeface="Aptos" panose="020B0004020202020204" pitchFamily="34" charset="0"/>
          </a:endParaRPr>
        </a:p>
      </dgm:t>
    </dgm:pt>
    <dgm:pt modelId="{D0C010AF-36F4-4F55-A29E-D47D149259EA}">
      <dgm:prSet custT="1"/>
      <dgm:spPr/>
      <dgm:t>
        <a:bodyPr/>
        <a:lstStyle/>
        <a:p>
          <a:r>
            <a:rPr lang="en-GB" sz="1000" dirty="0">
              <a:latin typeface="Aptos" panose="020B0004020202020204" pitchFamily="34" charset="0"/>
            </a:rPr>
            <a:t>Taylor and Francis Online </a:t>
          </a:r>
        </a:p>
      </dgm:t>
    </dgm:pt>
    <dgm:pt modelId="{44CBAFFA-A8AA-489D-AC8B-75D9854ED864}" type="parTrans" cxnId="{66DAA7A3-BE5B-4DF5-BE18-4FB44A70144F}">
      <dgm:prSet/>
      <dgm:spPr/>
      <dgm:t>
        <a:bodyPr/>
        <a:lstStyle/>
        <a:p>
          <a:endParaRPr lang="en-GB" sz="2000">
            <a:latin typeface="Aptos" panose="020B0004020202020204" pitchFamily="34" charset="0"/>
          </a:endParaRPr>
        </a:p>
      </dgm:t>
    </dgm:pt>
    <dgm:pt modelId="{7804D908-5246-42C7-9788-B8B043B19D8C}" type="sibTrans" cxnId="{66DAA7A3-BE5B-4DF5-BE18-4FB44A70144F}">
      <dgm:prSet/>
      <dgm:spPr/>
      <dgm:t>
        <a:bodyPr/>
        <a:lstStyle/>
        <a:p>
          <a:endParaRPr lang="en-GB" sz="2000">
            <a:latin typeface="Aptos" panose="020B0004020202020204" pitchFamily="34" charset="0"/>
          </a:endParaRPr>
        </a:p>
      </dgm:t>
    </dgm:pt>
    <dgm:pt modelId="{09541D05-214F-4995-90BF-3D150454D596}">
      <dgm:prSet custT="1"/>
      <dgm:spPr/>
      <dgm:t>
        <a:bodyPr/>
        <a:lstStyle/>
        <a:p>
          <a:r>
            <a:rPr lang="en-GB" sz="1000" dirty="0">
              <a:latin typeface="Aptos" panose="020B0004020202020204" pitchFamily="34" charset="0"/>
            </a:rPr>
            <a:t>SpringerLink </a:t>
          </a:r>
        </a:p>
      </dgm:t>
    </dgm:pt>
    <dgm:pt modelId="{CC30394B-FE27-41CF-9EB5-DA7C2E947336}" type="parTrans" cxnId="{F55D5B7D-019A-49CE-912A-C1BD8DD6D679}">
      <dgm:prSet/>
      <dgm:spPr/>
      <dgm:t>
        <a:bodyPr/>
        <a:lstStyle/>
        <a:p>
          <a:endParaRPr lang="en-GB" sz="2000">
            <a:latin typeface="Aptos" panose="020B0004020202020204" pitchFamily="34" charset="0"/>
          </a:endParaRPr>
        </a:p>
      </dgm:t>
    </dgm:pt>
    <dgm:pt modelId="{F1841B58-32A9-4BB3-9877-47EE62CE034D}" type="sibTrans" cxnId="{F55D5B7D-019A-49CE-912A-C1BD8DD6D679}">
      <dgm:prSet/>
      <dgm:spPr/>
      <dgm:t>
        <a:bodyPr/>
        <a:lstStyle/>
        <a:p>
          <a:endParaRPr lang="en-GB" sz="2000">
            <a:latin typeface="Aptos" panose="020B0004020202020204" pitchFamily="34" charset="0"/>
          </a:endParaRPr>
        </a:p>
      </dgm:t>
    </dgm:pt>
    <dgm:pt modelId="{9BE040D3-69CB-4595-A63C-A4AB8B4DB086}">
      <dgm:prSet custT="1"/>
      <dgm:spPr/>
      <dgm:t>
        <a:bodyPr/>
        <a:lstStyle/>
        <a:p>
          <a:r>
            <a:rPr lang="en-GB" sz="1800" b="1" dirty="0">
              <a:latin typeface="Aptos" panose="020B0004020202020204" pitchFamily="34" charset="0"/>
            </a:rPr>
            <a:t>Database Summary </a:t>
          </a:r>
        </a:p>
      </dgm:t>
    </dgm:pt>
    <dgm:pt modelId="{F8BD9AB1-5773-4F40-A6FA-0A810FB42A7E}" type="parTrans" cxnId="{5FF6A79C-BA69-4AD4-BB87-6DC1C8E1E503}">
      <dgm:prSet/>
      <dgm:spPr/>
      <dgm:t>
        <a:bodyPr/>
        <a:lstStyle/>
        <a:p>
          <a:endParaRPr lang="en-GB" sz="2000">
            <a:latin typeface="Aptos" panose="020B0004020202020204" pitchFamily="34" charset="0"/>
          </a:endParaRPr>
        </a:p>
      </dgm:t>
    </dgm:pt>
    <dgm:pt modelId="{00F3C87A-3E37-426E-A76A-0965F47934D9}" type="sibTrans" cxnId="{5FF6A79C-BA69-4AD4-BB87-6DC1C8E1E503}">
      <dgm:prSet/>
      <dgm:spPr/>
      <dgm:t>
        <a:bodyPr/>
        <a:lstStyle/>
        <a:p>
          <a:endParaRPr lang="en-GB" sz="2000">
            <a:latin typeface="Aptos" panose="020B0004020202020204" pitchFamily="34" charset="0"/>
          </a:endParaRPr>
        </a:p>
      </dgm:t>
    </dgm:pt>
    <dgm:pt modelId="{86C62E6F-3066-4CFF-9AD6-6B91AC9A1507}" type="pres">
      <dgm:prSet presAssocID="{94E15747-3EBB-408D-9440-8D853195883B}" presName="composite" presStyleCnt="0">
        <dgm:presLayoutVars>
          <dgm:chMax val="1"/>
          <dgm:dir/>
          <dgm:resizeHandles val="exact"/>
        </dgm:presLayoutVars>
      </dgm:prSet>
      <dgm:spPr/>
    </dgm:pt>
    <dgm:pt modelId="{B519E5DB-CCEC-4CA9-B5E1-0CBE8086F4FE}" type="pres">
      <dgm:prSet presAssocID="{94E15747-3EBB-408D-9440-8D853195883B}" presName="radial" presStyleCnt="0">
        <dgm:presLayoutVars>
          <dgm:animLvl val="ctr"/>
        </dgm:presLayoutVars>
      </dgm:prSet>
      <dgm:spPr/>
    </dgm:pt>
    <dgm:pt modelId="{274FEE23-A203-4C18-87FA-766479C35384}" type="pres">
      <dgm:prSet presAssocID="{9BE040D3-69CB-4595-A63C-A4AB8B4DB086}" presName="centerShape" presStyleLbl="vennNode1" presStyleIdx="0" presStyleCnt="10" custLinFactNeighborX="0"/>
      <dgm:spPr/>
    </dgm:pt>
    <dgm:pt modelId="{91E37ECC-CEEC-4E35-81CB-9F8E59A8918C}" type="pres">
      <dgm:prSet presAssocID="{3DA1F3F0-BC8F-49E0-B148-91EF2AD57904}" presName="node" presStyleLbl="vennNode1" presStyleIdx="1" presStyleCnt="10">
        <dgm:presLayoutVars>
          <dgm:bulletEnabled val="1"/>
        </dgm:presLayoutVars>
      </dgm:prSet>
      <dgm:spPr/>
    </dgm:pt>
    <dgm:pt modelId="{37278CD4-A8A1-4FC6-936B-D36C9015F08B}" type="pres">
      <dgm:prSet presAssocID="{1B9BB627-D450-4C79-AF56-1FB2B0F2259B}" presName="node" presStyleLbl="vennNode1" presStyleIdx="2" presStyleCnt="10">
        <dgm:presLayoutVars>
          <dgm:bulletEnabled val="1"/>
        </dgm:presLayoutVars>
      </dgm:prSet>
      <dgm:spPr/>
    </dgm:pt>
    <dgm:pt modelId="{813D63FA-3E8E-4D9F-ACFD-14FC91F57484}" type="pres">
      <dgm:prSet presAssocID="{1A436A9F-C3EC-4D31-8CD9-087EE94A18D1}" presName="node" presStyleLbl="vennNode1" presStyleIdx="3" presStyleCnt="10">
        <dgm:presLayoutVars>
          <dgm:bulletEnabled val="1"/>
        </dgm:presLayoutVars>
      </dgm:prSet>
      <dgm:spPr/>
    </dgm:pt>
    <dgm:pt modelId="{891DF5AA-EF5D-4FEF-9294-1DC0862B5E67}" type="pres">
      <dgm:prSet presAssocID="{6F63546A-77D1-4FC9-A92C-8DF31451E681}" presName="node" presStyleLbl="vennNode1" presStyleIdx="4" presStyleCnt="10">
        <dgm:presLayoutVars>
          <dgm:bulletEnabled val="1"/>
        </dgm:presLayoutVars>
      </dgm:prSet>
      <dgm:spPr/>
    </dgm:pt>
    <dgm:pt modelId="{D4210EAD-3B67-4066-921D-D9B703378DD2}" type="pres">
      <dgm:prSet presAssocID="{3EA1A2DE-1A91-4E1A-9344-804269D1DC9C}" presName="node" presStyleLbl="vennNode1" presStyleIdx="5" presStyleCnt="10">
        <dgm:presLayoutVars>
          <dgm:bulletEnabled val="1"/>
        </dgm:presLayoutVars>
      </dgm:prSet>
      <dgm:spPr/>
    </dgm:pt>
    <dgm:pt modelId="{F28283F1-022A-41E3-86CE-EDD89A1DA1D9}" type="pres">
      <dgm:prSet presAssocID="{9415034E-D079-4BB6-97E2-9D6A1FF7B695}" presName="node" presStyleLbl="vennNode1" presStyleIdx="6" presStyleCnt="10">
        <dgm:presLayoutVars>
          <dgm:bulletEnabled val="1"/>
        </dgm:presLayoutVars>
      </dgm:prSet>
      <dgm:spPr/>
    </dgm:pt>
    <dgm:pt modelId="{722AEBAE-B456-43E1-8E85-0C76FC95C74F}" type="pres">
      <dgm:prSet presAssocID="{C792CF11-B08B-4094-A40B-E4E1A48F0353}" presName="node" presStyleLbl="vennNode1" presStyleIdx="7" presStyleCnt="10">
        <dgm:presLayoutVars>
          <dgm:bulletEnabled val="1"/>
        </dgm:presLayoutVars>
      </dgm:prSet>
      <dgm:spPr/>
    </dgm:pt>
    <dgm:pt modelId="{769E68FB-07D1-477E-8898-A076A09B84CA}" type="pres">
      <dgm:prSet presAssocID="{D0C010AF-36F4-4F55-A29E-D47D149259EA}" presName="node" presStyleLbl="vennNode1" presStyleIdx="8" presStyleCnt="10">
        <dgm:presLayoutVars>
          <dgm:bulletEnabled val="1"/>
        </dgm:presLayoutVars>
      </dgm:prSet>
      <dgm:spPr/>
    </dgm:pt>
    <dgm:pt modelId="{CA72C7F7-68D2-4A17-AD50-FB366B3E6AE8}" type="pres">
      <dgm:prSet presAssocID="{09541D05-214F-4995-90BF-3D150454D596}" presName="node" presStyleLbl="vennNode1" presStyleIdx="9" presStyleCnt="10">
        <dgm:presLayoutVars>
          <dgm:bulletEnabled val="1"/>
        </dgm:presLayoutVars>
      </dgm:prSet>
      <dgm:spPr/>
    </dgm:pt>
  </dgm:ptLst>
  <dgm:cxnLst>
    <dgm:cxn modelId="{49D58402-3020-4D95-A875-2B3B4F87BB90}" srcId="{9BE040D3-69CB-4595-A63C-A4AB8B4DB086}" destId="{3DA1F3F0-BC8F-49E0-B148-91EF2AD57904}" srcOrd="0" destOrd="0" parTransId="{9D35DAFB-EE1E-4117-AB1D-2B197EB7B77B}" sibTransId="{EE3DFC35-18AE-4A7F-AA0E-C97B6A987180}"/>
    <dgm:cxn modelId="{D88CEA35-75AB-418D-94D7-296A8A12C1FA}" srcId="{9BE040D3-69CB-4595-A63C-A4AB8B4DB086}" destId="{C792CF11-B08B-4094-A40B-E4E1A48F0353}" srcOrd="6" destOrd="0" parTransId="{92D21BC6-7066-4F84-A2A2-3E1EFC1D8414}" sibTransId="{F7C1021E-5661-4501-99D5-95E655A2AB2A}"/>
    <dgm:cxn modelId="{0930FE61-0BCF-4992-AF1B-8158C7DC35A3}" type="presOf" srcId="{6F63546A-77D1-4FC9-A92C-8DF31451E681}" destId="{891DF5AA-EF5D-4FEF-9294-1DC0862B5E67}" srcOrd="0" destOrd="0" presId="urn:microsoft.com/office/officeart/2005/8/layout/radial3"/>
    <dgm:cxn modelId="{3EA92763-97AC-4F68-80A3-E02C992927A5}" type="presOf" srcId="{3EA1A2DE-1A91-4E1A-9344-804269D1DC9C}" destId="{D4210EAD-3B67-4066-921D-D9B703378DD2}" srcOrd="0" destOrd="0" presId="urn:microsoft.com/office/officeart/2005/8/layout/radial3"/>
    <dgm:cxn modelId="{CE562648-69B6-4028-A362-456C2C2C1D84}" type="presOf" srcId="{9415034E-D079-4BB6-97E2-9D6A1FF7B695}" destId="{F28283F1-022A-41E3-86CE-EDD89A1DA1D9}" srcOrd="0" destOrd="0" presId="urn:microsoft.com/office/officeart/2005/8/layout/radial3"/>
    <dgm:cxn modelId="{31932369-307A-47E0-8D81-C7F16A746CBE}" srcId="{9BE040D3-69CB-4595-A63C-A4AB8B4DB086}" destId="{6F63546A-77D1-4FC9-A92C-8DF31451E681}" srcOrd="3" destOrd="0" parTransId="{A923F80F-63B4-4F6E-B58B-4F55778032DE}" sibTransId="{CFEABAAC-EED8-4A60-87C5-FA415BCE1DCC}"/>
    <dgm:cxn modelId="{044C6E79-0C6B-48D2-9BA3-E57638358472}" srcId="{9BE040D3-69CB-4595-A63C-A4AB8B4DB086}" destId="{1B9BB627-D450-4C79-AF56-1FB2B0F2259B}" srcOrd="1" destOrd="0" parTransId="{4D61BC37-FF7C-4FF2-942F-0B0CA9302C3D}" sibTransId="{05025EB9-69E9-46A4-B909-B9DC461C55CA}"/>
    <dgm:cxn modelId="{F55D5B7D-019A-49CE-912A-C1BD8DD6D679}" srcId="{9BE040D3-69CB-4595-A63C-A4AB8B4DB086}" destId="{09541D05-214F-4995-90BF-3D150454D596}" srcOrd="8" destOrd="0" parTransId="{CC30394B-FE27-41CF-9EB5-DA7C2E947336}" sibTransId="{F1841B58-32A9-4BB3-9877-47EE62CE034D}"/>
    <dgm:cxn modelId="{62FFD482-A3C6-4100-BC2C-641020B1E2FF}" type="presOf" srcId="{C792CF11-B08B-4094-A40B-E4E1A48F0353}" destId="{722AEBAE-B456-43E1-8E85-0C76FC95C74F}" srcOrd="0" destOrd="0" presId="urn:microsoft.com/office/officeart/2005/8/layout/radial3"/>
    <dgm:cxn modelId="{2BF3EF98-0B9E-473D-B1FA-D4A0D38CFB04}" type="presOf" srcId="{D0C010AF-36F4-4F55-A29E-D47D149259EA}" destId="{769E68FB-07D1-477E-8898-A076A09B84CA}" srcOrd="0" destOrd="0" presId="urn:microsoft.com/office/officeart/2005/8/layout/radial3"/>
    <dgm:cxn modelId="{5FF6A79C-BA69-4AD4-BB87-6DC1C8E1E503}" srcId="{94E15747-3EBB-408D-9440-8D853195883B}" destId="{9BE040D3-69CB-4595-A63C-A4AB8B4DB086}" srcOrd="0" destOrd="0" parTransId="{F8BD9AB1-5773-4F40-A6FA-0A810FB42A7E}" sibTransId="{00F3C87A-3E37-426E-A76A-0965F47934D9}"/>
    <dgm:cxn modelId="{DD77989D-FB5A-4B79-B621-D10BF71582D5}" type="presOf" srcId="{3DA1F3F0-BC8F-49E0-B148-91EF2AD57904}" destId="{91E37ECC-CEEC-4E35-81CB-9F8E59A8918C}" srcOrd="0" destOrd="0" presId="urn:microsoft.com/office/officeart/2005/8/layout/radial3"/>
    <dgm:cxn modelId="{4757C1A1-5872-4C81-9990-7F574451FF8D}" type="presOf" srcId="{9BE040D3-69CB-4595-A63C-A4AB8B4DB086}" destId="{274FEE23-A203-4C18-87FA-766479C35384}" srcOrd="0" destOrd="0" presId="urn:microsoft.com/office/officeart/2005/8/layout/radial3"/>
    <dgm:cxn modelId="{66DAA7A3-BE5B-4DF5-BE18-4FB44A70144F}" srcId="{9BE040D3-69CB-4595-A63C-A4AB8B4DB086}" destId="{D0C010AF-36F4-4F55-A29E-D47D149259EA}" srcOrd="7" destOrd="0" parTransId="{44CBAFFA-A8AA-489D-AC8B-75D9854ED864}" sibTransId="{7804D908-5246-42C7-9788-B8B043B19D8C}"/>
    <dgm:cxn modelId="{B41A6EA9-2C12-4804-9A74-E036C185D4E1}" type="presOf" srcId="{1B9BB627-D450-4C79-AF56-1FB2B0F2259B}" destId="{37278CD4-A8A1-4FC6-936B-D36C9015F08B}" srcOrd="0" destOrd="0" presId="urn:microsoft.com/office/officeart/2005/8/layout/radial3"/>
    <dgm:cxn modelId="{EFE0CBC3-B150-4835-9ACA-463995338886}" srcId="{9BE040D3-69CB-4595-A63C-A4AB8B4DB086}" destId="{1A436A9F-C3EC-4D31-8CD9-087EE94A18D1}" srcOrd="2" destOrd="0" parTransId="{628ECBD3-C684-4B5A-959B-A996109B7DDD}" sibTransId="{1F609C4F-576E-4C01-B03A-DBAEDCE5A184}"/>
    <dgm:cxn modelId="{EB52DCC4-8581-43DF-B7A6-C0B33AC4A574}" type="presOf" srcId="{09541D05-214F-4995-90BF-3D150454D596}" destId="{CA72C7F7-68D2-4A17-AD50-FB366B3E6AE8}" srcOrd="0" destOrd="0" presId="urn:microsoft.com/office/officeart/2005/8/layout/radial3"/>
    <dgm:cxn modelId="{17645ECA-F173-4D9A-9FBF-5DF073C6554C}" type="presOf" srcId="{1A436A9F-C3EC-4D31-8CD9-087EE94A18D1}" destId="{813D63FA-3E8E-4D9F-ACFD-14FC91F57484}" srcOrd="0" destOrd="0" presId="urn:microsoft.com/office/officeart/2005/8/layout/radial3"/>
    <dgm:cxn modelId="{674108D6-4CA1-487E-A01A-AC36D33B89FE}" srcId="{9BE040D3-69CB-4595-A63C-A4AB8B4DB086}" destId="{9415034E-D079-4BB6-97E2-9D6A1FF7B695}" srcOrd="5" destOrd="0" parTransId="{3BBBE49D-A95C-48D9-9F0A-0079D8662ECE}" sibTransId="{E688F462-979E-4D14-84AD-6FC0DC32069B}"/>
    <dgm:cxn modelId="{D1E829DD-1733-4029-81EB-93107CF23C4E}" srcId="{9BE040D3-69CB-4595-A63C-A4AB8B4DB086}" destId="{3EA1A2DE-1A91-4E1A-9344-804269D1DC9C}" srcOrd="4" destOrd="0" parTransId="{276F8B6B-1961-417F-86B1-6E4ACBEAF4AF}" sibTransId="{56B16B79-C0CB-450A-826E-90641838E40D}"/>
    <dgm:cxn modelId="{5C1F7FE6-CB64-4C45-B741-30F56BC820D5}" type="presOf" srcId="{94E15747-3EBB-408D-9440-8D853195883B}" destId="{86C62E6F-3066-4CFF-9AD6-6B91AC9A1507}" srcOrd="0" destOrd="0" presId="urn:microsoft.com/office/officeart/2005/8/layout/radial3"/>
    <dgm:cxn modelId="{8781029E-960C-423D-AA62-AB81F8861B86}" type="presParOf" srcId="{86C62E6F-3066-4CFF-9AD6-6B91AC9A1507}" destId="{B519E5DB-CCEC-4CA9-B5E1-0CBE8086F4FE}" srcOrd="0" destOrd="0" presId="urn:microsoft.com/office/officeart/2005/8/layout/radial3"/>
    <dgm:cxn modelId="{FB9C8DE1-4B56-4CE3-ABC9-8EC7D5BBDA89}" type="presParOf" srcId="{B519E5DB-CCEC-4CA9-B5E1-0CBE8086F4FE}" destId="{274FEE23-A203-4C18-87FA-766479C35384}" srcOrd="0" destOrd="0" presId="urn:microsoft.com/office/officeart/2005/8/layout/radial3"/>
    <dgm:cxn modelId="{3A5E495B-4FDB-414D-814B-7A75547446BF}" type="presParOf" srcId="{B519E5DB-CCEC-4CA9-B5E1-0CBE8086F4FE}" destId="{91E37ECC-CEEC-4E35-81CB-9F8E59A8918C}" srcOrd="1" destOrd="0" presId="urn:microsoft.com/office/officeart/2005/8/layout/radial3"/>
    <dgm:cxn modelId="{6FCDBFDC-0B24-44F4-A168-053A6BE89AEB}" type="presParOf" srcId="{B519E5DB-CCEC-4CA9-B5E1-0CBE8086F4FE}" destId="{37278CD4-A8A1-4FC6-936B-D36C9015F08B}" srcOrd="2" destOrd="0" presId="urn:microsoft.com/office/officeart/2005/8/layout/radial3"/>
    <dgm:cxn modelId="{11BF529C-8BD5-4F5E-9F2D-6D327B700D73}" type="presParOf" srcId="{B519E5DB-CCEC-4CA9-B5E1-0CBE8086F4FE}" destId="{813D63FA-3E8E-4D9F-ACFD-14FC91F57484}" srcOrd="3" destOrd="0" presId="urn:microsoft.com/office/officeart/2005/8/layout/radial3"/>
    <dgm:cxn modelId="{220C4D46-8C5B-453A-971E-AD371146ED9E}" type="presParOf" srcId="{B519E5DB-CCEC-4CA9-B5E1-0CBE8086F4FE}" destId="{891DF5AA-EF5D-4FEF-9294-1DC0862B5E67}" srcOrd="4" destOrd="0" presId="urn:microsoft.com/office/officeart/2005/8/layout/radial3"/>
    <dgm:cxn modelId="{5E8BC2C2-AD9B-4D32-8CF8-4EFDE64BAAAE}" type="presParOf" srcId="{B519E5DB-CCEC-4CA9-B5E1-0CBE8086F4FE}" destId="{D4210EAD-3B67-4066-921D-D9B703378DD2}" srcOrd="5" destOrd="0" presId="urn:microsoft.com/office/officeart/2005/8/layout/radial3"/>
    <dgm:cxn modelId="{388C5C4D-55E7-4806-BF3B-0D22A78C9E98}" type="presParOf" srcId="{B519E5DB-CCEC-4CA9-B5E1-0CBE8086F4FE}" destId="{F28283F1-022A-41E3-86CE-EDD89A1DA1D9}" srcOrd="6" destOrd="0" presId="urn:microsoft.com/office/officeart/2005/8/layout/radial3"/>
    <dgm:cxn modelId="{964380AC-6E14-4BC0-B432-4B23FC8DFBD4}" type="presParOf" srcId="{B519E5DB-CCEC-4CA9-B5E1-0CBE8086F4FE}" destId="{722AEBAE-B456-43E1-8E85-0C76FC95C74F}" srcOrd="7" destOrd="0" presId="urn:microsoft.com/office/officeart/2005/8/layout/radial3"/>
    <dgm:cxn modelId="{17CEAA24-B6D9-43A6-9FC4-DB2E223090DA}" type="presParOf" srcId="{B519E5DB-CCEC-4CA9-B5E1-0CBE8086F4FE}" destId="{769E68FB-07D1-477E-8898-A076A09B84CA}" srcOrd="8" destOrd="0" presId="urn:microsoft.com/office/officeart/2005/8/layout/radial3"/>
    <dgm:cxn modelId="{11718757-37D0-4964-9229-E4B15EDB7A74}" type="presParOf" srcId="{B519E5DB-CCEC-4CA9-B5E1-0CBE8086F4FE}" destId="{CA72C7F7-68D2-4A17-AD50-FB366B3E6AE8}" srcOrd="9"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4E15747-3EBB-408D-9440-8D853195883B}"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GB"/>
        </a:p>
      </dgm:t>
    </dgm:pt>
    <dgm:pt modelId="{3DA1F3F0-BC8F-49E0-B148-91EF2AD57904}">
      <dgm:prSet custT="1"/>
      <dgm:spPr/>
      <dgm:t>
        <a:bodyPr/>
        <a:lstStyle/>
        <a:p>
          <a:r>
            <a:rPr lang="en-GB" sz="1050" dirty="0">
              <a:latin typeface="Aptos" panose="020B0004020202020204" pitchFamily="34" charset="0"/>
            </a:rPr>
            <a:t>GOV.UK</a:t>
          </a:r>
        </a:p>
      </dgm:t>
    </dgm:pt>
    <dgm:pt modelId="{9D35DAFB-EE1E-4117-AB1D-2B197EB7B77B}" type="parTrans" cxnId="{49D58402-3020-4D95-A875-2B3B4F87BB90}">
      <dgm:prSet/>
      <dgm:spPr/>
      <dgm:t>
        <a:bodyPr/>
        <a:lstStyle/>
        <a:p>
          <a:endParaRPr lang="en-GB" sz="2000">
            <a:latin typeface="Aptos" panose="020B0004020202020204" pitchFamily="34" charset="0"/>
          </a:endParaRPr>
        </a:p>
      </dgm:t>
    </dgm:pt>
    <dgm:pt modelId="{EE3DFC35-18AE-4A7F-AA0E-C97B6A987180}" type="sibTrans" cxnId="{49D58402-3020-4D95-A875-2B3B4F87BB90}">
      <dgm:prSet/>
      <dgm:spPr/>
      <dgm:t>
        <a:bodyPr/>
        <a:lstStyle/>
        <a:p>
          <a:endParaRPr lang="en-GB" sz="2000">
            <a:latin typeface="Aptos" panose="020B0004020202020204" pitchFamily="34" charset="0"/>
          </a:endParaRPr>
        </a:p>
      </dgm:t>
    </dgm:pt>
    <dgm:pt modelId="{1B9BB627-D450-4C79-AF56-1FB2B0F2259B}">
      <dgm:prSet custT="1"/>
      <dgm:spPr/>
      <dgm:t>
        <a:bodyPr/>
        <a:lstStyle/>
        <a:p>
          <a:r>
            <a:rPr lang="en-GB" sz="1050" dirty="0">
              <a:latin typeface="Aptos" panose="020B0004020202020204" pitchFamily="34" charset="0"/>
            </a:rPr>
            <a:t>NHS England </a:t>
          </a:r>
        </a:p>
      </dgm:t>
    </dgm:pt>
    <dgm:pt modelId="{4D61BC37-FF7C-4FF2-942F-0B0CA9302C3D}" type="parTrans" cxnId="{044C6E79-0C6B-48D2-9BA3-E57638358472}">
      <dgm:prSet/>
      <dgm:spPr/>
      <dgm:t>
        <a:bodyPr/>
        <a:lstStyle/>
        <a:p>
          <a:endParaRPr lang="en-GB" sz="2000">
            <a:latin typeface="Aptos" panose="020B0004020202020204" pitchFamily="34" charset="0"/>
          </a:endParaRPr>
        </a:p>
      </dgm:t>
    </dgm:pt>
    <dgm:pt modelId="{05025EB9-69E9-46A4-B909-B9DC461C55CA}" type="sibTrans" cxnId="{044C6E79-0C6B-48D2-9BA3-E57638358472}">
      <dgm:prSet/>
      <dgm:spPr/>
      <dgm:t>
        <a:bodyPr/>
        <a:lstStyle/>
        <a:p>
          <a:endParaRPr lang="en-GB" sz="2000">
            <a:latin typeface="Aptos" panose="020B0004020202020204" pitchFamily="34" charset="0"/>
          </a:endParaRPr>
        </a:p>
      </dgm:t>
    </dgm:pt>
    <dgm:pt modelId="{1A436A9F-C3EC-4D31-8CD9-087EE94A18D1}">
      <dgm:prSet custT="1"/>
      <dgm:spPr/>
      <dgm:t>
        <a:bodyPr/>
        <a:lstStyle/>
        <a:p>
          <a:r>
            <a:rPr lang="en-GB" sz="1050" dirty="0">
              <a:latin typeface="Aptos" panose="020B0004020202020204" pitchFamily="34" charset="0"/>
            </a:rPr>
            <a:t>ONS</a:t>
          </a:r>
        </a:p>
      </dgm:t>
    </dgm:pt>
    <dgm:pt modelId="{628ECBD3-C684-4B5A-959B-A996109B7DDD}" type="parTrans" cxnId="{EFE0CBC3-B150-4835-9ACA-463995338886}">
      <dgm:prSet/>
      <dgm:spPr/>
      <dgm:t>
        <a:bodyPr/>
        <a:lstStyle/>
        <a:p>
          <a:endParaRPr lang="en-GB" sz="2000">
            <a:latin typeface="Aptos" panose="020B0004020202020204" pitchFamily="34" charset="0"/>
          </a:endParaRPr>
        </a:p>
      </dgm:t>
    </dgm:pt>
    <dgm:pt modelId="{1F609C4F-576E-4C01-B03A-DBAEDCE5A184}" type="sibTrans" cxnId="{EFE0CBC3-B150-4835-9ACA-463995338886}">
      <dgm:prSet/>
      <dgm:spPr/>
      <dgm:t>
        <a:bodyPr/>
        <a:lstStyle/>
        <a:p>
          <a:endParaRPr lang="en-GB" sz="2000">
            <a:latin typeface="Aptos" panose="020B0004020202020204" pitchFamily="34" charset="0"/>
          </a:endParaRPr>
        </a:p>
      </dgm:t>
    </dgm:pt>
    <dgm:pt modelId="{6F63546A-77D1-4FC9-A92C-8DF31451E681}">
      <dgm:prSet custT="1"/>
      <dgm:spPr/>
      <dgm:t>
        <a:bodyPr/>
        <a:lstStyle/>
        <a:p>
          <a:r>
            <a:rPr lang="en-GB" sz="1050" dirty="0">
              <a:latin typeface="Aptos" panose="020B0004020202020204" pitchFamily="34" charset="0"/>
            </a:rPr>
            <a:t>LGA</a:t>
          </a:r>
        </a:p>
      </dgm:t>
    </dgm:pt>
    <dgm:pt modelId="{A923F80F-63B4-4F6E-B58B-4F55778032DE}" type="parTrans" cxnId="{31932369-307A-47E0-8D81-C7F16A746CBE}">
      <dgm:prSet/>
      <dgm:spPr/>
      <dgm:t>
        <a:bodyPr/>
        <a:lstStyle/>
        <a:p>
          <a:endParaRPr lang="en-GB" sz="2000">
            <a:latin typeface="Aptos" panose="020B0004020202020204" pitchFamily="34" charset="0"/>
          </a:endParaRPr>
        </a:p>
      </dgm:t>
    </dgm:pt>
    <dgm:pt modelId="{CFEABAAC-EED8-4A60-87C5-FA415BCE1DCC}" type="sibTrans" cxnId="{31932369-307A-47E0-8D81-C7F16A746CBE}">
      <dgm:prSet/>
      <dgm:spPr/>
      <dgm:t>
        <a:bodyPr/>
        <a:lstStyle/>
        <a:p>
          <a:endParaRPr lang="en-GB" sz="2000">
            <a:latin typeface="Aptos" panose="020B0004020202020204" pitchFamily="34" charset="0"/>
          </a:endParaRPr>
        </a:p>
      </dgm:t>
    </dgm:pt>
    <dgm:pt modelId="{3EA1A2DE-1A91-4E1A-9344-804269D1DC9C}">
      <dgm:prSet custT="1"/>
      <dgm:spPr/>
      <dgm:t>
        <a:bodyPr/>
        <a:lstStyle/>
        <a:p>
          <a:r>
            <a:rPr lang="en-GB" sz="1050" dirty="0">
              <a:latin typeface="Aptos" panose="020B0004020202020204" pitchFamily="34" charset="0"/>
            </a:rPr>
            <a:t>The Kings Fund </a:t>
          </a:r>
        </a:p>
      </dgm:t>
    </dgm:pt>
    <dgm:pt modelId="{276F8B6B-1961-417F-86B1-6E4ACBEAF4AF}" type="parTrans" cxnId="{D1E829DD-1733-4029-81EB-93107CF23C4E}">
      <dgm:prSet/>
      <dgm:spPr/>
      <dgm:t>
        <a:bodyPr/>
        <a:lstStyle/>
        <a:p>
          <a:endParaRPr lang="en-GB" sz="2000">
            <a:latin typeface="Aptos" panose="020B0004020202020204" pitchFamily="34" charset="0"/>
          </a:endParaRPr>
        </a:p>
      </dgm:t>
    </dgm:pt>
    <dgm:pt modelId="{56B16B79-C0CB-450A-826E-90641838E40D}" type="sibTrans" cxnId="{D1E829DD-1733-4029-81EB-93107CF23C4E}">
      <dgm:prSet/>
      <dgm:spPr/>
      <dgm:t>
        <a:bodyPr/>
        <a:lstStyle/>
        <a:p>
          <a:endParaRPr lang="en-GB" sz="2000">
            <a:latin typeface="Aptos" panose="020B0004020202020204" pitchFamily="34" charset="0"/>
          </a:endParaRPr>
        </a:p>
      </dgm:t>
    </dgm:pt>
    <dgm:pt modelId="{9415034E-D079-4BB6-97E2-9D6A1FF7B695}">
      <dgm:prSet custT="1"/>
      <dgm:spPr/>
      <dgm:t>
        <a:bodyPr/>
        <a:lstStyle/>
        <a:p>
          <a:r>
            <a:rPr lang="en-GB" sz="1050" dirty="0">
              <a:latin typeface="Aptos" panose="020B0004020202020204" pitchFamily="34" charset="0"/>
            </a:rPr>
            <a:t>CQC</a:t>
          </a:r>
        </a:p>
      </dgm:t>
    </dgm:pt>
    <dgm:pt modelId="{3BBBE49D-A95C-48D9-9F0A-0079D8662ECE}" type="parTrans" cxnId="{674108D6-4CA1-487E-A01A-AC36D33B89FE}">
      <dgm:prSet/>
      <dgm:spPr/>
      <dgm:t>
        <a:bodyPr/>
        <a:lstStyle/>
        <a:p>
          <a:endParaRPr lang="en-GB" sz="2000">
            <a:latin typeface="Aptos" panose="020B0004020202020204" pitchFamily="34" charset="0"/>
          </a:endParaRPr>
        </a:p>
      </dgm:t>
    </dgm:pt>
    <dgm:pt modelId="{E688F462-979E-4D14-84AD-6FC0DC32069B}" type="sibTrans" cxnId="{674108D6-4CA1-487E-A01A-AC36D33B89FE}">
      <dgm:prSet/>
      <dgm:spPr/>
      <dgm:t>
        <a:bodyPr/>
        <a:lstStyle/>
        <a:p>
          <a:endParaRPr lang="en-GB" sz="2000">
            <a:latin typeface="Aptos" panose="020B0004020202020204" pitchFamily="34" charset="0"/>
          </a:endParaRPr>
        </a:p>
      </dgm:t>
    </dgm:pt>
    <dgm:pt modelId="{C792CF11-B08B-4094-A40B-E4E1A48F0353}">
      <dgm:prSet custT="1"/>
      <dgm:spPr/>
      <dgm:t>
        <a:bodyPr/>
        <a:lstStyle/>
        <a:p>
          <a:r>
            <a:rPr lang="en-GB" sz="1050" dirty="0">
              <a:latin typeface="Aptos" panose="020B0004020202020204" pitchFamily="34" charset="0"/>
            </a:rPr>
            <a:t>NIHR</a:t>
          </a:r>
        </a:p>
      </dgm:t>
    </dgm:pt>
    <dgm:pt modelId="{92D21BC6-7066-4F84-A2A2-3E1EFC1D8414}" type="parTrans" cxnId="{D88CEA35-75AB-418D-94D7-296A8A12C1FA}">
      <dgm:prSet/>
      <dgm:spPr/>
      <dgm:t>
        <a:bodyPr/>
        <a:lstStyle/>
        <a:p>
          <a:endParaRPr lang="en-GB" sz="2000">
            <a:latin typeface="Aptos" panose="020B0004020202020204" pitchFamily="34" charset="0"/>
          </a:endParaRPr>
        </a:p>
      </dgm:t>
    </dgm:pt>
    <dgm:pt modelId="{F7C1021E-5661-4501-99D5-95E655A2AB2A}" type="sibTrans" cxnId="{D88CEA35-75AB-418D-94D7-296A8A12C1FA}">
      <dgm:prSet/>
      <dgm:spPr/>
      <dgm:t>
        <a:bodyPr/>
        <a:lstStyle/>
        <a:p>
          <a:endParaRPr lang="en-GB" sz="2000">
            <a:latin typeface="Aptos" panose="020B0004020202020204" pitchFamily="34" charset="0"/>
          </a:endParaRPr>
        </a:p>
      </dgm:t>
    </dgm:pt>
    <dgm:pt modelId="{D0C010AF-36F4-4F55-A29E-D47D149259EA}">
      <dgm:prSet custT="1"/>
      <dgm:spPr/>
      <dgm:t>
        <a:bodyPr/>
        <a:lstStyle/>
        <a:p>
          <a:r>
            <a:rPr lang="en-GB" sz="1050" dirty="0">
              <a:latin typeface="Aptos" panose="020B0004020202020204" pitchFamily="34" charset="0"/>
            </a:rPr>
            <a:t>Health Foundation</a:t>
          </a:r>
        </a:p>
      </dgm:t>
    </dgm:pt>
    <dgm:pt modelId="{44CBAFFA-A8AA-489D-AC8B-75D9854ED864}" type="parTrans" cxnId="{66DAA7A3-BE5B-4DF5-BE18-4FB44A70144F}">
      <dgm:prSet/>
      <dgm:spPr/>
      <dgm:t>
        <a:bodyPr/>
        <a:lstStyle/>
        <a:p>
          <a:endParaRPr lang="en-GB" sz="2000">
            <a:latin typeface="Aptos" panose="020B0004020202020204" pitchFamily="34" charset="0"/>
          </a:endParaRPr>
        </a:p>
      </dgm:t>
    </dgm:pt>
    <dgm:pt modelId="{7804D908-5246-42C7-9788-B8B043B19D8C}" type="sibTrans" cxnId="{66DAA7A3-BE5B-4DF5-BE18-4FB44A70144F}">
      <dgm:prSet/>
      <dgm:spPr/>
      <dgm:t>
        <a:bodyPr/>
        <a:lstStyle/>
        <a:p>
          <a:endParaRPr lang="en-GB" sz="2000">
            <a:latin typeface="Aptos" panose="020B0004020202020204" pitchFamily="34" charset="0"/>
          </a:endParaRPr>
        </a:p>
      </dgm:t>
    </dgm:pt>
    <dgm:pt modelId="{09541D05-214F-4995-90BF-3D150454D596}">
      <dgm:prSet custT="1"/>
      <dgm:spPr/>
      <dgm:t>
        <a:bodyPr/>
        <a:lstStyle/>
        <a:p>
          <a:r>
            <a:rPr lang="en-GB" sz="1050" dirty="0">
              <a:latin typeface="Aptos" panose="020B0004020202020204" pitchFamily="34" charset="0"/>
            </a:rPr>
            <a:t>YEF</a:t>
          </a:r>
        </a:p>
      </dgm:t>
    </dgm:pt>
    <dgm:pt modelId="{CC30394B-FE27-41CF-9EB5-DA7C2E947336}" type="parTrans" cxnId="{F55D5B7D-019A-49CE-912A-C1BD8DD6D679}">
      <dgm:prSet/>
      <dgm:spPr/>
      <dgm:t>
        <a:bodyPr/>
        <a:lstStyle/>
        <a:p>
          <a:endParaRPr lang="en-GB" sz="2000">
            <a:latin typeface="Aptos" panose="020B0004020202020204" pitchFamily="34" charset="0"/>
          </a:endParaRPr>
        </a:p>
      </dgm:t>
    </dgm:pt>
    <dgm:pt modelId="{F1841B58-32A9-4BB3-9877-47EE62CE034D}" type="sibTrans" cxnId="{F55D5B7D-019A-49CE-912A-C1BD8DD6D679}">
      <dgm:prSet/>
      <dgm:spPr/>
      <dgm:t>
        <a:bodyPr/>
        <a:lstStyle/>
        <a:p>
          <a:endParaRPr lang="en-GB" sz="2000">
            <a:latin typeface="Aptos" panose="020B0004020202020204" pitchFamily="34" charset="0"/>
          </a:endParaRPr>
        </a:p>
      </dgm:t>
    </dgm:pt>
    <dgm:pt modelId="{9BE040D3-69CB-4595-A63C-A4AB8B4DB086}">
      <dgm:prSet custT="1"/>
      <dgm:spPr/>
      <dgm:t>
        <a:bodyPr/>
        <a:lstStyle/>
        <a:p>
          <a:r>
            <a:rPr lang="en-GB" sz="1800" b="1" dirty="0">
              <a:latin typeface="Aptos" panose="020B0004020202020204" pitchFamily="34" charset="0"/>
            </a:rPr>
            <a:t>Website Summary </a:t>
          </a:r>
        </a:p>
      </dgm:t>
    </dgm:pt>
    <dgm:pt modelId="{F8BD9AB1-5773-4F40-A6FA-0A810FB42A7E}" type="parTrans" cxnId="{5FF6A79C-BA69-4AD4-BB87-6DC1C8E1E503}">
      <dgm:prSet/>
      <dgm:spPr/>
      <dgm:t>
        <a:bodyPr/>
        <a:lstStyle/>
        <a:p>
          <a:endParaRPr lang="en-GB" sz="2000">
            <a:latin typeface="Aptos" panose="020B0004020202020204" pitchFamily="34" charset="0"/>
          </a:endParaRPr>
        </a:p>
      </dgm:t>
    </dgm:pt>
    <dgm:pt modelId="{00F3C87A-3E37-426E-A76A-0965F47934D9}" type="sibTrans" cxnId="{5FF6A79C-BA69-4AD4-BB87-6DC1C8E1E503}">
      <dgm:prSet/>
      <dgm:spPr/>
      <dgm:t>
        <a:bodyPr/>
        <a:lstStyle/>
        <a:p>
          <a:endParaRPr lang="en-GB" sz="2000">
            <a:latin typeface="Aptos" panose="020B0004020202020204" pitchFamily="34" charset="0"/>
          </a:endParaRPr>
        </a:p>
      </dgm:t>
    </dgm:pt>
    <dgm:pt modelId="{62E346C1-9399-4F3B-A49A-AA89D58AD1A3}" type="pres">
      <dgm:prSet presAssocID="{94E15747-3EBB-408D-9440-8D853195883B}" presName="composite" presStyleCnt="0">
        <dgm:presLayoutVars>
          <dgm:chMax val="1"/>
          <dgm:dir/>
          <dgm:resizeHandles val="exact"/>
        </dgm:presLayoutVars>
      </dgm:prSet>
      <dgm:spPr/>
    </dgm:pt>
    <dgm:pt modelId="{1B1CAC94-9EA0-4CB7-840D-E56BFF3B6FDC}" type="pres">
      <dgm:prSet presAssocID="{94E15747-3EBB-408D-9440-8D853195883B}" presName="radial" presStyleCnt="0">
        <dgm:presLayoutVars>
          <dgm:animLvl val="ctr"/>
        </dgm:presLayoutVars>
      </dgm:prSet>
      <dgm:spPr/>
    </dgm:pt>
    <dgm:pt modelId="{33934263-3EFC-4C3A-AC68-EC74A73A2DF2}" type="pres">
      <dgm:prSet presAssocID="{9BE040D3-69CB-4595-A63C-A4AB8B4DB086}" presName="centerShape" presStyleLbl="vennNode1" presStyleIdx="0" presStyleCnt="10"/>
      <dgm:spPr/>
    </dgm:pt>
    <dgm:pt modelId="{782D6763-35B5-4B77-97A8-AA096D5CDF06}" type="pres">
      <dgm:prSet presAssocID="{3DA1F3F0-BC8F-49E0-B148-91EF2AD57904}" presName="node" presStyleLbl="vennNode1" presStyleIdx="1" presStyleCnt="10">
        <dgm:presLayoutVars>
          <dgm:bulletEnabled val="1"/>
        </dgm:presLayoutVars>
      </dgm:prSet>
      <dgm:spPr/>
    </dgm:pt>
    <dgm:pt modelId="{BFDBD9B4-1389-4B56-8108-9176DD299095}" type="pres">
      <dgm:prSet presAssocID="{1B9BB627-D450-4C79-AF56-1FB2B0F2259B}" presName="node" presStyleLbl="vennNode1" presStyleIdx="2" presStyleCnt="10">
        <dgm:presLayoutVars>
          <dgm:bulletEnabled val="1"/>
        </dgm:presLayoutVars>
      </dgm:prSet>
      <dgm:spPr/>
    </dgm:pt>
    <dgm:pt modelId="{983A5A9D-CA03-4646-B0FF-36F8FAA0F003}" type="pres">
      <dgm:prSet presAssocID="{1A436A9F-C3EC-4D31-8CD9-087EE94A18D1}" presName="node" presStyleLbl="vennNode1" presStyleIdx="3" presStyleCnt="10">
        <dgm:presLayoutVars>
          <dgm:bulletEnabled val="1"/>
        </dgm:presLayoutVars>
      </dgm:prSet>
      <dgm:spPr/>
    </dgm:pt>
    <dgm:pt modelId="{8D3B50DA-B870-447E-BC88-19407E8613B6}" type="pres">
      <dgm:prSet presAssocID="{6F63546A-77D1-4FC9-A92C-8DF31451E681}" presName="node" presStyleLbl="vennNode1" presStyleIdx="4" presStyleCnt="10">
        <dgm:presLayoutVars>
          <dgm:bulletEnabled val="1"/>
        </dgm:presLayoutVars>
      </dgm:prSet>
      <dgm:spPr/>
    </dgm:pt>
    <dgm:pt modelId="{732AA316-7D14-4022-9C83-92D9C08843DE}" type="pres">
      <dgm:prSet presAssocID="{3EA1A2DE-1A91-4E1A-9344-804269D1DC9C}" presName="node" presStyleLbl="vennNode1" presStyleIdx="5" presStyleCnt="10">
        <dgm:presLayoutVars>
          <dgm:bulletEnabled val="1"/>
        </dgm:presLayoutVars>
      </dgm:prSet>
      <dgm:spPr/>
    </dgm:pt>
    <dgm:pt modelId="{7DADF057-9D49-4C95-BD5A-C9F61F68ADFC}" type="pres">
      <dgm:prSet presAssocID="{9415034E-D079-4BB6-97E2-9D6A1FF7B695}" presName="node" presStyleLbl="vennNode1" presStyleIdx="6" presStyleCnt="10">
        <dgm:presLayoutVars>
          <dgm:bulletEnabled val="1"/>
        </dgm:presLayoutVars>
      </dgm:prSet>
      <dgm:spPr/>
    </dgm:pt>
    <dgm:pt modelId="{435DE450-611A-4B5A-921B-B80E8F6AFE57}" type="pres">
      <dgm:prSet presAssocID="{C792CF11-B08B-4094-A40B-E4E1A48F0353}" presName="node" presStyleLbl="vennNode1" presStyleIdx="7" presStyleCnt="10">
        <dgm:presLayoutVars>
          <dgm:bulletEnabled val="1"/>
        </dgm:presLayoutVars>
      </dgm:prSet>
      <dgm:spPr/>
    </dgm:pt>
    <dgm:pt modelId="{23FA18E4-03D8-42EE-AC4B-026A6419F2B6}" type="pres">
      <dgm:prSet presAssocID="{D0C010AF-36F4-4F55-A29E-D47D149259EA}" presName="node" presStyleLbl="vennNode1" presStyleIdx="8" presStyleCnt="10">
        <dgm:presLayoutVars>
          <dgm:bulletEnabled val="1"/>
        </dgm:presLayoutVars>
      </dgm:prSet>
      <dgm:spPr/>
    </dgm:pt>
    <dgm:pt modelId="{9DCCC596-14C1-4B40-AC77-86DEB7379257}" type="pres">
      <dgm:prSet presAssocID="{09541D05-214F-4995-90BF-3D150454D596}" presName="node" presStyleLbl="vennNode1" presStyleIdx="9" presStyleCnt="10">
        <dgm:presLayoutVars>
          <dgm:bulletEnabled val="1"/>
        </dgm:presLayoutVars>
      </dgm:prSet>
      <dgm:spPr/>
    </dgm:pt>
  </dgm:ptLst>
  <dgm:cxnLst>
    <dgm:cxn modelId="{49D58402-3020-4D95-A875-2B3B4F87BB90}" srcId="{9BE040D3-69CB-4595-A63C-A4AB8B4DB086}" destId="{3DA1F3F0-BC8F-49E0-B148-91EF2AD57904}" srcOrd="0" destOrd="0" parTransId="{9D35DAFB-EE1E-4117-AB1D-2B197EB7B77B}" sibTransId="{EE3DFC35-18AE-4A7F-AA0E-C97B6A987180}"/>
    <dgm:cxn modelId="{833DE611-3F14-45F0-9F12-ACC10A07A5D4}" type="presOf" srcId="{1B9BB627-D450-4C79-AF56-1FB2B0F2259B}" destId="{BFDBD9B4-1389-4B56-8108-9176DD299095}" srcOrd="0" destOrd="0" presId="urn:microsoft.com/office/officeart/2005/8/layout/radial3"/>
    <dgm:cxn modelId="{66734023-659A-4B2B-ACFE-B8E10F473250}" type="presOf" srcId="{C792CF11-B08B-4094-A40B-E4E1A48F0353}" destId="{435DE450-611A-4B5A-921B-B80E8F6AFE57}" srcOrd="0" destOrd="0" presId="urn:microsoft.com/office/officeart/2005/8/layout/radial3"/>
    <dgm:cxn modelId="{B2CB5E35-BD72-4FD2-B364-107BB804EF37}" type="presOf" srcId="{6F63546A-77D1-4FC9-A92C-8DF31451E681}" destId="{8D3B50DA-B870-447E-BC88-19407E8613B6}" srcOrd="0" destOrd="0" presId="urn:microsoft.com/office/officeart/2005/8/layout/radial3"/>
    <dgm:cxn modelId="{D88CEA35-75AB-418D-94D7-296A8A12C1FA}" srcId="{9BE040D3-69CB-4595-A63C-A4AB8B4DB086}" destId="{C792CF11-B08B-4094-A40B-E4E1A48F0353}" srcOrd="6" destOrd="0" parTransId="{92D21BC6-7066-4F84-A2A2-3E1EFC1D8414}" sibTransId="{F7C1021E-5661-4501-99D5-95E655A2AB2A}"/>
    <dgm:cxn modelId="{9677FD61-DE92-43B3-9787-D1F7D435003F}" type="presOf" srcId="{94E15747-3EBB-408D-9440-8D853195883B}" destId="{62E346C1-9399-4F3B-A49A-AA89D58AD1A3}" srcOrd="0" destOrd="0" presId="urn:microsoft.com/office/officeart/2005/8/layout/radial3"/>
    <dgm:cxn modelId="{31932369-307A-47E0-8D81-C7F16A746CBE}" srcId="{9BE040D3-69CB-4595-A63C-A4AB8B4DB086}" destId="{6F63546A-77D1-4FC9-A92C-8DF31451E681}" srcOrd="3" destOrd="0" parTransId="{A923F80F-63B4-4F6E-B58B-4F55778032DE}" sibTransId="{CFEABAAC-EED8-4A60-87C5-FA415BCE1DCC}"/>
    <dgm:cxn modelId="{661EB64B-AC1A-46A8-955F-9766E728CC33}" type="presOf" srcId="{3DA1F3F0-BC8F-49E0-B148-91EF2AD57904}" destId="{782D6763-35B5-4B77-97A8-AA096D5CDF06}" srcOrd="0" destOrd="0" presId="urn:microsoft.com/office/officeart/2005/8/layout/radial3"/>
    <dgm:cxn modelId="{044C6E79-0C6B-48D2-9BA3-E57638358472}" srcId="{9BE040D3-69CB-4595-A63C-A4AB8B4DB086}" destId="{1B9BB627-D450-4C79-AF56-1FB2B0F2259B}" srcOrd="1" destOrd="0" parTransId="{4D61BC37-FF7C-4FF2-942F-0B0CA9302C3D}" sibTransId="{05025EB9-69E9-46A4-B909-B9DC461C55CA}"/>
    <dgm:cxn modelId="{F55D5B7D-019A-49CE-912A-C1BD8DD6D679}" srcId="{9BE040D3-69CB-4595-A63C-A4AB8B4DB086}" destId="{09541D05-214F-4995-90BF-3D150454D596}" srcOrd="8" destOrd="0" parTransId="{CC30394B-FE27-41CF-9EB5-DA7C2E947336}" sibTransId="{F1841B58-32A9-4BB3-9877-47EE62CE034D}"/>
    <dgm:cxn modelId="{D337EF8F-FD80-41F0-BA55-0A1F5F99D8B2}" type="presOf" srcId="{9415034E-D079-4BB6-97E2-9D6A1FF7B695}" destId="{7DADF057-9D49-4C95-BD5A-C9F61F68ADFC}" srcOrd="0" destOrd="0" presId="urn:microsoft.com/office/officeart/2005/8/layout/radial3"/>
    <dgm:cxn modelId="{5FF6A79C-BA69-4AD4-BB87-6DC1C8E1E503}" srcId="{94E15747-3EBB-408D-9440-8D853195883B}" destId="{9BE040D3-69CB-4595-A63C-A4AB8B4DB086}" srcOrd="0" destOrd="0" parTransId="{F8BD9AB1-5773-4F40-A6FA-0A810FB42A7E}" sibTransId="{00F3C87A-3E37-426E-A76A-0965F47934D9}"/>
    <dgm:cxn modelId="{66DAA7A3-BE5B-4DF5-BE18-4FB44A70144F}" srcId="{9BE040D3-69CB-4595-A63C-A4AB8B4DB086}" destId="{D0C010AF-36F4-4F55-A29E-D47D149259EA}" srcOrd="7" destOrd="0" parTransId="{44CBAFFA-A8AA-489D-AC8B-75D9854ED864}" sibTransId="{7804D908-5246-42C7-9788-B8B043B19D8C}"/>
    <dgm:cxn modelId="{8156D0A9-B468-427C-983E-ABA9C52BDC61}" type="presOf" srcId="{9BE040D3-69CB-4595-A63C-A4AB8B4DB086}" destId="{33934263-3EFC-4C3A-AC68-EC74A73A2DF2}" srcOrd="0" destOrd="0" presId="urn:microsoft.com/office/officeart/2005/8/layout/radial3"/>
    <dgm:cxn modelId="{3A0987B7-502D-461C-A5E1-90A4E305E718}" type="presOf" srcId="{09541D05-214F-4995-90BF-3D150454D596}" destId="{9DCCC596-14C1-4B40-AC77-86DEB7379257}" srcOrd="0" destOrd="0" presId="urn:microsoft.com/office/officeart/2005/8/layout/radial3"/>
    <dgm:cxn modelId="{EFE0CBC3-B150-4835-9ACA-463995338886}" srcId="{9BE040D3-69CB-4595-A63C-A4AB8B4DB086}" destId="{1A436A9F-C3EC-4D31-8CD9-087EE94A18D1}" srcOrd="2" destOrd="0" parTransId="{628ECBD3-C684-4B5A-959B-A996109B7DDD}" sibTransId="{1F609C4F-576E-4C01-B03A-DBAEDCE5A184}"/>
    <dgm:cxn modelId="{674108D6-4CA1-487E-A01A-AC36D33B89FE}" srcId="{9BE040D3-69CB-4595-A63C-A4AB8B4DB086}" destId="{9415034E-D079-4BB6-97E2-9D6A1FF7B695}" srcOrd="5" destOrd="0" parTransId="{3BBBE49D-A95C-48D9-9F0A-0079D8662ECE}" sibTransId="{E688F462-979E-4D14-84AD-6FC0DC32069B}"/>
    <dgm:cxn modelId="{84FA67D8-5CF0-4242-98E2-092EC38BDAB8}" type="presOf" srcId="{3EA1A2DE-1A91-4E1A-9344-804269D1DC9C}" destId="{732AA316-7D14-4022-9C83-92D9C08843DE}" srcOrd="0" destOrd="0" presId="urn:microsoft.com/office/officeart/2005/8/layout/radial3"/>
    <dgm:cxn modelId="{067E94DA-FFA9-485B-AB6F-3B4050977CE4}" type="presOf" srcId="{D0C010AF-36F4-4F55-A29E-D47D149259EA}" destId="{23FA18E4-03D8-42EE-AC4B-026A6419F2B6}" srcOrd="0" destOrd="0" presId="urn:microsoft.com/office/officeart/2005/8/layout/radial3"/>
    <dgm:cxn modelId="{D1E829DD-1733-4029-81EB-93107CF23C4E}" srcId="{9BE040D3-69CB-4595-A63C-A4AB8B4DB086}" destId="{3EA1A2DE-1A91-4E1A-9344-804269D1DC9C}" srcOrd="4" destOrd="0" parTransId="{276F8B6B-1961-417F-86B1-6E4ACBEAF4AF}" sibTransId="{56B16B79-C0CB-450A-826E-90641838E40D}"/>
    <dgm:cxn modelId="{F393B1F2-A98B-4583-8DD3-83746532AA8B}" type="presOf" srcId="{1A436A9F-C3EC-4D31-8CD9-087EE94A18D1}" destId="{983A5A9D-CA03-4646-B0FF-36F8FAA0F003}" srcOrd="0" destOrd="0" presId="urn:microsoft.com/office/officeart/2005/8/layout/radial3"/>
    <dgm:cxn modelId="{773DA1E4-9083-42D5-8FC1-BD63AE441C2A}" type="presParOf" srcId="{62E346C1-9399-4F3B-A49A-AA89D58AD1A3}" destId="{1B1CAC94-9EA0-4CB7-840D-E56BFF3B6FDC}" srcOrd="0" destOrd="0" presId="urn:microsoft.com/office/officeart/2005/8/layout/radial3"/>
    <dgm:cxn modelId="{A45669B8-A55C-486A-9E4A-A1FAB773D3EB}" type="presParOf" srcId="{1B1CAC94-9EA0-4CB7-840D-E56BFF3B6FDC}" destId="{33934263-3EFC-4C3A-AC68-EC74A73A2DF2}" srcOrd="0" destOrd="0" presId="urn:microsoft.com/office/officeart/2005/8/layout/radial3"/>
    <dgm:cxn modelId="{DD731B12-57C0-47CC-B352-65D52171C5B9}" type="presParOf" srcId="{1B1CAC94-9EA0-4CB7-840D-E56BFF3B6FDC}" destId="{782D6763-35B5-4B77-97A8-AA096D5CDF06}" srcOrd="1" destOrd="0" presId="urn:microsoft.com/office/officeart/2005/8/layout/radial3"/>
    <dgm:cxn modelId="{5196E8A1-D2AA-468B-BBEF-E24ADFADB5DF}" type="presParOf" srcId="{1B1CAC94-9EA0-4CB7-840D-E56BFF3B6FDC}" destId="{BFDBD9B4-1389-4B56-8108-9176DD299095}" srcOrd="2" destOrd="0" presId="urn:microsoft.com/office/officeart/2005/8/layout/radial3"/>
    <dgm:cxn modelId="{A7947435-D42F-45A3-8EB7-72710F7E20CA}" type="presParOf" srcId="{1B1CAC94-9EA0-4CB7-840D-E56BFF3B6FDC}" destId="{983A5A9D-CA03-4646-B0FF-36F8FAA0F003}" srcOrd="3" destOrd="0" presId="urn:microsoft.com/office/officeart/2005/8/layout/radial3"/>
    <dgm:cxn modelId="{0A64CA58-1067-48CA-B573-7CBF395B2870}" type="presParOf" srcId="{1B1CAC94-9EA0-4CB7-840D-E56BFF3B6FDC}" destId="{8D3B50DA-B870-447E-BC88-19407E8613B6}" srcOrd="4" destOrd="0" presId="urn:microsoft.com/office/officeart/2005/8/layout/radial3"/>
    <dgm:cxn modelId="{FC9D3D7F-22E6-4D89-A938-53FEA6A5A9CA}" type="presParOf" srcId="{1B1CAC94-9EA0-4CB7-840D-E56BFF3B6FDC}" destId="{732AA316-7D14-4022-9C83-92D9C08843DE}" srcOrd="5" destOrd="0" presId="urn:microsoft.com/office/officeart/2005/8/layout/radial3"/>
    <dgm:cxn modelId="{37CA39B3-2CD3-4F05-B49D-A25072F506DB}" type="presParOf" srcId="{1B1CAC94-9EA0-4CB7-840D-E56BFF3B6FDC}" destId="{7DADF057-9D49-4C95-BD5A-C9F61F68ADFC}" srcOrd="6" destOrd="0" presId="urn:microsoft.com/office/officeart/2005/8/layout/radial3"/>
    <dgm:cxn modelId="{C46DE2C8-E79B-4579-B04B-31552A68C10D}" type="presParOf" srcId="{1B1CAC94-9EA0-4CB7-840D-E56BFF3B6FDC}" destId="{435DE450-611A-4B5A-921B-B80E8F6AFE57}" srcOrd="7" destOrd="0" presId="urn:microsoft.com/office/officeart/2005/8/layout/radial3"/>
    <dgm:cxn modelId="{23E7153E-5BA9-47A4-9019-165C3171F3A5}" type="presParOf" srcId="{1B1CAC94-9EA0-4CB7-840D-E56BFF3B6FDC}" destId="{23FA18E4-03D8-42EE-AC4B-026A6419F2B6}" srcOrd="8" destOrd="0" presId="urn:microsoft.com/office/officeart/2005/8/layout/radial3"/>
    <dgm:cxn modelId="{91250A51-A019-4C7F-872C-3E02DCFE1F1B}" type="presParOf" srcId="{1B1CAC94-9EA0-4CB7-840D-E56BFF3B6FDC}" destId="{9DCCC596-14C1-4B40-AC77-86DEB7379257}" srcOrd="9" destOrd="0" presId="urn:microsoft.com/office/officeart/2005/8/layout/radial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1E2340A-C37C-439A-8136-72930ACB6611}" type="doc">
      <dgm:prSet loTypeId="urn:microsoft.com/office/officeart/2005/8/layout/pList1" loCatId="picture" qsTypeId="urn:microsoft.com/office/officeart/2005/8/quickstyle/simple1" qsCatId="simple" csTypeId="urn:microsoft.com/office/officeart/2005/8/colors/accent1_2" csCatId="accent1" phldr="1"/>
      <dgm:spPr/>
      <dgm:t>
        <a:bodyPr/>
        <a:lstStyle/>
        <a:p>
          <a:endParaRPr lang="en-GB"/>
        </a:p>
      </dgm:t>
    </dgm:pt>
    <dgm:pt modelId="{1484D8F3-559F-414D-AE59-AB80FB7DEF5B}">
      <dgm:prSet custT="1"/>
      <dgm:spPr/>
      <dgm:t>
        <a:bodyPr/>
        <a:lstStyle/>
        <a:p>
          <a:pPr>
            <a:lnSpc>
              <a:spcPct val="150000"/>
            </a:lnSpc>
          </a:pPr>
          <a:r>
            <a:rPr lang="en-GB" sz="1400" b="1" dirty="0">
              <a:latin typeface="Aptos" panose="020B0004020202020204" pitchFamily="34" charset="0"/>
            </a:rPr>
            <a:t>Combine similar or related words</a:t>
          </a:r>
        </a:p>
      </dgm:t>
    </dgm:pt>
    <dgm:pt modelId="{01B8F1F9-F194-4E04-90A7-EA020B1E749B}" type="parTrans" cxnId="{45E774C9-6967-45A9-B027-B862CCD2AF7B}">
      <dgm:prSet/>
      <dgm:spPr/>
      <dgm:t>
        <a:bodyPr/>
        <a:lstStyle/>
        <a:p>
          <a:pPr>
            <a:lnSpc>
              <a:spcPct val="150000"/>
            </a:lnSpc>
          </a:pPr>
          <a:endParaRPr lang="en-GB" sz="2000">
            <a:latin typeface="Aptos" panose="020B0004020202020204" pitchFamily="34" charset="0"/>
          </a:endParaRPr>
        </a:p>
      </dgm:t>
    </dgm:pt>
    <dgm:pt modelId="{10BE011F-0378-4E55-8AD7-6E4C468A5AF4}" type="sibTrans" cxnId="{45E774C9-6967-45A9-B027-B862CCD2AF7B}">
      <dgm:prSet/>
      <dgm:spPr/>
      <dgm:t>
        <a:bodyPr/>
        <a:lstStyle/>
        <a:p>
          <a:pPr>
            <a:lnSpc>
              <a:spcPct val="150000"/>
            </a:lnSpc>
          </a:pPr>
          <a:endParaRPr lang="en-GB" sz="2000">
            <a:latin typeface="Aptos" panose="020B0004020202020204" pitchFamily="34" charset="0"/>
          </a:endParaRPr>
        </a:p>
      </dgm:t>
    </dgm:pt>
    <dgm:pt modelId="{8DCBB2ED-AE37-4D55-B19D-3A16FBED4D8F}">
      <dgm:prSet custT="1"/>
      <dgm:spPr/>
      <dgm:t>
        <a:bodyPr/>
        <a:lstStyle/>
        <a:p>
          <a:pPr>
            <a:lnSpc>
              <a:spcPct val="150000"/>
            </a:lnSpc>
          </a:pPr>
          <a:r>
            <a:rPr lang="en-GB" sz="1400" b="1" dirty="0">
              <a:latin typeface="Aptos" panose="020B0004020202020204" pitchFamily="34" charset="0"/>
            </a:rPr>
            <a:t>Focus your search on specific topics</a:t>
          </a:r>
        </a:p>
      </dgm:t>
    </dgm:pt>
    <dgm:pt modelId="{F45F2185-703E-40D5-857A-E0891CE303D2}" type="parTrans" cxnId="{967100F3-8C7D-4EB7-A2CE-3C64ABD8B2AE}">
      <dgm:prSet/>
      <dgm:spPr/>
      <dgm:t>
        <a:bodyPr/>
        <a:lstStyle/>
        <a:p>
          <a:pPr>
            <a:lnSpc>
              <a:spcPct val="150000"/>
            </a:lnSpc>
          </a:pPr>
          <a:endParaRPr lang="en-GB" sz="2000">
            <a:latin typeface="Aptos" panose="020B0004020202020204" pitchFamily="34" charset="0"/>
          </a:endParaRPr>
        </a:p>
      </dgm:t>
    </dgm:pt>
    <dgm:pt modelId="{57FDA96A-92E6-4D6E-9276-B4AADB120D98}" type="sibTrans" cxnId="{967100F3-8C7D-4EB7-A2CE-3C64ABD8B2AE}">
      <dgm:prSet/>
      <dgm:spPr/>
      <dgm:t>
        <a:bodyPr/>
        <a:lstStyle/>
        <a:p>
          <a:pPr>
            <a:lnSpc>
              <a:spcPct val="150000"/>
            </a:lnSpc>
          </a:pPr>
          <a:endParaRPr lang="en-GB" sz="2000">
            <a:latin typeface="Aptos" panose="020B0004020202020204" pitchFamily="34" charset="0"/>
          </a:endParaRPr>
        </a:p>
      </dgm:t>
    </dgm:pt>
    <dgm:pt modelId="{2B0BBA19-868A-4C1F-AFF7-555A680CCC72}">
      <dgm:prSet custT="1"/>
      <dgm:spPr/>
      <dgm:t>
        <a:bodyPr/>
        <a:lstStyle/>
        <a:p>
          <a:pPr>
            <a:lnSpc>
              <a:spcPct val="150000"/>
            </a:lnSpc>
          </a:pPr>
          <a:r>
            <a:rPr lang="en-GB" sz="1400" b="1" dirty="0">
              <a:latin typeface="Aptos" panose="020B0004020202020204" pitchFamily="34" charset="0"/>
            </a:rPr>
            <a:t>Exclude information you don’t need</a:t>
          </a:r>
        </a:p>
      </dgm:t>
    </dgm:pt>
    <dgm:pt modelId="{757BB402-CE1B-4B02-B2BB-DFE656B34317}" type="parTrans" cxnId="{6E7413D3-A17E-4BC2-A0EF-1AEBB5A3F3B9}">
      <dgm:prSet/>
      <dgm:spPr/>
      <dgm:t>
        <a:bodyPr/>
        <a:lstStyle/>
        <a:p>
          <a:pPr>
            <a:lnSpc>
              <a:spcPct val="150000"/>
            </a:lnSpc>
          </a:pPr>
          <a:endParaRPr lang="en-GB" sz="2000">
            <a:latin typeface="Aptos" panose="020B0004020202020204" pitchFamily="34" charset="0"/>
          </a:endParaRPr>
        </a:p>
      </dgm:t>
    </dgm:pt>
    <dgm:pt modelId="{A060C970-814C-4DF4-ADEC-5001A0661D0C}" type="sibTrans" cxnId="{6E7413D3-A17E-4BC2-A0EF-1AEBB5A3F3B9}">
      <dgm:prSet/>
      <dgm:spPr/>
      <dgm:t>
        <a:bodyPr/>
        <a:lstStyle/>
        <a:p>
          <a:pPr>
            <a:lnSpc>
              <a:spcPct val="150000"/>
            </a:lnSpc>
          </a:pPr>
          <a:endParaRPr lang="en-GB" sz="2000">
            <a:latin typeface="Aptos" panose="020B0004020202020204" pitchFamily="34" charset="0"/>
          </a:endParaRPr>
        </a:p>
      </dgm:t>
    </dgm:pt>
    <dgm:pt modelId="{CC663F62-4019-430A-8D8B-3AE5025A5A9C}" type="pres">
      <dgm:prSet presAssocID="{01E2340A-C37C-439A-8136-72930ACB6611}" presName="Name0" presStyleCnt="0">
        <dgm:presLayoutVars>
          <dgm:dir/>
          <dgm:resizeHandles val="exact"/>
        </dgm:presLayoutVars>
      </dgm:prSet>
      <dgm:spPr/>
    </dgm:pt>
    <dgm:pt modelId="{4FC5F2BC-D43A-4CDD-A66B-140A09111B83}" type="pres">
      <dgm:prSet presAssocID="{1484D8F3-559F-414D-AE59-AB80FB7DEF5B}" presName="compNode" presStyleCnt="0"/>
      <dgm:spPr/>
    </dgm:pt>
    <dgm:pt modelId="{6E4CBFDD-DE89-4B77-A7E9-763C94FE5D54}" type="pres">
      <dgm:prSet presAssocID="{1484D8F3-559F-414D-AE59-AB80FB7DEF5B}" presName="pictRect" presStyleLbl="node1" presStyleIdx="0" presStyleCnt="3" custScaleX="53377" custScaleY="64558" custLinFactNeighborY="3810"/>
      <dgm:spPr>
        <a:blipFill dpi="0" rotWithShape="1">
          <a:blip xmlns:r="http://schemas.openxmlformats.org/officeDocument/2006/relationships">
            <a:extLst>
              <a:ext uri="{96DAC541-7B7A-43D3-8B79-37D633B846F1}">
                <asvg:svgBlip xmlns:asvg="http://schemas.microsoft.com/office/drawing/2016/SVG/main" r:embed="rId1"/>
              </a:ext>
            </a:extLst>
          </a:blip>
          <a:srcRect/>
          <a:stretch>
            <a:fillRect l="6134" t="-8749" r="6134" b="-8749"/>
          </a:stretch>
        </a:blipFill>
      </dgm:spPr>
      <dgm:extLst>
        <a:ext uri="{E40237B7-FDA0-4F09-8148-C483321AD2D9}">
          <dgm14:cNvPr xmlns:dgm14="http://schemas.microsoft.com/office/drawing/2010/diagram" id="0" name="" descr="Link with solid fill"/>
        </a:ext>
      </dgm:extLst>
    </dgm:pt>
    <dgm:pt modelId="{017822B1-61F5-4200-8ABB-64448775BDB3}" type="pres">
      <dgm:prSet presAssocID="{1484D8F3-559F-414D-AE59-AB80FB7DEF5B}" presName="textRect" presStyleLbl="revTx" presStyleIdx="0" presStyleCnt="3">
        <dgm:presLayoutVars>
          <dgm:bulletEnabled val="1"/>
        </dgm:presLayoutVars>
      </dgm:prSet>
      <dgm:spPr/>
    </dgm:pt>
    <dgm:pt modelId="{5DE55E0F-128D-445A-9D8E-7728A3E42A7A}" type="pres">
      <dgm:prSet presAssocID="{10BE011F-0378-4E55-8AD7-6E4C468A5AF4}" presName="sibTrans" presStyleLbl="sibTrans2D1" presStyleIdx="0" presStyleCnt="0"/>
      <dgm:spPr/>
    </dgm:pt>
    <dgm:pt modelId="{FABF5467-3C26-475A-9276-34180117D402}" type="pres">
      <dgm:prSet presAssocID="{8DCBB2ED-AE37-4D55-B19D-3A16FBED4D8F}" presName="compNode" presStyleCnt="0"/>
      <dgm:spPr/>
    </dgm:pt>
    <dgm:pt modelId="{9D1F4D39-3321-458D-9257-39EA858C1EB3}" type="pres">
      <dgm:prSet presAssocID="{8DCBB2ED-AE37-4D55-B19D-3A16FBED4D8F}" presName="pictRect" presStyleLbl="node1" presStyleIdx="1" presStyleCnt="3" custScaleX="84663" custScaleY="79722"/>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3753" t="9545" r="23753" b="9545"/>
          </a:stretch>
        </a:blipFill>
      </dgm:spPr>
      <dgm:extLst>
        <a:ext uri="{E40237B7-FDA0-4F09-8148-C483321AD2D9}">
          <dgm14:cNvPr xmlns:dgm14="http://schemas.microsoft.com/office/drawing/2010/diagram" id="0" name="" descr="Magnifying glass with solid fill"/>
        </a:ext>
      </dgm:extLst>
    </dgm:pt>
    <dgm:pt modelId="{FCCFF7BB-60B9-4ABB-BA37-E2D3C8AD5B4C}" type="pres">
      <dgm:prSet presAssocID="{8DCBB2ED-AE37-4D55-B19D-3A16FBED4D8F}" presName="textRect" presStyleLbl="revTx" presStyleIdx="1" presStyleCnt="3">
        <dgm:presLayoutVars>
          <dgm:bulletEnabled val="1"/>
        </dgm:presLayoutVars>
      </dgm:prSet>
      <dgm:spPr/>
    </dgm:pt>
    <dgm:pt modelId="{15A00745-8832-4BF4-9EA7-0D57CE0AE4CC}" type="pres">
      <dgm:prSet presAssocID="{57FDA96A-92E6-4D6E-9276-B4AADB120D98}" presName="sibTrans" presStyleLbl="sibTrans2D1" presStyleIdx="0" presStyleCnt="0"/>
      <dgm:spPr/>
    </dgm:pt>
    <dgm:pt modelId="{924C6062-1691-4481-A4EA-5F0DB1D5DE8D}" type="pres">
      <dgm:prSet presAssocID="{2B0BBA19-868A-4C1F-AFF7-555A680CCC72}" presName="compNode" presStyleCnt="0"/>
      <dgm:spPr/>
    </dgm:pt>
    <dgm:pt modelId="{6BAF270E-A7EA-424C-9A66-9AD769B37634}" type="pres">
      <dgm:prSet presAssocID="{2B0BBA19-868A-4C1F-AFF7-555A680CCC72}" presName="pictRect" presStyleLbl="node1" presStyleIdx="2" presStyleCnt="3" custScaleX="72914" custScaleY="70775"/>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l="19523" t="4431" r="19523" b="4431"/>
          </a:stretch>
        </a:blipFill>
      </dgm:spPr>
      <dgm:extLst>
        <a:ext uri="{E40237B7-FDA0-4F09-8148-C483321AD2D9}">
          <dgm14:cNvPr xmlns:dgm14="http://schemas.microsoft.com/office/drawing/2010/diagram" id="0" name="" descr="Close with solid fill"/>
        </a:ext>
      </dgm:extLst>
    </dgm:pt>
    <dgm:pt modelId="{6956815E-F538-48E1-9C5B-B58E4D000AD2}" type="pres">
      <dgm:prSet presAssocID="{2B0BBA19-868A-4C1F-AFF7-555A680CCC72}" presName="textRect" presStyleLbl="revTx" presStyleIdx="2" presStyleCnt="3">
        <dgm:presLayoutVars>
          <dgm:bulletEnabled val="1"/>
        </dgm:presLayoutVars>
      </dgm:prSet>
      <dgm:spPr/>
    </dgm:pt>
  </dgm:ptLst>
  <dgm:cxnLst>
    <dgm:cxn modelId="{DD9D8A16-1EEF-4506-87A3-0F654C1D4049}" type="presOf" srcId="{1484D8F3-559F-414D-AE59-AB80FB7DEF5B}" destId="{017822B1-61F5-4200-8ABB-64448775BDB3}" srcOrd="0" destOrd="0" presId="urn:microsoft.com/office/officeart/2005/8/layout/pList1"/>
    <dgm:cxn modelId="{42351583-57BF-4EC2-88C2-EEAA42BCF525}" type="presOf" srcId="{8DCBB2ED-AE37-4D55-B19D-3A16FBED4D8F}" destId="{FCCFF7BB-60B9-4ABB-BA37-E2D3C8AD5B4C}" srcOrd="0" destOrd="0" presId="urn:microsoft.com/office/officeart/2005/8/layout/pList1"/>
    <dgm:cxn modelId="{865471AA-545C-4EF3-A618-DFA898AB3117}" type="presOf" srcId="{01E2340A-C37C-439A-8136-72930ACB6611}" destId="{CC663F62-4019-430A-8D8B-3AE5025A5A9C}" srcOrd="0" destOrd="0" presId="urn:microsoft.com/office/officeart/2005/8/layout/pList1"/>
    <dgm:cxn modelId="{70073FC4-21B7-41BD-9D52-C7AB8724868D}" type="presOf" srcId="{57FDA96A-92E6-4D6E-9276-B4AADB120D98}" destId="{15A00745-8832-4BF4-9EA7-0D57CE0AE4CC}" srcOrd="0" destOrd="0" presId="urn:microsoft.com/office/officeart/2005/8/layout/pList1"/>
    <dgm:cxn modelId="{45E774C9-6967-45A9-B027-B862CCD2AF7B}" srcId="{01E2340A-C37C-439A-8136-72930ACB6611}" destId="{1484D8F3-559F-414D-AE59-AB80FB7DEF5B}" srcOrd="0" destOrd="0" parTransId="{01B8F1F9-F194-4E04-90A7-EA020B1E749B}" sibTransId="{10BE011F-0378-4E55-8AD7-6E4C468A5AF4}"/>
    <dgm:cxn modelId="{6E7413D3-A17E-4BC2-A0EF-1AEBB5A3F3B9}" srcId="{01E2340A-C37C-439A-8136-72930ACB6611}" destId="{2B0BBA19-868A-4C1F-AFF7-555A680CCC72}" srcOrd="2" destOrd="0" parTransId="{757BB402-CE1B-4B02-B2BB-DFE656B34317}" sibTransId="{A060C970-814C-4DF4-ADEC-5001A0661D0C}"/>
    <dgm:cxn modelId="{967100F3-8C7D-4EB7-A2CE-3C64ABD8B2AE}" srcId="{01E2340A-C37C-439A-8136-72930ACB6611}" destId="{8DCBB2ED-AE37-4D55-B19D-3A16FBED4D8F}" srcOrd="1" destOrd="0" parTransId="{F45F2185-703E-40D5-857A-E0891CE303D2}" sibTransId="{57FDA96A-92E6-4D6E-9276-B4AADB120D98}"/>
    <dgm:cxn modelId="{EAF9E5F6-2C7F-4853-B68D-C05FE26B29EA}" type="presOf" srcId="{2B0BBA19-868A-4C1F-AFF7-555A680CCC72}" destId="{6956815E-F538-48E1-9C5B-B58E4D000AD2}" srcOrd="0" destOrd="0" presId="urn:microsoft.com/office/officeart/2005/8/layout/pList1"/>
    <dgm:cxn modelId="{556A3DFA-13F3-4061-924A-99F2C53192FD}" type="presOf" srcId="{10BE011F-0378-4E55-8AD7-6E4C468A5AF4}" destId="{5DE55E0F-128D-445A-9D8E-7728A3E42A7A}" srcOrd="0" destOrd="0" presId="urn:microsoft.com/office/officeart/2005/8/layout/pList1"/>
    <dgm:cxn modelId="{523C23B5-423E-4F0F-A055-E4FD3F1367D3}" type="presParOf" srcId="{CC663F62-4019-430A-8D8B-3AE5025A5A9C}" destId="{4FC5F2BC-D43A-4CDD-A66B-140A09111B83}" srcOrd="0" destOrd="0" presId="urn:microsoft.com/office/officeart/2005/8/layout/pList1"/>
    <dgm:cxn modelId="{83289A4F-F678-49EA-9051-232E52314E96}" type="presParOf" srcId="{4FC5F2BC-D43A-4CDD-A66B-140A09111B83}" destId="{6E4CBFDD-DE89-4B77-A7E9-763C94FE5D54}" srcOrd="0" destOrd="0" presId="urn:microsoft.com/office/officeart/2005/8/layout/pList1"/>
    <dgm:cxn modelId="{36852B55-38B6-4DD1-8A60-5FD4B10DF88C}" type="presParOf" srcId="{4FC5F2BC-D43A-4CDD-A66B-140A09111B83}" destId="{017822B1-61F5-4200-8ABB-64448775BDB3}" srcOrd="1" destOrd="0" presId="urn:microsoft.com/office/officeart/2005/8/layout/pList1"/>
    <dgm:cxn modelId="{326EA623-8F94-4DC4-9155-B3E8A01E90A7}" type="presParOf" srcId="{CC663F62-4019-430A-8D8B-3AE5025A5A9C}" destId="{5DE55E0F-128D-445A-9D8E-7728A3E42A7A}" srcOrd="1" destOrd="0" presId="urn:microsoft.com/office/officeart/2005/8/layout/pList1"/>
    <dgm:cxn modelId="{3939B000-1E6E-4A27-8A6C-45C18E996D6F}" type="presParOf" srcId="{CC663F62-4019-430A-8D8B-3AE5025A5A9C}" destId="{FABF5467-3C26-475A-9276-34180117D402}" srcOrd="2" destOrd="0" presId="urn:microsoft.com/office/officeart/2005/8/layout/pList1"/>
    <dgm:cxn modelId="{FAF5FD53-C2E6-47CB-80CA-DA255B9FFD46}" type="presParOf" srcId="{FABF5467-3C26-475A-9276-34180117D402}" destId="{9D1F4D39-3321-458D-9257-39EA858C1EB3}" srcOrd="0" destOrd="0" presId="urn:microsoft.com/office/officeart/2005/8/layout/pList1"/>
    <dgm:cxn modelId="{9E4C1C00-4D03-438E-9792-6010441D4D5B}" type="presParOf" srcId="{FABF5467-3C26-475A-9276-34180117D402}" destId="{FCCFF7BB-60B9-4ABB-BA37-E2D3C8AD5B4C}" srcOrd="1" destOrd="0" presId="urn:microsoft.com/office/officeart/2005/8/layout/pList1"/>
    <dgm:cxn modelId="{4170B5EB-9D9B-4AFF-BA20-419BD832CA5A}" type="presParOf" srcId="{CC663F62-4019-430A-8D8B-3AE5025A5A9C}" destId="{15A00745-8832-4BF4-9EA7-0D57CE0AE4CC}" srcOrd="3" destOrd="0" presId="urn:microsoft.com/office/officeart/2005/8/layout/pList1"/>
    <dgm:cxn modelId="{EEB93662-B017-4529-BD38-380691CEFF74}" type="presParOf" srcId="{CC663F62-4019-430A-8D8B-3AE5025A5A9C}" destId="{924C6062-1691-4481-A4EA-5F0DB1D5DE8D}" srcOrd="4" destOrd="0" presId="urn:microsoft.com/office/officeart/2005/8/layout/pList1"/>
    <dgm:cxn modelId="{849865A0-DADD-4AE7-A9D1-B339FB91A64D}" type="presParOf" srcId="{924C6062-1691-4481-A4EA-5F0DB1D5DE8D}" destId="{6BAF270E-A7EA-424C-9A66-9AD769B37634}" srcOrd="0" destOrd="0" presId="urn:microsoft.com/office/officeart/2005/8/layout/pList1"/>
    <dgm:cxn modelId="{A409F12A-9283-4894-8093-467C8DAE2247}" type="presParOf" srcId="{924C6062-1691-4481-A4EA-5F0DB1D5DE8D}" destId="{6956815E-F538-48E1-9C5B-B58E4D000AD2}"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1E2340A-C37C-439A-8136-72930ACB6611}" type="doc">
      <dgm:prSet loTypeId="urn:diagrams.loki3.com/BracketList" loCatId="list" qsTypeId="urn:microsoft.com/office/officeart/2005/8/quickstyle/simple1" qsCatId="simple" csTypeId="urn:microsoft.com/office/officeart/2005/8/colors/accent1_2" csCatId="accent1" phldr="1"/>
      <dgm:spPr/>
      <dgm:t>
        <a:bodyPr/>
        <a:lstStyle/>
        <a:p>
          <a:endParaRPr lang="en-GB"/>
        </a:p>
      </dgm:t>
    </dgm:pt>
    <dgm:pt modelId="{1484D8F3-559F-414D-AE59-AB80FB7DEF5B}">
      <dgm:prSet custT="1"/>
      <dgm:spPr/>
      <dgm:t>
        <a:bodyPr/>
        <a:lstStyle/>
        <a:p>
          <a:pPr>
            <a:lnSpc>
              <a:spcPct val="150000"/>
            </a:lnSpc>
          </a:pPr>
          <a:r>
            <a:rPr lang="en-GB" sz="1400" b="1">
              <a:latin typeface="Aptos" panose="020B0004020202020204" pitchFamily="34" charset="0"/>
            </a:rPr>
            <a:t>🔹 AND – </a:t>
          </a:r>
          <a:r>
            <a:rPr lang="en-GB" sz="1400" b="1" i="1">
              <a:latin typeface="Aptos" panose="020B0004020202020204" pitchFamily="34" charset="0"/>
            </a:rPr>
            <a:t>Narrows</a:t>
          </a:r>
          <a:r>
            <a:rPr lang="en-GB" sz="1400" b="1">
              <a:latin typeface="Aptos" panose="020B0004020202020204" pitchFamily="34" charset="0"/>
            </a:rPr>
            <a:t> your search</a:t>
          </a:r>
          <a:endParaRPr lang="en-GB" sz="1400" b="1" dirty="0">
            <a:latin typeface="Aptos" panose="020B0004020202020204" pitchFamily="34" charset="0"/>
          </a:endParaRPr>
        </a:p>
      </dgm:t>
    </dgm:pt>
    <dgm:pt modelId="{01B8F1F9-F194-4E04-90A7-EA020B1E749B}" type="parTrans" cxnId="{45E774C9-6967-45A9-B027-B862CCD2AF7B}">
      <dgm:prSet/>
      <dgm:spPr/>
      <dgm:t>
        <a:bodyPr/>
        <a:lstStyle/>
        <a:p>
          <a:pPr>
            <a:lnSpc>
              <a:spcPct val="150000"/>
            </a:lnSpc>
          </a:pPr>
          <a:endParaRPr lang="en-GB" sz="1400">
            <a:latin typeface="Aptos" panose="020B0004020202020204" pitchFamily="34" charset="0"/>
          </a:endParaRPr>
        </a:p>
      </dgm:t>
    </dgm:pt>
    <dgm:pt modelId="{10BE011F-0378-4E55-8AD7-6E4C468A5AF4}" type="sibTrans" cxnId="{45E774C9-6967-45A9-B027-B862CCD2AF7B}">
      <dgm:prSet/>
      <dgm:spPr/>
      <dgm:t>
        <a:bodyPr/>
        <a:lstStyle/>
        <a:p>
          <a:pPr>
            <a:lnSpc>
              <a:spcPct val="150000"/>
            </a:lnSpc>
          </a:pPr>
          <a:endParaRPr lang="en-GB" sz="1400">
            <a:latin typeface="Aptos" panose="020B0004020202020204" pitchFamily="34" charset="0"/>
          </a:endParaRPr>
        </a:p>
      </dgm:t>
    </dgm:pt>
    <dgm:pt modelId="{8DCBB2ED-AE37-4D55-B19D-3A16FBED4D8F}">
      <dgm:prSet custT="1"/>
      <dgm:spPr/>
      <dgm:t>
        <a:bodyPr/>
        <a:lstStyle/>
        <a:p>
          <a:pPr>
            <a:lnSpc>
              <a:spcPct val="150000"/>
            </a:lnSpc>
          </a:pPr>
          <a:r>
            <a:rPr lang="en-GB" sz="1400" b="1" dirty="0">
              <a:latin typeface="Aptos" panose="020B0004020202020204" pitchFamily="34" charset="0"/>
            </a:rPr>
            <a:t>🔹 OR – </a:t>
          </a:r>
          <a:r>
            <a:rPr lang="en-GB" sz="1400" b="1" i="1" dirty="0">
              <a:latin typeface="Aptos" panose="020B0004020202020204" pitchFamily="34" charset="0"/>
            </a:rPr>
            <a:t>Broadens</a:t>
          </a:r>
          <a:r>
            <a:rPr lang="en-GB" sz="1400" b="1" dirty="0">
              <a:latin typeface="Aptos" panose="020B0004020202020204" pitchFamily="34" charset="0"/>
            </a:rPr>
            <a:t> your search</a:t>
          </a:r>
        </a:p>
      </dgm:t>
    </dgm:pt>
    <dgm:pt modelId="{F45F2185-703E-40D5-857A-E0891CE303D2}" type="parTrans" cxnId="{967100F3-8C7D-4EB7-A2CE-3C64ABD8B2AE}">
      <dgm:prSet/>
      <dgm:spPr/>
      <dgm:t>
        <a:bodyPr/>
        <a:lstStyle/>
        <a:p>
          <a:pPr>
            <a:lnSpc>
              <a:spcPct val="150000"/>
            </a:lnSpc>
          </a:pPr>
          <a:endParaRPr lang="en-GB" sz="1400">
            <a:latin typeface="Aptos" panose="020B0004020202020204" pitchFamily="34" charset="0"/>
          </a:endParaRPr>
        </a:p>
      </dgm:t>
    </dgm:pt>
    <dgm:pt modelId="{57FDA96A-92E6-4D6E-9276-B4AADB120D98}" type="sibTrans" cxnId="{967100F3-8C7D-4EB7-A2CE-3C64ABD8B2AE}">
      <dgm:prSet/>
      <dgm:spPr/>
      <dgm:t>
        <a:bodyPr/>
        <a:lstStyle/>
        <a:p>
          <a:pPr>
            <a:lnSpc>
              <a:spcPct val="150000"/>
            </a:lnSpc>
          </a:pPr>
          <a:endParaRPr lang="en-GB" sz="1400">
            <a:latin typeface="Aptos" panose="020B0004020202020204" pitchFamily="34" charset="0"/>
          </a:endParaRPr>
        </a:p>
      </dgm:t>
    </dgm:pt>
    <dgm:pt modelId="{2B0BBA19-868A-4C1F-AFF7-555A680CCC72}">
      <dgm:prSet custT="1"/>
      <dgm:spPr/>
      <dgm:t>
        <a:bodyPr/>
        <a:lstStyle/>
        <a:p>
          <a:pPr>
            <a:lnSpc>
              <a:spcPct val="150000"/>
            </a:lnSpc>
          </a:pPr>
          <a:r>
            <a:rPr lang="en-GB" sz="1400" b="1" dirty="0">
              <a:latin typeface="Aptos" panose="020B0004020202020204" pitchFamily="34" charset="0"/>
            </a:rPr>
            <a:t>🔹 NOT – </a:t>
          </a:r>
          <a:r>
            <a:rPr lang="en-GB" sz="1400" b="1" i="1" dirty="0">
              <a:latin typeface="Aptos" panose="020B0004020202020204" pitchFamily="34" charset="0"/>
            </a:rPr>
            <a:t>Excludes</a:t>
          </a:r>
          <a:r>
            <a:rPr lang="en-GB" sz="1400" b="1" dirty="0">
              <a:latin typeface="Aptos" panose="020B0004020202020204" pitchFamily="34" charset="0"/>
            </a:rPr>
            <a:t> unwanted terms</a:t>
          </a:r>
        </a:p>
      </dgm:t>
    </dgm:pt>
    <dgm:pt modelId="{757BB402-CE1B-4B02-B2BB-DFE656B34317}" type="parTrans" cxnId="{6E7413D3-A17E-4BC2-A0EF-1AEBB5A3F3B9}">
      <dgm:prSet/>
      <dgm:spPr/>
      <dgm:t>
        <a:bodyPr/>
        <a:lstStyle/>
        <a:p>
          <a:pPr>
            <a:lnSpc>
              <a:spcPct val="150000"/>
            </a:lnSpc>
          </a:pPr>
          <a:endParaRPr lang="en-GB" sz="1400">
            <a:latin typeface="Aptos" panose="020B0004020202020204" pitchFamily="34" charset="0"/>
          </a:endParaRPr>
        </a:p>
      </dgm:t>
    </dgm:pt>
    <dgm:pt modelId="{A060C970-814C-4DF4-ADEC-5001A0661D0C}" type="sibTrans" cxnId="{6E7413D3-A17E-4BC2-A0EF-1AEBB5A3F3B9}">
      <dgm:prSet/>
      <dgm:spPr/>
      <dgm:t>
        <a:bodyPr/>
        <a:lstStyle/>
        <a:p>
          <a:pPr>
            <a:lnSpc>
              <a:spcPct val="150000"/>
            </a:lnSpc>
          </a:pPr>
          <a:endParaRPr lang="en-GB" sz="1400">
            <a:latin typeface="Aptos" panose="020B0004020202020204" pitchFamily="34" charset="0"/>
          </a:endParaRPr>
        </a:p>
      </dgm:t>
    </dgm:pt>
    <dgm:pt modelId="{1CA7E4A6-B157-4B30-AB11-AE3339B6DB63}">
      <dgm:prSet custT="1"/>
      <dgm:spPr>
        <a:solidFill>
          <a:srgbClr val="003D60"/>
        </a:solidFill>
      </dgm:spPr>
      <dgm:t>
        <a:bodyPr/>
        <a:lstStyle/>
        <a:p>
          <a:r>
            <a:rPr lang="en-GB" sz="1200" dirty="0">
              <a:latin typeface="Aptos" panose="020B0004020202020204" pitchFamily="34" charset="0"/>
            </a:rPr>
            <a:t>Shows results that contain </a:t>
          </a:r>
          <a:r>
            <a:rPr lang="en-GB" sz="1200" b="1" dirty="0">
              <a:latin typeface="Aptos" panose="020B0004020202020204" pitchFamily="34" charset="0"/>
            </a:rPr>
            <a:t>any</a:t>
          </a:r>
          <a:r>
            <a:rPr lang="en-GB" sz="1200" dirty="0">
              <a:latin typeface="Aptos" panose="020B0004020202020204" pitchFamily="34" charset="0"/>
            </a:rPr>
            <a:t> of the listed terms</a:t>
          </a:r>
        </a:p>
      </dgm:t>
    </dgm:pt>
    <dgm:pt modelId="{7120B963-A728-43CC-B40A-869AEED59E5F}" type="parTrans" cxnId="{857202BA-3720-4387-879B-438EF345CE39}">
      <dgm:prSet/>
      <dgm:spPr/>
      <dgm:t>
        <a:bodyPr/>
        <a:lstStyle/>
        <a:p>
          <a:endParaRPr lang="en-GB" sz="1400">
            <a:latin typeface="Aptos" panose="020B0004020202020204" pitchFamily="34" charset="0"/>
          </a:endParaRPr>
        </a:p>
      </dgm:t>
    </dgm:pt>
    <dgm:pt modelId="{467CE81F-9A25-4550-9AF6-0C7EB65CDB7B}" type="sibTrans" cxnId="{857202BA-3720-4387-879B-438EF345CE39}">
      <dgm:prSet/>
      <dgm:spPr/>
      <dgm:t>
        <a:bodyPr/>
        <a:lstStyle/>
        <a:p>
          <a:endParaRPr lang="en-GB" sz="1400">
            <a:latin typeface="Aptos" panose="020B0004020202020204" pitchFamily="34" charset="0"/>
          </a:endParaRPr>
        </a:p>
      </dgm:t>
    </dgm:pt>
    <dgm:pt modelId="{36CF7068-448E-4783-AD62-2EC0FAE2A737}">
      <dgm:prSet custT="1"/>
      <dgm:spPr>
        <a:solidFill>
          <a:srgbClr val="003D60"/>
        </a:solidFill>
      </dgm:spPr>
      <dgm:t>
        <a:bodyPr/>
        <a:lstStyle/>
        <a:p>
          <a:r>
            <a:rPr lang="en-GB" sz="1200" dirty="0">
              <a:latin typeface="Aptos" panose="020B0004020202020204" pitchFamily="34" charset="0"/>
            </a:rPr>
            <a:t>Removes articles that mention a specific word</a:t>
          </a:r>
        </a:p>
      </dgm:t>
    </dgm:pt>
    <dgm:pt modelId="{843E6272-0169-47BC-98E3-795FC7C43CE2}" type="parTrans" cxnId="{4DEB321A-05C5-4B85-9B40-FC7FB4CB8DAD}">
      <dgm:prSet/>
      <dgm:spPr/>
      <dgm:t>
        <a:bodyPr/>
        <a:lstStyle/>
        <a:p>
          <a:endParaRPr lang="en-GB" sz="1400">
            <a:latin typeface="Aptos" panose="020B0004020202020204" pitchFamily="34" charset="0"/>
          </a:endParaRPr>
        </a:p>
      </dgm:t>
    </dgm:pt>
    <dgm:pt modelId="{EC40B9F6-8DDE-43D5-A7F1-8FD0EFB44BB1}" type="sibTrans" cxnId="{4DEB321A-05C5-4B85-9B40-FC7FB4CB8DAD}">
      <dgm:prSet/>
      <dgm:spPr/>
      <dgm:t>
        <a:bodyPr/>
        <a:lstStyle/>
        <a:p>
          <a:endParaRPr lang="en-GB" sz="1400">
            <a:latin typeface="Aptos" panose="020B0004020202020204" pitchFamily="34" charset="0"/>
          </a:endParaRPr>
        </a:p>
      </dgm:t>
    </dgm:pt>
    <dgm:pt modelId="{34B5647D-8488-4332-B4CB-69BE8C332D51}">
      <dgm:prSet custT="1"/>
      <dgm:spPr>
        <a:solidFill>
          <a:srgbClr val="003D60"/>
        </a:solidFill>
      </dgm:spPr>
      <dgm:t>
        <a:bodyPr/>
        <a:lstStyle/>
        <a:p>
          <a:r>
            <a:rPr lang="en-GB" sz="1200" dirty="0">
              <a:latin typeface="Aptos" panose="020B0004020202020204" pitchFamily="34" charset="0"/>
            </a:rPr>
            <a:t>Only shows results that include </a:t>
          </a:r>
          <a:r>
            <a:rPr lang="en-GB" sz="1200" b="1" dirty="0">
              <a:latin typeface="Aptos" panose="020B0004020202020204" pitchFamily="34" charset="0"/>
            </a:rPr>
            <a:t>both terms</a:t>
          </a:r>
          <a:endParaRPr lang="en-GB" sz="1200" dirty="0">
            <a:latin typeface="Aptos" panose="020B0004020202020204" pitchFamily="34" charset="0"/>
          </a:endParaRPr>
        </a:p>
      </dgm:t>
    </dgm:pt>
    <dgm:pt modelId="{AD9AAD8A-96D8-4AFA-B1FC-5D378C7BADB6}" type="sibTrans" cxnId="{E941B49F-7D63-47BE-AF5C-9A10A811D601}">
      <dgm:prSet/>
      <dgm:spPr/>
      <dgm:t>
        <a:bodyPr/>
        <a:lstStyle/>
        <a:p>
          <a:endParaRPr lang="en-GB" sz="1400">
            <a:latin typeface="Aptos" panose="020B0004020202020204" pitchFamily="34" charset="0"/>
          </a:endParaRPr>
        </a:p>
      </dgm:t>
    </dgm:pt>
    <dgm:pt modelId="{11519173-3AC5-463C-AEC4-58D9BA8A7FBB}" type="parTrans" cxnId="{E941B49F-7D63-47BE-AF5C-9A10A811D601}">
      <dgm:prSet/>
      <dgm:spPr/>
      <dgm:t>
        <a:bodyPr/>
        <a:lstStyle/>
        <a:p>
          <a:endParaRPr lang="en-GB" sz="1400">
            <a:latin typeface="Aptos" panose="020B0004020202020204" pitchFamily="34" charset="0"/>
          </a:endParaRPr>
        </a:p>
      </dgm:t>
    </dgm:pt>
    <dgm:pt modelId="{551EC0EE-AE93-44E6-B33E-EE9FFBB7B76F}">
      <dgm:prSet custT="1"/>
      <dgm:spPr>
        <a:solidFill>
          <a:srgbClr val="003D60"/>
        </a:solidFill>
      </dgm:spPr>
      <dgm:t>
        <a:bodyPr/>
        <a:lstStyle/>
        <a:p>
          <a:r>
            <a:rPr lang="en-GB" sz="1200" dirty="0">
              <a:latin typeface="Aptos" panose="020B0004020202020204" pitchFamily="34" charset="0"/>
            </a:rPr>
            <a:t>➡️ Example: anxiety AND school performance</a:t>
          </a:r>
        </a:p>
      </dgm:t>
    </dgm:pt>
    <dgm:pt modelId="{FDD6B313-9C90-4513-8B07-F9AD6B75ECAE}" type="parTrans" cxnId="{2A883C6B-401A-45B3-8FF2-2AD63CBDF95C}">
      <dgm:prSet/>
      <dgm:spPr/>
      <dgm:t>
        <a:bodyPr/>
        <a:lstStyle/>
        <a:p>
          <a:endParaRPr lang="en-GB" sz="1600">
            <a:latin typeface="Aptos" panose="020B0004020202020204" pitchFamily="34" charset="0"/>
          </a:endParaRPr>
        </a:p>
      </dgm:t>
    </dgm:pt>
    <dgm:pt modelId="{F083594C-7A12-4FD9-9958-385B0367A8AD}" type="sibTrans" cxnId="{2A883C6B-401A-45B3-8FF2-2AD63CBDF95C}">
      <dgm:prSet/>
      <dgm:spPr/>
      <dgm:t>
        <a:bodyPr/>
        <a:lstStyle/>
        <a:p>
          <a:endParaRPr lang="en-GB" sz="1600">
            <a:latin typeface="Aptos" panose="020B0004020202020204" pitchFamily="34" charset="0"/>
          </a:endParaRPr>
        </a:p>
      </dgm:t>
    </dgm:pt>
    <dgm:pt modelId="{22743722-FEFF-4A55-93D0-FD3AE50BE6E9}">
      <dgm:prSet custT="1"/>
      <dgm:spPr>
        <a:solidFill>
          <a:srgbClr val="003D60"/>
        </a:solidFill>
      </dgm:spPr>
      <dgm:t>
        <a:bodyPr/>
        <a:lstStyle/>
        <a:p>
          <a:r>
            <a:rPr lang="en-GB" sz="1200" dirty="0">
              <a:latin typeface="Aptos" panose="020B0004020202020204" pitchFamily="34" charset="0"/>
            </a:rPr>
            <a:t>Will return articles that mention </a:t>
          </a:r>
          <a:r>
            <a:rPr lang="en-GB" sz="1200" b="1" dirty="0">
              <a:latin typeface="Aptos" panose="020B0004020202020204" pitchFamily="34" charset="0"/>
            </a:rPr>
            <a:t>both</a:t>
          </a:r>
          <a:r>
            <a:rPr lang="en-GB" sz="1200" dirty="0">
              <a:latin typeface="Aptos" panose="020B0004020202020204" pitchFamily="34" charset="0"/>
            </a:rPr>
            <a:t> anxiety </a:t>
          </a:r>
          <a:r>
            <a:rPr lang="en-GB" sz="1200" b="1" dirty="0">
              <a:latin typeface="Aptos" panose="020B0004020202020204" pitchFamily="34" charset="0"/>
            </a:rPr>
            <a:t>and</a:t>
          </a:r>
          <a:r>
            <a:rPr lang="en-GB" sz="1200" dirty="0">
              <a:latin typeface="Aptos" panose="020B0004020202020204" pitchFamily="34" charset="0"/>
            </a:rPr>
            <a:t> school performance</a:t>
          </a:r>
        </a:p>
      </dgm:t>
    </dgm:pt>
    <dgm:pt modelId="{DC4E7567-FCB3-431B-A329-46797124A66F}" type="parTrans" cxnId="{BA3B81C3-575C-4CCB-A978-C45EA3261217}">
      <dgm:prSet/>
      <dgm:spPr/>
      <dgm:t>
        <a:bodyPr/>
        <a:lstStyle/>
        <a:p>
          <a:endParaRPr lang="en-GB" sz="1600">
            <a:latin typeface="Aptos" panose="020B0004020202020204" pitchFamily="34" charset="0"/>
          </a:endParaRPr>
        </a:p>
      </dgm:t>
    </dgm:pt>
    <dgm:pt modelId="{D9701C98-5F5E-400E-9FA0-F1D2A9CCF3E1}" type="sibTrans" cxnId="{BA3B81C3-575C-4CCB-A978-C45EA3261217}">
      <dgm:prSet/>
      <dgm:spPr/>
      <dgm:t>
        <a:bodyPr/>
        <a:lstStyle/>
        <a:p>
          <a:endParaRPr lang="en-GB" sz="1600">
            <a:latin typeface="Aptos" panose="020B0004020202020204" pitchFamily="34" charset="0"/>
          </a:endParaRPr>
        </a:p>
      </dgm:t>
    </dgm:pt>
    <dgm:pt modelId="{ACA981AA-FC6D-4360-BD79-B67255C59554}">
      <dgm:prSet custT="1"/>
      <dgm:spPr>
        <a:solidFill>
          <a:srgbClr val="003D60"/>
        </a:solidFill>
      </dgm:spPr>
      <dgm:t>
        <a:bodyPr/>
        <a:lstStyle/>
        <a:p>
          <a:r>
            <a:rPr lang="en-GB" sz="1200" dirty="0">
              <a:latin typeface="Aptos" panose="020B0004020202020204" pitchFamily="34" charset="0"/>
            </a:rPr>
            <a:t>➡️ Example: teenagers OR adolescents OR youth</a:t>
          </a:r>
        </a:p>
      </dgm:t>
    </dgm:pt>
    <dgm:pt modelId="{4AB1F9F5-36B1-4951-8223-38C923C0881B}" type="parTrans" cxnId="{88465C65-AEA9-4EB0-A224-0AE06E6A1A3A}">
      <dgm:prSet/>
      <dgm:spPr/>
      <dgm:t>
        <a:bodyPr/>
        <a:lstStyle/>
        <a:p>
          <a:endParaRPr lang="en-GB" sz="1600">
            <a:latin typeface="Aptos" panose="020B0004020202020204" pitchFamily="34" charset="0"/>
          </a:endParaRPr>
        </a:p>
      </dgm:t>
    </dgm:pt>
    <dgm:pt modelId="{142A5E30-40E2-4729-8386-D0D4E860F835}" type="sibTrans" cxnId="{88465C65-AEA9-4EB0-A224-0AE06E6A1A3A}">
      <dgm:prSet/>
      <dgm:spPr/>
      <dgm:t>
        <a:bodyPr/>
        <a:lstStyle/>
        <a:p>
          <a:endParaRPr lang="en-GB" sz="1600">
            <a:latin typeface="Aptos" panose="020B0004020202020204" pitchFamily="34" charset="0"/>
          </a:endParaRPr>
        </a:p>
      </dgm:t>
    </dgm:pt>
    <dgm:pt modelId="{F1492320-A126-4815-8E3A-CD5FE4186D33}">
      <dgm:prSet custT="1"/>
      <dgm:spPr>
        <a:solidFill>
          <a:srgbClr val="003D60"/>
        </a:solidFill>
      </dgm:spPr>
      <dgm:t>
        <a:bodyPr/>
        <a:lstStyle/>
        <a:p>
          <a:r>
            <a:rPr lang="en-GB" sz="1200" dirty="0">
              <a:latin typeface="Aptos" panose="020B0004020202020204" pitchFamily="34" charset="0"/>
            </a:rPr>
            <a:t>Will return results with </a:t>
          </a:r>
          <a:r>
            <a:rPr lang="en-GB" sz="1200" b="1" dirty="0">
              <a:latin typeface="Aptos" panose="020B0004020202020204" pitchFamily="34" charset="0"/>
            </a:rPr>
            <a:t>any one</a:t>
          </a:r>
          <a:r>
            <a:rPr lang="en-GB" sz="1200" dirty="0">
              <a:latin typeface="Aptos" panose="020B0004020202020204" pitchFamily="34" charset="0"/>
            </a:rPr>
            <a:t> of those terms,  ideal when different words mean the same thing</a:t>
          </a:r>
        </a:p>
      </dgm:t>
    </dgm:pt>
    <dgm:pt modelId="{BCE704AE-A0C1-4600-8C84-1BAC558764CD}" type="parTrans" cxnId="{0E32BC8E-F562-4381-873C-83A6A2092E82}">
      <dgm:prSet/>
      <dgm:spPr/>
      <dgm:t>
        <a:bodyPr/>
        <a:lstStyle/>
        <a:p>
          <a:endParaRPr lang="en-GB" sz="1600">
            <a:latin typeface="Aptos" panose="020B0004020202020204" pitchFamily="34" charset="0"/>
          </a:endParaRPr>
        </a:p>
      </dgm:t>
    </dgm:pt>
    <dgm:pt modelId="{08C9DB22-03FA-42D3-9569-C257CF62D08C}" type="sibTrans" cxnId="{0E32BC8E-F562-4381-873C-83A6A2092E82}">
      <dgm:prSet/>
      <dgm:spPr/>
      <dgm:t>
        <a:bodyPr/>
        <a:lstStyle/>
        <a:p>
          <a:endParaRPr lang="en-GB" sz="1600">
            <a:latin typeface="Aptos" panose="020B0004020202020204" pitchFamily="34" charset="0"/>
          </a:endParaRPr>
        </a:p>
      </dgm:t>
    </dgm:pt>
    <dgm:pt modelId="{B8B928C3-9EC9-4317-8596-9D980B6F5FA7}">
      <dgm:prSet custT="1"/>
      <dgm:spPr>
        <a:solidFill>
          <a:srgbClr val="003D60"/>
        </a:solidFill>
      </dgm:spPr>
      <dgm:t>
        <a:bodyPr/>
        <a:lstStyle/>
        <a:p>
          <a:r>
            <a:rPr lang="en-GB" sz="1200" dirty="0">
              <a:latin typeface="Aptos" panose="020B0004020202020204" pitchFamily="34" charset="0"/>
            </a:rPr>
            <a:t>➡️ Example: mental health NOT depression</a:t>
          </a:r>
        </a:p>
      </dgm:t>
    </dgm:pt>
    <dgm:pt modelId="{6C7B4F40-1A86-422F-85C4-9AA453FA3E93}" type="parTrans" cxnId="{07DB83FC-677F-4B46-80AF-7D74B9CE6323}">
      <dgm:prSet/>
      <dgm:spPr/>
      <dgm:t>
        <a:bodyPr/>
        <a:lstStyle/>
        <a:p>
          <a:endParaRPr lang="en-GB" sz="1600">
            <a:latin typeface="Aptos" panose="020B0004020202020204" pitchFamily="34" charset="0"/>
          </a:endParaRPr>
        </a:p>
      </dgm:t>
    </dgm:pt>
    <dgm:pt modelId="{8F4095BC-6C0C-4128-9B58-CFAD751EA2B2}" type="sibTrans" cxnId="{07DB83FC-677F-4B46-80AF-7D74B9CE6323}">
      <dgm:prSet/>
      <dgm:spPr/>
      <dgm:t>
        <a:bodyPr/>
        <a:lstStyle/>
        <a:p>
          <a:endParaRPr lang="en-GB" sz="1600">
            <a:latin typeface="Aptos" panose="020B0004020202020204" pitchFamily="34" charset="0"/>
          </a:endParaRPr>
        </a:p>
      </dgm:t>
    </dgm:pt>
    <dgm:pt modelId="{7B44A222-0331-4061-B01E-D2DA5513BF24}">
      <dgm:prSet custT="1"/>
      <dgm:spPr>
        <a:solidFill>
          <a:srgbClr val="003D60"/>
        </a:solidFill>
      </dgm:spPr>
      <dgm:t>
        <a:bodyPr/>
        <a:lstStyle/>
        <a:p>
          <a:r>
            <a:rPr lang="en-GB" sz="1200">
              <a:latin typeface="Aptos" panose="020B0004020202020204" pitchFamily="34" charset="0"/>
            </a:rPr>
            <a:t>Finds </a:t>
          </a:r>
          <a:r>
            <a:rPr lang="en-GB" sz="1200" dirty="0">
              <a:latin typeface="Aptos" panose="020B0004020202020204" pitchFamily="34" charset="0"/>
            </a:rPr>
            <a:t>results about mental health but </a:t>
          </a:r>
          <a:r>
            <a:rPr lang="en-GB" sz="1200" b="1" dirty="0">
              <a:latin typeface="Aptos" panose="020B0004020202020204" pitchFamily="34" charset="0"/>
            </a:rPr>
            <a:t>excludes</a:t>
          </a:r>
          <a:r>
            <a:rPr lang="en-GB" sz="1200" dirty="0">
              <a:latin typeface="Aptos" panose="020B0004020202020204" pitchFamily="34" charset="0"/>
            </a:rPr>
            <a:t> anything focused on depression</a:t>
          </a:r>
        </a:p>
      </dgm:t>
    </dgm:pt>
    <dgm:pt modelId="{619255CC-22D8-4C17-AF65-8172733BF288}" type="parTrans" cxnId="{508D4095-6101-4C2E-A770-03E83695C27C}">
      <dgm:prSet/>
      <dgm:spPr/>
      <dgm:t>
        <a:bodyPr/>
        <a:lstStyle/>
        <a:p>
          <a:endParaRPr lang="en-GB" sz="1600">
            <a:latin typeface="Aptos" panose="020B0004020202020204" pitchFamily="34" charset="0"/>
          </a:endParaRPr>
        </a:p>
      </dgm:t>
    </dgm:pt>
    <dgm:pt modelId="{63EB444F-C3ED-4CDF-A515-B5CD111104E4}" type="sibTrans" cxnId="{508D4095-6101-4C2E-A770-03E83695C27C}">
      <dgm:prSet/>
      <dgm:spPr/>
      <dgm:t>
        <a:bodyPr/>
        <a:lstStyle/>
        <a:p>
          <a:endParaRPr lang="en-GB" sz="1600">
            <a:latin typeface="Aptos" panose="020B0004020202020204" pitchFamily="34" charset="0"/>
          </a:endParaRPr>
        </a:p>
      </dgm:t>
    </dgm:pt>
    <dgm:pt modelId="{3FC48587-0DEA-41E0-9822-511200D1C2A2}" type="pres">
      <dgm:prSet presAssocID="{01E2340A-C37C-439A-8136-72930ACB6611}" presName="Name0" presStyleCnt="0">
        <dgm:presLayoutVars>
          <dgm:dir/>
          <dgm:animLvl val="lvl"/>
          <dgm:resizeHandles val="exact"/>
        </dgm:presLayoutVars>
      </dgm:prSet>
      <dgm:spPr/>
    </dgm:pt>
    <dgm:pt modelId="{293EC872-05FA-43F0-899B-D757DA1932F8}" type="pres">
      <dgm:prSet presAssocID="{1484D8F3-559F-414D-AE59-AB80FB7DEF5B}" presName="linNode" presStyleCnt="0"/>
      <dgm:spPr/>
    </dgm:pt>
    <dgm:pt modelId="{B46B7E10-58FA-4115-808A-00CFA309C2FD}" type="pres">
      <dgm:prSet presAssocID="{1484D8F3-559F-414D-AE59-AB80FB7DEF5B}" presName="parTx" presStyleLbl="revTx" presStyleIdx="0" presStyleCnt="3">
        <dgm:presLayoutVars>
          <dgm:chMax val="1"/>
          <dgm:bulletEnabled val="1"/>
        </dgm:presLayoutVars>
      </dgm:prSet>
      <dgm:spPr/>
    </dgm:pt>
    <dgm:pt modelId="{DB49D85A-B715-41B8-8B2D-9BCBB5D79B5F}" type="pres">
      <dgm:prSet presAssocID="{1484D8F3-559F-414D-AE59-AB80FB7DEF5B}" presName="bracket" presStyleLbl="parChTrans1D1" presStyleIdx="0" presStyleCnt="3"/>
      <dgm:spPr/>
    </dgm:pt>
    <dgm:pt modelId="{BFB62BC2-139C-4632-A34C-5B430FBBE195}" type="pres">
      <dgm:prSet presAssocID="{1484D8F3-559F-414D-AE59-AB80FB7DEF5B}" presName="spH" presStyleCnt="0"/>
      <dgm:spPr/>
    </dgm:pt>
    <dgm:pt modelId="{AF9EC209-D403-4442-8D32-92CAEDF5A5BD}" type="pres">
      <dgm:prSet presAssocID="{1484D8F3-559F-414D-AE59-AB80FB7DEF5B}" presName="desTx" presStyleLbl="node1" presStyleIdx="0" presStyleCnt="3">
        <dgm:presLayoutVars>
          <dgm:bulletEnabled val="1"/>
        </dgm:presLayoutVars>
      </dgm:prSet>
      <dgm:spPr/>
    </dgm:pt>
    <dgm:pt modelId="{125B2F71-95A1-4AC0-94D1-1E6384EC160D}" type="pres">
      <dgm:prSet presAssocID="{10BE011F-0378-4E55-8AD7-6E4C468A5AF4}" presName="spV" presStyleCnt="0"/>
      <dgm:spPr/>
    </dgm:pt>
    <dgm:pt modelId="{FC3D5909-A8EC-4731-910B-BB9BDF2D7E07}" type="pres">
      <dgm:prSet presAssocID="{8DCBB2ED-AE37-4D55-B19D-3A16FBED4D8F}" presName="linNode" presStyleCnt="0"/>
      <dgm:spPr/>
    </dgm:pt>
    <dgm:pt modelId="{0EB0A919-0DFC-41C0-AFF6-F42A2498C3E0}" type="pres">
      <dgm:prSet presAssocID="{8DCBB2ED-AE37-4D55-B19D-3A16FBED4D8F}" presName="parTx" presStyleLbl="revTx" presStyleIdx="1" presStyleCnt="3">
        <dgm:presLayoutVars>
          <dgm:chMax val="1"/>
          <dgm:bulletEnabled val="1"/>
        </dgm:presLayoutVars>
      </dgm:prSet>
      <dgm:spPr/>
    </dgm:pt>
    <dgm:pt modelId="{23B88681-DBE0-49CA-9370-4E00888C7563}" type="pres">
      <dgm:prSet presAssocID="{8DCBB2ED-AE37-4D55-B19D-3A16FBED4D8F}" presName="bracket" presStyleLbl="parChTrans1D1" presStyleIdx="1" presStyleCnt="3"/>
      <dgm:spPr/>
    </dgm:pt>
    <dgm:pt modelId="{00A66985-8ADE-4F15-8B8A-A546A8F21A98}" type="pres">
      <dgm:prSet presAssocID="{8DCBB2ED-AE37-4D55-B19D-3A16FBED4D8F}" presName="spH" presStyleCnt="0"/>
      <dgm:spPr/>
    </dgm:pt>
    <dgm:pt modelId="{76579B51-989B-49FD-9639-A4F964BBEE0D}" type="pres">
      <dgm:prSet presAssocID="{8DCBB2ED-AE37-4D55-B19D-3A16FBED4D8F}" presName="desTx" presStyleLbl="node1" presStyleIdx="1" presStyleCnt="3">
        <dgm:presLayoutVars>
          <dgm:bulletEnabled val="1"/>
        </dgm:presLayoutVars>
      </dgm:prSet>
      <dgm:spPr/>
    </dgm:pt>
    <dgm:pt modelId="{DA4EA6BC-9DF9-4F48-AF22-6B21EDC22674}" type="pres">
      <dgm:prSet presAssocID="{57FDA96A-92E6-4D6E-9276-B4AADB120D98}" presName="spV" presStyleCnt="0"/>
      <dgm:spPr/>
    </dgm:pt>
    <dgm:pt modelId="{0AAD8E66-457F-40A0-9DA6-EE0BF7204518}" type="pres">
      <dgm:prSet presAssocID="{2B0BBA19-868A-4C1F-AFF7-555A680CCC72}" presName="linNode" presStyleCnt="0"/>
      <dgm:spPr/>
    </dgm:pt>
    <dgm:pt modelId="{2572C50D-F925-48F3-8B85-B9AB5EE3FED5}" type="pres">
      <dgm:prSet presAssocID="{2B0BBA19-868A-4C1F-AFF7-555A680CCC72}" presName="parTx" presStyleLbl="revTx" presStyleIdx="2" presStyleCnt="3">
        <dgm:presLayoutVars>
          <dgm:chMax val="1"/>
          <dgm:bulletEnabled val="1"/>
        </dgm:presLayoutVars>
      </dgm:prSet>
      <dgm:spPr/>
    </dgm:pt>
    <dgm:pt modelId="{C249BB34-707A-4546-8FD9-4ACBC2499203}" type="pres">
      <dgm:prSet presAssocID="{2B0BBA19-868A-4C1F-AFF7-555A680CCC72}" presName="bracket" presStyleLbl="parChTrans1D1" presStyleIdx="2" presStyleCnt="3"/>
      <dgm:spPr/>
    </dgm:pt>
    <dgm:pt modelId="{B37341EF-224A-4D0E-A5DB-48BFE91DC402}" type="pres">
      <dgm:prSet presAssocID="{2B0BBA19-868A-4C1F-AFF7-555A680CCC72}" presName="spH" presStyleCnt="0"/>
      <dgm:spPr/>
    </dgm:pt>
    <dgm:pt modelId="{BDD4D439-CE7A-44B9-A2BC-B292BC9A522A}" type="pres">
      <dgm:prSet presAssocID="{2B0BBA19-868A-4C1F-AFF7-555A680CCC72}" presName="desTx" presStyleLbl="node1" presStyleIdx="2" presStyleCnt="3">
        <dgm:presLayoutVars>
          <dgm:bulletEnabled val="1"/>
        </dgm:presLayoutVars>
      </dgm:prSet>
      <dgm:spPr/>
    </dgm:pt>
  </dgm:ptLst>
  <dgm:cxnLst>
    <dgm:cxn modelId="{2ED9F901-58E7-4491-B7A7-CC8470F89FD8}" type="presOf" srcId="{22743722-FEFF-4A55-93D0-FD3AE50BE6E9}" destId="{AF9EC209-D403-4442-8D32-92CAEDF5A5BD}" srcOrd="0" destOrd="2" presId="urn:diagrams.loki3.com/BracketList"/>
    <dgm:cxn modelId="{4DEB321A-05C5-4B85-9B40-FC7FB4CB8DAD}" srcId="{2B0BBA19-868A-4C1F-AFF7-555A680CCC72}" destId="{36CF7068-448E-4783-AD62-2EC0FAE2A737}" srcOrd="0" destOrd="0" parTransId="{843E6272-0169-47BC-98E3-795FC7C43CE2}" sibTransId="{EC40B9F6-8DDE-43D5-A7F1-8FD0EFB44BB1}"/>
    <dgm:cxn modelId="{A9C2C622-744A-4B87-9A95-C83B24851CA8}" type="presOf" srcId="{F1492320-A126-4815-8E3A-CD5FE4186D33}" destId="{76579B51-989B-49FD-9639-A4F964BBEE0D}" srcOrd="0" destOrd="2" presId="urn:diagrams.loki3.com/BracketList"/>
    <dgm:cxn modelId="{88465C65-AEA9-4EB0-A224-0AE06E6A1A3A}" srcId="{8DCBB2ED-AE37-4D55-B19D-3A16FBED4D8F}" destId="{ACA981AA-FC6D-4360-BD79-B67255C59554}" srcOrd="1" destOrd="0" parTransId="{4AB1F9F5-36B1-4951-8223-38C923C0881B}" sibTransId="{142A5E30-40E2-4729-8386-D0D4E860F835}"/>
    <dgm:cxn modelId="{2A883C6B-401A-45B3-8FF2-2AD63CBDF95C}" srcId="{1484D8F3-559F-414D-AE59-AB80FB7DEF5B}" destId="{551EC0EE-AE93-44E6-B33E-EE9FFBB7B76F}" srcOrd="1" destOrd="0" parTransId="{FDD6B313-9C90-4513-8B07-F9AD6B75ECAE}" sibTransId="{F083594C-7A12-4FD9-9958-385B0367A8AD}"/>
    <dgm:cxn modelId="{D2BAE86B-BEF6-401B-997E-10F05712177E}" type="presOf" srcId="{34B5647D-8488-4332-B4CB-69BE8C332D51}" destId="{AF9EC209-D403-4442-8D32-92CAEDF5A5BD}" srcOrd="0" destOrd="0" presId="urn:diagrams.loki3.com/BracketList"/>
    <dgm:cxn modelId="{C3579352-B75C-486B-8A52-5214804A0CD2}" type="presOf" srcId="{551EC0EE-AE93-44E6-B33E-EE9FFBB7B76F}" destId="{AF9EC209-D403-4442-8D32-92CAEDF5A5BD}" srcOrd="0" destOrd="1" presId="urn:diagrams.loki3.com/BracketList"/>
    <dgm:cxn modelId="{0E5C0755-B887-4C9E-87DD-7BF65135C1A7}" type="presOf" srcId="{8DCBB2ED-AE37-4D55-B19D-3A16FBED4D8F}" destId="{0EB0A919-0DFC-41C0-AFF6-F42A2498C3E0}" srcOrd="0" destOrd="0" presId="urn:diagrams.loki3.com/BracketList"/>
    <dgm:cxn modelId="{0E32BC8E-F562-4381-873C-83A6A2092E82}" srcId="{8DCBB2ED-AE37-4D55-B19D-3A16FBED4D8F}" destId="{F1492320-A126-4815-8E3A-CD5FE4186D33}" srcOrd="2" destOrd="0" parTransId="{BCE704AE-A0C1-4600-8C84-1BAC558764CD}" sibTransId="{08C9DB22-03FA-42D3-9569-C257CF62D08C}"/>
    <dgm:cxn modelId="{508D4095-6101-4C2E-A770-03E83695C27C}" srcId="{2B0BBA19-868A-4C1F-AFF7-555A680CCC72}" destId="{7B44A222-0331-4061-B01E-D2DA5513BF24}" srcOrd="2" destOrd="0" parTransId="{619255CC-22D8-4C17-AF65-8172733BF288}" sibTransId="{63EB444F-C3ED-4CDF-A515-B5CD111104E4}"/>
    <dgm:cxn modelId="{E941B49F-7D63-47BE-AF5C-9A10A811D601}" srcId="{1484D8F3-559F-414D-AE59-AB80FB7DEF5B}" destId="{34B5647D-8488-4332-B4CB-69BE8C332D51}" srcOrd="0" destOrd="0" parTransId="{11519173-3AC5-463C-AEC4-58D9BA8A7FBB}" sibTransId="{AD9AAD8A-96D8-4AFA-B1FC-5D378C7BADB6}"/>
    <dgm:cxn modelId="{782000B3-3B5A-4BEC-90EE-9B45ABDBC140}" type="presOf" srcId="{2B0BBA19-868A-4C1F-AFF7-555A680CCC72}" destId="{2572C50D-F925-48F3-8B85-B9AB5EE3FED5}" srcOrd="0" destOrd="0" presId="urn:diagrams.loki3.com/BracketList"/>
    <dgm:cxn modelId="{4723F4B7-1C02-4D41-A355-C34CC958C8F0}" type="presOf" srcId="{1CA7E4A6-B157-4B30-AB11-AE3339B6DB63}" destId="{76579B51-989B-49FD-9639-A4F964BBEE0D}" srcOrd="0" destOrd="0" presId="urn:diagrams.loki3.com/BracketList"/>
    <dgm:cxn modelId="{857202BA-3720-4387-879B-438EF345CE39}" srcId="{8DCBB2ED-AE37-4D55-B19D-3A16FBED4D8F}" destId="{1CA7E4A6-B157-4B30-AB11-AE3339B6DB63}" srcOrd="0" destOrd="0" parTransId="{7120B963-A728-43CC-B40A-869AEED59E5F}" sibTransId="{467CE81F-9A25-4550-9AF6-0C7EB65CDB7B}"/>
    <dgm:cxn modelId="{8B5515BF-B047-4157-9903-3DB48F85783E}" type="presOf" srcId="{ACA981AA-FC6D-4360-BD79-B67255C59554}" destId="{76579B51-989B-49FD-9639-A4F964BBEE0D}" srcOrd="0" destOrd="1" presId="urn:diagrams.loki3.com/BracketList"/>
    <dgm:cxn modelId="{BA3B81C3-575C-4CCB-A978-C45EA3261217}" srcId="{1484D8F3-559F-414D-AE59-AB80FB7DEF5B}" destId="{22743722-FEFF-4A55-93D0-FD3AE50BE6E9}" srcOrd="2" destOrd="0" parTransId="{DC4E7567-FCB3-431B-A329-46797124A66F}" sibTransId="{D9701C98-5F5E-400E-9FA0-F1D2A9CCF3E1}"/>
    <dgm:cxn modelId="{45E774C9-6967-45A9-B027-B862CCD2AF7B}" srcId="{01E2340A-C37C-439A-8136-72930ACB6611}" destId="{1484D8F3-559F-414D-AE59-AB80FB7DEF5B}" srcOrd="0" destOrd="0" parTransId="{01B8F1F9-F194-4E04-90A7-EA020B1E749B}" sibTransId="{10BE011F-0378-4E55-8AD7-6E4C468A5AF4}"/>
    <dgm:cxn modelId="{6E7413D3-A17E-4BC2-A0EF-1AEBB5A3F3B9}" srcId="{01E2340A-C37C-439A-8136-72930ACB6611}" destId="{2B0BBA19-868A-4C1F-AFF7-555A680CCC72}" srcOrd="2" destOrd="0" parTransId="{757BB402-CE1B-4B02-B2BB-DFE656B34317}" sibTransId="{A060C970-814C-4DF4-ADEC-5001A0661D0C}"/>
    <dgm:cxn modelId="{F3975ED3-860E-47AB-8E7A-93152BBA8742}" type="presOf" srcId="{7B44A222-0331-4061-B01E-D2DA5513BF24}" destId="{BDD4D439-CE7A-44B9-A2BC-B292BC9A522A}" srcOrd="0" destOrd="2" presId="urn:diagrams.loki3.com/BracketList"/>
    <dgm:cxn modelId="{572B93D8-83B5-4155-B6EA-F9E25B66A811}" type="presOf" srcId="{1484D8F3-559F-414D-AE59-AB80FB7DEF5B}" destId="{B46B7E10-58FA-4115-808A-00CFA309C2FD}" srcOrd="0" destOrd="0" presId="urn:diagrams.loki3.com/BracketList"/>
    <dgm:cxn modelId="{5D603AE9-68AB-404C-9DBC-3735E9A8ECEB}" type="presOf" srcId="{36CF7068-448E-4783-AD62-2EC0FAE2A737}" destId="{BDD4D439-CE7A-44B9-A2BC-B292BC9A522A}" srcOrd="0" destOrd="0" presId="urn:diagrams.loki3.com/BracketList"/>
    <dgm:cxn modelId="{C3C020ED-B11A-4E58-88BD-3A7E05BE1C46}" type="presOf" srcId="{B8B928C3-9EC9-4317-8596-9D980B6F5FA7}" destId="{BDD4D439-CE7A-44B9-A2BC-B292BC9A522A}" srcOrd="0" destOrd="1" presId="urn:diagrams.loki3.com/BracketList"/>
    <dgm:cxn modelId="{967100F3-8C7D-4EB7-A2CE-3C64ABD8B2AE}" srcId="{01E2340A-C37C-439A-8136-72930ACB6611}" destId="{8DCBB2ED-AE37-4D55-B19D-3A16FBED4D8F}" srcOrd="1" destOrd="0" parTransId="{F45F2185-703E-40D5-857A-E0891CE303D2}" sibTransId="{57FDA96A-92E6-4D6E-9276-B4AADB120D98}"/>
    <dgm:cxn modelId="{C98124FA-4361-49E0-BFF9-2CE1F0F66DB2}" type="presOf" srcId="{01E2340A-C37C-439A-8136-72930ACB6611}" destId="{3FC48587-0DEA-41E0-9822-511200D1C2A2}" srcOrd="0" destOrd="0" presId="urn:diagrams.loki3.com/BracketList"/>
    <dgm:cxn modelId="{07DB83FC-677F-4B46-80AF-7D74B9CE6323}" srcId="{2B0BBA19-868A-4C1F-AFF7-555A680CCC72}" destId="{B8B928C3-9EC9-4317-8596-9D980B6F5FA7}" srcOrd="1" destOrd="0" parTransId="{6C7B4F40-1A86-422F-85C4-9AA453FA3E93}" sibTransId="{8F4095BC-6C0C-4128-9B58-CFAD751EA2B2}"/>
    <dgm:cxn modelId="{ED7CB6CF-85F2-4DD3-807D-3C3AA6C42A45}" type="presParOf" srcId="{3FC48587-0DEA-41E0-9822-511200D1C2A2}" destId="{293EC872-05FA-43F0-899B-D757DA1932F8}" srcOrd="0" destOrd="0" presId="urn:diagrams.loki3.com/BracketList"/>
    <dgm:cxn modelId="{E55BF4FC-6AD4-49D7-BD4E-50CB6BB28A8A}" type="presParOf" srcId="{293EC872-05FA-43F0-899B-D757DA1932F8}" destId="{B46B7E10-58FA-4115-808A-00CFA309C2FD}" srcOrd="0" destOrd="0" presId="urn:diagrams.loki3.com/BracketList"/>
    <dgm:cxn modelId="{4A352E1E-99F5-42B5-8F1E-F25FA8A29AF8}" type="presParOf" srcId="{293EC872-05FA-43F0-899B-D757DA1932F8}" destId="{DB49D85A-B715-41B8-8B2D-9BCBB5D79B5F}" srcOrd="1" destOrd="0" presId="urn:diagrams.loki3.com/BracketList"/>
    <dgm:cxn modelId="{DC6F77FC-1221-4112-9DC2-A118E0C9CEE3}" type="presParOf" srcId="{293EC872-05FA-43F0-899B-D757DA1932F8}" destId="{BFB62BC2-139C-4632-A34C-5B430FBBE195}" srcOrd="2" destOrd="0" presId="urn:diagrams.loki3.com/BracketList"/>
    <dgm:cxn modelId="{6947B448-C474-4CDA-ADCA-C974C23F8C5F}" type="presParOf" srcId="{293EC872-05FA-43F0-899B-D757DA1932F8}" destId="{AF9EC209-D403-4442-8D32-92CAEDF5A5BD}" srcOrd="3" destOrd="0" presId="urn:diagrams.loki3.com/BracketList"/>
    <dgm:cxn modelId="{918033A9-ECB8-4684-8835-04F2F7CA15AC}" type="presParOf" srcId="{3FC48587-0DEA-41E0-9822-511200D1C2A2}" destId="{125B2F71-95A1-4AC0-94D1-1E6384EC160D}" srcOrd="1" destOrd="0" presId="urn:diagrams.loki3.com/BracketList"/>
    <dgm:cxn modelId="{6D13F20C-8304-438C-A174-AA02D93B0347}" type="presParOf" srcId="{3FC48587-0DEA-41E0-9822-511200D1C2A2}" destId="{FC3D5909-A8EC-4731-910B-BB9BDF2D7E07}" srcOrd="2" destOrd="0" presId="urn:diagrams.loki3.com/BracketList"/>
    <dgm:cxn modelId="{F823C39F-F30C-4B70-807D-6AEB23B54872}" type="presParOf" srcId="{FC3D5909-A8EC-4731-910B-BB9BDF2D7E07}" destId="{0EB0A919-0DFC-41C0-AFF6-F42A2498C3E0}" srcOrd="0" destOrd="0" presId="urn:diagrams.loki3.com/BracketList"/>
    <dgm:cxn modelId="{63FF8D1B-07CA-49CA-8EF7-79D5EA8FABAC}" type="presParOf" srcId="{FC3D5909-A8EC-4731-910B-BB9BDF2D7E07}" destId="{23B88681-DBE0-49CA-9370-4E00888C7563}" srcOrd="1" destOrd="0" presId="urn:diagrams.loki3.com/BracketList"/>
    <dgm:cxn modelId="{266110C3-0A59-441D-9286-6D1203B20FE8}" type="presParOf" srcId="{FC3D5909-A8EC-4731-910B-BB9BDF2D7E07}" destId="{00A66985-8ADE-4F15-8B8A-A546A8F21A98}" srcOrd="2" destOrd="0" presId="urn:diagrams.loki3.com/BracketList"/>
    <dgm:cxn modelId="{40DA3656-2624-491D-AC9F-6226B0CB9B69}" type="presParOf" srcId="{FC3D5909-A8EC-4731-910B-BB9BDF2D7E07}" destId="{76579B51-989B-49FD-9639-A4F964BBEE0D}" srcOrd="3" destOrd="0" presId="urn:diagrams.loki3.com/BracketList"/>
    <dgm:cxn modelId="{FD4BE25E-E9A4-47BE-9C7B-68B544C87FB9}" type="presParOf" srcId="{3FC48587-0DEA-41E0-9822-511200D1C2A2}" destId="{DA4EA6BC-9DF9-4F48-AF22-6B21EDC22674}" srcOrd="3" destOrd="0" presId="urn:diagrams.loki3.com/BracketList"/>
    <dgm:cxn modelId="{5360F4A4-5939-40AD-95CB-25367EE35BB5}" type="presParOf" srcId="{3FC48587-0DEA-41E0-9822-511200D1C2A2}" destId="{0AAD8E66-457F-40A0-9DA6-EE0BF7204518}" srcOrd="4" destOrd="0" presId="urn:diagrams.loki3.com/BracketList"/>
    <dgm:cxn modelId="{33B84940-AB40-41CD-8293-69FDC55D1C5A}" type="presParOf" srcId="{0AAD8E66-457F-40A0-9DA6-EE0BF7204518}" destId="{2572C50D-F925-48F3-8B85-B9AB5EE3FED5}" srcOrd="0" destOrd="0" presId="urn:diagrams.loki3.com/BracketList"/>
    <dgm:cxn modelId="{DCD09230-59B5-468C-90F4-05B61BD631B2}" type="presParOf" srcId="{0AAD8E66-457F-40A0-9DA6-EE0BF7204518}" destId="{C249BB34-707A-4546-8FD9-4ACBC2499203}" srcOrd="1" destOrd="0" presId="urn:diagrams.loki3.com/BracketList"/>
    <dgm:cxn modelId="{E036263C-54F4-4368-A03F-C508E2DC0602}" type="presParOf" srcId="{0AAD8E66-457F-40A0-9DA6-EE0BF7204518}" destId="{B37341EF-224A-4D0E-A5DB-48BFE91DC402}" srcOrd="2" destOrd="0" presId="urn:diagrams.loki3.com/BracketList"/>
    <dgm:cxn modelId="{58B06D41-4724-49DF-BFFF-B192765D6EAF}" type="presParOf" srcId="{0AAD8E66-457F-40A0-9DA6-EE0BF7204518}" destId="{BDD4D439-CE7A-44B9-A2BC-B292BC9A522A}"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EB39EEC-A08E-4CFE-ADD2-CD91F4F5D3E4}" type="doc">
      <dgm:prSet loTypeId="urn:microsoft.com/office/officeart/2005/8/layout/lProcess1" loCatId="process" qsTypeId="urn:microsoft.com/office/officeart/2005/8/quickstyle/simple4" qsCatId="simple" csTypeId="urn:microsoft.com/office/officeart/2005/8/colors/accent1_2" csCatId="accent1" phldr="1"/>
      <dgm:spPr/>
      <dgm:t>
        <a:bodyPr/>
        <a:lstStyle/>
        <a:p>
          <a:endParaRPr lang="en-GB"/>
        </a:p>
      </dgm:t>
    </dgm:pt>
    <dgm:pt modelId="{9C8A9AFA-B096-4EC4-935E-6F046D5C7EA8}">
      <dgm:prSet phldrT="[Text]" custT="1"/>
      <dgm:spPr>
        <a:solidFill>
          <a:srgbClr val="003D60"/>
        </a:solidFill>
      </dgm:spPr>
      <dgm:t>
        <a:bodyPr/>
        <a:lstStyle/>
        <a:p>
          <a:r>
            <a:rPr lang="en-GB" sz="1400" dirty="0">
              <a:latin typeface="Aptos" panose="020B0004020202020204" pitchFamily="34" charset="0"/>
            </a:rPr>
            <a:t>1. Start with the Title </a:t>
          </a:r>
        </a:p>
      </dgm:t>
    </dgm:pt>
    <dgm:pt modelId="{AFFE2036-CA8B-4627-BF66-7EA0D8E0335E}" type="parTrans" cxnId="{5EED96DE-68B9-4122-8EDD-019A9ABAF1D8}">
      <dgm:prSet/>
      <dgm:spPr/>
      <dgm:t>
        <a:bodyPr/>
        <a:lstStyle/>
        <a:p>
          <a:endParaRPr lang="en-GB" sz="1800">
            <a:latin typeface="Aptos" panose="020B0004020202020204" pitchFamily="34" charset="0"/>
          </a:endParaRPr>
        </a:p>
      </dgm:t>
    </dgm:pt>
    <dgm:pt modelId="{BEC93F7D-D834-4DCA-B93A-0EB261129E5E}" type="sibTrans" cxnId="{5EED96DE-68B9-4122-8EDD-019A9ABAF1D8}">
      <dgm:prSet/>
      <dgm:spPr/>
      <dgm:t>
        <a:bodyPr/>
        <a:lstStyle/>
        <a:p>
          <a:endParaRPr lang="en-GB" sz="1800">
            <a:latin typeface="Aptos" panose="020B0004020202020204" pitchFamily="34" charset="0"/>
          </a:endParaRPr>
        </a:p>
      </dgm:t>
    </dgm:pt>
    <dgm:pt modelId="{DD5F5F4B-8EE8-416D-BB9A-B1725E1C039B}">
      <dgm:prSet phldrT="[Text]" custT="1"/>
      <dgm:spPr/>
      <dgm:t>
        <a:bodyPr/>
        <a:lstStyle/>
        <a:p>
          <a:r>
            <a:rPr lang="en-GB" sz="1000" dirty="0">
              <a:latin typeface="Aptos" panose="020B0004020202020204" pitchFamily="34" charset="0"/>
            </a:rPr>
            <a:t>➤ Does it mention your topic or keywords?</a:t>
          </a:r>
        </a:p>
      </dgm:t>
    </dgm:pt>
    <dgm:pt modelId="{C59BE784-F562-4DD7-B598-B82FBD2EEC27}" type="parTrans" cxnId="{AC8466C5-3029-41CC-AC7A-931A7C19CD19}">
      <dgm:prSet/>
      <dgm:spPr/>
      <dgm:t>
        <a:bodyPr/>
        <a:lstStyle/>
        <a:p>
          <a:endParaRPr lang="en-GB" sz="1800">
            <a:latin typeface="Aptos" panose="020B0004020202020204" pitchFamily="34" charset="0"/>
          </a:endParaRPr>
        </a:p>
      </dgm:t>
    </dgm:pt>
    <dgm:pt modelId="{FDC36CB2-3CFE-4376-B692-A3CF9E81EFE2}" type="sibTrans" cxnId="{AC8466C5-3029-41CC-AC7A-931A7C19CD19}">
      <dgm:prSet/>
      <dgm:spPr/>
      <dgm:t>
        <a:bodyPr/>
        <a:lstStyle/>
        <a:p>
          <a:endParaRPr lang="en-GB" sz="1800">
            <a:latin typeface="Aptos" panose="020B0004020202020204" pitchFamily="34" charset="0"/>
          </a:endParaRPr>
        </a:p>
      </dgm:t>
    </dgm:pt>
    <dgm:pt modelId="{38CB3C2B-5B1D-4083-B598-ECCEA5F71ED2}">
      <dgm:prSet phldrT="[Text]" custT="1"/>
      <dgm:spPr/>
      <dgm:t>
        <a:bodyPr/>
        <a:lstStyle/>
        <a:p>
          <a:r>
            <a:rPr lang="en-GB" sz="1000" dirty="0">
              <a:latin typeface="Aptos" panose="020B0004020202020204" pitchFamily="34" charset="0"/>
            </a:rPr>
            <a:t>The title gives you the first clue about whether the article is relevant.</a:t>
          </a:r>
        </a:p>
      </dgm:t>
    </dgm:pt>
    <dgm:pt modelId="{83C43E89-EFFA-4F9F-9739-6C07D3F1E8EE}" type="parTrans" cxnId="{8A854A58-9760-48FF-8FB6-3A9DFCC6D27D}">
      <dgm:prSet/>
      <dgm:spPr/>
      <dgm:t>
        <a:bodyPr/>
        <a:lstStyle/>
        <a:p>
          <a:endParaRPr lang="en-GB" sz="1800">
            <a:latin typeface="Aptos" panose="020B0004020202020204" pitchFamily="34" charset="0"/>
          </a:endParaRPr>
        </a:p>
      </dgm:t>
    </dgm:pt>
    <dgm:pt modelId="{20F9A821-FB7B-4C64-91E3-B68528EBD589}" type="sibTrans" cxnId="{8A854A58-9760-48FF-8FB6-3A9DFCC6D27D}">
      <dgm:prSet/>
      <dgm:spPr/>
      <dgm:t>
        <a:bodyPr/>
        <a:lstStyle/>
        <a:p>
          <a:endParaRPr lang="en-GB" sz="1800">
            <a:latin typeface="Aptos" panose="020B0004020202020204" pitchFamily="34" charset="0"/>
          </a:endParaRPr>
        </a:p>
      </dgm:t>
    </dgm:pt>
    <dgm:pt modelId="{C57D0E3D-97C7-4669-B504-024102778C61}">
      <dgm:prSet phldrT="[Text]" custT="1"/>
      <dgm:spPr>
        <a:solidFill>
          <a:srgbClr val="003D60"/>
        </a:solidFill>
      </dgm:spPr>
      <dgm:t>
        <a:bodyPr/>
        <a:lstStyle/>
        <a:p>
          <a:r>
            <a:rPr lang="en-GB" sz="1400" dirty="0">
              <a:latin typeface="Aptos" panose="020B0004020202020204" pitchFamily="34" charset="0"/>
            </a:rPr>
            <a:t>2. Read the Abstract </a:t>
          </a:r>
        </a:p>
      </dgm:t>
    </dgm:pt>
    <dgm:pt modelId="{4CE53448-4139-43F7-9BE2-5AC6F49E53BE}" type="parTrans" cxnId="{DFB78B6C-2C27-4B78-8AB4-7122ABE58A86}">
      <dgm:prSet/>
      <dgm:spPr/>
      <dgm:t>
        <a:bodyPr/>
        <a:lstStyle/>
        <a:p>
          <a:endParaRPr lang="en-GB" sz="1800">
            <a:latin typeface="Aptos" panose="020B0004020202020204" pitchFamily="34" charset="0"/>
          </a:endParaRPr>
        </a:p>
      </dgm:t>
    </dgm:pt>
    <dgm:pt modelId="{805235B1-E2E6-443A-ABD4-D2D45627FBC3}" type="sibTrans" cxnId="{DFB78B6C-2C27-4B78-8AB4-7122ABE58A86}">
      <dgm:prSet/>
      <dgm:spPr/>
      <dgm:t>
        <a:bodyPr/>
        <a:lstStyle/>
        <a:p>
          <a:endParaRPr lang="en-GB" sz="1800">
            <a:latin typeface="Aptos" panose="020B0004020202020204" pitchFamily="34" charset="0"/>
          </a:endParaRPr>
        </a:p>
      </dgm:t>
    </dgm:pt>
    <dgm:pt modelId="{014DCAC6-338E-4B9C-A861-BB14C87F58CC}">
      <dgm:prSet phldrT="[Text]" custT="1"/>
      <dgm:spPr/>
      <dgm:t>
        <a:bodyPr/>
        <a:lstStyle/>
        <a:p>
          <a:r>
            <a:rPr lang="en-GB" sz="1000" dirty="0">
              <a:latin typeface="Aptos" panose="020B0004020202020204" pitchFamily="34" charset="0"/>
            </a:rPr>
            <a:t>➤ This short summary tells you the aim, method, and key findings.</a:t>
          </a:r>
        </a:p>
      </dgm:t>
    </dgm:pt>
    <dgm:pt modelId="{00B3A831-E027-4669-8C1E-6E8579953C1B}" type="parTrans" cxnId="{D78103DC-98AF-4D65-AB57-C85A797AB52C}">
      <dgm:prSet/>
      <dgm:spPr/>
      <dgm:t>
        <a:bodyPr/>
        <a:lstStyle/>
        <a:p>
          <a:endParaRPr lang="en-GB" sz="1800">
            <a:latin typeface="Aptos" panose="020B0004020202020204" pitchFamily="34" charset="0"/>
          </a:endParaRPr>
        </a:p>
      </dgm:t>
    </dgm:pt>
    <dgm:pt modelId="{62F430B1-82E2-40C8-8F4F-D4F86678CFE1}" type="sibTrans" cxnId="{D78103DC-98AF-4D65-AB57-C85A797AB52C}">
      <dgm:prSet/>
      <dgm:spPr/>
      <dgm:t>
        <a:bodyPr/>
        <a:lstStyle/>
        <a:p>
          <a:endParaRPr lang="en-GB" sz="1800">
            <a:latin typeface="Aptos" panose="020B0004020202020204" pitchFamily="34" charset="0"/>
          </a:endParaRPr>
        </a:p>
      </dgm:t>
    </dgm:pt>
    <dgm:pt modelId="{00C39088-EB7D-4D76-9D74-F20067D329B2}">
      <dgm:prSet phldrT="[Text]" custT="1"/>
      <dgm:spPr/>
      <dgm:t>
        <a:bodyPr/>
        <a:lstStyle/>
        <a:p>
          <a:r>
            <a:rPr lang="en-GB" sz="1000" dirty="0">
              <a:latin typeface="Aptos" panose="020B0004020202020204" pitchFamily="34" charset="0"/>
            </a:rPr>
            <a:t>Does it answer a part of your research title/question?</a:t>
          </a:r>
        </a:p>
      </dgm:t>
    </dgm:pt>
    <dgm:pt modelId="{6DDBB08F-005A-4508-BA27-8D443D123DE7}" type="parTrans" cxnId="{492A538A-D4FF-435E-B019-025F47680295}">
      <dgm:prSet/>
      <dgm:spPr/>
      <dgm:t>
        <a:bodyPr/>
        <a:lstStyle/>
        <a:p>
          <a:endParaRPr lang="en-GB" sz="1800">
            <a:latin typeface="Aptos" panose="020B0004020202020204" pitchFamily="34" charset="0"/>
          </a:endParaRPr>
        </a:p>
      </dgm:t>
    </dgm:pt>
    <dgm:pt modelId="{A6984ADF-5674-4AC6-840C-91ABD04A5669}" type="sibTrans" cxnId="{492A538A-D4FF-435E-B019-025F47680295}">
      <dgm:prSet/>
      <dgm:spPr/>
      <dgm:t>
        <a:bodyPr/>
        <a:lstStyle/>
        <a:p>
          <a:endParaRPr lang="en-GB" sz="1800">
            <a:latin typeface="Aptos" panose="020B0004020202020204" pitchFamily="34" charset="0"/>
          </a:endParaRPr>
        </a:p>
      </dgm:t>
    </dgm:pt>
    <dgm:pt modelId="{3C42A23F-00BC-4A14-A4E5-045A396B5F10}">
      <dgm:prSet phldrT="[Text]" custT="1"/>
      <dgm:spPr>
        <a:solidFill>
          <a:srgbClr val="003D60"/>
        </a:solidFill>
      </dgm:spPr>
      <dgm:t>
        <a:bodyPr/>
        <a:lstStyle/>
        <a:p>
          <a:r>
            <a:rPr lang="en-GB" sz="1400" dirty="0">
              <a:latin typeface="Aptos" panose="020B0004020202020204" pitchFamily="34" charset="0"/>
            </a:rPr>
            <a:t>3. Scan the Introduction and Conclusion </a:t>
          </a:r>
        </a:p>
      </dgm:t>
    </dgm:pt>
    <dgm:pt modelId="{3C24B365-A0A8-4268-9C6A-0FF32F16C059}" type="parTrans" cxnId="{189CDC3B-2875-4752-9818-6FCB496419AA}">
      <dgm:prSet/>
      <dgm:spPr/>
      <dgm:t>
        <a:bodyPr/>
        <a:lstStyle/>
        <a:p>
          <a:endParaRPr lang="en-GB" sz="1800">
            <a:latin typeface="Aptos" panose="020B0004020202020204" pitchFamily="34" charset="0"/>
          </a:endParaRPr>
        </a:p>
      </dgm:t>
    </dgm:pt>
    <dgm:pt modelId="{41F06DCB-EF47-452D-8B8C-092E79534A02}" type="sibTrans" cxnId="{189CDC3B-2875-4752-9818-6FCB496419AA}">
      <dgm:prSet/>
      <dgm:spPr/>
      <dgm:t>
        <a:bodyPr/>
        <a:lstStyle/>
        <a:p>
          <a:endParaRPr lang="en-GB" sz="1800">
            <a:latin typeface="Aptos" panose="020B0004020202020204" pitchFamily="34" charset="0"/>
          </a:endParaRPr>
        </a:p>
      </dgm:t>
    </dgm:pt>
    <dgm:pt modelId="{1AD017FD-B730-437E-A991-955F308DE0CA}">
      <dgm:prSet phldrT="[Text]" custT="1"/>
      <dgm:spPr>
        <a:solidFill>
          <a:srgbClr val="003D60"/>
        </a:solidFill>
      </dgm:spPr>
      <dgm:t>
        <a:bodyPr/>
        <a:lstStyle/>
        <a:p>
          <a:r>
            <a:rPr lang="en-GB" sz="1400" dirty="0">
              <a:latin typeface="Aptos" panose="020B0004020202020204" pitchFamily="34" charset="0"/>
            </a:rPr>
            <a:t>4. Check the Methods (briefly) </a:t>
          </a:r>
        </a:p>
      </dgm:t>
    </dgm:pt>
    <dgm:pt modelId="{5DABB206-1229-48E4-8BD5-25797F6DFD39}" type="parTrans" cxnId="{7BA9E49D-C6D8-4C1F-BCE2-246828178B24}">
      <dgm:prSet/>
      <dgm:spPr/>
      <dgm:t>
        <a:bodyPr/>
        <a:lstStyle/>
        <a:p>
          <a:endParaRPr lang="en-GB" sz="1800">
            <a:latin typeface="Aptos" panose="020B0004020202020204" pitchFamily="34" charset="0"/>
          </a:endParaRPr>
        </a:p>
      </dgm:t>
    </dgm:pt>
    <dgm:pt modelId="{953CFE6B-09FC-44D5-9B3D-12C8601A16E8}" type="sibTrans" cxnId="{7BA9E49D-C6D8-4C1F-BCE2-246828178B24}">
      <dgm:prSet/>
      <dgm:spPr/>
      <dgm:t>
        <a:bodyPr/>
        <a:lstStyle/>
        <a:p>
          <a:endParaRPr lang="en-GB" sz="1800">
            <a:latin typeface="Aptos" panose="020B0004020202020204" pitchFamily="34" charset="0"/>
          </a:endParaRPr>
        </a:p>
      </dgm:t>
    </dgm:pt>
    <dgm:pt modelId="{0ACF9B95-CB46-47D4-9668-EF776D997FDB}">
      <dgm:prSet phldrT="[Text]" custT="1"/>
      <dgm:spPr>
        <a:solidFill>
          <a:srgbClr val="003D60"/>
        </a:solidFill>
      </dgm:spPr>
      <dgm:t>
        <a:bodyPr/>
        <a:lstStyle/>
        <a:p>
          <a:r>
            <a:rPr lang="en-GB" sz="1400" dirty="0">
              <a:latin typeface="Aptos" panose="020B0004020202020204" pitchFamily="34" charset="0"/>
            </a:rPr>
            <a:t>5. Use Ctrl + F  </a:t>
          </a:r>
        </a:p>
      </dgm:t>
    </dgm:pt>
    <dgm:pt modelId="{F6BE3B43-8ACE-4972-BAE7-BC2E1E949D3F}" type="parTrans" cxnId="{AAE520D4-A80B-4DA1-B24C-EAA41C64F149}">
      <dgm:prSet/>
      <dgm:spPr/>
      <dgm:t>
        <a:bodyPr/>
        <a:lstStyle/>
        <a:p>
          <a:endParaRPr lang="en-GB" sz="1800">
            <a:latin typeface="Aptos" panose="020B0004020202020204" pitchFamily="34" charset="0"/>
          </a:endParaRPr>
        </a:p>
      </dgm:t>
    </dgm:pt>
    <dgm:pt modelId="{06676761-CFF6-4F38-808D-A639B9CA2120}" type="sibTrans" cxnId="{AAE520D4-A80B-4DA1-B24C-EAA41C64F149}">
      <dgm:prSet/>
      <dgm:spPr/>
      <dgm:t>
        <a:bodyPr/>
        <a:lstStyle/>
        <a:p>
          <a:endParaRPr lang="en-GB" sz="1800">
            <a:latin typeface="Aptos" panose="020B0004020202020204" pitchFamily="34" charset="0"/>
          </a:endParaRPr>
        </a:p>
      </dgm:t>
    </dgm:pt>
    <dgm:pt modelId="{E45427BD-881F-4502-8A6E-D4CAE43DD801}">
      <dgm:prSet phldrT="[Text]" custT="1"/>
      <dgm:spPr/>
      <dgm:t>
        <a:bodyPr/>
        <a:lstStyle/>
        <a:p>
          <a:r>
            <a:rPr lang="en-GB" sz="1000" dirty="0">
              <a:latin typeface="Aptos" panose="020B0004020202020204" pitchFamily="34" charset="0"/>
            </a:rPr>
            <a:t>➤ These sections usually explain the purpose and key messages.</a:t>
          </a:r>
        </a:p>
      </dgm:t>
    </dgm:pt>
    <dgm:pt modelId="{3ADE1586-85E2-4AC6-943A-B3FE91A9C9C7}" type="parTrans" cxnId="{5A5D7C03-4C09-46E5-93F7-3642730F754F}">
      <dgm:prSet/>
      <dgm:spPr/>
      <dgm:t>
        <a:bodyPr/>
        <a:lstStyle/>
        <a:p>
          <a:endParaRPr lang="en-GB" sz="1800">
            <a:latin typeface="Aptos" panose="020B0004020202020204" pitchFamily="34" charset="0"/>
          </a:endParaRPr>
        </a:p>
      </dgm:t>
    </dgm:pt>
    <dgm:pt modelId="{68A4E4B3-77BF-4855-A90A-4C21CD503D05}" type="sibTrans" cxnId="{5A5D7C03-4C09-46E5-93F7-3642730F754F}">
      <dgm:prSet/>
      <dgm:spPr/>
      <dgm:t>
        <a:bodyPr/>
        <a:lstStyle/>
        <a:p>
          <a:endParaRPr lang="en-GB" sz="1800">
            <a:latin typeface="Aptos" panose="020B0004020202020204" pitchFamily="34" charset="0"/>
          </a:endParaRPr>
        </a:p>
      </dgm:t>
    </dgm:pt>
    <dgm:pt modelId="{89AF9587-9C04-4DA0-B093-8DEC0B1B6077}">
      <dgm:prSet phldrT="[Text]" custT="1"/>
      <dgm:spPr/>
      <dgm:t>
        <a:bodyPr/>
        <a:lstStyle/>
        <a:p>
          <a:r>
            <a:rPr lang="en-GB" sz="1000" dirty="0">
              <a:latin typeface="Aptos" panose="020B0004020202020204" pitchFamily="34" charset="0"/>
            </a:rPr>
            <a:t>Is it about the right age group, issue, or setting?</a:t>
          </a:r>
        </a:p>
      </dgm:t>
    </dgm:pt>
    <dgm:pt modelId="{6231E8C5-A02A-43F2-88FE-30B0B07BAF7D}" type="parTrans" cxnId="{EEBD9A3B-9853-4F2C-858F-CEF4ABB1F48C}">
      <dgm:prSet/>
      <dgm:spPr/>
      <dgm:t>
        <a:bodyPr/>
        <a:lstStyle/>
        <a:p>
          <a:endParaRPr lang="en-GB" sz="1800">
            <a:latin typeface="Aptos" panose="020B0004020202020204" pitchFamily="34" charset="0"/>
          </a:endParaRPr>
        </a:p>
      </dgm:t>
    </dgm:pt>
    <dgm:pt modelId="{7618E262-FB12-4E25-9F79-F07FB5E5F9AB}" type="sibTrans" cxnId="{EEBD9A3B-9853-4F2C-858F-CEF4ABB1F48C}">
      <dgm:prSet/>
      <dgm:spPr/>
      <dgm:t>
        <a:bodyPr/>
        <a:lstStyle/>
        <a:p>
          <a:endParaRPr lang="en-GB" sz="1800">
            <a:latin typeface="Aptos" panose="020B0004020202020204" pitchFamily="34" charset="0"/>
          </a:endParaRPr>
        </a:p>
      </dgm:t>
    </dgm:pt>
    <dgm:pt modelId="{0EBBA915-671E-4EF2-8C5D-B52BD4AFD347}">
      <dgm:prSet phldrT="[Text]" custT="1"/>
      <dgm:spPr/>
      <dgm:t>
        <a:bodyPr/>
        <a:lstStyle/>
        <a:p>
          <a:r>
            <a:rPr lang="en-GB" sz="1000" dirty="0">
              <a:latin typeface="Aptos" panose="020B0004020202020204" pitchFamily="34" charset="0"/>
            </a:rPr>
            <a:t>➤ Was the study done in the UK? With young people? Is it a review or original research?</a:t>
          </a:r>
        </a:p>
      </dgm:t>
    </dgm:pt>
    <dgm:pt modelId="{61A9CEC2-CDDB-469F-A8D2-A0E34E01F98A}" type="parTrans" cxnId="{3DB700CB-4554-4F47-BBA8-8E9E5D49F345}">
      <dgm:prSet/>
      <dgm:spPr/>
      <dgm:t>
        <a:bodyPr/>
        <a:lstStyle/>
        <a:p>
          <a:endParaRPr lang="en-GB" sz="1800">
            <a:latin typeface="Aptos" panose="020B0004020202020204" pitchFamily="34" charset="0"/>
          </a:endParaRPr>
        </a:p>
      </dgm:t>
    </dgm:pt>
    <dgm:pt modelId="{54941333-9253-4F32-A2FF-84FDD4F5B6DE}" type="sibTrans" cxnId="{3DB700CB-4554-4F47-BBA8-8E9E5D49F345}">
      <dgm:prSet/>
      <dgm:spPr/>
      <dgm:t>
        <a:bodyPr/>
        <a:lstStyle/>
        <a:p>
          <a:endParaRPr lang="en-GB" sz="1800">
            <a:latin typeface="Aptos" panose="020B0004020202020204" pitchFamily="34" charset="0"/>
          </a:endParaRPr>
        </a:p>
      </dgm:t>
    </dgm:pt>
    <dgm:pt modelId="{3F15E095-C9B7-43F1-B5E6-84B603B6E2D5}">
      <dgm:prSet phldrT="[Text]" custT="1"/>
      <dgm:spPr/>
      <dgm:t>
        <a:bodyPr/>
        <a:lstStyle/>
        <a:p>
          <a:r>
            <a:rPr lang="en-GB" sz="1000" dirty="0">
              <a:latin typeface="Aptos" panose="020B0004020202020204" pitchFamily="34" charset="0"/>
            </a:rPr>
            <a:t>➤ Type in key terms (e.g. “school performance”, “teenagers”, “UK”) to see if they’re mentioned.</a:t>
          </a:r>
        </a:p>
      </dgm:t>
    </dgm:pt>
    <dgm:pt modelId="{EEDF6EAB-87A2-49FB-B07E-B07738AEEB5F}" type="parTrans" cxnId="{75CE50DA-0E87-490B-AA0F-FC3C0648040E}">
      <dgm:prSet/>
      <dgm:spPr/>
      <dgm:t>
        <a:bodyPr/>
        <a:lstStyle/>
        <a:p>
          <a:endParaRPr lang="en-GB" sz="1800">
            <a:latin typeface="Aptos" panose="020B0004020202020204" pitchFamily="34" charset="0"/>
          </a:endParaRPr>
        </a:p>
      </dgm:t>
    </dgm:pt>
    <dgm:pt modelId="{BAB540A7-350E-47FC-851D-7456454A8047}" type="sibTrans" cxnId="{75CE50DA-0E87-490B-AA0F-FC3C0648040E}">
      <dgm:prSet/>
      <dgm:spPr/>
      <dgm:t>
        <a:bodyPr/>
        <a:lstStyle/>
        <a:p>
          <a:endParaRPr lang="en-GB" sz="1800">
            <a:latin typeface="Aptos" panose="020B0004020202020204" pitchFamily="34" charset="0"/>
          </a:endParaRPr>
        </a:p>
      </dgm:t>
    </dgm:pt>
    <dgm:pt modelId="{EDCAC3C2-6DAE-4F71-B4A0-E34A359A736F}">
      <dgm:prSet phldrT="[Text]" custT="1"/>
      <dgm:spPr/>
      <dgm:t>
        <a:bodyPr/>
        <a:lstStyle/>
        <a:p>
          <a:r>
            <a:rPr lang="en-GB" sz="1000" dirty="0">
              <a:latin typeface="Aptos" panose="020B0004020202020204" pitchFamily="34" charset="0"/>
            </a:rPr>
            <a:t>E.g., “Academic Pressure and Mental Health in Adolescents” – relevant!</a:t>
          </a:r>
        </a:p>
      </dgm:t>
    </dgm:pt>
    <dgm:pt modelId="{4A1F90E9-5482-4A2B-A730-18099D15D070}" type="parTrans" cxnId="{04027DAF-ECCA-4571-814F-4C02EE15E046}">
      <dgm:prSet/>
      <dgm:spPr/>
      <dgm:t>
        <a:bodyPr/>
        <a:lstStyle/>
        <a:p>
          <a:endParaRPr lang="en-GB"/>
        </a:p>
      </dgm:t>
    </dgm:pt>
    <dgm:pt modelId="{5570F924-8B9E-4BD9-9351-BBD3F862F8C9}" type="sibTrans" cxnId="{04027DAF-ECCA-4571-814F-4C02EE15E046}">
      <dgm:prSet/>
      <dgm:spPr/>
      <dgm:t>
        <a:bodyPr/>
        <a:lstStyle/>
        <a:p>
          <a:endParaRPr lang="en-GB"/>
        </a:p>
      </dgm:t>
    </dgm:pt>
    <dgm:pt modelId="{F41F5B48-B44F-451C-A0CA-BB2FAEA271EA}" type="pres">
      <dgm:prSet presAssocID="{DEB39EEC-A08E-4CFE-ADD2-CD91F4F5D3E4}" presName="Name0" presStyleCnt="0">
        <dgm:presLayoutVars>
          <dgm:dir/>
          <dgm:animLvl val="lvl"/>
          <dgm:resizeHandles val="exact"/>
        </dgm:presLayoutVars>
      </dgm:prSet>
      <dgm:spPr/>
    </dgm:pt>
    <dgm:pt modelId="{C1803659-EB6B-49E6-98E9-1F9519E86EF4}" type="pres">
      <dgm:prSet presAssocID="{9C8A9AFA-B096-4EC4-935E-6F046D5C7EA8}" presName="vertFlow" presStyleCnt="0"/>
      <dgm:spPr/>
    </dgm:pt>
    <dgm:pt modelId="{D46A9601-2337-4611-BE08-85595C3D22CA}" type="pres">
      <dgm:prSet presAssocID="{9C8A9AFA-B096-4EC4-935E-6F046D5C7EA8}" presName="header" presStyleLbl="node1" presStyleIdx="0" presStyleCnt="5"/>
      <dgm:spPr/>
    </dgm:pt>
    <dgm:pt modelId="{C0D438DF-42E5-432F-A753-0131CC3E15B7}" type="pres">
      <dgm:prSet presAssocID="{C59BE784-F562-4DD7-B598-B82FBD2EEC27}" presName="parTrans" presStyleLbl="sibTrans2D1" presStyleIdx="0" presStyleCnt="9"/>
      <dgm:spPr/>
    </dgm:pt>
    <dgm:pt modelId="{8E97AAB2-3BDF-4133-9C59-3B70A21CFED3}" type="pres">
      <dgm:prSet presAssocID="{DD5F5F4B-8EE8-416D-BB9A-B1725E1C039B}" presName="child" presStyleLbl="alignAccFollowNode1" presStyleIdx="0" presStyleCnt="9">
        <dgm:presLayoutVars>
          <dgm:chMax val="0"/>
          <dgm:bulletEnabled val="1"/>
        </dgm:presLayoutVars>
      </dgm:prSet>
      <dgm:spPr/>
    </dgm:pt>
    <dgm:pt modelId="{9E7DC76D-96D3-4270-977F-B9D1AC4D0EB0}" type="pres">
      <dgm:prSet presAssocID="{FDC36CB2-3CFE-4376-B692-A3CF9E81EFE2}" presName="sibTrans" presStyleLbl="sibTrans2D1" presStyleIdx="1" presStyleCnt="9"/>
      <dgm:spPr/>
    </dgm:pt>
    <dgm:pt modelId="{D841F67D-8652-4B6D-9A3E-50497ED8AAE1}" type="pres">
      <dgm:prSet presAssocID="{38CB3C2B-5B1D-4083-B598-ECCEA5F71ED2}" presName="child" presStyleLbl="alignAccFollowNode1" presStyleIdx="1" presStyleCnt="9">
        <dgm:presLayoutVars>
          <dgm:chMax val="0"/>
          <dgm:bulletEnabled val="1"/>
        </dgm:presLayoutVars>
      </dgm:prSet>
      <dgm:spPr/>
    </dgm:pt>
    <dgm:pt modelId="{52BF0352-E7A1-4B44-BB14-086DC7F71C0F}" type="pres">
      <dgm:prSet presAssocID="{20F9A821-FB7B-4C64-91E3-B68528EBD589}" presName="sibTrans" presStyleLbl="sibTrans2D1" presStyleIdx="2" presStyleCnt="9"/>
      <dgm:spPr/>
    </dgm:pt>
    <dgm:pt modelId="{254E32F8-ABD2-42BB-8720-BDFA408D44DA}" type="pres">
      <dgm:prSet presAssocID="{EDCAC3C2-6DAE-4F71-B4A0-E34A359A736F}" presName="child" presStyleLbl="alignAccFollowNode1" presStyleIdx="2" presStyleCnt="9">
        <dgm:presLayoutVars>
          <dgm:chMax val="0"/>
          <dgm:bulletEnabled val="1"/>
        </dgm:presLayoutVars>
      </dgm:prSet>
      <dgm:spPr/>
    </dgm:pt>
    <dgm:pt modelId="{CDD66AB8-19C3-4E28-B656-8AC1F1954AC0}" type="pres">
      <dgm:prSet presAssocID="{9C8A9AFA-B096-4EC4-935E-6F046D5C7EA8}" presName="hSp" presStyleCnt="0"/>
      <dgm:spPr/>
    </dgm:pt>
    <dgm:pt modelId="{ED05C87A-D78D-4A18-B618-B2B74D539B71}" type="pres">
      <dgm:prSet presAssocID="{C57D0E3D-97C7-4669-B504-024102778C61}" presName="vertFlow" presStyleCnt="0"/>
      <dgm:spPr/>
    </dgm:pt>
    <dgm:pt modelId="{3064FEE0-D63A-4E98-A12A-7997254C54EA}" type="pres">
      <dgm:prSet presAssocID="{C57D0E3D-97C7-4669-B504-024102778C61}" presName="header" presStyleLbl="node1" presStyleIdx="1" presStyleCnt="5"/>
      <dgm:spPr/>
    </dgm:pt>
    <dgm:pt modelId="{DBFCEE44-35FE-4405-9F7C-8B4A3547AFDF}" type="pres">
      <dgm:prSet presAssocID="{00B3A831-E027-4669-8C1E-6E8579953C1B}" presName="parTrans" presStyleLbl="sibTrans2D1" presStyleIdx="3" presStyleCnt="9"/>
      <dgm:spPr/>
    </dgm:pt>
    <dgm:pt modelId="{3BF7CDB9-52AB-482C-AE23-ACD2682B5354}" type="pres">
      <dgm:prSet presAssocID="{014DCAC6-338E-4B9C-A861-BB14C87F58CC}" presName="child" presStyleLbl="alignAccFollowNode1" presStyleIdx="3" presStyleCnt="9">
        <dgm:presLayoutVars>
          <dgm:chMax val="0"/>
          <dgm:bulletEnabled val="1"/>
        </dgm:presLayoutVars>
      </dgm:prSet>
      <dgm:spPr/>
    </dgm:pt>
    <dgm:pt modelId="{A1D4D565-A1F4-4CCF-9D0B-573B8C10CD2F}" type="pres">
      <dgm:prSet presAssocID="{62F430B1-82E2-40C8-8F4F-D4F86678CFE1}" presName="sibTrans" presStyleLbl="sibTrans2D1" presStyleIdx="4" presStyleCnt="9"/>
      <dgm:spPr/>
    </dgm:pt>
    <dgm:pt modelId="{14861181-5C3A-4191-897A-F4ED4A2A2762}" type="pres">
      <dgm:prSet presAssocID="{00C39088-EB7D-4D76-9D74-F20067D329B2}" presName="child" presStyleLbl="alignAccFollowNode1" presStyleIdx="4" presStyleCnt="9">
        <dgm:presLayoutVars>
          <dgm:chMax val="0"/>
          <dgm:bulletEnabled val="1"/>
        </dgm:presLayoutVars>
      </dgm:prSet>
      <dgm:spPr/>
    </dgm:pt>
    <dgm:pt modelId="{995B971A-FD88-4589-85D1-5E7C8CEB43F4}" type="pres">
      <dgm:prSet presAssocID="{C57D0E3D-97C7-4669-B504-024102778C61}" presName="hSp" presStyleCnt="0"/>
      <dgm:spPr/>
    </dgm:pt>
    <dgm:pt modelId="{109BC631-6CC8-4556-96F8-5E36FB29F0C0}" type="pres">
      <dgm:prSet presAssocID="{3C42A23F-00BC-4A14-A4E5-045A396B5F10}" presName="vertFlow" presStyleCnt="0"/>
      <dgm:spPr/>
    </dgm:pt>
    <dgm:pt modelId="{27ED2A02-CA9D-48BB-8EA3-9EC3EA7271CF}" type="pres">
      <dgm:prSet presAssocID="{3C42A23F-00BC-4A14-A4E5-045A396B5F10}" presName="header" presStyleLbl="node1" presStyleIdx="2" presStyleCnt="5"/>
      <dgm:spPr/>
    </dgm:pt>
    <dgm:pt modelId="{0F50555F-4772-4026-BBC3-AB8516D8F587}" type="pres">
      <dgm:prSet presAssocID="{3ADE1586-85E2-4AC6-943A-B3FE91A9C9C7}" presName="parTrans" presStyleLbl="sibTrans2D1" presStyleIdx="5" presStyleCnt="9"/>
      <dgm:spPr/>
    </dgm:pt>
    <dgm:pt modelId="{48711389-1F9B-4265-873A-8F95CAC8065D}" type="pres">
      <dgm:prSet presAssocID="{E45427BD-881F-4502-8A6E-D4CAE43DD801}" presName="child" presStyleLbl="alignAccFollowNode1" presStyleIdx="5" presStyleCnt="9">
        <dgm:presLayoutVars>
          <dgm:chMax val="0"/>
          <dgm:bulletEnabled val="1"/>
        </dgm:presLayoutVars>
      </dgm:prSet>
      <dgm:spPr/>
    </dgm:pt>
    <dgm:pt modelId="{762C9000-C8FE-4D4F-83C5-5855B70B980E}" type="pres">
      <dgm:prSet presAssocID="{68A4E4B3-77BF-4855-A90A-4C21CD503D05}" presName="sibTrans" presStyleLbl="sibTrans2D1" presStyleIdx="6" presStyleCnt="9"/>
      <dgm:spPr/>
    </dgm:pt>
    <dgm:pt modelId="{62A7BD3F-1CC8-449C-AE9E-C76C6578668C}" type="pres">
      <dgm:prSet presAssocID="{89AF9587-9C04-4DA0-B093-8DEC0B1B6077}" presName="child" presStyleLbl="alignAccFollowNode1" presStyleIdx="6" presStyleCnt="9">
        <dgm:presLayoutVars>
          <dgm:chMax val="0"/>
          <dgm:bulletEnabled val="1"/>
        </dgm:presLayoutVars>
      </dgm:prSet>
      <dgm:spPr/>
    </dgm:pt>
    <dgm:pt modelId="{B214F2A9-DF3B-4288-83C5-99D7283D7D78}" type="pres">
      <dgm:prSet presAssocID="{3C42A23F-00BC-4A14-A4E5-045A396B5F10}" presName="hSp" presStyleCnt="0"/>
      <dgm:spPr/>
    </dgm:pt>
    <dgm:pt modelId="{605C0CFE-954C-4360-87E4-AD0F5DD5DCD9}" type="pres">
      <dgm:prSet presAssocID="{1AD017FD-B730-437E-A991-955F308DE0CA}" presName="vertFlow" presStyleCnt="0"/>
      <dgm:spPr/>
    </dgm:pt>
    <dgm:pt modelId="{277CFFE6-1E93-425C-A1E1-F79143F7C4BB}" type="pres">
      <dgm:prSet presAssocID="{1AD017FD-B730-437E-A991-955F308DE0CA}" presName="header" presStyleLbl="node1" presStyleIdx="3" presStyleCnt="5"/>
      <dgm:spPr/>
    </dgm:pt>
    <dgm:pt modelId="{DC1DD3E8-88CF-41C4-BC60-47B85A79FB03}" type="pres">
      <dgm:prSet presAssocID="{61A9CEC2-CDDB-469F-A8D2-A0E34E01F98A}" presName="parTrans" presStyleLbl="sibTrans2D1" presStyleIdx="7" presStyleCnt="9"/>
      <dgm:spPr/>
    </dgm:pt>
    <dgm:pt modelId="{75F22428-BB3A-4D66-BC57-6C52B4F9B953}" type="pres">
      <dgm:prSet presAssocID="{0EBBA915-671E-4EF2-8C5D-B52BD4AFD347}" presName="child" presStyleLbl="alignAccFollowNode1" presStyleIdx="7" presStyleCnt="9">
        <dgm:presLayoutVars>
          <dgm:chMax val="0"/>
          <dgm:bulletEnabled val="1"/>
        </dgm:presLayoutVars>
      </dgm:prSet>
      <dgm:spPr/>
    </dgm:pt>
    <dgm:pt modelId="{57617A7C-B61E-40C9-B9B4-D0603E1D12F4}" type="pres">
      <dgm:prSet presAssocID="{1AD017FD-B730-437E-A991-955F308DE0CA}" presName="hSp" presStyleCnt="0"/>
      <dgm:spPr/>
    </dgm:pt>
    <dgm:pt modelId="{2812ED0C-C62E-4DC8-898D-44B13EAF4A99}" type="pres">
      <dgm:prSet presAssocID="{0ACF9B95-CB46-47D4-9668-EF776D997FDB}" presName="vertFlow" presStyleCnt="0"/>
      <dgm:spPr/>
    </dgm:pt>
    <dgm:pt modelId="{55C24B52-3355-4476-A42B-9CBD8E41DE59}" type="pres">
      <dgm:prSet presAssocID="{0ACF9B95-CB46-47D4-9668-EF776D997FDB}" presName="header" presStyleLbl="node1" presStyleIdx="4" presStyleCnt="5"/>
      <dgm:spPr/>
    </dgm:pt>
    <dgm:pt modelId="{5F9DBA95-6652-4ADB-84D2-CAB4728DEBD9}" type="pres">
      <dgm:prSet presAssocID="{EEDF6EAB-87A2-49FB-B07E-B07738AEEB5F}" presName="parTrans" presStyleLbl="sibTrans2D1" presStyleIdx="8" presStyleCnt="9"/>
      <dgm:spPr/>
    </dgm:pt>
    <dgm:pt modelId="{41CD2A33-0E8C-4CB0-BBBF-3F71AF97F1EB}" type="pres">
      <dgm:prSet presAssocID="{3F15E095-C9B7-43F1-B5E6-84B603B6E2D5}" presName="child" presStyleLbl="alignAccFollowNode1" presStyleIdx="8" presStyleCnt="9">
        <dgm:presLayoutVars>
          <dgm:chMax val="0"/>
          <dgm:bulletEnabled val="1"/>
        </dgm:presLayoutVars>
      </dgm:prSet>
      <dgm:spPr/>
    </dgm:pt>
  </dgm:ptLst>
  <dgm:cxnLst>
    <dgm:cxn modelId="{5A5D7C03-4C09-46E5-93F7-3642730F754F}" srcId="{3C42A23F-00BC-4A14-A4E5-045A396B5F10}" destId="{E45427BD-881F-4502-8A6E-D4CAE43DD801}" srcOrd="0" destOrd="0" parTransId="{3ADE1586-85E2-4AC6-943A-B3FE91A9C9C7}" sibTransId="{68A4E4B3-77BF-4855-A90A-4C21CD503D05}"/>
    <dgm:cxn modelId="{944A521C-65E2-4747-AF94-0DF5E58E3853}" type="presOf" srcId="{014DCAC6-338E-4B9C-A861-BB14C87F58CC}" destId="{3BF7CDB9-52AB-482C-AE23-ACD2682B5354}" srcOrd="0" destOrd="0" presId="urn:microsoft.com/office/officeart/2005/8/layout/lProcess1"/>
    <dgm:cxn modelId="{5796941C-80A6-4ED5-B7F1-CBBF24759D2E}" type="presOf" srcId="{0ACF9B95-CB46-47D4-9668-EF776D997FDB}" destId="{55C24B52-3355-4476-A42B-9CBD8E41DE59}" srcOrd="0" destOrd="0" presId="urn:microsoft.com/office/officeart/2005/8/layout/lProcess1"/>
    <dgm:cxn modelId="{997F651F-B508-4ED1-899B-3AC877265BE8}" type="presOf" srcId="{3ADE1586-85E2-4AC6-943A-B3FE91A9C9C7}" destId="{0F50555F-4772-4026-BBC3-AB8516D8F587}" srcOrd="0" destOrd="0" presId="urn:microsoft.com/office/officeart/2005/8/layout/lProcess1"/>
    <dgm:cxn modelId="{76D2D728-01D6-4F4A-806F-EAB840344742}" type="presOf" srcId="{9C8A9AFA-B096-4EC4-935E-6F046D5C7EA8}" destId="{D46A9601-2337-4611-BE08-85595C3D22CA}" srcOrd="0" destOrd="0" presId="urn:microsoft.com/office/officeart/2005/8/layout/lProcess1"/>
    <dgm:cxn modelId="{A6EBD129-0841-4991-B831-581F437F6551}" type="presOf" srcId="{C57D0E3D-97C7-4669-B504-024102778C61}" destId="{3064FEE0-D63A-4E98-A12A-7997254C54EA}" srcOrd="0" destOrd="0" presId="urn:microsoft.com/office/officeart/2005/8/layout/lProcess1"/>
    <dgm:cxn modelId="{F6D2F931-280B-4788-8C84-DCD3BE783C03}" type="presOf" srcId="{1AD017FD-B730-437E-A991-955F308DE0CA}" destId="{277CFFE6-1E93-425C-A1E1-F79143F7C4BB}" srcOrd="0" destOrd="0" presId="urn:microsoft.com/office/officeart/2005/8/layout/lProcess1"/>
    <dgm:cxn modelId="{9A81D834-00B2-49C6-82B5-2D2536DB2B7B}" type="presOf" srcId="{62F430B1-82E2-40C8-8F4F-D4F86678CFE1}" destId="{A1D4D565-A1F4-4CCF-9D0B-573B8C10CD2F}" srcOrd="0" destOrd="0" presId="urn:microsoft.com/office/officeart/2005/8/layout/lProcess1"/>
    <dgm:cxn modelId="{EEBD9A3B-9853-4F2C-858F-CEF4ABB1F48C}" srcId="{3C42A23F-00BC-4A14-A4E5-045A396B5F10}" destId="{89AF9587-9C04-4DA0-B093-8DEC0B1B6077}" srcOrd="1" destOrd="0" parTransId="{6231E8C5-A02A-43F2-88FE-30B0B07BAF7D}" sibTransId="{7618E262-FB12-4E25-9F79-F07FB5E5F9AB}"/>
    <dgm:cxn modelId="{189CDC3B-2875-4752-9818-6FCB496419AA}" srcId="{DEB39EEC-A08E-4CFE-ADD2-CD91F4F5D3E4}" destId="{3C42A23F-00BC-4A14-A4E5-045A396B5F10}" srcOrd="2" destOrd="0" parTransId="{3C24B365-A0A8-4268-9C6A-0FF32F16C059}" sibTransId="{41F06DCB-EF47-452D-8B8C-092E79534A02}"/>
    <dgm:cxn modelId="{6BE03946-B4F7-48EE-B089-452F85CAF4A3}" type="presOf" srcId="{E45427BD-881F-4502-8A6E-D4CAE43DD801}" destId="{48711389-1F9B-4265-873A-8F95CAC8065D}" srcOrd="0" destOrd="0" presId="urn:microsoft.com/office/officeart/2005/8/layout/lProcess1"/>
    <dgm:cxn modelId="{6521674A-B704-4D54-808F-D029FF47B4F8}" type="presOf" srcId="{FDC36CB2-3CFE-4376-B692-A3CF9E81EFE2}" destId="{9E7DC76D-96D3-4270-977F-B9D1AC4D0EB0}" srcOrd="0" destOrd="0" presId="urn:microsoft.com/office/officeart/2005/8/layout/lProcess1"/>
    <dgm:cxn modelId="{E121C24B-F944-4061-A2A7-BFE0644EA783}" type="presOf" srcId="{00C39088-EB7D-4D76-9D74-F20067D329B2}" destId="{14861181-5C3A-4191-897A-F4ED4A2A2762}" srcOrd="0" destOrd="0" presId="urn:microsoft.com/office/officeart/2005/8/layout/lProcess1"/>
    <dgm:cxn modelId="{8049006C-C07A-4463-BCFD-72BAF0018F9D}" type="presOf" srcId="{00B3A831-E027-4669-8C1E-6E8579953C1B}" destId="{DBFCEE44-35FE-4405-9F7C-8B4A3547AFDF}" srcOrd="0" destOrd="0" presId="urn:microsoft.com/office/officeart/2005/8/layout/lProcess1"/>
    <dgm:cxn modelId="{DFB78B6C-2C27-4B78-8AB4-7122ABE58A86}" srcId="{DEB39EEC-A08E-4CFE-ADD2-CD91F4F5D3E4}" destId="{C57D0E3D-97C7-4669-B504-024102778C61}" srcOrd="1" destOrd="0" parTransId="{4CE53448-4139-43F7-9BE2-5AC6F49E53BE}" sibTransId="{805235B1-E2E6-443A-ABD4-D2D45627FBC3}"/>
    <dgm:cxn modelId="{84E18D4D-5921-4490-86CA-0A241D5881E2}" type="presOf" srcId="{0EBBA915-671E-4EF2-8C5D-B52BD4AFD347}" destId="{75F22428-BB3A-4D66-BC57-6C52B4F9B953}" srcOrd="0" destOrd="0" presId="urn:microsoft.com/office/officeart/2005/8/layout/lProcess1"/>
    <dgm:cxn modelId="{82AB1752-1CC9-4DCC-BF33-08C06449ACD5}" type="presOf" srcId="{3C42A23F-00BC-4A14-A4E5-045A396B5F10}" destId="{27ED2A02-CA9D-48BB-8EA3-9EC3EA7271CF}" srcOrd="0" destOrd="0" presId="urn:microsoft.com/office/officeart/2005/8/layout/lProcess1"/>
    <dgm:cxn modelId="{BC63F974-9646-49AE-934B-2D95B2BDA607}" type="presOf" srcId="{38CB3C2B-5B1D-4083-B598-ECCEA5F71ED2}" destId="{D841F67D-8652-4B6D-9A3E-50497ED8AAE1}" srcOrd="0" destOrd="0" presId="urn:microsoft.com/office/officeart/2005/8/layout/lProcess1"/>
    <dgm:cxn modelId="{B3231275-3517-4112-92E5-55349439D585}" type="presOf" srcId="{61A9CEC2-CDDB-469F-A8D2-A0E34E01F98A}" destId="{DC1DD3E8-88CF-41C4-BC60-47B85A79FB03}" srcOrd="0" destOrd="0" presId="urn:microsoft.com/office/officeart/2005/8/layout/lProcess1"/>
    <dgm:cxn modelId="{8A854A58-9760-48FF-8FB6-3A9DFCC6D27D}" srcId="{9C8A9AFA-B096-4EC4-935E-6F046D5C7EA8}" destId="{38CB3C2B-5B1D-4083-B598-ECCEA5F71ED2}" srcOrd="1" destOrd="0" parTransId="{83C43E89-EFFA-4F9F-9739-6C07D3F1E8EE}" sibTransId="{20F9A821-FB7B-4C64-91E3-B68528EBD589}"/>
    <dgm:cxn modelId="{7802517B-9D44-459A-93C5-4BF70BDE0A72}" type="presOf" srcId="{20F9A821-FB7B-4C64-91E3-B68528EBD589}" destId="{52BF0352-E7A1-4B44-BB14-086DC7F71C0F}" srcOrd="0" destOrd="0" presId="urn:microsoft.com/office/officeart/2005/8/layout/lProcess1"/>
    <dgm:cxn modelId="{51BF8D7C-DE3D-4E37-85B2-2E07706FF8B4}" type="presOf" srcId="{3F15E095-C9B7-43F1-B5E6-84B603B6E2D5}" destId="{41CD2A33-0E8C-4CB0-BBBF-3F71AF97F1EB}" srcOrd="0" destOrd="0" presId="urn:microsoft.com/office/officeart/2005/8/layout/lProcess1"/>
    <dgm:cxn modelId="{A7E3C57F-E7BF-40F4-87DC-416287852427}" type="presOf" srcId="{68A4E4B3-77BF-4855-A90A-4C21CD503D05}" destId="{762C9000-C8FE-4D4F-83C5-5855B70B980E}" srcOrd="0" destOrd="0" presId="urn:microsoft.com/office/officeart/2005/8/layout/lProcess1"/>
    <dgm:cxn modelId="{EC94D07F-38D5-4A46-9B1A-FDFDAE02FF1F}" type="presOf" srcId="{C59BE784-F562-4DD7-B598-B82FBD2EEC27}" destId="{C0D438DF-42E5-432F-A753-0131CC3E15B7}" srcOrd="0" destOrd="0" presId="urn:microsoft.com/office/officeart/2005/8/layout/lProcess1"/>
    <dgm:cxn modelId="{A1E66387-7D10-4481-8CE6-CD9D94C98F75}" type="presOf" srcId="{DEB39EEC-A08E-4CFE-ADD2-CD91F4F5D3E4}" destId="{F41F5B48-B44F-451C-A0CA-BB2FAEA271EA}" srcOrd="0" destOrd="0" presId="urn:microsoft.com/office/officeart/2005/8/layout/lProcess1"/>
    <dgm:cxn modelId="{492A538A-D4FF-435E-B019-025F47680295}" srcId="{C57D0E3D-97C7-4669-B504-024102778C61}" destId="{00C39088-EB7D-4D76-9D74-F20067D329B2}" srcOrd="1" destOrd="0" parTransId="{6DDBB08F-005A-4508-BA27-8D443D123DE7}" sibTransId="{A6984ADF-5674-4AC6-840C-91ABD04A5669}"/>
    <dgm:cxn modelId="{7BA9E49D-C6D8-4C1F-BCE2-246828178B24}" srcId="{DEB39EEC-A08E-4CFE-ADD2-CD91F4F5D3E4}" destId="{1AD017FD-B730-437E-A991-955F308DE0CA}" srcOrd="3" destOrd="0" parTransId="{5DABB206-1229-48E4-8BD5-25797F6DFD39}" sibTransId="{953CFE6B-09FC-44D5-9B3D-12C8601A16E8}"/>
    <dgm:cxn modelId="{04027DAF-ECCA-4571-814F-4C02EE15E046}" srcId="{9C8A9AFA-B096-4EC4-935E-6F046D5C7EA8}" destId="{EDCAC3C2-6DAE-4F71-B4A0-E34A359A736F}" srcOrd="2" destOrd="0" parTransId="{4A1F90E9-5482-4A2B-A730-18099D15D070}" sibTransId="{5570F924-8B9E-4BD9-9351-BBD3F862F8C9}"/>
    <dgm:cxn modelId="{CC8AB2B6-7F74-45A9-837D-95B5179D67B1}" type="presOf" srcId="{DD5F5F4B-8EE8-416D-BB9A-B1725E1C039B}" destId="{8E97AAB2-3BDF-4133-9C59-3B70A21CFED3}" srcOrd="0" destOrd="0" presId="urn:microsoft.com/office/officeart/2005/8/layout/lProcess1"/>
    <dgm:cxn modelId="{A1FDEDBA-EDC1-4724-B946-2A80774D595F}" type="presOf" srcId="{89AF9587-9C04-4DA0-B093-8DEC0B1B6077}" destId="{62A7BD3F-1CC8-449C-AE9E-C76C6578668C}" srcOrd="0" destOrd="0" presId="urn:microsoft.com/office/officeart/2005/8/layout/lProcess1"/>
    <dgm:cxn modelId="{AC8466C5-3029-41CC-AC7A-931A7C19CD19}" srcId="{9C8A9AFA-B096-4EC4-935E-6F046D5C7EA8}" destId="{DD5F5F4B-8EE8-416D-BB9A-B1725E1C039B}" srcOrd="0" destOrd="0" parTransId="{C59BE784-F562-4DD7-B598-B82FBD2EEC27}" sibTransId="{FDC36CB2-3CFE-4376-B692-A3CF9E81EFE2}"/>
    <dgm:cxn modelId="{3DB700CB-4554-4F47-BBA8-8E9E5D49F345}" srcId="{1AD017FD-B730-437E-A991-955F308DE0CA}" destId="{0EBBA915-671E-4EF2-8C5D-B52BD4AFD347}" srcOrd="0" destOrd="0" parTransId="{61A9CEC2-CDDB-469F-A8D2-A0E34E01F98A}" sibTransId="{54941333-9253-4F32-A2FF-84FDD4F5B6DE}"/>
    <dgm:cxn modelId="{3096A5D1-0ECC-4F69-A65C-B6FAE347FD10}" type="presOf" srcId="{EDCAC3C2-6DAE-4F71-B4A0-E34A359A736F}" destId="{254E32F8-ABD2-42BB-8720-BDFA408D44DA}" srcOrd="0" destOrd="0" presId="urn:microsoft.com/office/officeart/2005/8/layout/lProcess1"/>
    <dgm:cxn modelId="{AAE520D4-A80B-4DA1-B24C-EAA41C64F149}" srcId="{DEB39EEC-A08E-4CFE-ADD2-CD91F4F5D3E4}" destId="{0ACF9B95-CB46-47D4-9668-EF776D997FDB}" srcOrd="4" destOrd="0" parTransId="{F6BE3B43-8ACE-4972-BAE7-BC2E1E949D3F}" sibTransId="{06676761-CFF6-4F38-808D-A639B9CA2120}"/>
    <dgm:cxn modelId="{75CE50DA-0E87-490B-AA0F-FC3C0648040E}" srcId="{0ACF9B95-CB46-47D4-9668-EF776D997FDB}" destId="{3F15E095-C9B7-43F1-B5E6-84B603B6E2D5}" srcOrd="0" destOrd="0" parTransId="{EEDF6EAB-87A2-49FB-B07E-B07738AEEB5F}" sibTransId="{BAB540A7-350E-47FC-851D-7456454A8047}"/>
    <dgm:cxn modelId="{D78103DC-98AF-4D65-AB57-C85A797AB52C}" srcId="{C57D0E3D-97C7-4669-B504-024102778C61}" destId="{014DCAC6-338E-4B9C-A861-BB14C87F58CC}" srcOrd="0" destOrd="0" parTransId="{00B3A831-E027-4669-8C1E-6E8579953C1B}" sibTransId="{62F430B1-82E2-40C8-8F4F-D4F86678CFE1}"/>
    <dgm:cxn modelId="{5EED96DE-68B9-4122-8EDD-019A9ABAF1D8}" srcId="{DEB39EEC-A08E-4CFE-ADD2-CD91F4F5D3E4}" destId="{9C8A9AFA-B096-4EC4-935E-6F046D5C7EA8}" srcOrd="0" destOrd="0" parTransId="{AFFE2036-CA8B-4627-BF66-7EA0D8E0335E}" sibTransId="{BEC93F7D-D834-4DCA-B93A-0EB261129E5E}"/>
    <dgm:cxn modelId="{A27AF6F5-941A-4E1F-AFD6-729D7B8BECB2}" type="presOf" srcId="{EEDF6EAB-87A2-49FB-B07E-B07738AEEB5F}" destId="{5F9DBA95-6652-4ADB-84D2-CAB4728DEBD9}" srcOrd="0" destOrd="0" presId="urn:microsoft.com/office/officeart/2005/8/layout/lProcess1"/>
    <dgm:cxn modelId="{7FD0BDD2-4F46-41A4-9855-17594246E3F0}" type="presParOf" srcId="{F41F5B48-B44F-451C-A0CA-BB2FAEA271EA}" destId="{C1803659-EB6B-49E6-98E9-1F9519E86EF4}" srcOrd="0" destOrd="0" presId="urn:microsoft.com/office/officeart/2005/8/layout/lProcess1"/>
    <dgm:cxn modelId="{76D195B7-7266-45C2-9B14-E282C2E0D3FB}" type="presParOf" srcId="{C1803659-EB6B-49E6-98E9-1F9519E86EF4}" destId="{D46A9601-2337-4611-BE08-85595C3D22CA}" srcOrd="0" destOrd="0" presId="urn:microsoft.com/office/officeart/2005/8/layout/lProcess1"/>
    <dgm:cxn modelId="{2D665492-11FD-4979-A2B3-97F5E1413D69}" type="presParOf" srcId="{C1803659-EB6B-49E6-98E9-1F9519E86EF4}" destId="{C0D438DF-42E5-432F-A753-0131CC3E15B7}" srcOrd="1" destOrd="0" presId="urn:microsoft.com/office/officeart/2005/8/layout/lProcess1"/>
    <dgm:cxn modelId="{870FF74D-3D90-45F1-9E9F-955B683B823B}" type="presParOf" srcId="{C1803659-EB6B-49E6-98E9-1F9519E86EF4}" destId="{8E97AAB2-3BDF-4133-9C59-3B70A21CFED3}" srcOrd="2" destOrd="0" presId="urn:microsoft.com/office/officeart/2005/8/layout/lProcess1"/>
    <dgm:cxn modelId="{D4D208B7-F4AC-4A51-8F57-0AF2985AF3B4}" type="presParOf" srcId="{C1803659-EB6B-49E6-98E9-1F9519E86EF4}" destId="{9E7DC76D-96D3-4270-977F-B9D1AC4D0EB0}" srcOrd="3" destOrd="0" presId="urn:microsoft.com/office/officeart/2005/8/layout/lProcess1"/>
    <dgm:cxn modelId="{E52B209E-2FE4-40BD-BA5A-62E1853164C3}" type="presParOf" srcId="{C1803659-EB6B-49E6-98E9-1F9519E86EF4}" destId="{D841F67D-8652-4B6D-9A3E-50497ED8AAE1}" srcOrd="4" destOrd="0" presId="urn:microsoft.com/office/officeart/2005/8/layout/lProcess1"/>
    <dgm:cxn modelId="{173AB847-94BA-40EE-89C3-844D082510E9}" type="presParOf" srcId="{C1803659-EB6B-49E6-98E9-1F9519E86EF4}" destId="{52BF0352-E7A1-4B44-BB14-086DC7F71C0F}" srcOrd="5" destOrd="0" presId="urn:microsoft.com/office/officeart/2005/8/layout/lProcess1"/>
    <dgm:cxn modelId="{5676C2F2-7032-4DBD-BFBA-E0DEC5EE35FC}" type="presParOf" srcId="{C1803659-EB6B-49E6-98E9-1F9519E86EF4}" destId="{254E32F8-ABD2-42BB-8720-BDFA408D44DA}" srcOrd="6" destOrd="0" presId="urn:microsoft.com/office/officeart/2005/8/layout/lProcess1"/>
    <dgm:cxn modelId="{8C1F12AA-02D3-4FAE-8791-CBE2C2B1C24E}" type="presParOf" srcId="{F41F5B48-B44F-451C-A0CA-BB2FAEA271EA}" destId="{CDD66AB8-19C3-4E28-B656-8AC1F1954AC0}" srcOrd="1" destOrd="0" presId="urn:microsoft.com/office/officeart/2005/8/layout/lProcess1"/>
    <dgm:cxn modelId="{D51BA8F5-BB60-4D13-91F2-08CDDA105289}" type="presParOf" srcId="{F41F5B48-B44F-451C-A0CA-BB2FAEA271EA}" destId="{ED05C87A-D78D-4A18-B618-B2B74D539B71}" srcOrd="2" destOrd="0" presId="urn:microsoft.com/office/officeart/2005/8/layout/lProcess1"/>
    <dgm:cxn modelId="{7FC92514-1C3F-4347-8962-F845A4204F99}" type="presParOf" srcId="{ED05C87A-D78D-4A18-B618-B2B74D539B71}" destId="{3064FEE0-D63A-4E98-A12A-7997254C54EA}" srcOrd="0" destOrd="0" presId="urn:microsoft.com/office/officeart/2005/8/layout/lProcess1"/>
    <dgm:cxn modelId="{B20DAEE7-8725-432F-AE72-EB563C04FDB7}" type="presParOf" srcId="{ED05C87A-D78D-4A18-B618-B2B74D539B71}" destId="{DBFCEE44-35FE-4405-9F7C-8B4A3547AFDF}" srcOrd="1" destOrd="0" presId="urn:microsoft.com/office/officeart/2005/8/layout/lProcess1"/>
    <dgm:cxn modelId="{7593793B-1081-4C68-80AD-1AE3D917B334}" type="presParOf" srcId="{ED05C87A-D78D-4A18-B618-B2B74D539B71}" destId="{3BF7CDB9-52AB-482C-AE23-ACD2682B5354}" srcOrd="2" destOrd="0" presId="urn:microsoft.com/office/officeart/2005/8/layout/lProcess1"/>
    <dgm:cxn modelId="{F920C185-49E7-4A48-BD9E-2F9CD0A58C2D}" type="presParOf" srcId="{ED05C87A-D78D-4A18-B618-B2B74D539B71}" destId="{A1D4D565-A1F4-4CCF-9D0B-573B8C10CD2F}" srcOrd="3" destOrd="0" presId="urn:microsoft.com/office/officeart/2005/8/layout/lProcess1"/>
    <dgm:cxn modelId="{6A67A20C-0D83-4A4D-9E25-847D21629767}" type="presParOf" srcId="{ED05C87A-D78D-4A18-B618-B2B74D539B71}" destId="{14861181-5C3A-4191-897A-F4ED4A2A2762}" srcOrd="4" destOrd="0" presId="urn:microsoft.com/office/officeart/2005/8/layout/lProcess1"/>
    <dgm:cxn modelId="{755BCBF1-A13B-4CBC-951F-9D3F0EFF9579}" type="presParOf" srcId="{F41F5B48-B44F-451C-A0CA-BB2FAEA271EA}" destId="{995B971A-FD88-4589-85D1-5E7C8CEB43F4}" srcOrd="3" destOrd="0" presId="urn:microsoft.com/office/officeart/2005/8/layout/lProcess1"/>
    <dgm:cxn modelId="{908CAD1D-546E-495C-82A2-ED3EA2E566B0}" type="presParOf" srcId="{F41F5B48-B44F-451C-A0CA-BB2FAEA271EA}" destId="{109BC631-6CC8-4556-96F8-5E36FB29F0C0}" srcOrd="4" destOrd="0" presId="urn:microsoft.com/office/officeart/2005/8/layout/lProcess1"/>
    <dgm:cxn modelId="{969FCE89-0174-4098-BC1A-41BC529D6B0D}" type="presParOf" srcId="{109BC631-6CC8-4556-96F8-5E36FB29F0C0}" destId="{27ED2A02-CA9D-48BB-8EA3-9EC3EA7271CF}" srcOrd="0" destOrd="0" presId="urn:microsoft.com/office/officeart/2005/8/layout/lProcess1"/>
    <dgm:cxn modelId="{F9918F9D-C664-425C-9B36-05A38102F09C}" type="presParOf" srcId="{109BC631-6CC8-4556-96F8-5E36FB29F0C0}" destId="{0F50555F-4772-4026-BBC3-AB8516D8F587}" srcOrd="1" destOrd="0" presId="urn:microsoft.com/office/officeart/2005/8/layout/lProcess1"/>
    <dgm:cxn modelId="{FDB5FCDE-D6C3-49C5-A0B1-2E20884EFD22}" type="presParOf" srcId="{109BC631-6CC8-4556-96F8-5E36FB29F0C0}" destId="{48711389-1F9B-4265-873A-8F95CAC8065D}" srcOrd="2" destOrd="0" presId="urn:microsoft.com/office/officeart/2005/8/layout/lProcess1"/>
    <dgm:cxn modelId="{CA018F75-186A-46CE-B364-8C7C87717121}" type="presParOf" srcId="{109BC631-6CC8-4556-96F8-5E36FB29F0C0}" destId="{762C9000-C8FE-4D4F-83C5-5855B70B980E}" srcOrd="3" destOrd="0" presId="urn:microsoft.com/office/officeart/2005/8/layout/lProcess1"/>
    <dgm:cxn modelId="{D8092336-50AE-4577-B2AB-0AF7DFF35696}" type="presParOf" srcId="{109BC631-6CC8-4556-96F8-5E36FB29F0C0}" destId="{62A7BD3F-1CC8-449C-AE9E-C76C6578668C}" srcOrd="4" destOrd="0" presId="urn:microsoft.com/office/officeart/2005/8/layout/lProcess1"/>
    <dgm:cxn modelId="{FA089662-864C-4A6D-B9AF-8737E1E11D6C}" type="presParOf" srcId="{F41F5B48-B44F-451C-A0CA-BB2FAEA271EA}" destId="{B214F2A9-DF3B-4288-83C5-99D7283D7D78}" srcOrd="5" destOrd="0" presId="urn:microsoft.com/office/officeart/2005/8/layout/lProcess1"/>
    <dgm:cxn modelId="{0CCFE4E6-CA3A-4ABF-A197-69EF853C07C3}" type="presParOf" srcId="{F41F5B48-B44F-451C-A0CA-BB2FAEA271EA}" destId="{605C0CFE-954C-4360-87E4-AD0F5DD5DCD9}" srcOrd="6" destOrd="0" presId="urn:microsoft.com/office/officeart/2005/8/layout/lProcess1"/>
    <dgm:cxn modelId="{26F89603-EDB6-4EBE-8A42-0EEB1ED5355B}" type="presParOf" srcId="{605C0CFE-954C-4360-87E4-AD0F5DD5DCD9}" destId="{277CFFE6-1E93-425C-A1E1-F79143F7C4BB}" srcOrd="0" destOrd="0" presId="urn:microsoft.com/office/officeart/2005/8/layout/lProcess1"/>
    <dgm:cxn modelId="{56AF7135-412E-4127-AB93-CD71FB678ABE}" type="presParOf" srcId="{605C0CFE-954C-4360-87E4-AD0F5DD5DCD9}" destId="{DC1DD3E8-88CF-41C4-BC60-47B85A79FB03}" srcOrd="1" destOrd="0" presId="urn:microsoft.com/office/officeart/2005/8/layout/lProcess1"/>
    <dgm:cxn modelId="{4903BE43-A228-424C-9A1F-56C241CF7C6B}" type="presParOf" srcId="{605C0CFE-954C-4360-87E4-AD0F5DD5DCD9}" destId="{75F22428-BB3A-4D66-BC57-6C52B4F9B953}" srcOrd="2" destOrd="0" presId="urn:microsoft.com/office/officeart/2005/8/layout/lProcess1"/>
    <dgm:cxn modelId="{122DF871-83B3-49F7-9DEE-CBE860954E9C}" type="presParOf" srcId="{F41F5B48-B44F-451C-A0CA-BB2FAEA271EA}" destId="{57617A7C-B61E-40C9-B9B4-D0603E1D12F4}" srcOrd="7" destOrd="0" presId="urn:microsoft.com/office/officeart/2005/8/layout/lProcess1"/>
    <dgm:cxn modelId="{CCAEB38A-3D81-46D8-A07E-EE2D06E617B5}" type="presParOf" srcId="{F41F5B48-B44F-451C-A0CA-BB2FAEA271EA}" destId="{2812ED0C-C62E-4DC8-898D-44B13EAF4A99}" srcOrd="8" destOrd="0" presId="urn:microsoft.com/office/officeart/2005/8/layout/lProcess1"/>
    <dgm:cxn modelId="{8802A21B-800E-4300-A803-BFDDE11BE320}" type="presParOf" srcId="{2812ED0C-C62E-4DC8-898D-44B13EAF4A99}" destId="{55C24B52-3355-4476-A42B-9CBD8E41DE59}" srcOrd="0" destOrd="0" presId="urn:microsoft.com/office/officeart/2005/8/layout/lProcess1"/>
    <dgm:cxn modelId="{53616611-F0C0-4249-81AC-054AF65386CC}" type="presParOf" srcId="{2812ED0C-C62E-4DC8-898D-44B13EAF4A99}" destId="{5F9DBA95-6652-4ADB-84D2-CAB4728DEBD9}" srcOrd="1" destOrd="0" presId="urn:microsoft.com/office/officeart/2005/8/layout/lProcess1"/>
    <dgm:cxn modelId="{86126341-5CE7-46CE-8E59-308B119165A0}" type="presParOf" srcId="{2812ED0C-C62E-4DC8-898D-44B13EAF4A99}" destId="{41CD2A33-0E8C-4CB0-BBBF-3F71AF97F1EB}" srcOrd="2"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8101DCA-A625-4A50-B606-FC213C793CE1}"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362D1AF3-5AC4-415A-9767-D429282FA92C}">
      <dgm:prSet custT="1"/>
      <dgm:spPr/>
      <dgm:t>
        <a:bodyPr/>
        <a:lstStyle/>
        <a:p>
          <a:pPr>
            <a:lnSpc>
              <a:spcPct val="150000"/>
            </a:lnSpc>
          </a:pPr>
          <a:r>
            <a:rPr lang="en-GB" sz="900" b="1" dirty="0">
              <a:latin typeface="Aptos" panose="020B0004020202020204" pitchFamily="34" charset="0"/>
            </a:rPr>
            <a:t>Save time during writing and referencing</a:t>
          </a:r>
        </a:p>
      </dgm:t>
    </dgm:pt>
    <dgm:pt modelId="{F4CE99AB-5B3E-4FC2-BCF1-6340A12BFA19}" type="parTrans" cxnId="{C5934F1A-F79B-4298-BE4F-818B60409586}">
      <dgm:prSet/>
      <dgm:spPr/>
      <dgm:t>
        <a:bodyPr/>
        <a:lstStyle/>
        <a:p>
          <a:pPr>
            <a:lnSpc>
              <a:spcPct val="150000"/>
            </a:lnSpc>
          </a:pPr>
          <a:endParaRPr lang="en-GB">
            <a:latin typeface="Aptos" panose="020B0004020202020204" pitchFamily="34" charset="0"/>
          </a:endParaRPr>
        </a:p>
      </dgm:t>
    </dgm:pt>
    <dgm:pt modelId="{2D11637E-A158-425B-8143-D87F38549F21}" type="sibTrans" cxnId="{C5934F1A-F79B-4298-BE4F-818B60409586}">
      <dgm:prSet/>
      <dgm:spPr/>
      <dgm:t>
        <a:bodyPr/>
        <a:lstStyle/>
        <a:p>
          <a:pPr>
            <a:lnSpc>
              <a:spcPct val="150000"/>
            </a:lnSpc>
          </a:pPr>
          <a:endParaRPr lang="en-GB">
            <a:latin typeface="Aptos" panose="020B0004020202020204" pitchFamily="34" charset="0"/>
          </a:endParaRPr>
        </a:p>
      </dgm:t>
    </dgm:pt>
    <dgm:pt modelId="{EE8F1218-1826-4D65-9BB5-8F326107C7EB}">
      <dgm:prSet custT="1"/>
      <dgm:spPr/>
      <dgm:t>
        <a:bodyPr/>
        <a:lstStyle/>
        <a:p>
          <a:pPr>
            <a:lnSpc>
              <a:spcPct val="150000"/>
            </a:lnSpc>
          </a:pPr>
          <a:r>
            <a:rPr lang="en-GB" sz="900" b="1" dirty="0">
              <a:latin typeface="Aptos" panose="020B0004020202020204" pitchFamily="34" charset="0"/>
            </a:rPr>
            <a:t>Avoid repeating searches</a:t>
          </a:r>
        </a:p>
      </dgm:t>
    </dgm:pt>
    <dgm:pt modelId="{F7DDE0FF-C5BB-4877-AD85-2670BB788F99}" type="parTrans" cxnId="{DF154567-2FA2-4414-8387-B2DA5D0BAF85}">
      <dgm:prSet/>
      <dgm:spPr/>
      <dgm:t>
        <a:bodyPr/>
        <a:lstStyle/>
        <a:p>
          <a:pPr>
            <a:lnSpc>
              <a:spcPct val="150000"/>
            </a:lnSpc>
          </a:pPr>
          <a:endParaRPr lang="en-GB">
            <a:latin typeface="Aptos" panose="020B0004020202020204" pitchFamily="34" charset="0"/>
          </a:endParaRPr>
        </a:p>
      </dgm:t>
    </dgm:pt>
    <dgm:pt modelId="{1CB7A591-35C8-4E01-B577-BB713A28E242}" type="sibTrans" cxnId="{DF154567-2FA2-4414-8387-B2DA5D0BAF85}">
      <dgm:prSet/>
      <dgm:spPr/>
      <dgm:t>
        <a:bodyPr/>
        <a:lstStyle/>
        <a:p>
          <a:pPr>
            <a:lnSpc>
              <a:spcPct val="150000"/>
            </a:lnSpc>
          </a:pPr>
          <a:endParaRPr lang="en-GB">
            <a:latin typeface="Aptos" panose="020B0004020202020204" pitchFamily="34" charset="0"/>
          </a:endParaRPr>
        </a:p>
      </dgm:t>
    </dgm:pt>
    <dgm:pt modelId="{BB12D197-6BEB-45E3-86D4-0DF87E53C33F}">
      <dgm:prSet custT="1"/>
      <dgm:spPr/>
      <dgm:t>
        <a:bodyPr/>
        <a:lstStyle/>
        <a:p>
          <a:pPr>
            <a:lnSpc>
              <a:spcPct val="150000"/>
            </a:lnSpc>
          </a:pPr>
          <a:r>
            <a:rPr lang="en-GB" sz="900" b="1" dirty="0">
              <a:latin typeface="Aptos" panose="020B0004020202020204" pitchFamily="34" charset="0"/>
            </a:rPr>
            <a:t>Stay on top of what you’ve read</a:t>
          </a:r>
        </a:p>
      </dgm:t>
    </dgm:pt>
    <dgm:pt modelId="{9E319850-CBDB-4889-9FB8-B52D9B033BFD}" type="parTrans" cxnId="{7B70D56A-865E-42DF-BCF5-43A4B5B305E8}">
      <dgm:prSet/>
      <dgm:spPr/>
      <dgm:t>
        <a:bodyPr/>
        <a:lstStyle/>
        <a:p>
          <a:pPr>
            <a:lnSpc>
              <a:spcPct val="150000"/>
            </a:lnSpc>
          </a:pPr>
          <a:endParaRPr lang="en-GB">
            <a:latin typeface="Aptos" panose="020B0004020202020204" pitchFamily="34" charset="0"/>
          </a:endParaRPr>
        </a:p>
      </dgm:t>
    </dgm:pt>
    <dgm:pt modelId="{B0A9006D-69EA-4FC7-816C-42301637E703}" type="sibTrans" cxnId="{7B70D56A-865E-42DF-BCF5-43A4B5B305E8}">
      <dgm:prSet/>
      <dgm:spPr/>
      <dgm:t>
        <a:bodyPr/>
        <a:lstStyle/>
        <a:p>
          <a:pPr>
            <a:lnSpc>
              <a:spcPct val="150000"/>
            </a:lnSpc>
          </a:pPr>
          <a:endParaRPr lang="en-GB">
            <a:latin typeface="Aptos" panose="020B0004020202020204" pitchFamily="34" charset="0"/>
          </a:endParaRPr>
        </a:p>
      </dgm:t>
    </dgm:pt>
    <dgm:pt modelId="{3367B753-8C60-405C-9812-697C32468895}">
      <dgm:prSet custT="1"/>
      <dgm:spPr>
        <a:ln>
          <a:solidFill>
            <a:srgbClr val="003D60"/>
          </a:solidFill>
        </a:ln>
      </dgm:spPr>
      <dgm:t>
        <a:bodyPr/>
        <a:lstStyle/>
        <a:p>
          <a:pPr>
            <a:lnSpc>
              <a:spcPct val="150000"/>
            </a:lnSpc>
          </a:pPr>
          <a:r>
            <a:rPr lang="en-GB" sz="800" b="1" dirty="0">
              <a:latin typeface="Aptos" panose="020B0004020202020204" pitchFamily="34" charset="0"/>
            </a:rPr>
            <a:t>Prepare for your  Workbook,  poster, and reference list</a:t>
          </a:r>
        </a:p>
      </dgm:t>
    </dgm:pt>
    <dgm:pt modelId="{2F40E2E1-F387-4EC9-B8B0-DF83781A26C5}" type="parTrans" cxnId="{A46D6A17-B225-4F8F-825F-D9B250812E68}">
      <dgm:prSet/>
      <dgm:spPr/>
      <dgm:t>
        <a:bodyPr/>
        <a:lstStyle/>
        <a:p>
          <a:pPr>
            <a:lnSpc>
              <a:spcPct val="150000"/>
            </a:lnSpc>
          </a:pPr>
          <a:endParaRPr lang="en-GB">
            <a:latin typeface="Aptos" panose="020B0004020202020204" pitchFamily="34" charset="0"/>
          </a:endParaRPr>
        </a:p>
      </dgm:t>
    </dgm:pt>
    <dgm:pt modelId="{D963D496-B8EC-4DEB-9D73-485DDE2C1E55}" type="sibTrans" cxnId="{A46D6A17-B225-4F8F-825F-D9B250812E68}">
      <dgm:prSet/>
      <dgm:spPr/>
      <dgm:t>
        <a:bodyPr/>
        <a:lstStyle/>
        <a:p>
          <a:pPr>
            <a:lnSpc>
              <a:spcPct val="150000"/>
            </a:lnSpc>
          </a:pPr>
          <a:endParaRPr lang="en-GB">
            <a:latin typeface="Aptos" panose="020B0004020202020204" pitchFamily="34" charset="0"/>
          </a:endParaRPr>
        </a:p>
      </dgm:t>
    </dgm:pt>
    <dgm:pt modelId="{269E9181-3807-499A-9C1D-97DAA64A0659}" type="pres">
      <dgm:prSet presAssocID="{E8101DCA-A625-4A50-B606-FC213C793CE1}" presName="Name0" presStyleCnt="0">
        <dgm:presLayoutVars>
          <dgm:chMax val="11"/>
          <dgm:chPref val="11"/>
          <dgm:dir/>
          <dgm:resizeHandles/>
        </dgm:presLayoutVars>
      </dgm:prSet>
      <dgm:spPr/>
    </dgm:pt>
    <dgm:pt modelId="{23A0DDEB-473C-43E4-9795-5E895821A582}" type="pres">
      <dgm:prSet presAssocID="{3367B753-8C60-405C-9812-697C32468895}" presName="Accent4" presStyleCnt="0"/>
      <dgm:spPr/>
    </dgm:pt>
    <dgm:pt modelId="{E583DF57-2DEF-44B8-A196-B48BF119C3F3}" type="pres">
      <dgm:prSet presAssocID="{3367B753-8C60-405C-9812-697C32468895}" presName="Accent" presStyleLbl="node1" presStyleIdx="0" presStyleCnt="4"/>
      <dgm:spPr/>
    </dgm:pt>
    <dgm:pt modelId="{3D75C6AC-42A4-42FF-A12E-C5F294A7EFD5}" type="pres">
      <dgm:prSet presAssocID="{3367B753-8C60-405C-9812-697C32468895}" presName="ParentBackground4" presStyleCnt="0"/>
      <dgm:spPr/>
    </dgm:pt>
    <dgm:pt modelId="{61AA4C2B-D20E-429E-8572-4164C4D8E6CC}" type="pres">
      <dgm:prSet presAssocID="{3367B753-8C60-405C-9812-697C32468895}" presName="ParentBackground" presStyleLbl="fgAcc1" presStyleIdx="0" presStyleCnt="4"/>
      <dgm:spPr/>
    </dgm:pt>
    <dgm:pt modelId="{8DAE81A4-945B-465E-AA71-AD0A5A908829}" type="pres">
      <dgm:prSet presAssocID="{3367B753-8C60-405C-9812-697C32468895}" presName="Parent4" presStyleLbl="revTx" presStyleIdx="0" presStyleCnt="0">
        <dgm:presLayoutVars>
          <dgm:chMax val="1"/>
          <dgm:chPref val="1"/>
          <dgm:bulletEnabled val="1"/>
        </dgm:presLayoutVars>
      </dgm:prSet>
      <dgm:spPr/>
    </dgm:pt>
    <dgm:pt modelId="{70801978-22F1-4A78-AC79-C2A729E54247}" type="pres">
      <dgm:prSet presAssocID="{BB12D197-6BEB-45E3-86D4-0DF87E53C33F}" presName="Accent3" presStyleCnt="0"/>
      <dgm:spPr/>
    </dgm:pt>
    <dgm:pt modelId="{7A818721-CAF5-46FF-956D-7F3BF902A85E}" type="pres">
      <dgm:prSet presAssocID="{BB12D197-6BEB-45E3-86D4-0DF87E53C33F}" presName="Accent" presStyleLbl="node1" presStyleIdx="1" presStyleCnt="4"/>
      <dgm:spPr>
        <a:solidFill>
          <a:srgbClr val="003D60"/>
        </a:solidFill>
      </dgm:spPr>
    </dgm:pt>
    <dgm:pt modelId="{D70AB4AD-EC0E-4480-9C06-4224F2F333DC}" type="pres">
      <dgm:prSet presAssocID="{BB12D197-6BEB-45E3-86D4-0DF87E53C33F}" presName="ParentBackground3" presStyleCnt="0"/>
      <dgm:spPr/>
    </dgm:pt>
    <dgm:pt modelId="{2E783904-ACFA-499C-8841-23AE4850D3D8}" type="pres">
      <dgm:prSet presAssocID="{BB12D197-6BEB-45E3-86D4-0DF87E53C33F}" presName="ParentBackground" presStyleLbl="fgAcc1" presStyleIdx="1" presStyleCnt="4"/>
      <dgm:spPr/>
    </dgm:pt>
    <dgm:pt modelId="{E6D081D7-9163-4FD8-B523-725E4DECB887}" type="pres">
      <dgm:prSet presAssocID="{BB12D197-6BEB-45E3-86D4-0DF87E53C33F}" presName="Parent3" presStyleLbl="revTx" presStyleIdx="0" presStyleCnt="0">
        <dgm:presLayoutVars>
          <dgm:chMax val="1"/>
          <dgm:chPref val="1"/>
          <dgm:bulletEnabled val="1"/>
        </dgm:presLayoutVars>
      </dgm:prSet>
      <dgm:spPr/>
    </dgm:pt>
    <dgm:pt modelId="{9D002ECD-CFD4-40A1-9289-0D1FC6C1947D}" type="pres">
      <dgm:prSet presAssocID="{EE8F1218-1826-4D65-9BB5-8F326107C7EB}" presName="Accent2" presStyleCnt="0"/>
      <dgm:spPr/>
    </dgm:pt>
    <dgm:pt modelId="{5AC674AB-D608-4E7B-81A2-8E80222E9465}" type="pres">
      <dgm:prSet presAssocID="{EE8F1218-1826-4D65-9BB5-8F326107C7EB}" presName="Accent" presStyleLbl="node1" presStyleIdx="2" presStyleCnt="4"/>
      <dgm:spPr>
        <a:solidFill>
          <a:srgbClr val="003D60"/>
        </a:solidFill>
      </dgm:spPr>
    </dgm:pt>
    <dgm:pt modelId="{48B3CA27-EB4C-4B3D-A0A9-D4D6300B397C}" type="pres">
      <dgm:prSet presAssocID="{EE8F1218-1826-4D65-9BB5-8F326107C7EB}" presName="ParentBackground2" presStyleCnt="0"/>
      <dgm:spPr/>
    </dgm:pt>
    <dgm:pt modelId="{23FF88B2-3466-422B-B433-8D24379BB855}" type="pres">
      <dgm:prSet presAssocID="{EE8F1218-1826-4D65-9BB5-8F326107C7EB}" presName="ParentBackground" presStyleLbl="fgAcc1" presStyleIdx="2" presStyleCnt="4"/>
      <dgm:spPr/>
    </dgm:pt>
    <dgm:pt modelId="{42C37A14-A1CD-4E8D-AA36-A7F60E175D41}" type="pres">
      <dgm:prSet presAssocID="{EE8F1218-1826-4D65-9BB5-8F326107C7EB}" presName="Parent2" presStyleLbl="revTx" presStyleIdx="0" presStyleCnt="0">
        <dgm:presLayoutVars>
          <dgm:chMax val="1"/>
          <dgm:chPref val="1"/>
          <dgm:bulletEnabled val="1"/>
        </dgm:presLayoutVars>
      </dgm:prSet>
      <dgm:spPr/>
    </dgm:pt>
    <dgm:pt modelId="{039B8349-050F-41F1-85F2-A850DFB10D77}" type="pres">
      <dgm:prSet presAssocID="{362D1AF3-5AC4-415A-9767-D429282FA92C}" presName="Accent1" presStyleCnt="0"/>
      <dgm:spPr/>
    </dgm:pt>
    <dgm:pt modelId="{372C9498-D9CA-4AD5-BB59-28927F3519A7}" type="pres">
      <dgm:prSet presAssocID="{362D1AF3-5AC4-415A-9767-D429282FA92C}" presName="Accent" presStyleLbl="node1" presStyleIdx="3" presStyleCnt="4"/>
      <dgm:spPr>
        <a:solidFill>
          <a:srgbClr val="003D60"/>
        </a:solidFill>
      </dgm:spPr>
    </dgm:pt>
    <dgm:pt modelId="{620E3DCD-065E-4294-80F7-BE1858CD17AB}" type="pres">
      <dgm:prSet presAssocID="{362D1AF3-5AC4-415A-9767-D429282FA92C}" presName="ParentBackground1" presStyleCnt="0"/>
      <dgm:spPr/>
    </dgm:pt>
    <dgm:pt modelId="{6FE79424-1E1E-4801-B095-569BAC648910}" type="pres">
      <dgm:prSet presAssocID="{362D1AF3-5AC4-415A-9767-D429282FA92C}" presName="ParentBackground" presStyleLbl="fgAcc1" presStyleIdx="3" presStyleCnt="4"/>
      <dgm:spPr/>
    </dgm:pt>
    <dgm:pt modelId="{3A154728-345F-4553-AA4D-BB363DBB3A32}" type="pres">
      <dgm:prSet presAssocID="{362D1AF3-5AC4-415A-9767-D429282FA92C}" presName="Parent1" presStyleLbl="revTx" presStyleIdx="0" presStyleCnt="0">
        <dgm:presLayoutVars>
          <dgm:chMax val="1"/>
          <dgm:chPref val="1"/>
          <dgm:bulletEnabled val="1"/>
        </dgm:presLayoutVars>
      </dgm:prSet>
      <dgm:spPr/>
    </dgm:pt>
  </dgm:ptLst>
  <dgm:cxnLst>
    <dgm:cxn modelId="{A46D6A17-B225-4F8F-825F-D9B250812E68}" srcId="{E8101DCA-A625-4A50-B606-FC213C793CE1}" destId="{3367B753-8C60-405C-9812-697C32468895}" srcOrd="3" destOrd="0" parTransId="{2F40E2E1-F387-4EC9-B8B0-DF83781A26C5}" sibTransId="{D963D496-B8EC-4DEB-9D73-485DDE2C1E55}"/>
    <dgm:cxn modelId="{C5934F1A-F79B-4298-BE4F-818B60409586}" srcId="{E8101DCA-A625-4A50-B606-FC213C793CE1}" destId="{362D1AF3-5AC4-415A-9767-D429282FA92C}" srcOrd="0" destOrd="0" parTransId="{F4CE99AB-5B3E-4FC2-BCF1-6340A12BFA19}" sibTransId="{2D11637E-A158-425B-8143-D87F38549F21}"/>
    <dgm:cxn modelId="{EEE1FE1C-5A69-4C98-971A-A17969BD8E40}" type="presOf" srcId="{BB12D197-6BEB-45E3-86D4-0DF87E53C33F}" destId="{E6D081D7-9163-4FD8-B523-725E4DECB887}" srcOrd="1" destOrd="0" presId="urn:microsoft.com/office/officeart/2011/layout/CircleProcess"/>
    <dgm:cxn modelId="{DF154567-2FA2-4414-8387-B2DA5D0BAF85}" srcId="{E8101DCA-A625-4A50-B606-FC213C793CE1}" destId="{EE8F1218-1826-4D65-9BB5-8F326107C7EB}" srcOrd="1" destOrd="0" parTransId="{F7DDE0FF-C5BB-4877-AD85-2670BB788F99}" sibTransId="{1CB7A591-35C8-4E01-B577-BB713A28E242}"/>
    <dgm:cxn modelId="{F1471469-8848-44F6-9C26-B6E240E78D78}" type="presOf" srcId="{BB12D197-6BEB-45E3-86D4-0DF87E53C33F}" destId="{2E783904-ACFA-499C-8841-23AE4850D3D8}" srcOrd="0" destOrd="0" presId="urn:microsoft.com/office/officeart/2011/layout/CircleProcess"/>
    <dgm:cxn modelId="{3465D669-1F9F-4413-BD14-977DA89D6660}" type="presOf" srcId="{EE8F1218-1826-4D65-9BB5-8F326107C7EB}" destId="{23FF88B2-3466-422B-B433-8D24379BB855}" srcOrd="0" destOrd="0" presId="urn:microsoft.com/office/officeart/2011/layout/CircleProcess"/>
    <dgm:cxn modelId="{7B70D56A-865E-42DF-BCF5-43A4B5B305E8}" srcId="{E8101DCA-A625-4A50-B606-FC213C793CE1}" destId="{BB12D197-6BEB-45E3-86D4-0DF87E53C33F}" srcOrd="2" destOrd="0" parTransId="{9E319850-CBDB-4889-9FB8-B52D9B033BFD}" sibTransId="{B0A9006D-69EA-4FC7-816C-42301637E703}"/>
    <dgm:cxn modelId="{6C5A9356-2051-46D1-B8B4-1282D74C37B0}" type="presOf" srcId="{3367B753-8C60-405C-9812-697C32468895}" destId="{61AA4C2B-D20E-429E-8572-4164C4D8E6CC}" srcOrd="0" destOrd="0" presId="urn:microsoft.com/office/officeart/2011/layout/CircleProcess"/>
    <dgm:cxn modelId="{09E45C91-B6B0-421B-BAC2-126B0945A9A1}" type="presOf" srcId="{EE8F1218-1826-4D65-9BB5-8F326107C7EB}" destId="{42C37A14-A1CD-4E8D-AA36-A7F60E175D41}" srcOrd="1" destOrd="0" presId="urn:microsoft.com/office/officeart/2011/layout/CircleProcess"/>
    <dgm:cxn modelId="{F0113294-2DDC-4226-9BB3-E7542451F017}" type="presOf" srcId="{E8101DCA-A625-4A50-B606-FC213C793CE1}" destId="{269E9181-3807-499A-9C1D-97DAA64A0659}" srcOrd="0" destOrd="0" presId="urn:microsoft.com/office/officeart/2011/layout/CircleProcess"/>
    <dgm:cxn modelId="{0E6C7AE6-B210-4754-9DFA-E003B5B62A15}" type="presOf" srcId="{362D1AF3-5AC4-415A-9767-D429282FA92C}" destId="{6FE79424-1E1E-4801-B095-569BAC648910}" srcOrd="0" destOrd="0" presId="urn:microsoft.com/office/officeart/2011/layout/CircleProcess"/>
    <dgm:cxn modelId="{71CF28F0-E908-49FE-AA38-2160209B85D4}" type="presOf" srcId="{362D1AF3-5AC4-415A-9767-D429282FA92C}" destId="{3A154728-345F-4553-AA4D-BB363DBB3A32}" srcOrd="1" destOrd="0" presId="urn:microsoft.com/office/officeart/2011/layout/CircleProcess"/>
    <dgm:cxn modelId="{887150F8-63AF-4FAD-8B5B-CE877E3D41BB}" type="presOf" srcId="{3367B753-8C60-405C-9812-697C32468895}" destId="{8DAE81A4-945B-465E-AA71-AD0A5A908829}" srcOrd="1" destOrd="0" presId="urn:microsoft.com/office/officeart/2011/layout/CircleProcess"/>
    <dgm:cxn modelId="{A192F328-C638-49FC-ADD2-475A75E4933E}" type="presParOf" srcId="{269E9181-3807-499A-9C1D-97DAA64A0659}" destId="{23A0DDEB-473C-43E4-9795-5E895821A582}" srcOrd="0" destOrd="0" presId="urn:microsoft.com/office/officeart/2011/layout/CircleProcess"/>
    <dgm:cxn modelId="{B8EFF7E9-AC42-431C-92AD-213EB96638BA}" type="presParOf" srcId="{23A0DDEB-473C-43E4-9795-5E895821A582}" destId="{E583DF57-2DEF-44B8-A196-B48BF119C3F3}" srcOrd="0" destOrd="0" presId="urn:microsoft.com/office/officeart/2011/layout/CircleProcess"/>
    <dgm:cxn modelId="{64695BE7-2762-4FA7-826F-AF345B5350DE}" type="presParOf" srcId="{269E9181-3807-499A-9C1D-97DAA64A0659}" destId="{3D75C6AC-42A4-42FF-A12E-C5F294A7EFD5}" srcOrd="1" destOrd="0" presId="urn:microsoft.com/office/officeart/2011/layout/CircleProcess"/>
    <dgm:cxn modelId="{A3A82FE7-188E-472B-8EB9-BB99BB9B157E}" type="presParOf" srcId="{3D75C6AC-42A4-42FF-A12E-C5F294A7EFD5}" destId="{61AA4C2B-D20E-429E-8572-4164C4D8E6CC}" srcOrd="0" destOrd="0" presId="urn:microsoft.com/office/officeart/2011/layout/CircleProcess"/>
    <dgm:cxn modelId="{B57277BB-CE22-4378-A04A-CABF723989F0}" type="presParOf" srcId="{269E9181-3807-499A-9C1D-97DAA64A0659}" destId="{8DAE81A4-945B-465E-AA71-AD0A5A908829}" srcOrd="2" destOrd="0" presId="urn:microsoft.com/office/officeart/2011/layout/CircleProcess"/>
    <dgm:cxn modelId="{73AE042E-1696-4CE1-8938-E85DFA7007F8}" type="presParOf" srcId="{269E9181-3807-499A-9C1D-97DAA64A0659}" destId="{70801978-22F1-4A78-AC79-C2A729E54247}" srcOrd="3" destOrd="0" presId="urn:microsoft.com/office/officeart/2011/layout/CircleProcess"/>
    <dgm:cxn modelId="{219463DD-3C1E-4165-BEEC-A62F283816D4}" type="presParOf" srcId="{70801978-22F1-4A78-AC79-C2A729E54247}" destId="{7A818721-CAF5-46FF-956D-7F3BF902A85E}" srcOrd="0" destOrd="0" presId="urn:microsoft.com/office/officeart/2011/layout/CircleProcess"/>
    <dgm:cxn modelId="{BD78F35B-E861-4D24-9697-4E99621326AF}" type="presParOf" srcId="{269E9181-3807-499A-9C1D-97DAA64A0659}" destId="{D70AB4AD-EC0E-4480-9C06-4224F2F333DC}" srcOrd="4" destOrd="0" presId="urn:microsoft.com/office/officeart/2011/layout/CircleProcess"/>
    <dgm:cxn modelId="{21E7E4A9-7E8B-4018-8A17-4475A8CA9D4B}" type="presParOf" srcId="{D70AB4AD-EC0E-4480-9C06-4224F2F333DC}" destId="{2E783904-ACFA-499C-8841-23AE4850D3D8}" srcOrd="0" destOrd="0" presId="urn:microsoft.com/office/officeart/2011/layout/CircleProcess"/>
    <dgm:cxn modelId="{389CB86A-A6A0-4D96-AE19-301540EE2118}" type="presParOf" srcId="{269E9181-3807-499A-9C1D-97DAA64A0659}" destId="{E6D081D7-9163-4FD8-B523-725E4DECB887}" srcOrd="5" destOrd="0" presId="urn:microsoft.com/office/officeart/2011/layout/CircleProcess"/>
    <dgm:cxn modelId="{0FB1B1B5-8E09-47E5-A694-FBE394D78E6D}" type="presParOf" srcId="{269E9181-3807-499A-9C1D-97DAA64A0659}" destId="{9D002ECD-CFD4-40A1-9289-0D1FC6C1947D}" srcOrd="6" destOrd="0" presId="urn:microsoft.com/office/officeart/2011/layout/CircleProcess"/>
    <dgm:cxn modelId="{6AB2AA82-6814-4A68-BD55-2C241CC9484D}" type="presParOf" srcId="{9D002ECD-CFD4-40A1-9289-0D1FC6C1947D}" destId="{5AC674AB-D608-4E7B-81A2-8E80222E9465}" srcOrd="0" destOrd="0" presId="urn:microsoft.com/office/officeart/2011/layout/CircleProcess"/>
    <dgm:cxn modelId="{3367E88E-3AF9-498A-A810-EBB4D970E014}" type="presParOf" srcId="{269E9181-3807-499A-9C1D-97DAA64A0659}" destId="{48B3CA27-EB4C-4B3D-A0A9-D4D6300B397C}" srcOrd="7" destOrd="0" presId="urn:microsoft.com/office/officeart/2011/layout/CircleProcess"/>
    <dgm:cxn modelId="{1F3BFFA6-BCF8-4AAB-91B3-025C935D4F3F}" type="presParOf" srcId="{48B3CA27-EB4C-4B3D-A0A9-D4D6300B397C}" destId="{23FF88B2-3466-422B-B433-8D24379BB855}" srcOrd="0" destOrd="0" presId="urn:microsoft.com/office/officeart/2011/layout/CircleProcess"/>
    <dgm:cxn modelId="{67BC01CB-8127-4A0A-82CA-C93C4FD1BBC3}" type="presParOf" srcId="{269E9181-3807-499A-9C1D-97DAA64A0659}" destId="{42C37A14-A1CD-4E8D-AA36-A7F60E175D41}" srcOrd="8" destOrd="0" presId="urn:microsoft.com/office/officeart/2011/layout/CircleProcess"/>
    <dgm:cxn modelId="{7E5A8689-AE8F-4670-AFDF-0E4A8A0CB21E}" type="presParOf" srcId="{269E9181-3807-499A-9C1D-97DAA64A0659}" destId="{039B8349-050F-41F1-85F2-A850DFB10D77}" srcOrd="9" destOrd="0" presId="urn:microsoft.com/office/officeart/2011/layout/CircleProcess"/>
    <dgm:cxn modelId="{A391FF28-A8EA-4B10-B50A-D1A780327B7C}" type="presParOf" srcId="{039B8349-050F-41F1-85F2-A850DFB10D77}" destId="{372C9498-D9CA-4AD5-BB59-28927F3519A7}" srcOrd="0" destOrd="0" presId="urn:microsoft.com/office/officeart/2011/layout/CircleProcess"/>
    <dgm:cxn modelId="{DFC087E6-AAA6-46D6-B0A8-47AF37A68455}" type="presParOf" srcId="{269E9181-3807-499A-9C1D-97DAA64A0659}" destId="{620E3DCD-065E-4294-80F7-BE1858CD17AB}" srcOrd="10" destOrd="0" presId="urn:microsoft.com/office/officeart/2011/layout/CircleProcess"/>
    <dgm:cxn modelId="{85488D36-8D12-42DC-BEFE-9E0D0ED5AA8D}" type="presParOf" srcId="{620E3DCD-065E-4294-80F7-BE1858CD17AB}" destId="{6FE79424-1E1E-4801-B095-569BAC648910}" srcOrd="0" destOrd="0" presId="urn:microsoft.com/office/officeart/2011/layout/CircleProcess"/>
    <dgm:cxn modelId="{9F60F02D-0C62-41EA-A27D-663AC7EE82E3}" type="presParOf" srcId="{269E9181-3807-499A-9C1D-97DAA64A0659}" destId="{3A154728-345F-4553-AA4D-BB363DBB3A32}" srcOrd="11" destOrd="0" presId="urn:microsoft.com/office/officeart/2011/layout/CircleProcess"/>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0EAB7B8-8715-4DD1-9F48-3E72F694607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A9542936-D700-4694-BD08-769DF4484BE1}">
      <dgm:prSet/>
      <dgm:spPr/>
      <dgm:t>
        <a:bodyPr/>
        <a:lstStyle/>
        <a:p>
          <a:r>
            <a:rPr lang="en-GB" b="1" dirty="0">
              <a:latin typeface="Aptos" panose="020B0004020202020204" pitchFamily="34" charset="0"/>
            </a:rPr>
            <a:t>✅ </a:t>
          </a:r>
          <a:br>
            <a:rPr lang="en-GB" b="1" dirty="0">
              <a:latin typeface="Aptos" panose="020B0004020202020204" pitchFamily="34" charset="0"/>
            </a:rPr>
          </a:br>
          <a:r>
            <a:rPr lang="en-GB" b="1" dirty="0">
              <a:latin typeface="Aptos" panose="020B0004020202020204" pitchFamily="34" charset="0"/>
            </a:rPr>
            <a:t>Why this is helpful:</a:t>
          </a:r>
          <a:endParaRPr lang="en-GB" dirty="0">
            <a:latin typeface="Aptos" panose="020B0004020202020204" pitchFamily="34" charset="0"/>
          </a:endParaRPr>
        </a:p>
      </dgm:t>
    </dgm:pt>
    <dgm:pt modelId="{E2E521BC-3000-41B6-BABD-406F63BCAB83}" type="parTrans" cxnId="{F2ABDFFE-CEC0-435A-9492-350CC8C4D6C0}">
      <dgm:prSet/>
      <dgm:spPr/>
      <dgm:t>
        <a:bodyPr/>
        <a:lstStyle/>
        <a:p>
          <a:endParaRPr lang="en-GB">
            <a:latin typeface="Aptos" panose="020B0004020202020204" pitchFamily="34" charset="0"/>
          </a:endParaRPr>
        </a:p>
      </dgm:t>
    </dgm:pt>
    <dgm:pt modelId="{BEC522AD-CBCC-4478-B265-76A6555FEBE8}" type="sibTrans" cxnId="{F2ABDFFE-CEC0-435A-9492-350CC8C4D6C0}">
      <dgm:prSet/>
      <dgm:spPr/>
      <dgm:t>
        <a:bodyPr/>
        <a:lstStyle/>
        <a:p>
          <a:endParaRPr lang="en-GB">
            <a:latin typeface="Aptos" panose="020B0004020202020204" pitchFamily="34" charset="0"/>
          </a:endParaRPr>
        </a:p>
      </dgm:t>
    </dgm:pt>
    <dgm:pt modelId="{A75373FF-3576-49F9-9C09-33FCCDE6F93F}">
      <dgm:prSet/>
      <dgm:spPr/>
      <dgm:t>
        <a:bodyPr/>
        <a:lstStyle/>
        <a:p>
          <a:r>
            <a:rPr lang="en-GB" dirty="0">
              <a:latin typeface="Aptos" panose="020B0004020202020204" pitchFamily="34" charset="0"/>
            </a:rPr>
            <a:t>📚 </a:t>
          </a:r>
          <a:br>
            <a:rPr lang="en-GB" dirty="0">
              <a:latin typeface="Aptos" panose="020B0004020202020204" pitchFamily="34" charset="0"/>
            </a:rPr>
          </a:br>
          <a:r>
            <a:rPr lang="en-GB" b="0" dirty="0">
              <a:latin typeface="Aptos" panose="020B0004020202020204" pitchFamily="34" charset="0"/>
            </a:rPr>
            <a:t>Helps you organise your articles as you find them</a:t>
          </a:r>
        </a:p>
      </dgm:t>
    </dgm:pt>
    <dgm:pt modelId="{A208CFCC-144A-4EAC-96EC-1A5F9B53E232}" type="parTrans" cxnId="{471B7426-78A9-4CA7-A2D3-C5247B7F75E7}">
      <dgm:prSet/>
      <dgm:spPr/>
      <dgm:t>
        <a:bodyPr/>
        <a:lstStyle/>
        <a:p>
          <a:endParaRPr lang="en-GB">
            <a:latin typeface="Aptos" panose="020B0004020202020204" pitchFamily="34" charset="0"/>
          </a:endParaRPr>
        </a:p>
      </dgm:t>
    </dgm:pt>
    <dgm:pt modelId="{04B1FA0C-2628-49F5-A803-A603BA24CEF1}" type="sibTrans" cxnId="{471B7426-78A9-4CA7-A2D3-C5247B7F75E7}">
      <dgm:prSet/>
      <dgm:spPr/>
      <dgm:t>
        <a:bodyPr/>
        <a:lstStyle/>
        <a:p>
          <a:endParaRPr lang="en-GB">
            <a:latin typeface="Aptos" panose="020B0004020202020204" pitchFamily="34" charset="0"/>
          </a:endParaRPr>
        </a:p>
      </dgm:t>
    </dgm:pt>
    <dgm:pt modelId="{066C3C57-DCC8-40F2-924B-08D51064D514}">
      <dgm:prSet/>
      <dgm:spPr/>
      <dgm:t>
        <a:bodyPr/>
        <a:lstStyle/>
        <a:p>
          <a:r>
            <a:rPr lang="en-GB" dirty="0">
              <a:latin typeface="Aptos" panose="020B0004020202020204" pitchFamily="34" charset="0"/>
            </a:rPr>
            <a:t>🧠 </a:t>
          </a:r>
          <a:br>
            <a:rPr lang="en-GB" dirty="0">
              <a:latin typeface="Aptos" panose="020B0004020202020204" pitchFamily="34" charset="0"/>
            </a:rPr>
          </a:br>
          <a:r>
            <a:rPr lang="en-GB" dirty="0">
              <a:latin typeface="Aptos" panose="020B0004020202020204" pitchFamily="34" charset="0"/>
            </a:rPr>
            <a:t>Records Key Information</a:t>
          </a:r>
          <a:endParaRPr lang="en-GB" b="0" dirty="0">
            <a:latin typeface="Aptos" panose="020B0004020202020204" pitchFamily="34" charset="0"/>
          </a:endParaRPr>
        </a:p>
      </dgm:t>
    </dgm:pt>
    <dgm:pt modelId="{03AF37B2-DD91-4246-BA92-D6284AD0360A}" type="parTrans" cxnId="{B89C7CC2-7CF2-4BCB-8162-227442EEE500}">
      <dgm:prSet/>
      <dgm:spPr/>
      <dgm:t>
        <a:bodyPr/>
        <a:lstStyle/>
        <a:p>
          <a:endParaRPr lang="en-GB">
            <a:latin typeface="Aptos" panose="020B0004020202020204" pitchFamily="34" charset="0"/>
          </a:endParaRPr>
        </a:p>
      </dgm:t>
    </dgm:pt>
    <dgm:pt modelId="{16E855F9-4711-4A52-AD9B-0B14A7CCA73E}" type="sibTrans" cxnId="{B89C7CC2-7CF2-4BCB-8162-227442EEE500}">
      <dgm:prSet/>
      <dgm:spPr/>
      <dgm:t>
        <a:bodyPr/>
        <a:lstStyle/>
        <a:p>
          <a:endParaRPr lang="en-GB">
            <a:latin typeface="Aptos" panose="020B0004020202020204" pitchFamily="34" charset="0"/>
          </a:endParaRPr>
        </a:p>
      </dgm:t>
    </dgm:pt>
    <dgm:pt modelId="{C8F91E12-4E9E-4BF6-BC94-768D1A50C5DF}">
      <dgm:prSet/>
      <dgm:spPr/>
      <dgm:t>
        <a:bodyPr/>
        <a:lstStyle/>
        <a:p>
          <a:r>
            <a:rPr lang="en-GB" dirty="0">
              <a:latin typeface="Aptos" panose="020B0004020202020204" pitchFamily="34" charset="0"/>
            </a:rPr>
            <a:t>🧪 </a:t>
          </a:r>
          <a:br>
            <a:rPr lang="en-GB" dirty="0">
              <a:latin typeface="Aptos" panose="020B0004020202020204" pitchFamily="34" charset="0"/>
            </a:rPr>
          </a:br>
          <a:r>
            <a:rPr lang="en-GB" dirty="0">
              <a:latin typeface="Aptos" panose="020B0004020202020204" pitchFamily="34" charset="0"/>
            </a:rPr>
            <a:t>Evaluates source quality-  which sources are relevant, credible and suitable for your dissertation.</a:t>
          </a:r>
          <a:endParaRPr lang="en-GB" b="0" dirty="0">
            <a:latin typeface="Aptos" panose="020B0004020202020204" pitchFamily="34" charset="0"/>
          </a:endParaRPr>
        </a:p>
      </dgm:t>
    </dgm:pt>
    <dgm:pt modelId="{841F9D71-4AC2-401C-809F-85CCE549CDBC}" type="parTrans" cxnId="{722110DF-2E0E-4904-BB9E-50C02CCDDC74}">
      <dgm:prSet/>
      <dgm:spPr/>
      <dgm:t>
        <a:bodyPr/>
        <a:lstStyle/>
        <a:p>
          <a:endParaRPr lang="en-GB">
            <a:latin typeface="Aptos" panose="020B0004020202020204" pitchFamily="34" charset="0"/>
          </a:endParaRPr>
        </a:p>
      </dgm:t>
    </dgm:pt>
    <dgm:pt modelId="{B94F77D7-2C4D-4541-9680-39B9AD73C60E}" type="sibTrans" cxnId="{722110DF-2E0E-4904-BB9E-50C02CCDDC74}">
      <dgm:prSet/>
      <dgm:spPr/>
      <dgm:t>
        <a:bodyPr/>
        <a:lstStyle/>
        <a:p>
          <a:endParaRPr lang="en-GB">
            <a:latin typeface="Aptos" panose="020B0004020202020204" pitchFamily="34" charset="0"/>
          </a:endParaRPr>
        </a:p>
      </dgm:t>
    </dgm:pt>
    <dgm:pt modelId="{29415E47-2395-412A-92D5-2D89629FDAD6}">
      <dgm:prSet/>
      <dgm:spPr/>
      <dgm:t>
        <a:bodyPr/>
        <a:lstStyle/>
        <a:p>
          <a:r>
            <a:rPr lang="en-GB" dirty="0">
              <a:latin typeface="Aptos" panose="020B0004020202020204" pitchFamily="34" charset="0"/>
            </a:rPr>
            <a:t>📊 </a:t>
          </a:r>
          <a:br>
            <a:rPr lang="en-GB" dirty="0">
              <a:latin typeface="Aptos" panose="020B0004020202020204" pitchFamily="34" charset="0"/>
            </a:rPr>
          </a:br>
          <a:r>
            <a:rPr lang="en-GB" dirty="0">
              <a:latin typeface="Aptos" panose="020B0004020202020204" pitchFamily="34" charset="0"/>
            </a:rPr>
            <a:t>Makes it easier to identify your strongest five studies for Stage 2 of the workbook. </a:t>
          </a:r>
        </a:p>
      </dgm:t>
    </dgm:pt>
    <dgm:pt modelId="{E7A7D690-1D32-4C24-8815-8BA5D16FAB5D}" type="parTrans" cxnId="{4D9EE03C-4AB0-4914-B0A6-A21F40F8F4EB}">
      <dgm:prSet/>
      <dgm:spPr/>
      <dgm:t>
        <a:bodyPr/>
        <a:lstStyle/>
        <a:p>
          <a:endParaRPr lang="en-GB">
            <a:latin typeface="Aptos" panose="020B0004020202020204" pitchFamily="34" charset="0"/>
          </a:endParaRPr>
        </a:p>
      </dgm:t>
    </dgm:pt>
    <dgm:pt modelId="{57F605F1-86F5-4C75-A804-5ABEE35ED0BE}" type="sibTrans" cxnId="{4D9EE03C-4AB0-4914-B0A6-A21F40F8F4EB}">
      <dgm:prSet/>
      <dgm:spPr/>
      <dgm:t>
        <a:bodyPr/>
        <a:lstStyle/>
        <a:p>
          <a:endParaRPr lang="en-GB">
            <a:latin typeface="Aptos" panose="020B0004020202020204" pitchFamily="34" charset="0"/>
          </a:endParaRPr>
        </a:p>
      </dgm:t>
    </dgm:pt>
    <dgm:pt modelId="{2B01FC5F-B701-4044-9430-10BC870CE0ED}" type="pres">
      <dgm:prSet presAssocID="{B0EAB7B8-8715-4DD1-9F48-3E72F694607B}" presName="Name0" presStyleCnt="0">
        <dgm:presLayoutVars>
          <dgm:dir/>
          <dgm:resizeHandles val="exact"/>
        </dgm:presLayoutVars>
      </dgm:prSet>
      <dgm:spPr/>
    </dgm:pt>
    <dgm:pt modelId="{75EFDC79-E6F3-4D26-9049-66F29D0EB1D9}" type="pres">
      <dgm:prSet presAssocID="{A9542936-D700-4694-BD08-769DF4484BE1}" presName="node" presStyleLbl="node1" presStyleIdx="0" presStyleCnt="5">
        <dgm:presLayoutVars>
          <dgm:bulletEnabled val="1"/>
        </dgm:presLayoutVars>
      </dgm:prSet>
      <dgm:spPr/>
    </dgm:pt>
    <dgm:pt modelId="{BAAE0468-4963-4792-9F5E-366E2CDAEA29}" type="pres">
      <dgm:prSet presAssocID="{BEC522AD-CBCC-4478-B265-76A6555FEBE8}" presName="sibTrans" presStyleLbl="sibTrans2D1" presStyleIdx="0" presStyleCnt="4"/>
      <dgm:spPr/>
    </dgm:pt>
    <dgm:pt modelId="{085B8C51-1A24-4605-AC94-C94785F9A5C7}" type="pres">
      <dgm:prSet presAssocID="{BEC522AD-CBCC-4478-B265-76A6555FEBE8}" presName="connectorText" presStyleLbl="sibTrans2D1" presStyleIdx="0" presStyleCnt="4"/>
      <dgm:spPr/>
    </dgm:pt>
    <dgm:pt modelId="{689DF23D-DAB0-4455-A619-8441681FA9D4}" type="pres">
      <dgm:prSet presAssocID="{A75373FF-3576-49F9-9C09-33FCCDE6F93F}" presName="node" presStyleLbl="node1" presStyleIdx="1" presStyleCnt="5">
        <dgm:presLayoutVars>
          <dgm:bulletEnabled val="1"/>
        </dgm:presLayoutVars>
      </dgm:prSet>
      <dgm:spPr/>
    </dgm:pt>
    <dgm:pt modelId="{299D99A8-0447-4299-8BD3-614440FA900B}" type="pres">
      <dgm:prSet presAssocID="{04B1FA0C-2628-49F5-A803-A603BA24CEF1}" presName="sibTrans" presStyleLbl="sibTrans2D1" presStyleIdx="1" presStyleCnt="4"/>
      <dgm:spPr/>
    </dgm:pt>
    <dgm:pt modelId="{96EC07F9-9FD7-43E6-9306-0B79BAF48905}" type="pres">
      <dgm:prSet presAssocID="{04B1FA0C-2628-49F5-A803-A603BA24CEF1}" presName="connectorText" presStyleLbl="sibTrans2D1" presStyleIdx="1" presStyleCnt="4"/>
      <dgm:spPr/>
    </dgm:pt>
    <dgm:pt modelId="{017784A5-D79D-4D33-9F13-1125640EBA61}" type="pres">
      <dgm:prSet presAssocID="{066C3C57-DCC8-40F2-924B-08D51064D514}" presName="node" presStyleLbl="node1" presStyleIdx="2" presStyleCnt="5" custLinFactNeighborY="0">
        <dgm:presLayoutVars>
          <dgm:bulletEnabled val="1"/>
        </dgm:presLayoutVars>
      </dgm:prSet>
      <dgm:spPr/>
    </dgm:pt>
    <dgm:pt modelId="{9E7B72C9-FBE8-4629-9016-40E5351678EE}" type="pres">
      <dgm:prSet presAssocID="{16E855F9-4711-4A52-AD9B-0B14A7CCA73E}" presName="sibTrans" presStyleLbl="sibTrans2D1" presStyleIdx="2" presStyleCnt="4"/>
      <dgm:spPr/>
    </dgm:pt>
    <dgm:pt modelId="{14CAB970-691C-4E13-9881-9193C1CC234B}" type="pres">
      <dgm:prSet presAssocID="{16E855F9-4711-4A52-AD9B-0B14A7CCA73E}" presName="connectorText" presStyleLbl="sibTrans2D1" presStyleIdx="2" presStyleCnt="4"/>
      <dgm:spPr/>
    </dgm:pt>
    <dgm:pt modelId="{E6604B17-6325-49AF-810F-C3EB3CB835D9}" type="pres">
      <dgm:prSet presAssocID="{C8F91E12-4E9E-4BF6-BC94-768D1A50C5DF}" presName="node" presStyleLbl="node1" presStyleIdx="3" presStyleCnt="5">
        <dgm:presLayoutVars>
          <dgm:bulletEnabled val="1"/>
        </dgm:presLayoutVars>
      </dgm:prSet>
      <dgm:spPr/>
    </dgm:pt>
    <dgm:pt modelId="{FC32B06D-9980-4D69-BE67-B725A3A0F4B4}" type="pres">
      <dgm:prSet presAssocID="{B94F77D7-2C4D-4541-9680-39B9AD73C60E}" presName="sibTrans" presStyleLbl="sibTrans2D1" presStyleIdx="3" presStyleCnt="4"/>
      <dgm:spPr/>
    </dgm:pt>
    <dgm:pt modelId="{33C78B07-F30B-42B6-B41A-77302701C786}" type="pres">
      <dgm:prSet presAssocID="{B94F77D7-2C4D-4541-9680-39B9AD73C60E}" presName="connectorText" presStyleLbl="sibTrans2D1" presStyleIdx="3" presStyleCnt="4"/>
      <dgm:spPr/>
    </dgm:pt>
    <dgm:pt modelId="{F6FB6C8A-33C9-4530-AF48-0776147638D5}" type="pres">
      <dgm:prSet presAssocID="{29415E47-2395-412A-92D5-2D89629FDAD6}" presName="node" presStyleLbl="node1" presStyleIdx="4" presStyleCnt="5" custLinFactNeighborX="806" custLinFactNeighborY="-3688">
        <dgm:presLayoutVars>
          <dgm:bulletEnabled val="1"/>
        </dgm:presLayoutVars>
      </dgm:prSet>
      <dgm:spPr/>
    </dgm:pt>
  </dgm:ptLst>
  <dgm:cxnLst>
    <dgm:cxn modelId="{5E1B201D-6506-48D7-9AB0-BF10D2E45578}" type="presOf" srcId="{16E855F9-4711-4A52-AD9B-0B14A7CCA73E}" destId="{14CAB970-691C-4E13-9881-9193C1CC234B}" srcOrd="1" destOrd="0" presId="urn:microsoft.com/office/officeart/2005/8/layout/process1"/>
    <dgm:cxn modelId="{341C221E-513A-43FC-A0AE-E0C96566511D}" type="presOf" srcId="{29415E47-2395-412A-92D5-2D89629FDAD6}" destId="{F6FB6C8A-33C9-4530-AF48-0776147638D5}" srcOrd="0" destOrd="0" presId="urn:microsoft.com/office/officeart/2005/8/layout/process1"/>
    <dgm:cxn modelId="{471B7426-78A9-4CA7-A2D3-C5247B7F75E7}" srcId="{B0EAB7B8-8715-4DD1-9F48-3E72F694607B}" destId="{A75373FF-3576-49F9-9C09-33FCCDE6F93F}" srcOrd="1" destOrd="0" parTransId="{A208CFCC-144A-4EAC-96EC-1A5F9B53E232}" sibTransId="{04B1FA0C-2628-49F5-A803-A603BA24CEF1}"/>
    <dgm:cxn modelId="{279B672C-0652-4300-81FF-39E573C1DB75}" type="presOf" srcId="{16E855F9-4711-4A52-AD9B-0B14A7CCA73E}" destId="{9E7B72C9-FBE8-4629-9016-40E5351678EE}" srcOrd="0" destOrd="0" presId="urn:microsoft.com/office/officeart/2005/8/layout/process1"/>
    <dgm:cxn modelId="{F1763E3C-E855-4C8A-A665-7B3B4200C473}" type="presOf" srcId="{B94F77D7-2C4D-4541-9680-39B9AD73C60E}" destId="{33C78B07-F30B-42B6-B41A-77302701C786}" srcOrd="1" destOrd="0" presId="urn:microsoft.com/office/officeart/2005/8/layout/process1"/>
    <dgm:cxn modelId="{4D9EE03C-4AB0-4914-B0A6-A21F40F8F4EB}" srcId="{B0EAB7B8-8715-4DD1-9F48-3E72F694607B}" destId="{29415E47-2395-412A-92D5-2D89629FDAD6}" srcOrd="4" destOrd="0" parTransId="{E7A7D690-1D32-4C24-8815-8BA5D16FAB5D}" sibTransId="{57F605F1-86F5-4C75-A804-5ABEE35ED0BE}"/>
    <dgm:cxn modelId="{D575FA43-9DF2-4741-85C2-3B2B53499997}" type="presOf" srcId="{BEC522AD-CBCC-4478-B265-76A6555FEBE8}" destId="{085B8C51-1A24-4605-AC94-C94785F9A5C7}" srcOrd="1" destOrd="0" presId="urn:microsoft.com/office/officeart/2005/8/layout/process1"/>
    <dgm:cxn modelId="{354F9648-27D0-4C6D-B1AD-F010124D0E8C}" type="presOf" srcId="{B94F77D7-2C4D-4541-9680-39B9AD73C60E}" destId="{FC32B06D-9980-4D69-BE67-B725A3A0F4B4}" srcOrd="0" destOrd="0" presId="urn:microsoft.com/office/officeart/2005/8/layout/process1"/>
    <dgm:cxn modelId="{561E507A-0CBF-4529-BC49-8958216CE288}" type="presOf" srcId="{B0EAB7B8-8715-4DD1-9F48-3E72F694607B}" destId="{2B01FC5F-B701-4044-9430-10BC870CE0ED}" srcOrd="0" destOrd="0" presId="urn:microsoft.com/office/officeart/2005/8/layout/process1"/>
    <dgm:cxn modelId="{7C658089-3750-4A2A-8FCA-46AD2E9981BB}" type="presOf" srcId="{04B1FA0C-2628-49F5-A803-A603BA24CEF1}" destId="{299D99A8-0447-4299-8BD3-614440FA900B}" srcOrd="0" destOrd="0" presId="urn:microsoft.com/office/officeart/2005/8/layout/process1"/>
    <dgm:cxn modelId="{AEAE538F-08E2-4618-BD6A-29CA4F05966B}" type="presOf" srcId="{C8F91E12-4E9E-4BF6-BC94-768D1A50C5DF}" destId="{E6604B17-6325-49AF-810F-C3EB3CB835D9}" srcOrd="0" destOrd="0" presId="urn:microsoft.com/office/officeart/2005/8/layout/process1"/>
    <dgm:cxn modelId="{C571AC9A-1D34-4816-8824-D7B300C1DD7C}" type="presOf" srcId="{04B1FA0C-2628-49F5-A803-A603BA24CEF1}" destId="{96EC07F9-9FD7-43E6-9306-0B79BAF48905}" srcOrd="1" destOrd="0" presId="urn:microsoft.com/office/officeart/2005/8/layout/process1"/>
    <dgm:cxn modelId="{87611C9E-532D-47AF-8C64-E754B0D9612A}" type="presOf" srcId="{A75373FF-3576-49F9-9C09-33FCCDE6F93F}" destId="{689DF23D-DAB0-4455-A619-8441681FA9D4}" srcOrd="0" destOrd="0" presId="urn:microsoft.com/office/officeart/2005/8/layout/process1"/>
    <dgm:cxn modelId="{4C411CC2-E729-4333-9CCE-ECF6B2A1BA77}" type="presOf" srcId="{066C3C57-DCC8-40F2-924B-08D51064D514}" destId="{017784A5-D79D-4D33-9F13-1125640EBA61}" srcOrd="0" destOrd="0" presId="urn:microsoft.com/office/officeart/2005/8/layout/process1"/>
    <dgm:cxn modelId="{B89C7CC2-7CF2-4BCB-8162-227442EEE500}" srcId="{B0EAB7B8-8715-4DD1-9F48-3E72F694607B}" destId="{066C3C57-DCC8-40F2-924B-08D51064D514}" srcOrd="2" destOrd="0" parTransId="{03AF37B2-DD91-4246-BA92-D6284AD0360A}" sibTransId="{16E855F9-4711-4A52-AD9B-0B14A7CCA73E}"/>
    <dgm:cxn modelId="{8E6AC4C4-E615-4AD7-99F0-79F9846EBA0F}" type="presOf" srcId="{BEC522AD-CBCC-4478-B265-76A6555FEBE8}" destId="{BAAE0468-4963-4792-9F5E-366E2CDAEA29}" srcOrd="0" destOrd="0" presId="urn:microsoft.com/office/officeart/2005/8/layout/process1"/>
    <dgm:cxn modelId="{722110DF-2E0E-4904-BB9E-50C02CCDDC74}" srcId="{B0EAB7B8-8715-4DD1-9F48-3E72F694607B}" destId="{C8F91E12-4E9E-4BF6-BC94-768D1A50C5DF}" srcOrd="3" destOrd="0" parTransId="{841F9D71-4AC2-401C-809F-85CCE549CDBC}" sibTransId="{B94F77D7-2C4D-4541-9680-39B9AD73C60E}"/>
    <dgm:cxn modelId="{B24009EE-61EA-4924-888C-0F230F7A4103}" type="presOf" srcId="{A9542936-D700-4694-BD08-769DF4484BE1}" destId="{75EFDC79-E6F3-4D26-9049-66F29D0EB1D9}" srcOrd="0" destOrd="0" presId="urn:microsoft.com/office/officeart/2005/8/layout/process1"/>
    <dgm:cxn modelId="{F2ABDFFE-CEC0-435A-9492-350CC8C4D6C0}" srcId="{B0EAB7B8-8715-4DD1-9F48-3E72F694607B}" destId="{A9542936-D700-4694-BD08-769DF4484BE1}" srcOrd="0" destOrd="0" parTransId="{E2E521BC-3000-41B6-BABD-406F63BCAB83}" sibTransId="{BEC522AD-CBCC-4478-B265-76A6555FEBE8}"/>
    <dgm:cxn modelId="{6AA9BB58-7C34-497C-AFC7-912C9522B6CA}" type="presParOf" srcId="{2B01FC5F-B701-4044-9430-10BC870CE0ED}" destId="{75EFDC79-E6F3-4D26-9049-66F29D0EB1D9}" srcOrd="0" destOrd="0" presId="urn:microsoft.com/office/officeart/2005/8/layout/process1"/>
    <dgm:cxn modelId="{46AC5F5E-A3A1-4C51-9E98-A7EFACD4DF8D}" type="presParOf" srcId="{2B01FC5F-B701-4044-9430-10BC870CE0ED}" destId="{BAAE0468-4963-4792-9F5E-366E2CDAEA29}" srcOrd="1" destOrd="0" presId="urn:microsoft.com/office/officeart/2005/8/layout/process1"/>
    <dgm:cxn modelId="{D8FC771E-AA1F-42F7-B442-88E14A8D7D10}" type="presParOf" srcId="{BAAE0468-4963-4792-9F5E-366E2CDAEA29}" destId="{085B8C51-1A24-4605-AC94-C94785F9A5C7}" srcOrd="0" destOrd="0" presId="urn:microsoft.com/office/officeart/2005/8/layout/process1"/>
    <dgm:cxn modelId="{575648F1-AE37-4300-8832-6B7F98B175E0}" type="presParOf" srcId="{2B01FC5F-B701-4044-9430-10BC870CE0ED}" destId="{689DF23D-DAB0-4455-A619-8441681FA9D4}" srcOrd="2" destOrd="0" presId="urn:microsoft.com/office/officeart/2005/8/layout/process1"/>
    <dgm:cxn modelId="{8B9CA0EF-E47E-4193-86F2-A182728AF96D}" type="presParOf" srcId="{2B01FC5F-B701-4044-9430-10BC870CE0ED}" destId="{299D99A8-0447-4299-8BD3-614440FA900B}" srcOrd="3" destOrd="0" presId="urn:microsoft.com/office/officeart/2005/8/layout/process1"/>
    <dgm:cxn modelId="{9ED03A43-27FB-44FC-85A0-55176AAE210A}" type="presParOf" srcId="{299D99A8-0447-4299-8BD3-614440FA900B}" destId="{96EC07F9-9FD7-43E6-9306-0B79BAF48905}" srcOrd="0" destOrd="0" presId="urn:microsoft.com/office/officeart/2005/8/layout/process1"/>
    <dgm:cxn modelId="{B5500E45-13B1-42A9-8AE1-BC965B1ACE0A}" type="presParOf" srcId="{2B01FC5F-B701-4044-9430-10BC870CE0ED}" destId="{017784A5-D79D-4D33-9F13-1125640EBA61}" srcOrd="4" destOrd="0" presId="urn:microsoft.com/office/officeart/2005/8/layout/process1"/>
    <dgm:cxn modelId="{8539C71B-329E-4D01-B9FE-62CBB99CC57F}" type="presParOf" srcId="{2B01FC5F-B701-4044-9430-10BC870CE0ED}" destId="{9E7B72C9-FBE8-4629-9016-40E5351678EE}" srcOrd="5" destOrd="0" presId="urn:microsoft.com/office/officeart/2005/8/layout/process1"/>
    <dgm:cxn modelId="{685B4303-0F1E-49BE-A9D0-7670C4AADB73}" type="presParOf" srcId="{9E7B72C9-FBE8-4629-9016-40E5351678EE}" destId="{14CAB970-691C-4E13-9881-9193C1CC234B}" srcOrd="0" destOrd="0" presId="urn:microsoft.com/office/officeart/2005/8/layout/process1"/>
    <dgm:cxn modelId="{8D118442-85C0-4F87-8E16-607C717A0B3C}" type="presParOf" srcId="{2B01FC5F-B701-4044-9430-10BC870CE0ED}" destId="{E6604B17-6325-49AF-810F-C3EB3CB835D9}" srcOrd="6" destOrd="0" presId="urn:microsoft.com/office/officeart/2005/8/layout/process1"/>
    <dgm:cxn modelId="{A99963FD-C707-4A8A-8CEA-0E05F3730CC3}" type="presParOf" srcId="{2B01FC5F-B701-4044-9430-10BC870CE0ED}" destId="{FC32B06D-9980-4D69-BE67-B725A3A0F4B4}" srcOrd="7" destOrd="0" presId="urn:microsoft.com/office/officeart/2005/8/layout/process1"/>
    <dgm:cxn modelId="{2BDD33A4-F1A3-45A7-A80C-6F95FBD4F2DE}" type="presParOf" srcId="{FC32B06D-9980-4D69-BE67-B725A3A0F4B4}" destId="{33C78B07-F30B-42B6-B41A-77302701C786}" srcOrd="0" destOrd="0" presId="urn:microsoft.com/office/officeart/2005/8/layout/process1"/>
    <dgm:cxn modelId="{0C9453AA-F2F9-4056-AABE-3CEDCDA7C1D8}" type="presParOf" srcId="{2B01FC5F-B701-4044-9430-10BC870CE0ED}" destId="{F6FB6C8A-33C9-4530-AF48-0776147638D5}"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0EAB7B8-8715-4DD1-9F48-3E72F694607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A9542936-D700-4694-BD08-769DF4484BE1}">
      <dgm:prSet/>
      <dgm:spPr/>
      <dgm:t>
        <a:bodyPr/>
        <a:lstStyle/>
        <a:p>
          <a:pPr>
            <a:buNone/>
          </a:pPr>
          <a:r>
            <a:rPr lang="en-GB" dirty="0">
              <a:latin typeface="Aptos" panose="020B0004020202020204" pitchFamily="34" charset="0"/>
            </a:rPr>
            <a:t>Author, Year and Article Title</a:t>
          </a:r>
        </a:p>
      </dgm:t>
    </dgm:pt>
    <dgm:pt modelId="{E2E521BC-3000-41B6-BABD-406F63BCAB83}" type="parTrans" cxnId="{F2ABDFFE-CEC0-435A-9492-350CC8C4D6C0}">
      <dgm:prSet/>
      <dgm:spPr/>
      <dgm:t>
        <a:bodyPr/>
        <a:lstStyle/>
        <a:p>
          <a:endParaRPr lang="en-GB">
            <a:latin typeface="Aptos" panose="020B0004020202020204" pitchFamily="34" charset="0"/>
          </a:endParaRPr>
        </a:p>
      </dgm:t>
    </dgm:pt>
    <dgm:pt modelId="{BEC522AD-CBCC-4478-B265-76A6555FEBE8}" type="sibTrans" cxnId="{F2ABDFFE-CEC0-435A-9492-350CC8C4D6C0}">
      <dgm:prSet/>
      <dgm:spPr/>
      <dgm:t>
        <a:bodyPr/>
        <a:lstStyle/>
        <a:p>
          <a:endParaRPr lang="en-GB">
            <a:latin typeface="Aptos" panose="020B0004020202020204" pitchFamily="34" charset="0"/>
          </a:endParaRPr>
        </a:p>
      </dgm:t>
    </dgm:pt>
    <dgm:pt modelId="{A75373FF-3576-49F9-9C09-33FCCDE6F93F}">
      <dgm:prSet/>
      <dgm:spPr/>
      <dgm:t>
        <a:bodyPr/>
        <a:lstStyle/>
        <a:p>
          <a:pPr>
            <a:buNone/>
          </a:pPr>
          <a:r>
            <a:rPr lang="en-GB" dirty="0">
              <a:latin typeface="Aptos" panose="020B0004020202020204" pitchFamily="34" charset="0"/>
            </a:rPr>
            <a:t>A concise summary of the article</a:t>
          </a:r>
          <a:endParaRPr lang="en-GB" b="0" dirty="0">
            <a:latin typeface="Aptos" panose="020B0004020202020204" pitchFamily="34" charset="0"/>
          </a:endParaRPr>
        </a:p>
      </dgm:t>
    </dgm:pt>
    <dgm:pt modelId="{A208CFCC-144A-4EAC-96EC-1A5F9B53E232}" type="parTrans" cxnId="{471B7426-78A9-4CA7-A2D3-C5247B7F75E7}">
      <dgm:prSet/>
      <dgm:spPr/>
      <dgm:t>
        <a:bodyPr/>
        <a:lstStyle/>
        <a:p>
          <a:endParaRPr lang="en-GB">
            <a:latin typeface="Aptos" panose="020B0004020202020204" pitchFamily="34" charset="0"/>
          </a:endParaRPr>
        </a:p>
      </dgm:t>
    </dgm:pt>
    <dgm:pt modelId="{04B1FA0C-2628-49F5-A803-A603BA24CEF1}" type="sibTrans" cxnId="{471B7426-78A9-4CA7-A2D3-C5247B7F75E7}">
      <dgm:prSet/>
      <dgm:spPr/>
      <dgm:t>
        <a:bodyPr/>
        <a:lstStyle/>
        <a:p>
          <a:endParaRPr lang="en-GB">
            <a:latin typeface="Aptos" panose="020B0004020202020204" pitchFamily="34" charset="0"/>
          </a:endParaRPr>
        </a:p>
      </dgm:t>
    </dgm:pt>
    <dgm:pt modelId="{066C3C57-DCC8-40F2-924B-08D51064D514}">
      <dgm:prSet/>
      <dgm:spPr/>
      <dgm:t>
        <a:bodyPr/>
        <a:lstStyle/>
        <a:p>
          <a:pPr>
            <a:buNone/>
          </a:pPr>
          <a:r>
            <a:rPr lang="en-GB" dirty="0">
              <a:latin typeface="Aptos" panose="020B0004020202020204" pitchFamily="34" charset="0"/>
            </a:rPr>
            <a:t>Research Method and Sample</a:t>
          </a:r>
          <a:endParaRPr lang="en-GB" b="0" dirty="0">
            <a:latin typeface="Aptos" panose="020B0004020202020204" pitchFamily="34" charset="0"/>
          </a:endParaRPr>
        </a:p>
      </dgm:t>
    </dgm:pt>
    <dgm:pt modelId="{03AF37B2-DD91-4246-BA92-D6284AD0360A}" type="parTrans" cxnId="{B89C7CC2-7CF2-4BCB-8162-227442EEE500}">
      <dgm:prSet/>
      <dgm:spPr/>
      <dgm:t>
        <a:bodyPr/>
        <a:lstStyle/>
        <a:p>
          <a:endParaRPr lang="en-GB">
            <a:latin typeface="Aptos" panose="020B0004020202020204" pitchFamily="34" charset="0"/>
          </a:endParaRPr>
        </a:p>
      </dgm:t>
    </dgm:pt>
    <dgm:pt modelId="{16E855F9-4711-4A52-AD9B-0B14A7CCA73E}" type="sibTrans" cxnId="{B89C7CC2-7CF2-4BCB-8162-227442EEE500}">
      <dgm:prSet/>
      <dgm:spPr/>
      <dgm:t>
        <a:bodyPr/>
        <a:lstStyle/>
        <a:p>
          <a:endParaRPr lang="en-GB">
            <a:latin typeface="Aptos" panose="020B0004020202020204" pitchFamily="34" charset="0"/>
          </a:endParaRPr>
        </a:p>
      </dgm:t>
    </dgm:pt>
    <dgm:pt modelId="{C8F91E12-4E9E-4BF6-BC94-768D1A50C5DF}">
      <dgm:prSet/>
      <dgm:spPr/>
      <dgm:t>
        <a:bodyPr/>
        <a:lstStyle/>
        <a:p>
          <a:r>
            <a:rPr lang="en-GB" dirty="0">
              <a:latin typeface="Aptos" panose="020B0004020202020204" pitchFamily="34" charset="0"/>
            </a:rPr>
            <a:t>Article Strengths and Limitations.</a:t>
          </a:r>
          <a:endParaRPr lang="en-GB" b="0" dirty="0">
            <a:latin typeface="Aptos" panose="020B0004020202020204" pitchFamily="34" charset="0"/>
          </a:endParaRPr>
        </a:p>
      </dgm:t>
    </dgm:pt>
    <dgm:pt modelId="{841F9D71-4AC2-401C-809F-85CCE549CDBC}" type="parTrans" cxnId="{722110DF-2E0E-4904-BB9E-50C02CCDDC74}">
      <dgm:prSet/>
      <dgm:spPr/>
      <dgm:t>
        <a:bodyPr/>
        <a:lstStyle/>
        <a:p>
          <a:endParaRPr lang="en-GB">
            <a:latin typeface="Aptos" panose="020B0004020202020204" pitchFamily="34" charset="0"/>
          </a:endParaRPr>
        </a:p>
      </dgm:t>
    </dgm:pt>
    <dgm:pt modelId="{B94F77D7-2C4D-4541-9680-39B9AD73C60E}" type="sibTrans" cxnId="{722110DF-2E0E-4904-BB9E-50C02CCDDC74}">
      <dgm:prSet/>
      <dgm:spPr/>
      <dgm:t>
        <a:bodyPr/>
        <a:lstStyle/>
        <a:p>
          <a:endParaRPr lang="en-GB">
            <a:latin typeface="Aptos" panose="020B0004020202020204" pitchFamily="34" charset="0"/>
          </a:endParaRPr>
        </a:p>
      </dgm:t>
    </dgm:pt>
    <dgm:pt modelId="{29415E47-2395-412A-92D5-2D89629FDAD6}">
      <dgm:prSet/>
      <dgm:spPr/>
      <dgm:t>
        <a:bodyPr/>
        <a:lstStyle/>
        <a:p>
          <a:r>
            <a:rPr lang="en-GB" dirty="0">
              <a:latin typeface="Aptos" panose="020B0004020202020204" pitchFamily="34" charset="0"/>
            </a:rPr>
            <a:t>Important keywords or repeated ideas. </a:t>
          </a:r>
        </a:p>
      </dgm:t>
    </dgm:pt>
    <dgm:pt modelId="{E7A7D690-1D32-4C24-8815-8BA5D16FAB5D}" type="parTrans" cxnId="{4D9EE03C-4AB0-4914-B0A6-A21F40F8F4EB}">
      <dgm:prSet/>
      <dgm:spPr/>
      <dgm:t>
        <a:bodyPr/>
        <a:lstStyle/>
        <a:p>
          <a:endParaRPr lang="en-GB">
            <a:latin typeface="Aptos" panose="020B0004020202020204" pitchFamily="34" charset="0"/>
          </a:endParaRPr>
        </a:p>
      </dgm:t>
    </dgm:pt>
    <dgm:pt modelId="{57F605F1-86F5-4C75-A804-5ABEE35ED0BE}" type="sibTrans" cxnId="{4D9EE03C-4AB0-4914-B0A6-A21F40F8F4EB}">
      <dgm:prSet/>
      <dgm:spPr/>
      <dgm:t>
        <a:bodyPr/>
        <a:lstStyle/>
        <a:p>
          <a:endParaRPr lang="en-GB">
            <a:latin typeface="Aptos" panose="020B0004020202020204" pitchFamily="34" charset="0"/>
          </a:endParaRPr>
        </a:p>
      </dgm:t>
    </dgm:pt>
    <dgm:pt modelId="{317D4F9D-E310-4400-9F9C-90D780C85A62}">
      <dgm:prSet phldrT="[Text]"/>
      <dgm:spPr/>
      <dgm:t>
        <a:bodyPr/>
        <a:lstStyle/>
        <a:p>
          <a:pPr>
            <a:buNone/>
          </a:pPr>
          <a:r>
            <a:rPr lang="en-GB" dirty="0">
              <a:latin typeface="Aptos" panose="020B0004020202020204" pitchFamily="34" charset="0"/>
            </a:rPr>
            <a:t>Key findings relevant to your research question</a:t>
          </a:r>
        </a:p>
      </dgm:t>
    </dgm:pt>
    <dgm:pt modelId="{33DDED37-4AEE-4712-81BF-383505A38C7F}" type="parTrans" cxnId="{6F3BCC7A-22FA-4A13-A3D2-B2BA6816E05F}">
      <dgm:prSet/>
      <dgm:spPr/>
      <dgm:t>
        <a:bodyPr/>
        <a:lstStyle/>
        <a:p>
          <a:endParaRPr lang="en-GB"/>
        </a:p>
      </dgm:t>
    </dgm:pt>
    <dgm:pt modelId="{4B0B7F2D-94D5-4C84-B593-8364B0C3F894}" type="sibTrans" cxnId="{6F3BCC7A-22FA-4A13-A3D2-B2BA6816E05F}">
      <dgm:prSet/>
      <dgm:spPr/>
      <dgm:t>
        <a:bodyPr/>
        <a:lstStyle/>
        <a:p>
          <a:endParaRPr lang="en-GB"/>
        </a:p>
      </dgm:t>
    </dgm:pt>
    <dgm:pt modelId="{2B01FC5F-B701-4044-9430-10BC870CE0ED}" type="pres">
      <dgm:prSet presAssocID="{B0EAB7B8-8715-4DD1-9F48-3E72F694607B}" presName="Name0" presStyleCnt="0">
        <dgm:presLayoutVars>
          <dgm:dir/>
          <dgm:resizeHandles val="exact"/>
        </dgm:presLayoutVars>
      </dgm:prSet>
      <dgm:spPr/>
    </dgm:pt>
    <dgm:pt modelId="{75EFDC79-E6F3-4D26-9049-66F29D0EB1D9}" type="pres">
      <dgm:prSet presAssocID="{A9542936-D700-4694-BD08-769DF4484BE1}" presName="node" presStyleLbl="node1" presStyleIdx="0" presStyleCnt="6">
        <dgm:presLayoutVars>
          <dgm:bulletEnabled val="1"/>
        </dgm:presLayoutVars>
      </dgm:prSet>
      <dgm:spPr/>
    </dgm:pt>
    <dgm:pt modelId="{BAAE0468-4963-4792-9F5E-366E2CDAEA29}" type="pres">
      <dgm:prSet presAssocID="{BEC522AD-CBCC-4478-B265-76A6555FEBE8}" presName="sibTrans" presStyleLbl="sibTrans2D1" presStyleIdx="0" presStyleCnt="5"/>
      <dgm:spPr/>
    </dgm:pt>
    <dgm:pt modelId="{085B8C51-1A24-4605-AC94-C94785F9A5C7}" type="pres">
      <dgm:prSet presAssocID="{BEC522AD-CBCC-4478-B265-76A6555FEBE8}" presName="connectorText" presStyleLbl="sibTrans2D1" presStyleIdx="0" presStyleCnt="5"/>
      <dgm:spPr/>
    </dgm:pt>
    <dgm:pt modelId="{689DF23D-DAB0-4455-A619-8441681FA9D4}" type="pres">
      <dgm:prSet presAssocID="{A75373FF-3576-49F9-9C09-33FCCDE6F93F}" presName="node" presStyleLbl="node1" presStyleIdx="1" presStyleCnt="6">
        <dgm:presLayoutVars>
          <dgm:bulletEnabled val="1"/>
        </dgm:presLayoutVars>
      </dgm:prSet>
      <dgm:spPr/>
    </dgm:pt>
    <dgm:pt modelId="{299D99A8-0447-4299-8BD3-614440FA900B}" type="pres">
      <dgm:prSet presAssocID="{04B1FA0C-2628-49F5-A803-A603BA24CEF1}" presName="sibTrans" presStyleLbl="sibTrans2D1" presStyleIdx="1" presStyleCnt="5"/>
      <dgm:spPr/>
    </dgm:pt>
    <dgm:pt modelId="{96EC07F9-9FD7-43E6-9306-0B79BAF48905}" type="pres">
      <dgm:prSet presAssocID="{04B1FA0C-2628-49F5-A803-A603BA24CEF1}" presName="connectorText" presStyleLbl="sibTrans2D1" presStyleIdx="1" presStyleCnt="5"/>
      <dgm:spPr/>
    </dgm:pt>
    <dgm:pt modelId="{017784A5-D79D-4D33-9F13-1125640EBA61}" type="pres">
      <dgm:prSet presAssocID="{066C3C57-DCC8-40F2-924B-08D51064D514}" presName="node" presStyleLbl="node1" presStyleIdx="2" presStyleCnt="6" custLinFactNeighborY="0">
        <dgm:presLayoutVars>
          <dgm:bulletEnabled val="1"/>
        </dgm:presLayoutVars>
      </dgm:prSet>
      <dgm:spPr/>
    </dgm:pt>
    <dgm:pt modelId="{9E7B72C9-FBE8-4629-9016-40E5351678EE}" type="pres">
      <dgm:prSet presAssocID="{16E855F9-4711-4A52-AD9B-0B14A7CCA73E}" presName="sibTrans" presStyleLbl="sibTrans2D1" presStyleIdx="2" presStyleCnt="5"/>
      <dgm:spPr/>
    </dgm:pt>
    <dgm:pt modelId="{14CAB970-691C-4E13-9881-9193C1CC234B}" type="pres">
      <dgm:prSet presAssocID="{16E855F9-4711-4A52-AD9B-0B14A7CCA73E}" presName="connectorText" presStyleLbl="sibTrans2D1" presStyleIdx="2" presStyleCnt="5"/>
      <dgm:spPr/>
    </dgm:pt>
    <dgm:pt modelId="{594605AA-971F-4F0D-8C7F-A12FD0A05D61}" type="pres">
      <dgm:prSet presAssocID="{317D4F9D-E310-4400-9F9C-90D780C85A62}" presName="node" presStyleLbl="node1" presStyleIdx="3" presStyleCnt="6">
        <dgm:presLayoutVars>
          <dgm:bulletEnabled val="1"/>
        </dgm:presLayoutVars>
      </dgm:prSet>
      <dgm:spPr/>
    </dgm:pt>
    <dgm:pt modelId="{C3AA9193-93ED-45B5-AED4-AD8172384C45}" type="pres">
      <dgm:prSet presAssocID="{4B0B7F2D-94D5-4C84-B593-8364B0C3F894}" presName="sibTrans" presStyleLbl="sibTrans2D1" presStyleIdx="3" presStyleCnt="5"/>
      <dgm:spPr/>
    </dgm:pt>
    <dgm:pt modelId="{B74841DC-402D-4D1F-9C00-51B32ED60EEB}" type="pres">
      <dgm:prSet presAssocID="{4B0B7F2D-94D5-4C84-B593-8364B0C3F894}" presName="connectorText" presStyleLbl="sibTrans2D1" presStyleIdx="3" presStyleCnt="5"/>
      <dgm:spPr/>
    </dgm:pt>
    <dgm:pt modelId="{E6604B17-6325-49AF-810F-C3EB3CB835D9}" type="pres">
      <dgm:prSet presAssocID="{C8F91E12-4E9E-4BF6-BC94-768D1A50C5DF}" presName="node" presStyleLbl="node1" presStyleIdx="4" presStyleCnt="6">
        <dgm:presLayoutVars>
          <dgm:bulletEnabled val="1"/>
        </dgm:presLayoutVars>
      </dgm:prSet>
      <dgm:spPr/>
    </dgm:pt>
    <dgm:pt modelId="{FC32B06D-9980-4D69-BE67-B725A3A0F4B4}" type="pres">
      <dgm:prSet presAssocID="{B94F77D7-2C4D-4541-9680-39B9AD73C60E}" presName="sibTrans" presStyleLbl="sibTrans2D1" presStyleIdx="4" presStyleCnt="5"/>
      <dgm:spPr/>
    </dgm:pt>
    <dgm:pt modelId="{33C78B07-F30B-42B6-B41A-77302701C786}" type="pres">
      <dgm:prSet presAssocID="{B94F77D7-2C4D-4541-9680-39B9AD73C60E}" presName="connectorText" presStyleLbl="sibTrans2D1" presStyleIdx="4" presStyleCnt="5"/>
      <dgm:spPr/>
    </dgm:pt>
    <dgm:pt modelId="{F6FB6C8A-33C9-4530-AF48-0776147638D5}" type="pres">
      <dgm:prSet presAssocID="{29415E47-2395-412A-92D5-2D89629FDAD6}" presName="node" presStyleLbl="node1" presStyleIdx="5" presStyleCnt="6" custLinFactNeighborX="806" custLinFactNeighborY="-3688">
        <dgm:presLayoutVars>
          <dgm:bulletEnabled val="1"/>
        </dgm:presLayoutVars>
      </dgm:prSet>
      <dgm:spPr/>
    </dgm:pt>
  </dgm:ptLst>
  <dgm:cxnLst>
    <dgm:cxn modelId="{5E1B201D-6506-48D7-9AB0-BF10D2E45578}" type="presOf" srcId="{16E855F9-4711-4A52-AD9B-0B14A7CCA73E}" destId="{14CAB970-691C-4E13-9881-9193C1CC234B}" srcOrd="1" destOrd="0" presId="urn:microsoft.com/office/officeart/2005/8/layout/process1"/>
    <dgm:cxn modelId="{341C221E-513A-43FC-A0AE-E0C96566511D}" type="presOf" srcId="{29415E47-2395-412A-92D5-2D89629FDAD6}" destId="{F6FB6C8A-33C9-4530-AF48-0776147638D5}" srcOrd="0" destOrd="0" presId="urn:microsoft.com/office/officeart/2005/8/layout/process1"/>
    <dgm:cxn modelId="{471B7426-78A9-4CA7-A2D3-C5247B7F75E7}" srcId="{B0EAB7B8-8715-4DD1-9F48-3E72F694607B}" destId="{A75373FF-3576-49F9-9C09-33FCCDE6F93F}" srcOrd="1" destOrd="0" parTransId="{A208CFCC-144A-4EAC-96EC-1A5F9B53E232}" sibTransId="{04B1FA0C-2628-49F5-A803-A603BA24CEF1}"/>
    <dgm:cxn modelId="{279B672C-0652-4300-81FF-39E573C1DB75}" type="presOf" srcId="{16E855F9-4711-4A52-AD9B-0B14A7CCA73E}" destId="{9E7B72C9-FBE8-4629-9016-40E5351678EE}" srcOrd="0" destOrd="0" presId="urn:microsoft.com/office/officeart/2005/8/layout/process1"/>
    <dgm:cxn modelId="{F1763E3C-E855-4C8A-A665-7B3B4200C473}" type="presOf" srcId="{B94F77D7-2C4D-4541-9680-39B9AD73C60E}" destId="{33C78B07-F30B-42B6-B41A-77302701C786}" srcOrd="1" destOrd="0" presId="urn:microsoft.com/office/officeart/2005/8/layout/process1"/>
    <dgm:cxn modelId="{4D9EE03C-4AB0-4914-B0A6-A21F40F8F4EB}" srcId="{B0EAB7B8-8715-4DD1-9F48-3E72F694607B}" destId="{29415E47-2395-412A-92D5-2D89629FDAD6}" srcOrd="5" destOrd="0" parTransId="{E7A7D690-1D32-4C24-8815-8BA5D16FAB5D}" sibTransId="{57F605F1-86F5-4C75-A804-5ABEE35ED0BE}"/>
    <dgm:cxn modelId="{D575FA43-9DF2-4741-85C2-3B2B53499997}" type="presOf" srcId="{BEC522AD-CBCC-4478-B265-76A6555FEBE8}" destId="{085B8C51-1A24-4605-AC94-C94785F9A5C7}" srcOrd="1" destOrd="0" presId="urn:microsoft.com/office/officeart/2005/8/layout/process1"/>
    <dgm:cxn modelId="{354F9648-27D0-4C6D-B1AD-F010124D0E8C}" type="presOf" srcId="{B94F77D7-2C4D-4541-9680-39B9AD73C60E}" destId="{FC32B06D-9980-4D69-BE67-B725A3A0F4B4}" srcOrd="0" destOrd="0" presId="urn:microsoft.com/office/officeart/2005/8/layout/process1"/>
    <dgm:cxn modelId="{BE434F71-A7A5-4563-BE6D-4ED6FA66567A}" type="presOf" srcId="{4B0B7F2D-94D5-4C84-B593-8364B0C3F894}" destId="{C3AA9193-93ED-45B5-AED4-AD8172384C45}" srcOrd="0" destOrd="0" presId="urn:microsoft.com/office/officeart/2005/8/layout/process1"/>
    <dgm:cxn modelId="{561E507A-0CBF-4529-BC49-8958216CE288}" type="presOf" srcId="{B0EAB7B8-8715-4DD1-9F48-3E72F694607B}" destId="{2B01FC5F-B701-4044-9430-10BC870CE0ED}" srcOrd="0" destOrd="0" presId="urn:microsoft.com/office/officeart/2005/8/layout/process1"/>
    <dgm:cxn modelId="{6F3BCC7A-22FA-4A13-A3D2-B2BA6816E05F}" srcId="{B0EAB7B8-8715-4DD1-9F48-3E72F694607B}" destId="{317D4F9D-E310-4400-9F9C-90D780C85A62}" srcOrd="3" destOrd="0" parTransId="{33DDED37-4AEE-4712-81BF-383505A38C7F}" sibTransId="{4B0B7F2D-94D5-4C84-B593-8364B0C3F894}"/>
    <dgm:cxn modelId="{BBE0C384-1659-4E52-AE2A-DE9610629749}" type="presOf" srcId="{4B0B7F2D-94D5-4C84-B593-8364B0C3F894}" destId="{B74841DC-402D-4D1F-9C00-51B32ED60EEB}" srcOrd="1" destOrd="0" presId="urn:microsoft.com/office/officeart/2005/8/layout/process1"/>
    <dgm:cxn modelId="{7C658089-3750-4A2A-8FCA-46AD2E9981BB}" type="presOf" srcId="{04B1FA0C-2628-49F5-A803-A603BA24CEF1}" destId="{299D99A8-0447-4299-8BD3-614440FA900B}" srcOrd="0" destOrd="0" presId="urn:microsoft.com/office/officeart/2005/8/layout/process1"/>
    <dgm:cxn modelId="{AEAE538F-08E2-4618-BD6A-29CA4F05966B}" type="presOf" srcId="{C8F91E12-4E9E-4BF6-BC94-768D1A50C5DF}" destId="{E6604B17-6325-49AF-810F-C3EB3CB835D9}" srcOrd="0" destOrd="0" presId="urn:microsoft.com/office/officeart/2005/8/layout/process1"/>
    <dgm:cxn modelId="{C571AC9A-1D34-4816-8824-D7B300C1DD7C}" type="presOf" srcId="{04B1FA0C-2628-49F5-A803-A603BA24CEF1}" destId="{96EC07F9-9FD7-43E6-9306-0B79BAF48905}" srcOrd="1" destOrd="0" presId="urn:microsoft.com/office/officeart/2005/8/layout/process1"/>
    <dgm:cxn modelId="{87611C9E-532D-47AF-8C64-E754B0D9612A}" type="presOf" srcId="{A75373FF-3576-49F9-9C09-33FCCDE6F93F}" destId="{689DF23D-DAB0-4455-A619-8441681FA9D4}" srcOrd="0" destOrd="0" presId="urn:microsoft.com/office/officeart/2005/8/layout/process1"/>
    <dgm:cxn modelId="{4C411CC2-E729-4333-9CCE-ECF6B2A1BA77}" type="presOf" srcId="{066C3C57-DCC8-40F2-924B-08D51064D514}" destId="{017784A5-D79D-4D33-9F13-1125640EBA61}" srcOrd="0" destOrd="0" presId="urn:microsoft.com/office/officeart/2005/8/layout/process1"/>
    <dgm:cxn modelId="{B89C7CC2-7CF2-4BCB-8162-227442EEE500}" srcId="{B0EAB7B8-8715-4DD1-9F48-3E72F694607B}" destId="{066C3C57-DCC8-40F2-924B-08D51064D514}" srcOrd="2" destOrd="0" parTransId="{03AF37B2-DD91-4246-BA92-D6284AD0360A}" sibTransId="{16E855F9-4711-4A52-AD9B-0B14A7CCA73E}"/>
    <dgm:cxn modelId="{8E6AC4C4-E615-4AD7-99F0-79F9846EBA0F}" type="presOf" srcId="{BEC522AD-CBCC-4478-B265-76A6555FEBE8}" destId="{BAAE0468-4963-4792-9F5E-366E2CDAEA29}" srcOrd="0" destOrd="0" presId="urn:microsoft.com/office/officeart/2005/8/layout/process1"/>
    <dgm:cxn modelId="{722110DF-2E0E-4904-BB9E-50C02CCDDC74}" srcId="{B0EAB7B8-8715-4DD1-9F48-3E72F694607B}" destId="{C8F91E12-4E9E-4BF6-BC94-768D1A50C5DF}" srcOrd="4" destOrd="0" parTransId="{841F9D71-4AC2-401C-809F-85CCE549CDBC}" sibTransId="{B94F77D7-2C4D-4541-9680-39B9AD73C60E}"/>
    <dgm:cxn modelId="{0BCAC7DF-B515-41C8-B79B-61242D196117}" type="presOf" srcId="{317D4F9D-E310-4400-9F9C-90D780C85A62}" destId="{594605AA-971F-4F0D-8C7F-A12FD0A05D61}" srcOrd="0" destOrd="0" presId="urn:microsoft.com/office/officeart/2005/8/layout/process1"/>
    <dgm:cxn modelId="{B24009EE-61EA-4924-888C-0F230F7A4103}" type="presOf" srcId="{A9542936-D700-4694-BD08-769DF4484BE1}" destId="{75EFDC79-E6F3-4D26-9049-66F29D0EB1D9}" srcOrd="0" destOrd="0" presId="urn:microsoft.com/office/officeart/2005/8/layout/process1"/>
    <dgm:cxn modelId="{F2ABDFFE-CEC0-435A-9492-350CC8C4D6C0}" srcId="{B0EAB7B8-8715-4DD1-9F48-3E72F694607B}" destId="{A9542936-D700-4694-BD08-769DF4484BE1}" srcOrd="0" destOrd="0" parTransId="{E2E521BC-3000-41B6-BABD-406F63BCAB83}" sibTransId="{BEC522AD-CBCC-4478-B265-76A6555FEBE8}"/>
    <dgm:cxn modelId="{6AA9BB58-7C34-497C-AFC7-912C9522B6CA}" type="presParOf" srcId="{2B01FC5F-B701-4044-9430-10BC870CE0ED}" destId="{75EFDC79-E6F3-4D26-9049-66F29D0EB1D9}" srcOrd="0" destOrd="0" presId="urn:microsoft.com/office/officeart/2005/8/layout/process1"/>
    <dgm:cxn modelId="{46AC5F5E-A3A1-4C51-9E98-A7EFACD4DF8D}" type="presParOf" srcId="{2B01FC5F-B701-4044-9430-10BC870CE0ED}" destId="{BAAE0468-4963-4792-9F5E-366E2CDAEA29}" srcOrd="1" destOrd="0" presId="urn:microsoft.com/office/officeart/2005/8/layout/process1"/>
    <dgm:cxn modelId="{D8FC771E-AA1F-42F7-B442-88E14A8D7D10}" type="presParOf" srcId="{BAAE0468-4963-4792-9F5E-366E2CDAEA29}" destId="{085B8C51-1A24-4605-AC94-C94785F9A5C7}" srcOrd="0" destOrd="0" presId="urn:microsoft.com/office/officeart/2005/8/layout/process1"/>
    <dgm:cxn modelId="{575648F1-AE37-4300-8832-6B7F98B175E0}" type="presParOf" srcId="{2B01FC5F-B701-4044-9430-10BC870CE0ED}" destId="{689DF23D-DAB0-4455-A619-8441681FA9D4}" srcOrd="2" destOrd="0" presId="urn:microsoft.com/office/officeart/2005/8/layout/process1"/>
    <dgm:cxn modelId="{8B9CA0EF-E47E-4193-86F2-A182728AF96D}" type="presParOf" srcId="{2B01FC5F-B701-4044-9430-10BC870CE0ED}" destId="{299D99A8-0447-4299-8BD3-614440FA900B}" srcOrd="3" destOrd="0" presId="urn:microsoft.com/office/officeart/2005/8/layout/process1"/>
    <dgm:cxn modelId="{9ED03A43-27FB-44FC-85A0-55176AAE210A}" type="presParOf" srcId="{299D99A8-0447-4299-8BD3-614440FA900B}" destId="{96EC07F9-9FD7-43E6-9306-0B79BAF48905}" srcOrd="0" destOrd="0" presId="urn:microsoft.com/office/officeart/2005/8/layout/process1"/>
    <dgm:cxn modelId="{B5500E45-13B1-42A9-8AE1-BC965B1ACE0A}" type="presParOf" srcId="{2B01FC5F-B701-4044-9430-10BC870CE0ED}" destId="{017784A5-D79D-4D33-9F13-1125640EBA61}" srcOrd="4" destOrd="0" presId="urn:microsoft.com/office/officeart/2005/8/layout/process1"/>
    <dgm:cxn modelId="{8539C71B-329E-4D01-B9FE-62CBB99CC57F}" type="presParOf" srcId="{2B01FC5F-B701-4044-9430-10BC870CE0ED}" destId="{9E7B72C9-FBE8-4629-9016-40E5351678EE}" srcOrd="5" destOrd="0" presId="urn:microsoft.com/office/officeart/2005/8/layout/process1"/>
    <dgm:cxn modelId="{685B4303-0F1E-49BE-A9D0-7670C4AADB73}" type="presParOf" srcId="{9E7B72C9-FBE8-4629-9016-40E5351678EE}" destId="{14CAB970-691C-4E13-9881-9193C1CC234B}" srcOrd="0" destOrd="0" presId="urn:microsoft.com/office/officeart/2005/8/layout/process1"/>
    <dgm:cxn modelId="{E36D8B3C-DEE8-46F4-8703-C80DB3434C2E}" type="presParOf" srcId="{2B01FC5F-B701-4044-9430-10BC870CE0ED}" destId="{594605AA-971F-4F0D-8C7F-A12FD0A05D61}" srcOrd="6" destOrd="0" presId="urn:microsoft.com/office/officeart/2005/8/layout/process1"/>
    <dgm:cxn modelId="{465462A5-6F55-4141-80A7-55D5C06FC251}" type="presParOf" srcId="{2B01FC5F-B701-4044-9430-10BC870CE0ED}" destId="{C3AA9193-93ED-45B5-AED4-AD8172384C45}" srcOrd="7" destOrd="0" presId="urn:microsoft.com/office/officeart/2005/8/layout/process1"/>
    <dgm:cxn modelId="{CEBB3A16-88F7-4D5A-B30A-D19CDA0D769E}" type="presParOf" srcId="{C3AA9193-93ED-45B5-AED4-AD8172384C45}" destId="{B74841DC-402D-4D1F-9C00-51B32ED60EEB}" srcOrd="0" destOrd="0" presId="urn:microsoft.com/office/officeart/2005/8/layout/process1"/>
    <dgm:cxn modelId="{8D118442-85C0-4F87-8E16-607C717A0B3C}" type="presParOf" srcId="{2B01FC5F-B701-4044-9430-10BC870CE0ED}" destId="{E6604B17-6325-49AF-810F-C3EB3CB835D9}" srcOrd="8" destOrd="0" presId="urn:microsoft.com/office/officeart/2005/8/layout/process1"/>
    <dgm:cxn modelId="{A99963FD-C707-4A8A-8CEA-0E05F3730CC3}" type="presParOf" srcId="{2B01FC5F-B701-4044-9430-10BC870CE0ED}" destId="{FC32B06D-9980-4D69-BE67-B725A3A0F4B4}" srcOrd="9" destOrd="0" presId="urn:microsoft.com/office/officeart/2005/8/layout/process1"/>
    <dgm:cxn modelId="{2BDD33A4-F1A3-45A7-A80C-6F95FBD4F2DE}" type="presParOf" srcId="{FC32B06D-9980-4D69-BE67-B725A3A0F4B4}" destId="{33C78B07-F30B-42B6-B41A-77302701C786}" srcOrd="0" destOrd="0" presId="urn:microsoft.com/office/officeart/2005/8/layout/process1"/>
    <dgm:cxn modelId="{0C9453AA-F2F9-4056-AABE-3CEDCDA7C1D8}" type="presParOf" srcId="{2B01FC5F-B701-4044-9430-10BC870CE0ED}" destId="{F6FB6C8A-33C9-4530-AF48-0776147638D5}"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0EAB7B8-8715-4DD1-9F48-3E72F694607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A9542936-D700-4694-BD08-769DF4484BE1}">
      <dgm:prSet/>
      <dgm:spPr/>
      <dgm:t>
        <a:bodyPr/>
        <a:lstStyle/>
        <a:p>
          <a:pPr>
            <a:buNone/>
          </a:pPr>
          <a:r>
            <a:rPr lang="en-GB" dirty="0"/>
            <a:t>Review the keywords from all five articles</a:t>
          </a:r>
          <a:endParaRPr lang="en-GB" dirty="0">
            <a:latin typeface="Aptos" panose="020B0004020202020204" pitchFamily="34" charset="0"/>
          </a:endParaRPr>
        </a:p>
      </dgm:t>
    </dgm:pt>
    <dgm:pt modelId="{E2E521BC-3000-41B6-BABD-406F63BCAB83}" type="parTrans" cxnId="{F2ABDFFE-CEC0-435A-9492-350CC8C4D6C0}">
      <dgm:prSet/>
      <dgm:spPr/>
      <dgm:t>
        <a:bodyPr/>
        <a:lstStyle/>
        <a:p>
          <a:endParaRPr lang="en-GB">
            <a:latin typeface="Aptos" panose="020B0004020202020204" pitchFamily="34" charset="0"/>
          </a:endParaRPr>
        </a:p>
      </dgm:t>
    </dgm:pt>
    <dgm:pt modelId="{BEC522AD-CBCC-4478-B265-76A6555FEBE8}" type="sibTrans" cxnId="{F2ABDFFE-CEC0-435A-9492-350CC8C4D6C0}">
      <dgm:prSet/>
      <dgm:spPr/>
      <dgm:t>
        <a:bodyPr/>
        <a:lstStyle/>
        <a:p>
          <a:endParaRPr lang="en-GB">
            <a:latin typeface="Aptos" panose="020B0004020202020204" pitchFamily="34" charset="0"/>
          </a:endParaRPr>
        </a:p>
      </dgm:t>
    </dgm:pt>
    <dgm:pt modelId="{A75373FF-3576-49F9-9C09-33FCCDE6F93F}">
      <dgm:prSet/>
      <dgm:spPr/>
      <dgm:t>
        <a:bodyPr/>
        <a:lstStyle/>
        <a:p>
          <a:pPr>
            <a:buNone/>
          </a:pPr>
          <a:r>
            <a:rPr lang="en-GB" b="1" dirty="0"/>
            <a:t>Identify keywords or ideas that appear more than once</a:t>
          </a:r>
          <a:endParaRPr lang="en-GB" b="0" dirty="0">
            <a:latin typeface="Aptos" panose="020B0004020202020204" pitchFamily="34" charset="0"/>
          </a:endParaRPr>
        </a:p>
      </dgm:t>
    </dgm:pt>
    <dgm:pt modelId="{A208CFCC-144A-4EAC-96EC-1A5F9B53E232}" type="parTrans" cxnId="{471B7426-78A9-4CA7-A2D3-C5247B7F75E7}">
      <dgm:prSet/>
      <dgm:spPr/>
      <dgm:t>
        <a:bodyPr/>
        <a:lstStyle/>
        <a:p>
          <a:endParaRPr lang="en-GB">
            <a:latin typeface="Aptos" panose="020B0004020202020204" pitchFamily="34" charset="0"/>
          </a:endParaRPr>
        </a:p>
      </dgm:t>
    </dgm:pt>
    <dgm:pt modelId="{04B1FA0C-2628-49F5-A803-A603BA24CEF1}" type="sibTrans" cxnId="{471B7426-78A9-4CA7-A2D3-C5247B7F75E7}">
      <dgm:prSet/>
      <dgm:spPr/>
      <dgm:t>
        <a:bodyPr/>
        <a:lstStyle/>
        <a:p>
          <a:endParaRPr lang="en-GB">
            <a:latin typeface="Aptos" panose="020B0004020202020204" pitchFamily="34" charset="0"/>
          </a:endParaRPr>
        </a:p>
      </dgm:t>
    </dgm:pt>
    <dgm:pt modelId="{066C3C57-DCC8-40F2-924B-08D51064D514}">
      <dgm:prSet/>
      <dgm:spPr/>
      <dgm:t>
        <a:bodyPr/>
        <a:lstStyle/>
        <a:p>
          <a:pPr>
            <a:buNone/>
          </a:pPr>
          <a:r>
            <a:rPr lang="en-GB" dirty="0"/>
            <a:t>Group together keywords with similar meanings</a:t>
          </a:r>
          <a:endParaRPr lang="en-GB" b="0" dirty="0">
            <a:latin typeface="Aptos" panose="020B0004020202020204" pitchFamily="34" charset="0"/>
          </a:endParaRPr>
        </a:p>
      </dgm:t>
    </dgm:pt>
    <dgm:pt modelId="{03AF37B2-DD91-4246-BA92-D6284AD0360A}" type="parTrans" cxnId="{B89C7CC2-7CF2-4BCB-8162-227442EEE500}">
      <dgm:prSet/>
      <dgm:spPr/>
      <dgm:t>
        <a:bodyPr/>
        <a:lstStyle/>
        <a:p>
          <a:endParaRPr lang="en-GB">
            <a:latin typeface="Aptos" panose="020B0004020202020204" pitchFamily="34" charset="0"/>
          </a:endParaRPr>
        </a:p>
      </dgm:t>
    </dgm:pt>
    <dgm:pt modelId="{16E855F9-4711-4A52-AD9B-0B14A7CCA73E}" type="sibTrans" cxnId="{B89C7CC2-7CF2-4BCB-8162-227442EEE500}">
      <dgm:prSet/>
      <dgm:spPr/>
      <dgm:t>
        <a:bodyPr/>
        <a:lstStyle/>
        <a:p>
          <a:endParaRPr lang="en-GB">
            <a:latin typeface="Aptos" panose="020B0004020202020204" pitchFamily="34" charset="0"/>
          </a:endParaRPr>
        </a:p>
      </dgm:t>
    </dgm:pt>
    <dgm:pt modelId="{C8F91E12-4E9E-4BF6-BC94-768D1A50C5DF}">
      <dgm:prSet/>
      <dgm:spPr/>
      <dgm:t>
        <a:bodyPr/>
        <a:lstStyle/>
        <a:p>
          <a:r>
            <a:rPr lang="en-GB" dirty="0"/>
            <a:t>Give each group a clear possible theme</a:t>
          </a:r>
          <a:r>
            <a:rPr lang="en-GB" dirty="0">
              <a:latin typeface="Aptos" panose="020B0004020202020204" pitchFamily="34" charset="0"/>
            </a:rPr>
            <a:t>.</a:t>
          </a:r>
          <a:endParaRPr lang="en-GB" b="0" dirty="0">
            <a:latin typeface="Aptos" panose="020B0004020202020204" pitchFamily="34" charset="0"/>
          </a:endParaRPr>
        </a:p>
      </dgm:t>
    </dgm:pt>
    <dgm:pt modelId="{841F9D71-4AC2-401C-809F-85CCE549CDBC}" type="parTrans" cxnId="{722110DF-2E0E-4904-BB9E-50C02CCDDC74}">
      <dgm:prSet/>
      <dgm:spPr/>
      <dgm:t>
        <a:bodyPr/>
        <a:lstStyle/>
        <a:p>
          <a:endParaRPr lang="en-GB">
            <a:latin typeface="Aptos" panose="020B0004020202020204" pitchFamily="34" charset="0"/>
          </a:endParaRPr>
        </a:p>
      </dgm:t>
    </dgm:pt>
    <dgm:pt modelId="{B94F77D7-2C4D-4541-9680-39B9AD73C60E}" type="sibTrans" cxnId="{722110DF-2E0E-4904-BB9E-50C02CCDDC74}">
      <dgm:prSet/>
      <dgm:spPr/>
      <dgm:t>
        <a:bodyPr/>
        <a:lstStyle/>
        <a:p>
          <a:endParaRPr lang="en-GB">
            <a:latin typeface="Aptos" panose="020B0004020202020204" pitchFamily="34" charset="0"/>
          </a:endParaRPr>
        </a:p>
      </dgm:t>
    </dgm:pt>
    <dgm:pt modelId="{29415E47-2395-412A-92D5-2D89629FDAD6}">
      <dgm:prSet/>
      <dgm:spPr/>
      <dgm:t>
        <a:bodyPr/>
        <a:lstStyle/>
        <a:p>
          <a:r>
            <a:rPr lang="en-GB" dirty="0"/>
            <a:t>Check that each theme links to your research question, aim and objectives</a:t>
          </a:r>
          <a:r>
            <a:rPr lang="en-GB" dirty="0">
              <a:latin typeface="Aptos" panose="020B0004020202020204" pitchFamily="34" charset="0"/>
            </a:rPr>
            <a:t>. </a:t>
          </a:r>
        </a:p>
      </dgm:t>
    </dgm:pt>
    <dgm:pt modelId="{E7A7D690-1D32-4C24-8815-8BA5D16FAB5D}" type="parTrans" cxnId="{4D9EE03C-4AB0-4914-B0A6-A21F40F8F4EB}">
      <dgm:prSet/>
      <dgm:spPr/>
      <dgm:t>
        <a:bodyPr/>
        <a:lstStyle/>
        <a:p>
          <a:endParaRPr lang="en-GB">
            <a:latin typeface="Aptos" panose="020B0004020202020204" pitchFamily="34" charset="0"/>
          </a:endParaRPr>
        </a:p>
      </dgm:t>
    </dgm:pt>
    <dgm:pt modelId="{57F605F1-86F5-4C75-A804-5ABEE35ED0BE}" type="sibTrans" cxnId="{4D9EE03C-4AB0-4914-B0A6-A21F40F8F4EB}">
      <dgm:prSet/>
      <dgm:spPr/>
      <dgm:t>
        <a:bodyPr/>
        <a:lstStyle/>
        <a:p>
          <a:endParaRPr lang="en-GB">
            <a:latin typeface="Aptos" panose="020B0004020202020204" pitchFamily="34" charset="0"/>
          </a:endParaRPr>
        </a:p>
      </dgm:t>
    </dgm:pt>
    <dgm:pt modelId="{317D4F9D-E310-4400-9F9C-90D780C85A62}">
      <dgm:prSet phldrT="[Text]"/>
      <dgm:spPr/>
      <dgm:t>
        <a:bodyPr/>
        <a:lstStyle/>
        <a:p>
          <a:pPr>
            <a:buNone/>
          </a:pPr>
          <a:r>
            <a:rPr lang="en-GB" dirty="0"/>
            <a:t>Record the number of articles in which each idea appears</a:t>
          </a:r>
          <a:endParaRPr lang="en-GB" dirty="0">
            <a:latin typeface="Aptos" panose="020B0004020202020204" pitchFamily="34" charset="0"/>
          </a:endParaRPr>
        </a:p>
      </dgm:t>
    </dgm:pt>
    <dgm:pt modelId="{33DDED37-4AEE-4712-81BF-383505A38C7F}" type="parTrans" cxnId="{6F3BCC7A-22FA-4A13-A3D2-B2BA6816E05F}">
      <dgm:prSet/>
      <dgm:spPr/>
      <dgm:t>
        <a:bodyPr/>
        <a:lstStyle/>
        <a:p>
          <a:endParaRPr lang="en-GB"/>
        </a:p>
      </dgm:t>
    </dgm:pt>
    <dgm:pt modelId="{4B0B7F2D-94D5-4C84-B593-8364B0C3F894}" type="sibTrans" cxnId="{6F3BCC7A-22FA-4A13-A3D2-B2BA6816E05F}">
      <dgm:prSet/>
      <dgm:spPr/>
      <dgm:t>
        <a:bodyPr/>
        <a:lstStyle/>
        <a:p>
          <a:endParaRPr lang="en-GB"/>
        </a:p>
      </dgm:t>
    </dgm:pt>
    <dgm:pt modelId="{2B01FC5F-B701-4044-9430-10BC870CE0ED}" type="pres">
      <dgm:prSet presAssocID="{B0EAB7B8-8715-4DD1-9F48-3E72F694607B}" presName="Name0" presStyleCnt="0">
        <dgm:presLayoutVars>
          <dgm:dir/>
          <dgm:resizeHandles val="exact"/>
        </dgm:presLayoutVars>
      </dgm:prSet>
      <dgm:spPr/>
    </dgm:pt>
    <dgm:pt modelId="{75EFDC79-E6F3-4D26-9049-66F29D0EB1D9}" type="pres">
      <dgm:prSet presAssocID="{A9542936-D700-4694-BD08-769DF4484BE1}" presName="node" presStyleLbl="node1" presStyleIdx="0" presStyleCnt="6">
        <dgm:presLayoutVars>
          <dgm:bulletEnabled val="1"/>
        </dgm:presLayoutVars>
      </dgm:prSet>
      <dgm:spPr/>
    </dgm:pt>
    <dgm:pt modelId="{BAAE0468-4963-4792-9F5E-366E2CDAEA29}" type="pres">
      <dgm:prSet presAssocID="{BEC522AD-CBCC-4478-B265-76A6555FEBE8}" presName="sibTrans" presStyleLbl="sibTrans2D1" presStyleIdx="0" presStyleCnt="5"/>
      <dgm:spPr/>
    </dgm:pt>
    <dgm:pt modelId="{085B8C51-1A24-4605-AC94-C94785F9A5C7}" type="pres">
      <dgm:prSet presAssocID="{BEC522AD-CBCC-4478-B265-76A6555FEBE8}" presName="connectorText" presStyleLbl="sibTrans2D1" presStyleIdx="0" presStyleCnt="5"/>
      <dgm:spPr/>
    </dgm:pt>
    <dgm:pt modelId="{689DF23D-DAB0-4455-A619-8441681FA9D4}" type="pres">
      <dgm:prSet presAssocID="{A75373FF-3576-49F9-9C09-33FCCDE6F93F}" presName="node" presStyleLbl="node1" presStyleIdx="1" presStyleCnt="6">
        <dgm:presLayoutVars>
          <dgm:bulletEnabled val="1"/>
        </dgm:presLayoutVars>
      </dgm:prSet>
      <dgm:spPr/>
    </dgm:pt>
    <dgm:pt modelId="{299D99A8-0447-4299-8BD3-614440FA900B}" type="pres">
      <dgm:prSet presAssocID="{04B1FA0C-2628-49F5-A803-A603BA24CEF1}" presName="sibTrans" presStyleLbl="sibTrans2D1" presStyleIdx="1" presStyleCnt="5"/>
      <dgm:spPr/>
    </dgm:pt>
    <dgm:pt modelId="{96EC07F9-9FD7-43E6-9306-0B79BAF48905}" type="pres">
      <dgm:prSet presAssocID="{04B1FA0C-2628-49F5-A803-A603BA24CEF1}" presName="connectorText" presStyleLbl="sibTrans2D1" presStyleIdx="1" presStyleCnt="5"/>
      <dgm:spPr/>
    </dgm:pt>
    <dgm:pt modelId="{017784A5-D79D-4D33-9F13-1125640EBA61}" type="pres">
      <dgm:prSet presAssocID="{066C3C57-DCC8-40F2-924B-08D51064D514}" presName="node" presStyleLbl="node1" presStyleIdx="2" presStyleCnt="6" custLinFactNeighborY="0">
        <dgm:presLayoutVars>
          <dgm:bulletEnabled val="1"/>
        </dgm:presLayoutVars>
      </dgm:prSet>
      <dgm:spPr/>
    </dgm:pt>
    <dgm:pt modelId="{9E7B72C9-FBE8-4629-9016-40E5351678EE}" type="pres">
      <dgm:prSet presAssocID="{16E855F9-4711-4A52-AD9B-0B14A7CCA73E}" presName="sibTrans" presStyleLbl="sibTrans2D1" presStyleIdx="2" presStyleCnt="5"/>
      <dgm:spPr/>
    </dgm:pt>
    <dgm:pt modelId="{14CAB970-691C-4E13-9881-9193C1CC234B}" type="pres">
      <dgm:prSet presAssocID="{16E855F9-4711-4A52-AD9B-0B14A7CCA73E}" presName="connectorText" presStyleLbl="sibTrans2D1" presStyleIdx="2" presStyleCnt="5"/>
      <dgm:spPr/>
    </dgm:pt>
    <dgm:pt modelId="{594605AA-971F-4F0D-8C7F-A12FD0A05D61}" type="pres">
      <dgm:prSet presAssocID="{317D4F9D-E310-4400-9F9C-90D780C85A62}" presName="node" presStyleLbl="node1" presStyleIdx="3" presStyleCnt="6">
        <dgm:presLayoutVars>
          <dgm:bulletEnabled val="1"/>
        </dgm:presLayoutVars>
      </dgm:prSet>
      <dgm:spPr/>
    </dgm:pt>
    <dgm:pt modelId="{C3AA9193-93ED-45B5-AED4-AD8172384C45}" type="pres">
      <dgm:prSet presAssocID="{4B0B7F2D-94D5-4C84-B593-8364B0C3F894}" presName="sibTrans" presStyleLbl="sibTrans2D1" presStyleIdx="3" presStyleCnt="5"/>
      <dgm:spPr/>
    </dgm:pt>
    <dgm:pt modelId="{B74841DC-402D-4D1F-9C00-51B32ED60EEB}" type="pres">
      <dgm:prSet presAssocID="{4B0B7F2D-94D5-4C84-B593-8364B0C3F894}" presName="connectorText" presStyleLbl="sibTrans2D1" presStyleIdx="3" presStyleCnt="5"/>
      <dgm:spPr/>
    </dgm:pt>
    <dgm:pt modelId="{E6604B17-6325-49AF-810F-C3EB3CB835D9}" type="pres">
      <dgm:prSet presAssocID="{C8F91E12-4E9E-4BF6-BC94-768D1A50C5DF}" presName="node" presStyleLbl="node1" presStyleIdx="4" presStyleCnt="6">
        <dgm:presLayoutVars>
          <dgm:bulletEnabled val="1"/>
        </dgm:presLayoutVars>
      </dgm:prSet>
      <dgm:spPr/>
    </dgm:pt>
    <dgm:pt modelId="{FC32B06D-9980-4D69-BE67-B725A3A0F4B4}" type="pres">
      <dgm:prSet presAssocID="{B94F77D7-2C4D-4541-9680-39B9AD73C60E}" presName="sibTrans" presStyleLbl="sibTrans2D1" presStyleIdx="4" presStyleCnt="5"/>
      <dgm:spPr/>
    </dgm:pt>
    <dgm:pt modelId="{33C78B07-F30B-42B6-B41A-77302701C786}" type="pres">
      <dgm:prSet presAssocID="{B94F77D7-2C4D-4541-9680-39B9AD73C60E}" presName="connectorText" presStyleLbl="sibTrans2D1" presStyleIdx="4" presStyleCnt="5"/>
      <dgm:spPr/>
    </dgm:pt>
    <dgm:pt modelId="{F6FB6C8A-33C9-4530-AF48-0776147638D5}" type="pres">
      <dgm:prSet presAssocID="{29415E47-2395-412A-92D5-2D89629FDAD6}" presName="node" presStyleLbl="node1" presStyleIdx="5" presStyleCnt="6" custLinFactNeighborX="806" custLinFactNeighborY="-3688">
        <dgm:presLayoutVars>
          <dgm:bulletEnabled val="1"/>
        </dgm:presLayoutVars>
      </dgm:prSet>
      <dgm:spPr/>
    </dgm:pt>
  </dgm:ptLst>
  <dgm:cxnLst>
    <dgm:cxn modelId="{5E1B201D-6506-48D7-9AB0-BF10D2E45578}" type="presOf" srcId="{16E855F9-4711-4A52-AD9B-0B14A7CCA73E}" destId="{14CAB970-691C-4E13-9881-9193C1CC234B}" srcOrd="1" destOrd="0" presId="urn:microsoft.com/office/officeart/2005/8/layout/process1"/>
    <dgm:cxn modelId="{341C221E-513A-43FC-A0AE-E0C96566511D}" type="presOf" srcId="{29415E47-2395-412A-92D5-2D89629FDAD6}" destId="{F6FB6C8A-33C9-4530-AF48-0776147638D5}" srcOrd="0" destOrd="0" presId="urn:microsoft.com/office/officeart/2005/8/layout/process1"/>
    <dgm:cxn modelId="{471B7426-78A9-4CA7-A2D3-C5247B7F75E7}" srcId="{B0EAB7B8-8715-4DD1-9F48-3E72F694607B}" destId="{A75373FF-3576-49F9-9C09-33FCCDE6F93F}" srcOrd="1" destOrd="0" parTransId="{A208CFCC-144A-4EAC-96EC-1A5F9B53E232}" sibTransId="{04B1FA0C-2628-49F5-A803-A603BA24CEF1}"/>
    <dgm:cxn modelId="{279B672C-0652-4300-81FF-39E573C1DB75}" type="presOf" srcId="{16E855F9-4711-4A52-AD9B-0B14A7CCA73E}" destId="{9E7B72C9-FBE8-4629-9016-40E5351678EE}" srcOrd="0" destOrd="0" presId="urn:microsoft.com/office/officeart/2005/8/layout/process1"/>
    <dgm:cxn modelId="{F1763E3C-E855-4C8A-A665-7B3B4200C473}" type="presOf" srcId="{B94F77D7-2C4D-4541-9680-39B9AD73C60E}" destId="{33C78B07-F30B-42B6-B41A-77302701C786}" srcOrd="1" destOrd="0" presId="urn:microsoft.com/office/officeart/2005/8/layout/process1"/>
    <dgm:cxn modelId="{4D9EE03C-4AB0-4914-B0A6-A21F40F8F4EB}" srcId="{B0EAB7B8-8715-4DD1-9F48-3E72F694607B}" destId="{29415E47-2395-412A-92D5-2D89629FDAD6}" srcOrd="5" destOrd="0" parTransId="{E7A7D690-1D32-4C24-8815-8BA5D16FAB5D}" sibTransId="{57F605F1-86F5-4C75-A804-5ABEE35ED0BE}"/>
    <dgm:cxn modelId="{D575FA43-9DF2-4741-85C2-3B2B53499997}" type="presOf" srcId="{BEC522AD-CBCC-4478-B265-76A6555FEBE8}" destId="{085B8C51-1A24-4605-AC94-C94785F9A5C7}" srcOrd="1" destOrd="0" presId="urn:microsoft.com/office/officeart/2005/8/layout/process1"/>
    <dgm:cxn modelId="{354F9648-27D0-4C6D-B1AD-F010124D0E8C}" type="presOf" srcId="{B94F77D7-2C4D-4541-9680-39B9AD73C60E}" destId="{FC32B06D-9980-4D69-BE67-B725A3A0F4B4}" srcOrd="0" destOrd="0" presId="urn:microsoft.com/office/officeart/2005/8/layout/process1"/>
    <dgm:cxn modelId="{BE434F71-A7A5-4563-BE6D-4ED6FA66567A}" type="presOf" srcId="{4B0B7F2D-94D5-4C84-B593-8364B0C3F894}" destId="{C3AA9193-93ED-45B5-AED4-AD8172384C45}" srcOrd="0" destOrd="0" presId="urn:microsoft.com/office/officeart/2005/8/layout/process1"/>
    <dgm:cxn modelId="{561E507A-0CBF-4529-BC49-8958216CE288}" type="presOf" srcId="{B0EAB7B8-8715-4DD1-9F48-3E72F694607B}" destId="{2B01FC5F-B701-4044-9430-10BC870CE0ED}" srcOrd="0" destOrd="0" presId="urn:microsoft.com/office/officeart/2005/8/layout/process1"/>
    <dgm:cxn modelId="{6F3BCC7A-22FA-4A13-A3D2-B2BA6816E05F}" srcId="{B0EAB7B8-8715-4DD1-9F48-3E72F694607B}" destId="{317D4F9D-E310-4400-9F9C-90D780C85A62}" srcOrd="3" destOrd="0" parTransId="{33DDED37-4AEE-4712-81BF-383505A38C7F}" sibTransId="{4B0B7F2D-94D5-4C84-B593-8364B0C3F894}"/>
    <dgm:cxn modelId="{BBE0C384-1659-4E52-AE2A-DE9610629749}" type="presOf" srcId="{4B0B7F2D-94D5-4C84-B593-8364B0C3F894}" destId="{B74841DC-402D-4D1F-9C00-51B32ED60EEB}" srcOrd="1" destOrd="0" presId="urn:microsoft.com/office/officeart/2005/8/layout/process1"/>
    <dgm:cxn modelId="{7C658089-3750-4A2A-8FCA-46AD2E9981BB}" type="presOf" srcId="{04B1FA0C-2628-49F5-A803-A603BA24CEF1}" destId="{299D99A8-0447-4299-8BD3-614440FA900B}" srcOrd="0" destOrd="0" presId="urn:microsoft.com/office/officeart/2005/8/layout/process1"/>
    <dgm:cxn modelId="{AEAE538F-08E2-4618-BD6A-29CA4F05966B}" type="presOf" srcId="{C8F91E12-4E9E-4BF6-BC94-768D1A50C5DF}" destId="{E6604B17-6325-49AF-810F-C3EB3CB835D9}" srcOrd="0" destOrd="0" presId="urn:microsoft.com/office/officeart/2005/8/layout/process1"/>
    <dgm:cxn modelId="{C571AC9A-1D34-4816-8824-D7B300C1DD7C}" type="presOf" srcId="{04B1FA0C-2628-49F5-A803-A603BA24CEF1}" destId="{96EC07F9-9FD7-43E6-9306-0B79BAF48905}" srcOrd="1" destOrd="0" presId="urn:microsoft.com/office/officeart/2005/8/layout/process1"/>
    <dgm:cxn modelId="{87611C9E-532D-47AF-8C64-E754B0D9612A}" type="presOf" srcId="{A75373FF-3576-49F9-9C09-33FCCDE6F93F}" destId="{689DF23D-DAB0-4455-A619-8441681FA9D4}" srcOrd="0" destOrd="0" presId="urn:microsoft.com/office/officeart/2005/8/layout/process1"/>
    <dgm:cxn modelId="{4C411CC2-E729-4333-9CCE-ECF6B2A1BA77}" type="presOf" srcId="{066C3C57-DCC8-40F2-924B-08D51064D514}" destId="{017784A5-D79D-4D33-9F13-1125640EBA61}" srcOrd="0" destOrd="0" presId="urn:microsoft.com/office/officeart/2005/8/layout/process1"/>
    <dgm:cxn modelId="{B89C7CC2-7CF2-4BCB-8162-227442EEE500}" srcId="{B0EAB7B8-8715-4DD1-9F48-3E72F694607B}" destId="{066C3C57-DCC8-40F2-924B-08D51064D514}" srcOrd="2" destOrd="0" parTransId="{03AF37B2-DD91-4246-BA92-D6284AD0360A}" sibTransId="{16E855F9-4711-4A52-AD9B-0B14A7CCA73E}"/>
    <dgm:cxn modelId="{8E6AC4C4-E615-4AD7-99F0-79F9846EBA0F}" type="presOf" srcId="{BEC522AD-CBCC-4478-B265-76A6555FEBE8}" destId="{BAAE0468-4963-4792-9F5E-366E2CDAEA29}" srcOrd="0" destOrd="0" presId="urn:microsoft.com/office/officeart/2005/8/layout/process1"/>
    <dgm:cxn modelId="{722110DF-2E0E-4904-BB9E-50C02CCDDC74}" srcId="{B0EAB7B8-8715-4DD1-9F48-3E72F694607B}" destId="{C8F91E12-4E9E-4BF6-BC94-768D1A50C5DF}" srcOrd="4" destOrd="0" parTransId="{841F9D71-4AC2-401C-809F-85CCE549CDBC}" sibTransId="{B94F77D7-2C4D-4541-9680-39B9AD73C60E}"/>
    <dgm:cxn modelId="{0BCAC7DF-B515-41C8-B79B-61242D196117}" type="presOf" srcId="{317D4F9D-E310-4400-9F9C-90D780C85A62}" destId="{594605AA-971F-4F0D-8C7F-A12FD0A05D61}" srcOrd="0" destOrd="0" presId="urn:microsoft.com/office/officeart/2005/8/layout/process1"/>
    <dgm:cxn modelId="{B24009EE-61EA-4924-888C-0F230F7A4103}" type="presOf" srcId="{A9542936-D700-4694-BD08-769DF4484BE1}" destId="{75EFDC79-E6F3-4D26-9049-66F29D0EB1D9}" srcOrd="0" destOrd="0" presId="urn:microsoft.com/office/officeart/2005/8/layout/process1"/>
    <dgm:cxn modelId="{F2ABDFFE-CEC0-435A-9492-350CC8C4D6C0}" srcId="{B0EAB7B8-8715-4DD1-9F48-3E72F694607B}" destId="{A9542936-D700-4694-BD08-769DF4484BE1}" srcOrd="0" destOrd="0" parTransId="{E2E521BC-3000-41B6-BABD-406F63BCAB83}" sibTransId="{BEC522AD-CBCC-4478-B265-76A6555FEBE8}"/>
    <dgm:cxn modelId="{6AA9BB58-7C34-497C-AFC7-912C9522B6CA}" type="presParOf" srcId="{2B01FC5F-B701-4044-9430-10BC870CE0ED}" destId="{75EFDC79-E6F3-4D26-9049-66F29D0EB1D9}" srcOrd="0" destOrd="0" presId="urn:microsoft.com/office/officeart/2005/8/layout/process1"/>
    <dgm:cxn modelId="{46AC5F5E-A3A1-4C51-9E98-A7EFACD4DF8D}" type="presParOf" srcId="{2B01FC5F-B701-4044-9430-10BC870CE0ED}" destId="{BAAE0468-4963-4792-9F5E-366E2CDAEA29}" srcOrd="1" destOrd="0" presId="urn:microsoft.com/office/officeart/2005/8/layout/process1"/>
    <dgm:cxn modelId="{D8FC771E-AA1F-42F7-B442-88E14A8D7D10}" type="presParOf" srcId="{BAAE0468-4963-4792-9F5E-366E2CDAEA29}" destId="{085B8C51-1A24-4605-AC94-C94785F9A5C7}" srcOrd="0" destOrd="0" presId="urn:microsoft.com/office/officeart/2005/8/layout/process1"/>
    <dgm:cxn modelId="{575648F1-AE37-4300-8832-6B7F98B175E0}" type="presParOf" srcId="{2B01FC5F-B701-4044-9430-10BC870CE0ED}" destId="{689DF23D-DAB0-4455-A619-8441681FA9D4}" srcOrd="2" destOrd="0" presId="urn:microsoft.com/office/officeart/2005/8/layout/process1"/>
    <dgm:cxn modelId="{8B9CA0EF-E47E-4193-86F2-A182728AF96D}" type="presParOf" srcId="{2B01FC5F-B701-4044-9430-10BC870CE0ED}" destId="{299D99A8-0447-4299-8BD3-614440FA900B}" srcOrd="3" destOrd="0" presId="urn:microsoft.com/office/officeart/2005/8/layout/process1"/>
    <dgm:cxn modelId="{9ED03A43-27FB-44FC-85A0-55176AAE210A}" type="presParOf" srcId="{299D99A8-0447-4299-8BD3-614440FA900B}" destId="{96EC07F9-9FD7-43E6-9306-0B79BAF48905}" srcOrd="0" destOrd="0" presId="urn:microsoft.com/office/officeart/2005/8/layout/process1"/>
    <dgm:cxn modelId="{B5500E45-13B1-42A9-8AE1-BC965B1ACE0A}" type="presParOf" srcId="{2B01FC5F-B701-4044-9430-10BC870CE0ED}" destId="{017784A5-D79D-4D33-9F13-1125640EBA61}" srcOrd="4" destOrd="0" presId="urn:microsoft.com/office/officeart/2005/8/layout/process1"/>
    <dgm:cxn modelId="{8539C71B-329E-4D01-B9FE-62CBB99CC57F}" type="presParOf" srcId="{2B01FC5F-B701-4044-9430-10BC870CE0ED}" destId="{9E7B72C9-FBE8-4629-9016-40E5351678EE}" srcOrd="5" destOrd="0" presId="urn:microsoft.com/office/officeart/2005/8/layout/process1"/>
    <dgm:cxn modelId="{685B4303-0F1E-49BE-A9D0-7670C4AADB73}" type="presParOf" srcId="{9E7B72C9-FBE8-4629-9016-40E5351678EE}" destId="{14CAB970-691C-4E13-9881-9193C1CC234B}" srcOrd="0" destOrd="0" presId="urn:microsoft.com/office/officeart/2005/8/layout/process1"/>
    <dgm:cxn modelId="{E36D8B3C-DEE8-46F4-8703-C80DB3434C2E}" type="presParOf" srcId="{2B01FC5F-B701-4044-9430-10BC870CE0ED}" destId="{594605AA-971F-4F0D-8C7F-A12FD0A05D61}" srcOrd="6" destOrd="0" presId="urn:microsoft.com/office/officeart/2005/8/layout/process1"/>
    <dgm:cxn modelId="{465462A5-6F55-4141-80A7-55D5C06FC251}" type="presParOf" srcId="{2B01FC5F-B701-4044-9430-10BC870CE0ED}" destId="{C3AA9193-93ED-45B5-AED4-AD8172384C45}" srcOrd="7" destOrd="0" presId="urn:microsoft.com/office/officeart/2005/8/layout/process1"/>
    <dgm:cxn modelId="{CEBB3A16-88F7-4D5A-B30A-D19CDA0D769E}" type="presParOf" srcId="{C3AA9193-93ED-45B5-AED4-AD8172384C45}" destId="{B74841DC-402D-4D1F-9C00-51B32ED60EEB}" srcOrd="0" destOrd="0" presId="urn:microsoft.com/office/officeart/2005/8/layout/process1"/>
    <dgm:cxn modelId="{8D118442-85C0-4F87-8E16-607C717A0B3C}" type="presParOf" srcId="{2B01FC5F-B701-4044-9430-10BC870CE0ED}" destId="{E6604B17-6325-49AF-810F-C3EB3CB835D9}" srcOrd="8" destOrd="0" presId="urn:microsoft.com/office/officeart/2005/8/layout/process1"/>
    <dgm:cxn modelId="{A99963FD-C707-4A8A-8CEA-0E05F3730CC3}" type="presParOf" srcId="{2B01FC5F-B701-4044-9430-10BC870CE0ED}" destId="{FC32B06D-9980-4D69-BE67-B725A3A0F4B4}" srcOrd="9" destOrd="0" presId="urn:microsoft.com/office/officeart/2005/8/layout/process1"/>
    <dgm:cxn modelId="{2BDD33A4-F1A3-45A7-A80C-6F95FBD4F2DE}" type="presParOf" srcId="{FC32B06D-9980-4D69-BE67-B725A3A0F4B4}" destId="{33C78B07-F30B-42B6-B41A-77302701C786}" srcOrd="0" destOrd="0" presId="urn:microsoft.com/office/officeart/2005/8/layout/process1"/>
    <dgm:cxn modelId="{0C9453AA-F2F9-4056-AABE-3CEDCDA7C1D8}" type="presParOf" srcId="{2B01FC5F-B701-4044-9430-10BC870CE0ED}" destId="{F6FB6C8A-33C9-4530-AF48-0776147638D5}"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F7AE9C1-FA19-41DD-9D1F-819E0B2DD17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8FD1DDDC-8A25-47B8-80E9-22FC490DBC66}">
      <dgm:prSet custT="1"/>
      <dgm:spPr/>
      <dgm:t>
        <a:bodyPr/>
        <a:lstStyle/>
        <a:p>
          <a:pPr>
            <a:lnSpc>
              <a:spcPct val="100000"/>
            </a:lnSpc>
          </a:pPr>
          <a:r>
            <a:rPr lang="en-GB" sz="2400" dirty="0">
              <a:latin typeface="Aptos" panose="020B0004020202020204" pitchFamily="34" charset="0"/>
            </a:rPr>
            <a:t>1. </a:t>
          </a:r>
          <a:r>
            <a:rPr lang="en-GB" sz="2400" dirty="0"/>
            <a:t>Finish and Improve Chapters 1 and 2</a:t>
          </a:r>
          <a:endParaRPr lang="en-GB" sz="2400" dirty="0">
            <a:latin typeface="Aptos" panose="020B0004020202020204" pitchFamily="34" charset="0"/>
          </a:endParaRPr>
        </a:p>
      </dgm:t>
    </dgm:pt>
    <dgm:pt modelId="{2CCCAB78-88A4-4079-9D9C-1237F20E412C}" type="parTrans" cxnId="{ACBB97C0-BD1E-4BA1-879A-17870A282502}">
      <dgm:prSet/>
      <dgm:spPr/>
      <dgm:t>
        <a:bodyPr/>
        <a:lstStyle/>
        <a:p>
          <a:pPr>
            <a:lnSpc>
              <a:spcPct val="100000"/>
            </a:lnSpc>
          </a:pPr>
          <a:endParaRPr lang="en-GB">
            <a:latin typeface="Aptos" panose="020B0004020202020204" pitchFamily="34" charset="0"/>
          </a:endParaRPr>
        </a:p>
      </dgm:t>
    </dgm:pt>
    <dgm:pt modelId="{CFA22C76-4706-4BC3-9FA4-E91066D1A621}" type="sibTrans" cxnId="{ACBB97C0-BD1E-4BA1-879A-17870A282502}">
      <dgm:prSet/>
      <dgm:spPr/>
      <dgm:t>
        <a:bodyPr/>
        <a:lstStyle/>
        <a:p>
          <a:pPr>
            <a:lnSpc>
              <a:spcPct val="100000"/>
            </a:lnSpc>
          </a:pPr>
          <a:endParaRPr lang="en-GB">
            <a:latin typeface="Aptos" panose="020B0004020202020204" pitchFamily="34" charset="0"/>
          </a:endParaRPr>
        </a:p>
      </dgm:t>
    </dgm:pt>
    <dgm:pt modelId="{6A990FED-437C-4800-A7A0-F534AF764027}">
      <dgm:prSet/>
      <dgm:spPr/>
      <dgm:t>
        <a:bodyPr/>
        <a:lstStyle/>
        <a:p>
          <a:pPr>
            <a:lnSpc>
              <a:spcPct val="100000"/>
            </a:lnSpc>
          </a:pPr>
          <a:r>
            <a:rPr lang="en-GB" dirty="0"/>
            <a:t>Complete any unfinished sections of your Chapter 1 and Chapter 2 drafts</a:t>
          </a:r>
          <a:endParaRPr lang="en-GB" dirty="0">
            <a:latin typeface="Aptos" panose="020B0004020202020204" pitchFamily="34" charset="0"/>
          </a:endParaRPr>
        </a:p>
      </dgm:t>
    </dgm:pt>
    <dgm:pt modelId="{B6B67826-80CB-4B88-852D-E337A1F2F2E2}" type="parTrans" cxnId="{C52D6309-2BE5-4093-8008-D95D67824ECF}">
      <dgm:prSet/>
      <dgm:spPr/>
      <dgm:t>
        <a:bodyPr/>
        <a:lstStyle/>
        <a:p>
          <a:pPr>
            <a:lnSpc>
              <a:spcPct val="100000"/>
            </a:lnSpc>
          </a:pPr>
          <a:endParaRPr lang="en-GB">
            <a:latin typeface="Aptos" panose="020B0004020202020204" pitchFamily="34" charset="0"/>
          </a:endParaRPr>
        </a:p>
      </dgm:t>
    </dgm:pt>
    <dgm:pt modelId="{CF84D872-1719-457B-8E0A-25130BA3B4EC}" type="sibTrans" cxnId="{C52D6309-2BE5-4093-8008-D95D67824ECF}">
      <dgm:prSet/>
      <dgm:spPr/>
      <dgm:t>
        <a:bodyPr/>
        <a:lstStyle/>
        <a:p>
          <a:pPr>
            <a:lnSpc>
              <a:spcPct val="100000"/>
            </a:lnSpc>
          </a:pPr>
          <a:endParaRPr lang="en-GB">
            <a:latin typeface="Aptos" panose="020B0004020202020204" pitchFamily="34" charset="0"/>
          </a:endParaRPr>
        </a:p>
      </dgm:t>
    </dgm:pt>
    <dgm:pt modelId="{595AC2F7-9610-467C-BB90-FB0A57EE9B33}">
      <dgm:prSet custT="1"/>
      <dgm:spPr/>
      <dgm:t>
        <a:bodyPr/>
        <a:lstStyle/>
        <a:p>
          <a:pPr>
            <a:lnSpc>
              <a:spcPct val="100000"/>
            </a:lnSpc>
          </a:pPr>
          <a:r>
            <a:rPr lang="en-GB" sz="2400" dirty="0">
              <a:latin typeface="Aptos" panose="020B0004020202020204" pitchFamily="34" charset="0"/>
            </a:rPr>
            <a:t>2. </a:t>
          </a:r>
          <a:r>
            <a:rPr lang="en-GB" sz="2400" dirty="0"/>
            <a:t>Complete Stage 1 of Your Workbook</a:t>
          </a:r>
          <a:endParaRPr lang="en-GB" sz="2400" dirty="0">
            <a:latin typeface="Aptos" panose="020B0004020202020204" pitchFamily="34" charset="0"/>
          </a:endParaRPr>
        </a:p>
      </dgm:t>
    </dgm:pt>
    <dgm:pt modelId="{E9725D2E-56F7-49BA-B311-65829B49C507}" type="parTrans" cxnId="{4219B685-9D45-4A6C-B831-0399EAF1277C}">
      <dgm:prSet/>
      <dgm:spPr/>
      <dgm:t>
        <a:bodyPr/>
        <a:lstStyle/>
        <a:p>
          <a:pPr>
            <a:lnSpc>
              <a:spcPct val="100000"/>
            </a:lnSpc>
          </a:pPr>
          <a:endParaRPr lang="en-GB">
            <a:latin typeface="Aptos" panose="020B0004020202020204" pitchFamily="34" charset="0"/>
          </a:endParaRPr>
        </a:p>
      </dgm:t>
    </dgm:pt>
    <dgm:pt modelId="{6054750E-E895-4DAC-9438-81ED511093E7}" type="sibTrans" cxnId="{4219B685-9D45-4A6C-B831-0399EAF1277C}">
      <dgm:prSet/>
      <dgm:spPr/>
      <dgm:t>
        <a:bodyPr/>
        <a:lstStyle/>
        <a:p>
          <a:pPr>
            <a:lnSpc>
              <a:spcPct val="100000"/>
            </a:lnSpc>
          </a:pPr>
          <a:endParaRPr lang="en-GB">
            <a:latin typeface="Aptos" panose="020B0004020202020204" pitchFamily="34" charset="0"/>
          </a:endParaRPr>
        </a:p>
      </dgm:t>
    </dgm:pt>
    <dgm:pt modelId="{06E2DBD1-6DCC-4871-BA44-AEA4358AF54B}">
      <dgm:prSet/>
      <dgm:spPr/>
      <dgm:t>
        <a:bodyPr/>
        <a:lstStyle/>
        <a:p>
          <a:pPr>
            <a:lnSpc>
              <a:spcPct val="100000"/>
            </a:lnSpc>
          </a:pPr>
          <a:r>
            <a:rPr lang="en-GB" dirty="0"/>
            <a:t>Find and record your 10 sources in the Literature Analysis Workbook</a:t>
          </a:r>
          <a:endParaRPr lang="en-GB" dirty="0">
            <a:latin typeface="Aptos" panose="020B0004020202020204" pitchFamily="34" charset="0"/>
          </a:endParaRPr>
        </a:p>
      </dgm:t>
    </dgm:pt>
    <dgm:pt modelId="{73997FEE-110A-45BE-B8E7-13F707A1D715}" type="parTrans" cxnId="{9CAA6F8F-6953-4E16-8BAC-CD207E37EC10}">
      <dgm:prSet/>
      <dgm:spPr/>
      <dgm:t>
        <a:bodyPr/>
        <a:lstStyle/>
        <a:p>
          <a:pPr>
            <a:lnSpc>
              <a:spcPct val="100000"/>
            </a:lnSpc>
          </a:pPr>
          <a:endParaRPr lang="en-GB">
            <a:latin typeface="Aptos" panose="020B0004020202020204" pitchFamily="34" charset="0"/>
          </a:endParaRPr>
        </a:p>
      </dgm:t>
    </dgm:pt>
    <dgm:pt modelId="{60B37695-270E-4534-95A1-2C2164037323}" type="sibTrans" cxnId="{9CAA6F8F-6953-4E16-8BAC-CD207E37EC10}">
      <dgm:prSet/>
      <dgm:spPr/>
      <dgm:t>
        <a:bodyPr/>
        <a:lstStyle/>
        <a:p>
          <a:pPr>
            <a:lnSpc>
              <a:spcPct val="100000"/>
            </a:lnSpc>
          </a:pPr>
          <a:endParaRPr lang="en-GB">
            <a:latin typeface="Aptos" panose="020B0004020202020204" pitchFamily="34" charset="0"/>
          </a:endParaRPr>
        </a:p>
      </dgm:t>
    </dgm:pt>
    <dgm:pt modelId="{769DC228-B15E-4975-A253-B6AC54722B28}">
      <dgm:prSet custT="1"/>
      <dgm:spPr/>
      <dgm:t>
        <a:bodyPr/>
        <a:lstStyle/>
        <a:p>
          <a:pPr>
            <a:lnSpc>
              <a:spcPct val="100000"/>
            </a:lnSpc>
          </a:pPr>
          <a:r>
            <a:rPr lang="en-GB" sz="2400" dirty="0">
              <a:latin typeface="Aptos" panose="020B0004020202020204" pitchFamily="34" charset="0"/>
            </a:rPr>
            <a:t>3. </a:t>
          </a:r>
          <a:r>
            <a:rPr lang="en-GB" sz="2400" dirty="0"/>
            <a:t>Begin Stages 2 and 3</a:t>
          </a:r>
          <a:endParaRPr lang="en-GB" sz="2400" dirty="0">
            <a:latin typeface="Aptos" panose="020B0004020202020204" pitchFamily="34" charset="0"/>
          </a:endParaRPr>
        </a:p>
      </dgm:t>
    </dgm:pt>
    <dgm:pt modelId="{2B4490AC-3B7A-43F0-B740-3D86D304609C}" type="parTrans" cxnId="{7213E47C-27E9-40F3-B32A-927CE7C9BCF6}">
      <dgm:prSet/>
      <dgm:spPr/>
      <dgm:t>
        <a:bodyPr/>
        <a:lstStyle/>
        <a:p>
          <a:pPr>
            <a:lnSpc>
              <a:spcPct val="100000"/>
            </a:lnSpc>
          </a:pPr>
          <a:endParaRPr lang="en-GB">
            <a:latin typeface="Aptos" panose="020B0004020202020204" pitchFamily="34" charset="0"/>
          </a:endParaRPr>
        </a:p>
      </dgm:t>
    </dgm:pt>
    <dgm:pt modelId="{715188C0-7EE6-45BA-BD81-58FD18390206}" type="sibTrans" cxnId="{7213E47C-27E9-40F3-B32A-927CE7C9BCF6}">
      <dgm:prSet/>
      <dgm:spPr/>
      <dgm:t>
        <a:bodyPr/>
        <a:lstStyle/>
        <a:p>
          <a:pPr>
            <a:lnSpc>
              <a:spcPct val="100000"/>
            </a:lnSpc>
          </a:pPr>
          <a:endParaRPr lang="en-GB">
            <a:latin typeface="Aptos" panose="020B0004020202020204" pitchFamily="34" charset="0"/>
          </a:endParaRPr>
        </a:p>
      </dgm:t>
    </dgm:pt>
    <dgm:pt modelId="{F025DA3C-8595-4E32-96F2-3996E47E0FC6}">
      <dgm:prSet/>
      <dgm:spPr/>
      <dgm:t>
        <a:bodyPr/>
        <a:lstStyle/>
        <a:p>
          <a:pPr>
            <a:lnSpc>
              <a:spcPct val="100000"/>
            </a:lnSpc>
          </a:pPr>
          <a:r>
            <a:rPr lang="en-GB" dirty="0"/>
            <a:t>Start completing the detailed Literature Analysis table for your strongest five articles</a:t>
          </a:r>
          <a:endParaRPr lang="en-GB" dirty="0">
            <a:latin typeface="Aptos" panose="020B0004020202020204" pitchFamily="34" charset="0"/>
          </a:endParaRPr>
        </a:p>
      </dgm:t>
    </dgm:pt>
    <dgm:pt modelId="{4299A21E-E272-4F8D-84D1-7B73B38D6CDF}" type="parTrans" cxnId="{E4C12D50-BD96-48FB-B5B2-FDCD160B8DF1}">
      <dgm:prSet/>
      <dgm:spPr/>
      <dgm:t>
        <a:bodyPr/>
        <a:lstStyle/>
        <a:p>
          <a:pPr>
            <a:lnSpc>
              <a:spcPct val="100000"/>
            </a:lnSpc>
          </a:pPr>
          <a:endParaRPr lang="en-GB">
            <a:latin typeface="Aptos" panose="020B0004020202020204" pitchFamily="34" charset="0"/>
          </a:endParaRPr>
        </a:p>
      </dgm:t>
    </dgm:pt>
    <dgm:pt modelId="{3461A353-8A11-4316-976B-1F2A01B67C26}" type="sibTrans" cxnId="{E4C12D50-BD96-48FB-B5B2-FDCD160B8DF1}">
      <dgm:prSet/>
      <dgm:spPr/>
      <dgm:t>
        <a:bodyPr/>
        <a:lstStyle/>
        <a:p>
          <a:pPr>
            <a:lnSpc>
              <a:spcPct val="100000"/>
            </a:lnSpc>
          </a:pPr>
          <a:endParaRPr lang="en-GB">
            <a:latin typeface="Aptos" panose="020B0004020202020204" pitchFamily="34" charset="0"/>
          </a:endParaRPr>
        </a:p>
      </dgm:t>
    </dgm:pt>
    <dgm:pt modelId="{90FE5D38-C98A-4144-864C-034F495AC9CA}">
      <dgm:prSet/>
      <dgm:spPr/>
      <dgm:t>
        <a:bodyPr/>
        <a:lstStyle/>
        <a:p>
          <a:pPr>
            <a:lnSpc>
              <a:spcPct val="100000"/>
            </a:lnSpc>
          </a:pPr>
          <a:r>
            <a:rPr lang="en-GB" dirty="0"/>
            <a:t>Use the feedback you have received to improve, clarify and expand your work</a:t>
          </a:r>
          <a:endParaRPr lang="en-GB" dirty="0">
            <a:latin typeface="Aptos" panose="020B0004020202020204" pitchFamily="34" charset="0"/>
          </a:endParaRPr>
        </a:p>
      </dgm:t>
    </dgm:pt>
    <dgm:pt modelId="{3546BB2D-D4BE-4B87-9E5B-913E03E06904}" type="parTrans" cxnId="{846332BB-FAE2-4D36-BDAB-669C8A65B17D}">
      <dgm:prSet/>
      <dgm:spPr/>
      <dgm:t>
        <a:bodyPr/>
        <a:lstStyle/>
        <a:p>
          <a:endParaRPr lang="en-GB"/>
        </a:p>
      </dgm:t>
    </dgm:pt>
    <dgm:pt modelId="{7A2784DF-F75B-4F33-AA44-4CAD438B19D3}" type="sibTrans" cxnId="{846332BB-FAE2-4D36-BDAB-669C8A65B17D}">
      <dgm:prSet/>
      <dgm:spPr/>
      <dgm:t>
        <a:bodyPr/>
        <a:lstStyle/>
        <a:p>
          <a:endParaRPr lang="en-GB"/>
        </a:p>
      </dgm:t>
    </dgm:pt>
    <dgm:pt modelId="{0D734CF2-FD51-4FBC-A566-0C2E75C15297}">
      <dgm:prSet/>
      <dgm:spPr/>
      <dgm:t>
        <a:bodyPr/>
        <a:lstStyle/>
        <a:p>
          <a:pPr>
            <a:lnSpc>
              <a:spcPct val="100000"/>
            </a:lnSpc>
          </a:pPr>
          <a:r>
            <a:rPr lang="en-GB" dirty="0"/>
            <a:t>Check that your aim, objectives and research focus are clear and consistent</a:t>
          </a:r>
          <a:endParaRPr lang="en-GB" dirty="0">
            <a:latin typeface="Aptos" panose="020B0004020202020204" pitchFamily="34" charset="0"/>
          </a:endParaRPr>
        </a:p>
      </dgm:t>
    </dgm:pt>
    <dgm:pt modelId="{4EA40B27-4AD0-4D07-B957-2399E98CBFE4}" type="parTrans" cxnId="{69988338-5A03-4B55-900D-C6726C1E16AC}">
      <dgm:prSet/>
      <dgm:spPr/>
      <dgm:t>
        <a:bodyPr/>
        <a:lstStyle/>
        <a:p>
          <a:endParaRPr lang="en-GB"/>
        </a:p>
      </dgm:t>
    </dgm:pt>
    <dgm:pt modelId="{C25E9904-B09A-4CDC-9853-C3A587F55CFA}" type="sibTrans" cxnId="{69988338-5A03-4B55-900D-C6726C1E16AC}">
      <dgm:prSet/>
      <dgm:spPr/>
      <dgm:t>
        <a:bodyPr/>
        <a:lstStyle/>
        <a:p>
          <a:endParaRPr lang="en-GB"/>
        </a:p>
      </dgm:t>
    </dgm:pt>
    <dgm:pt modelId="{381246FC-2CC7-4A7E-8015-8327975EE711}">
      <dgm:prSet/>
      <dgm:spPr/>
      <dgm:t>
        <a:bodyPr/>
        <a:lstStyle/>
        <a:p>
          <a:pPr>
            <a:lnSpc>
              <a:spcPct val="100000"/>
            </a:lnSpc>
          </a:pPr>
          <a:r>
            <a:rPr lang="en-GB" dirty="0"/>
            <a:t>Apply the CRAAP Test to each source and give each one a score out of five</a:t>
          </a:r>
          <a:endParaRPr lang="en-GB" dirty="0">
            <a:latin typeface="Aptos" panose="020B0004020202020204" pitchFamily="34" charset="0"/>
          </a:endParaRPr>
        </a:p>
      </dgm:t>
    </dgm:pt>
    <dgm:pt modelId="{6FF0512B-6212-4943-9E4B-76D4D7DE47A6}" type="parTrans" cxnId="{BC2521D8-7D13-4DA1-8912-3DB7B7645C44}">
      <dgm:prSet/>
      <dgm:spPr/>
      <dgm:t>
        <a:bodyPr/>
        <a:lstStyle/>
        <a:p>
          <a:endParaRPr lang="en-GB"/>
        </a:p>
      </dgm:t>
    </dgm:pt>
    <dgm:pt modelId="{E795D405-FE38-472E-922B-04EB111F2BC3}" type="sibTrans" cxnId="{BC2521D8-7D13-4DA1-8912-3DB7B7645C44}">
      <dgm:prSet/>
      <dgm:spPr/>
      <dgm:t>
        <a:bodyPr/>
        <a:lstStyle/>
        <a:p>
          <a:endParaRPr lang="en-GB"/>
        </a:p>
      </dgm:t>
    </dgm:pt>
    <dgm:pt modelId="{2EA40A6E-9FED-4EC8-BD67-DD7F8A142DBB}">
      <dgm:prSet/>
      <dgm:spPr/>
      <dgm:t>
        <a:bodyPr/>
        <a:lstStyle/>
        <a:p>
          <a:pPr>
            <a:lnSpc>
              <a:spcPct val="100000"/>
            </a:lnSpc>
          </a:pPr>
          <a:r>
            <a:rPr lang="en-GB" dirty="0"/>
            <a:t>Keep a full Harvard reference for every source as you work</a:t>
          </a:r>
          <a:endParaRPr lang="en-GB" dirty="0">
            <a:latin typeface="Aptos" panose="020B0004020202020204" pitchFamily="34" charset="0"/>
          </a:endParaRPr>
        </a:p>
      </dgm:t>
    </dgm:pt>
    <dgm:pt modelId="{BA562ECF-8D1C-48B2-A48E-4CBE10CB3BFB}" type="parTrans" cxnId="{5C9D0E04-511C-4E67-A031-41F0B8E1CCFD}">
      <dgm:prSet/>
      <dgm:spPr/>
      <dgm:t>
        <a:bodyPr/>
        <a:lstStyle/>
        <a:p>
          <a:endParaRPr lang="en-GB"/>
        </a:p>
      </dgm:t>
    </dgm:pt>
    <dgm:pt modelId="{6BF30B36-2C6E-4992-BFD2-A74463CCAB0B}" type="sibTrans" cxnId="{5C9D0E04-511C-4E67-A031-41F0B8E1CCFD}">
      <dgm:prSet/>
      <dgm:spPr/>
      <dgm:t>
        <a:bodyPr/>
        <a:lstStyle/>
        <a:p>
          <a:endParaRPr lang="en-GB"/>
        </a:p>
      </dgm:t>
    </dgm:pt>
    <dgm:pt modelId="{BD311731-2C43-49BB-B051-F39219500FBA}">
      <dgm:prSet/>
      <dgm:spPr/>
      <dgm:t>
        <a:bodyPr/>
        <a:lstStyle/>
        <a:p>
          <a:pPr>
            <a:lnSpc>
              <a:spcPct val="100000"/>
            </a:lnSpc>
          </a:pPr>
          <a:r>
            <a:rPr lang="en-GB" dirty="0"/>
            <a:t>Use your scores and notes to identify the five strongest and most relevant articles</a:t>
          </a:r>
          <a:endParaRPr lang="en-GB" dirty="0">
            <a:latin typeface="Aptos" panose="020B0004020202020204" pitchFamily="34" charset="0"/>
          </a:endParaRPr>
        </a:p>
      </dgm:t>
    </dgm:pt>
    <dgm:pt modelId="{2FE45603-610C-4745-BF77-3D7255DE919D}" type="parTrans" cxnId="{39A74BD9-A258-47F9-8EA8-FF14F2D87B20}">
      <dgm:prSet/>
      <dgm:spPr/>
      <dgm:t>
        <a:bodyPr/>
        <a:lstStyle/>
        <a:p>
          <a:endParaRPr lang="en-GB"/>
        </a:p>
      </dgm:t>
    </dgm:pt>
    <dgm:pt modelId="{0082D864-46F2-4372-B2DD-6E19B8A8DECD}" type="sibTrans" cxnId="{39A74BD9-A258-47F9-8EA8-FF14F2D87B20}">
      <dgm:prSet/>
      <dgm:spPr/>
      <dgm:t>
        <a:bodyPr/>
        <a:lstStyle/>
        <a:p>
          <a:endParaRPr lang="en-GB"/>
        </a:p>
      </dgm:t>
    </dgm:pt>
    <dgm:pt modelId="{4D3BAF2D-8E2E-4DEB-B921-3422A4F912DF}">
      <dgm:prSet/>
      <dgm:spPr/>
      <dgm:t>
        <a:bodyPr/>
        <a:lstStyle/>
        <a:p>
          <a:pPr>
            <a:lnSpc>
              <a:spcPct val="100000"/>
            </a:lnSpc>
          </a:pPr>
          <a:r>
            <a:rPr lang="en-GB" dirty="0"/>
            <a:t>Record the summary, research method, sample, strengths, limitations and keywords for each source</a:t>
          </a:r>
          <a:endParaRPr lang="en-GB" dirty="0">
            <a:latin typeface="Aptos" panose="020B0004020202020204" pitchFamily="34" charset="0"/>
          </a:endParaRPr>
        </a:p>
      </dgm:t>
    </dgm:pt>
    <dgm:pt modelId="{2894F63F-3710-41B0-A147-4325DA2BCA13}" type="parTrans" cxnId="{DAB552AA-B075-4587-9808-4A691B182B3F}">
      <dgm:prSet/>
      <dgm:spPr/>
      <dgm:t>
        <a:bodyPr/>
        <a:lstStyle/>
        <a:p>
          <a:endParaRPr lang="en-GB"/>
        </a:p>
      </dgm:t>
    </dgm:pt>
    <dgm:pt modelId="{B6D55774-B5E2-492F-AB46-88321EC636BF}" type="sibTrans" cxnId="{DAB552AA-B075-4587-9808-4A691B182B3F}">
      <dgm:prSet/>
      <dgm:spPr/>
      <dgm:t>
        <a:bodyPr/>
        <a:lstStyle/>
        <a:p>
          <a:endParaRPr lang="en-GB"/>
        </a:p>
      </dgm:t>
    </dgm:pt>
    <dgm:pt modelId="{5C0DE1BF-03C6-47F1-B90A-C7C49E3EDEBD}">
      <dgm:prSet/>
      <dgm:spPr/>
      <dgm:t>
        <a:bodyPr/>
        <a:lstStyle/>
        <a:p>
          <a:pPr>
            <a:lnSpc>
              <a:spcPct val="100000"/>
            </a:lnSpc>
          </a:pPr>
          <a:r>
            <a:rPr lang="en-GB" dirty="0"/>
            <a:t>Begin noticing repeated keywords and ideas that may later become possible themes</a:t>
          </a:r>
          <a:endParaRPr lang="en-GB" dirty="0">
            <a:latin typeface="Aptos" panose="020B0004020202020204" pitchFamily="34" charset="0"/>
          </a:endParaRPr>
        </a:p>
      </dgm:t>
    </dgm:pt>
    <dgm:pt modelId="{9574C246-EA18-42ED-B58D-3C74448A5538}" type="parTrans" cxnId="{5EF9E404-C6EB-4B9E-968E-A0CEAAF4254F}">
      <dgm:prSet/>
      <dgm:spPr/>
      <dgm:t>
        <a:bodyPr/>
        <a:lstStyle/>
        <a:p>
          <a:endParaRPr lang="en-GB"/>
        </a:p>
      </dgm:t>
    </dgm:pt>
    <dgm:pt modelId="{56D55521-5CC0-453E-B0CB-268E776DB374}" type="sibTrans" cxnId="{5EF9E404-C6EB-4B9E-968E-A0CEAAF4254F}">
      <dgm:prSet/>
      <dgm:spPr/>
      <dgm:t>
        <a:bodyPr/>
        <a:lstStyle/>
        <a:p>
          <a:endParaRPr lang="en-GB"/>
        </a:p>
      </dgm:t>
    </dgm:pt>
    <dgm:pt modelId="{1552D619-EE86-4BE4-A27D-7D0D0E681991}">
      <dgm:prSet/>
      <dgm:spPr/>
      <dgm:t>
        <a:bodyPr/>
        <a:lstStyle/>
        <a:p>
          <a:pPr>
            <a:lnSpc>
              <a:spcPct val="100000"/>
            </a:lnSpc>
          </a:pPr>
          <a:r>
            <a:rPr lang="en-GB" dirty="0"/>
            <a:t>Do not worry about finalising your themes yet, as this will be developed further next term</a:t>
          </a:r>
          <a:endParaRPr lang="en-GB" dirty="0">
            <a:latin typeface="Aptos" panose="020B0004020202020204" pitchFamily="34" charset="0"/>
          </a:endParaRPr>
        </a:p>
      </dgm:t>
    </dgm:pt>
    <dgm:pt modelId="{274D0CDF-A2F0-44E5-9908-6589FCCD9ABE}" type="parTrans" cxnId="{4B69BA71-3199-4B0F-B328-EE5A2F58B472}">
      <dgm:prSet/>
      <dgm:spPr/>
      <dgm:t>
        <a:bodyPr/>
        <a:lstStyle/>
        <a:p>
          <a:endParaRPr lang="en-GB"/>
        </a:p>
      </dgm:t>
    </dgm:pt>
    <dgm:pt modelId="{554D49D8-4A60-4EEE-8327-063C87F1E672}" type="sibTrans" cxnId="{4B69BA71-3199-4B0F-B328-EE5A2F58B472}">
      <dgm:prSet/>
      <dgm:spPr/>
      <dgm:t>
        <a:bodyPr/>
        <a:lstStyle/>
        <a:p>
          <a:endParaRPr lang="en-GB"/>
        </a:p>
      </dgm:t>
    </dgm:pt>
    <dgm:pt modelId="{7856D0C2-F7BC-405E-B841-05040C4EAA6D}" type="pres">
      <dgm:prSet presAssocID="{BF7AE9C1-FA19-41DD-9D1F-819E0B2DD176}" presName="Name0" presStyleCnt="0">
        <dgm:presLayoutVars>
          <dgm:dir/>
          <dgm:animLvl val="lvl"/>
          <dgm:resizeHandles val="exact"/>
        </dgm:presLayoutVars>
      </dgm:prSet>
      <dgm:spPr/>
    </dgm:pt>
    <dgm:pt modelId="{35CB0E08-C93A-49C2-9647-4E72A8E81435}" type="pres">
      <dgm:prSet presAssocID="{8FD1DDDC-8A25-47B8-80E9-22FC490DBC66}" presName="linNode" presStyleCnt="0"/>
      <dgm:spPr/>
    </dgm:pt>
    <dgm:pt modelId="{A571E7EB-49B9-4127-8579-02C24772EEDC}" type="pres">
      <dgm:prSet presAssocID="{8FD1DDDC-8A25-47B8-80E9-22FC490DBC66}" presName="parentText" presStyleLbl="node1" presStyleIdx="0" presStyleCnt="3">
        <dgm:presLayoutVars>
          <dgm:chMax val="1"/>
          <dgm:bulletEnabled val="1"/>
        </dgm:presLayoutVars>
      </dgm:prSet>
      <dgm:spPr/>
    </dgm:pt>
    <dgm:pt modelId="{FF34FDF2-18B3-4C49-BC13-DBF8245E3937}" type="pres">
      <dgm:prSet presAssocID="{8FD1DDDC-8A25-47B8-80E9-22FC490DBC66}" presName="descendantText" presStyleLbl="alignAccFollowNode1" presStyleIdx="0" presStyleCnt="3">
        <dgm:presLayoutVars>
          <dgm:bulletEnabled val="1"/>
        </dgm:presLayoutVars>
      </dgm:prSet>
      <dgm:spPr/>
    </dgm:pt>
    <dgm:pt modelId="{78A7F608-6608-4E1F-B83F-05F52E336C2E}" type="pres">
      <dgm:prSet presAssocID="{CFA22C76-4706-4BC3-9FA4-E91066D1A621}" presName="sp" presStyleCnt="0"/>
      <dgm:spPr/>
    </dgm:pt>
    <dgm:pt modelId="{E891B409-786C-4828-9F4E-3D6B98D47DF7}" type="pres">
      <dgm:prSet presAssocID="{595AC2F7-9610-467C-BB90-FB0A57EE9B33}" presName="linNode" presStyleCnt="0"/>
      <dgm:spPr/>
    </dgm:pt>
    <dgm:pt modelId="{5ADBA132-6A71-4549-8A29-8D763C00F3AC}" type="pres">
      <dgm:prSet presAssocID="{595AC2F7-9610-467C-BB90-FB0A57EE9B33}" presName="parentText" presStyleLbl="node1" presStyleIdx="1" presStyleCnt="3" custLinFactNeighborY="152">
        <dgm:presLayoutVars>
          <dgm:chMax val="1"/>
          <dgm:bulletEnabled val="1"/>
        </dgm:presLayoutVars>
      </dgm:prSet>
      <dgm:spPr/>
    </dgm:pt>
    <dgm:pt modelId="{0EA6EE3B-6E58-4385-BCF3-D47834A60A44}" type="pres">
      <dgm:prSet presAssocID="{595AC2F7-9610-467C-BB90-FB0A57EE9B33}" presName="descendantText" presStyleLbl="alignAccFollowNode1" presStyleIdx="1" presStyleCnt="3">
        <dgm:presLayoutVars>
          <dgm:bulletEnabled val="1"/>
        </dgm:presLayoutVars>
      </dgm:prSet>
      <dgm:spPr/>
    </dgm:pt>
    <dgm:pt modelId="{3EF0862D-C4A0-438F-B2FE-4179ADABD8D9}" type="pres">
      <dgm:prSet presAssocID="{6054750E-E895-4DAC-9438-81ED511093E7}" presName="sp" presStyleCnt="0"/>
      <dgm:spPr/>
    </dgm:pt>
    <dgm:pt modelId="{6C794AB6-793A-4936-A51A-1C325A7D21C1}" type="pres">
      <dgm:prSet presAssocID="{769DC228-B15E-4975-A253-B6AC54722B28}" presName="linNode" presStyleCnt="0"/>
      <dgm:spPr/>
    </dgm:pt>
    <dgm:pt modelId="{A058B3ED-1FDB-4DB4-9E6C-4FE0D9D10F49}" type="pres">
      <dgm:prSet presAssocID="{769DC228-B15E-4975-A253-B6AC54722B28}" presName="parentText" presStyleLbl="node1" presStyleIdx="2" presStyleCnt="3" custLinFactNeighborY="152">
        <dgm:presLayoutVars>
          <dgm:chMax val="1"/>
          <dgm:bulletEnabled val="1"/>
        </dgm:presLayoutVars>
      </dgm:prSet>
      <dgm:spPr/>
    </dgm:pt>
    <dgm:pt modelId="{F1F17B27-7A11-4C78-9723-4C8C74B152A0}" type="pres">
      <dgm:prSet presAssocID="{769DC228-B15E-4975-A253-B6AC54722B28}" presName="descendantText" presStyleLbl="alignAccFollowNode1" presStyleIdx="2" presStyleCnt="3" custLinFactNeighborX="0" custLinFactNeighborY="6312">
        <dgm:presLayoutVars>
          <dgm:bulletEnabled val="1"/>
        </dgm:presLayoutVars>
      </dgm:prSet>
      <dgm:spPr/>
    </dgm:pt>
  </dgm:ptLst>
  <dgm:cxnLst>
    <dgm:cxn modelId="{5C9D0E04-511C-4E67-A031-41F0B8E1CCFD}" srcId="{595AC2F7-9610-467C-BB90-FB0A57EE9B33}" destId="{2EA40A6E-9FED-4EC8-BD67-DD7F8A142DBB}" srcOrd="2" destOrd="0" parTransId="{BA562ECF-8D1C-48B2-A48E-4CBE10CB3BFB}" sibTransId="{6BF30B36-2C6E-4992-BFD2-A74463CCAB0B}"/>
    <dgm:cxn modelId="{5EF9E404-C6EB-4B9E-968E-A0CEAAF4254F}" srcId="{769DC228-B15E-4975-A253-B6AC54722B28}" destId="{5C0DE1BF-03C6-47F1-B90A-C7C49E3EDEBD}" srcOrd="2" destOrd="0" parTransId="{9574C246-EA18-42ED-B58D-3C74448A5538}" sibTransId="{56D55521-5CC0-453E-B0CB-268E776DB374}"/>
    <dgm:cxn modelId="{C52D6309-2BE5-4093-8008-D95D67824ECF}" srcId="{8FD1DDDC-8A25-47B8-80E9-22FC490DBC66}" destId="{6A990FED-437C-4800-A7A0-F534AF764027}" srcOrd="0" destOrd="0" parTransId="{B6B67826-80CB-4B88-852D-E337A1F2F2E2}" sibTransId="{CF84D872-1719-457B-8E0A-25130BA3B4EC}"/>
    <dgm:cxn modelId="{B70B6721-F23B-40D6-9431-CDFE840F24A3}" type="presOf" srcId="{6A990FED-437C-4800-A7A0-F534AF764027}" destId="{FF34FDF2-18B3-4C49-BC13-DBF8245E3937}" srcOrd="0" destOrd="0" presId="urn:microsoft.com/office/officeart/2005/8/layout/vList5"/>
    <dgm:cxn modelId="{1A022C30-CD8F-4C94-8C97-52B07982EC98}" type="presOf" srcId="{769DC228-B15E-4975-A253-B6AC54722B28}" destId="{A058B3ED-1FDB-4DB4-9E6C-4FE0D9D10F49}" srcOrd="0" destOrd="0" presId="urn:microsoft.com/office/officeart/2005/8/layout/vList5"/>
    <dgm:cxn modelId="{69988338-5A03-4B55-900D-C6726C1E16AC}" srcId="{8FD1DDDC-8A25-47B8-80E9-22FC490DBC66}" destId="{0D734CF2-FD51-4FBC-A566-0C2E75C15297}" srcOrd="2" destOrd="0" parTransId="{4EA40B27-4AD0-4D07-B957-2399E98CBFE4}" sibTransId="{C25E9904-B09A-4CDC-9853-C3A587F55CFA}"/>
    <dgm:cxn modelId="{C14F435D-A689-4A68-B3DF-A3E48769B614}" type="presOf" srcId="{5C0DE1BF-03C6-47F1-B90A-C7C49E3EDEBD}" destId="{F1F17B27-7A11-4C78-9723-4C8C74B152A0}" srcOrd="0" destOrd="2" presId="urn:microsoft.com/office/officeart/2005/8/layout/vList5"/>
    <dgm:cxn modelId="{E4C12D50-BD96-48FB-B5B2-FDCD160B8DF1}" srcId="{769DC228-B15E-4975-A253-B6AC54722B28}" destId="{F025DA3C-8595-4E32-96F2-3996E47E0FC6}" srcOrd="0" destOrd="0" parTransId="{4299A21E-E272-4F8D-84D1-7B73B38D6CDF}" sibTransId="{3461A353-8A11-4316-976B-1F2A01B67C26}"/>
    <dgm:cxn modelId="{4B69BA71-3199-4B0F-B328-EE5A2F58B472}" srcId="{769DC228-B15E-4975-A253-B6AC54722B28}" destId="{1552D619-EE86-4BE4-A27D-7D0D0E681991}" srcOrd="3" destOrd="0" parTransId="{274D0CDF-A2F0-44E5-9908-6589FCCD9ABE}" sibTransId="{554D49D8-4A60-4EEE-8327-063C87F1E672}"/>
    <dgm:cxn modelId="{36BBC753-BDDE-4523-BE5D-201F9915A3A9}" type="presOf" srcId="{4D3BAF2D-8E2E-4DEB-B921-3422A4F912DF}" destId="{F1F17B27-7A11-4C78-9723-4C8C74B152A0}" srcOrd="0" destOrd="1" presId="urn:microsoft.com/office/officeart/2005/8/layout/vList5"/>
    <dgm:cxn modelId="{7213E47C-27E9-40F3-B32A-927CE7C9BCF6}" srcId="{BF7AE9C1-FA19-41DD-9D1F-819E0B2DD176}" destId="{769DC228-B15E-4975-A253-B6AC54722B28}" srcOrd="2" destOrd="0" parTransId="{2B4490AC-3B7A-43F0-B740-3D86D304609C}" sibTransId="{715188C0-7EE6-45BA-BD81-58FD18390206}"/>
    <dgm:cxn modelId="{B588167D-A455-4A47-B23B-2C0D1C834057}" type="presOf" srcId="{381246FC-2CC7-4A7E-8015-8327975EE711}" destId="{0EA6EE3B-6E58-4385-BCF3-D47834A60A44}" srcOrd="0" destOrd="1" presId="urn:microsoft.com/office/officeart/2005/8/layout/vList5"/>
    <dgm:cxn modelId="{4D652983-4FD5-4B92-9535-BDD7B0FA735D}" type="presOf" srcId="{8FD1DDDC-8A25-47B8-80E9-22FC490DBC66}" destId="{A571E7EB-49B9-4127-8579-02C24772EEDC}" srcOrd="0" destOrd="0" presId="urn:microsoft.com/office/officeart/2005/8/layout/vList5"/>
    <dgm:cxn modelId="{4219B685-9D45-4A6C-B831-0399EAF1277C}" srcId="{BF7AE9C1-FA19-41DD-9D1F-819E0B2DD176}" destId="{595AC2F7-9610-467C-BB90-FB0A57EE9B33}" srcOrd="1" destOrd="0" parTransId="{E9725D2E-56F7-49BA-B311-65829B49C507}" sibTransId="{6054750E-E895-4DAC-9438-81ED511093E7}"/>
    <dgm:cxn modelId="{01FC658B-8739-4EC7-9A4A-94C9F9AFC750}" type="presOf" srcId="{595AC2F7-9610-467C-BB90-FB0A57EE9B33}" destId="{5ADBA132-6A71-4549-8A29-8D763C00F3AC}" srcOrd="0" destOrd="0" presId="urn:microsoft.com/office/officeart/2005/8/layout/vList5"/>
    <dgm:cxn modelId="{9CAA6F8F-6953-4E16-8BAC-CD207E37EC10}" srcId="{595AC2F7-9610-467C-BB90-FB0A57EE9B33}" destId="{06E2DBD1-6DCC-4871-BA44-AEA4358AF54B}" srcOrd="0" destOrd="0" parTransId="{73997FEE-110A-45BE-B8E7-13F707A1D715}" sibTransId="{60B37695-270E-4534-95A1-2C2164037323}"/>
    <dgm:cxn modelId="{CC01429E-E17E-4E30-B4BF-6E88B0CE10CA}" type="presOf" srcId="{90FE5D38-C98A-4144-864C-034F495AC9CA}" destId="{FF34FDF2-18B3-4C49-BC13-DBF8245E3937}" srcOrd="0" destOrd="1" presId="urn:microsoft.com/office/officeart/2005/8/layout/vList5"/>
    <dgm:cxn modelId="{8D87489E-1F2A-4E4A-8FCA-8192E9278F25}" type="presOf" srcId="{2EA40A6E-9FED-4EC8-BD67-DD7F8A142DBB}" destId="{0EA6EE3B-6E58-4385-BCF3-D47834A60A44}" srcOrd="0" destOrd="2" presId="urn:microsoft.com/office/officeart/2005/8/layout/vList5"/>
    <dgm:cxn modelId="{9FFB5AA3-475E-4BBD-9893-856F4E086376}" type="presOf" srcId="{06E2DBD1-6DCC-4871-BA44-AEA4358AF54B}" destId="{0EA6EE3B-6E58-4385-BCF3-D47834A60A44}" srcOrd="0" destOrd="0" presId="urn:microsoft.com/office/officeart/2005/8/layout/vList5"/>
    <dgm:cxn modelId="{DAB552AA-B075-4587-9808-4A691B182B3F}" srcId="{769DC228-B15E-4975-A253-B6AC54722B28}" destId="{4D3BAF2D-8E2E-4DEB-B921-3422A4F912DF}" srcOrd="1" destOrd="0" parTransId="{2894F63F-3710-41B0-A147-4325DA2BCA13}" sibTransId="{B6D55774-B5E2-492F-AB46-88321EC636BF}"/>
    <dgm:cxn modelId="{2C338BB7-C01B-4A5F-B89E-FA1F242D8459}" type="presOf" srcId="{1552D619-EE86-4BE4-A27D-7D0D0E681991}" destId="{F1F17B27-7A11-4C78-9723-4C8C74B152A0}" srcOrd="0" destOrd="3" presId="urn:microsoft.com/office/officeart/2005/8/layout/vList5"/>
    <dgm:cxn modelId="{846332BB-FAE2-4D36-BDAB-669C8A65B17D}" srcId="{8FD1DDDC-8A25-47B8-80E9-22FC490DBC66}" destId="{90FE5D38-C98A-4144-864C-034F495AC9CA}" srcOrd="1" destOrd="0" parTransId="{3546BB2D-D4BE-4B87-9E5B-913E03E06904}" sibTransId="{7A2784DF-F75B-4F33-AA44-4CAD438B19D3}"/>
    <dgm:cxn modelId="{ACBB97C0-BD1E-4BA1-879A-17870A282502}" srcId="{BF7AE9C1-FA19-41DD-9D1F-819E0B2DD176}" destId="{8FD1DDDC-8A25-47B8-80E9-22FC490DBC66}" srcOrd="0" destOrd="0" parTransId="{2CCCAB78-88A4-4079-9D9C-1237F20E412C}" sibTransId="{CFA22C76-4706-4BC3-9FA4-E91066D1A621}"/>
    <dgm:cxn modelId="{BC2521D8-7D13-4DA1-8912-3DB7B7645C44}" srcId="{595AC2F7-9610-467C-BB90-FB0A57EE9B33}" destId="{381246FC-2CC7-4A7E-8015-8327975EE711}" srcOrd="1" destOrd="0" parTransId="{6FF0512B-6212-4943-9E4B-76D4D7DE47A6}" sibTransId="{E795D405-FE38-472E-922B-04EB111F2BC3}"/>
    <dgm:cxn modelId="{39A74BD9-A258-47F9-8EA8-FF14F2D87B20}" srcId="{595AC2F7-9610-467C-BB90-FB0A57EE9B33}" destId="{BD311731-2C43-49BB-B051-F39219500FBA}" srcOrd="3" destOrd="0" parTransId="{2FE45603-610C-4745-BF77-3D7255DE919D}" sibTransId="{0082D864-46F2-4372-B2DD-6E19B8A8DECD}"/>
    <dgm:cxn modelId="{F47E80E5-1853-4DC4-BC8E-53E3FA7D80BF}" type="presOf" srcId="{0D734CF2-FD51-4FBC-A566-0C2E75C15297}" destId="{FF34FDF2-18B3-4C49-BC13-DBF8245E3937}" srcOrd="0" destOrd="2" presId="urn:microsoft.com/office/officeart/2005/8/layout/vList5"/>
    <dgm:cxn modelId="{3F3F64EF-F0E4-4A4B-9993-F5C1CB6A3A06}" type="presOf" srcId="{BF7AE9C1-FA19-41DD-9D1F-819E0B2DD176}" destId="{7856D0C2-F7BC-405E-B841-05040C4EAA6D}" srcOrd="0" destOrd="0" presId="urn:microsoft.com/office/officeart/2005/8/layout/vList5"/>
    <dgm:cxn modelId="{F3D991F2-50F2-48A6-922C-C1B58ADA2E7C}" type="presOf" srcId="{BD311731-2C43-49BB-B051-F39219500FBA}" destId="{0EA6EE3B-6E58-4385-BCF3-D47834A60A44}" srcOrd="0" destOrd="3" presId="urn:microsoft.com/office/officeart/2005/8/layout/vList5"/>
    <dgm:cxn modelId="{FBF06BF6-81D9-413A-B945-001A488EA5CB}" type="presOf" srcId="{F025DA3C-8595-4E32-96F2-3996E47E0FC6}" destId="{F1F17B27-7A11-4C78-9723-4C8C74B152A0}" srcOrd="0" destOrd="0" presId="urn:microsoft.com/office/officeart/2005/8/layout/vList5"/>
    <dgm:cxn modelId="{11CF4A36-D7CB-4623-987A-0E80E3C2636B}" type="presParOf" srcId="{7856D0C2-F7BC-405E-B841-05040C4EAA6D}" destId="{35CB0E08-C93A-49C2-9647-4E72A8E81435}" srcOrd="0" destOrd="0" presId="urn:microsoft.com/office/officeart/2005/8/layout/vList5"/>
    <dgm:cxn modelId="{5998EE98-0B82-4929-9E04-691EAE3C76F8}" type="presParOf" srcId="{35CB0E08-C93A-49C2-9647-4E72A8E81435}" destId="{A571E7EB-49B9-4127-8579-02C24772EEDC}" srcOrd="0" destOrd="0" presId="urn:microsoft.com/office/officeart/2005/8/layout/vList5"/>
    <dgm:cxn modelId="{51EAEEC8-176D-4812-BDCA-88EE966D5B2A}" type="presParOf" srcId="{35CB0E08-C93A-49C2-9647-4E72A8E81435}" destId="{FF34FDF2-18B3-4C49-BC13-DBF8245E3937}" srcOrd="1" destOrd="0" presId="urn:microsoft.com/office/officeart/2005/8/layout/vList5"/>
    <dgm:cxn modelId="{382E218A-B355-49C7-B99C-F31817812420}" type="presParOf" srcId="{7856D0C2-F7BC-405E-B841-05040C4EAA6D}" destId="{78A7F608-6608-4E1F-B83F-05F52E336C2E}" srcOrd="1" destOrd="0" presId="urn:microsoft.com/office/officeart/2005/8/layout/vList5"/>
    <dgm:cxn modelId="{190167DB-4C3F-41A8-8512-0010D52E16D1}" type="presParOf" srcId="{7856D0C2-F7BC-405E-B841-05040C4EAA6D}" destId="{E891B409-786C-4828-9F4E-3D6B98D47DF7}" srcOrd="2" destOrd="0" presId="urn:microsoft.com/office/officeart/2005/8/layout/vList5"/>
    <dgm:cxn modelId="{A33F2FB9-622B-4AFC-9E1F-416045AA7B45}" type="presParOf" srcId="{E891B409-786C-4828-9F4E-3D6B98D47DF7}" destId="{5ADBA132-6A71-4549-8A29-8D763C00F3AC}" srcOrd="0" destOrd="0" presId="urn:microsoft.com/office/officeart/2005/8/layout/vList5"/>
    <dgm:cxn modelId="{C858D75C-5FDA-49DF-9706-197F8E5FC93A}" type="presParOf" srcId="{E891B409-786C-4828-9F4E-3D6B98D47DF7}" destId="{0EA6EE3B-6E58-4385-BCF3-D47834A60A44}" srcOrd="1" destOrd="0" presId="urn:microsoft.com/office/officeart/2005/8/layout/vList5"/>
    <dgm:cxn modelId="{928F78D1-6374-48F0-89E6-106C5F7835AF}" type="presParOf" srcId="{7856D0C2-F7BC-405E-B841-05040C4EAA6D}" destId="{3EF0862D-C4A0-438F-B2FE-4179ADABD8D9}" srcOrd="3" destOrd="0" presId="urn:microsoft.com/office/officeart/2005/8/layout/vList5"/>
    <dgm:cxn modelId="{91A97147-2A93-4E7D-8899-800C8508A291}" type="presParOf" srcId="{7856D0C2-F7BC-405E-B841-05040C4EAA6D}" destId="{6C794AB6-793A-4936-A51A-1C325A7D21C1}" srcOrd="4" destOrd="0" presId="urn:microsoft.com/office/officeart/2005/8/layout/vList5"/>
    <dgm:cxn modelId="{532706D7-ED8F-4D90-B3CB-4E9A53FC5D8B}" type="presParOf" srcId="{6C794AB6-793A-4936-A51A-1C325A7D21C1}" destId="{A058B3ED-1FDB-4DB4-9E6C-4FE0D9D10F49}" srcOrd="0" destOrd="0" presId="urn:microsoft.com/office/officeart/2005/8/layout/vList5"/>
    <dgm:cxn modelId="{E1026340-D21D-4D31-8524-13EF046046F8}" type="presParOf" srcId="{6C794AB6-793A-4936-A51A-1C325A7D21C1}" destId="{F1F17B27-7A11-4C78-9723-4C8C74B152A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D8017-7F04-463A-AFD4-221FF251D22F}">
      <dsp:nvSpPr>
        <dsp:cNvPr id="0" name=""/>
        <dsp:cNvSpPr/>
      </dsp:nvSpPr>
      <dsp:spPr>
        <a:xfrm>
          <a:off x="0" y="1072991"/>
          <a:ext cx="11480800" cy="1430655"/>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A5039F-EA2D-453D-AEE8-F9A2F9A99683}">
      <dsp:nvSpPr>
        <dsp:cNvPr id="0" name=""/>
        <dsp:cNvSpPr/>
      </dsp:nvSpPr>
      <dsp:spPr>
        <a:xfrm>
          <a:off x="4540"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66750">
            <a:lnSpc>
              <a:spcPct val="150000"/>
            </a:lnSpc>
            <a:spcBef>
              <a:spcPct val="0"/>
            </a:spcBef>
            <a:spcAft>
              <a:spcPct val="35000"/>
            </a:spcAft>
            <a:buNone/>
          </a:pPr>
          <a:r>
            <a:rPr lang="en-GB" sz="1500" kern="1200" dirty="0">
              <a:latin typeface="Aptos" panose="020B0004020202020204" pitchFamily="34" charset="0"/>
            </a:rPr>
            <a:t>Planning your Literature Search </a:t>
          </a:r>
        </a:p>
      </dsp:txBody>
      <dsp:txXfrm>
        <a:off x="4540" y="0"/>
        <a:ext cx="1985315" cy="1430655"/>
      </dsp:txXfrm>
    </dsp:sp>
    <dsp:sp modelId="{30E972C8-C1FA-4A0D-9EA0-B0FFB5CD2CAD}">
      <dsp:nvSpPr>
        <dsp:cNvPr id="0" name=""/>
        <dsp:cNvSpPr/>
      </dsp:nvSpPr>
      <dsp:spPr>
        <a:xfrm>
          <a:off x="818366"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029D1C-2B1A-4383-B37D-DAFD5ABC222A}">
      <dsp:nvSpPr>
        <dsp:cNvPr id="0" name=""/>
        <dsp:cNvSpPr/>
      </dsp:nvSpPr>
      <dsp:spPr>
        <a:xfrm>
          <a:off x="2089121" y="2145982"/>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666750">
            <a:lnSpc>
              <a:spcPct val="150000"/>
            </a:lnSpc>
            <a:spcBef>
              <a:spcPct val="0"/>
            </a:spcBef>
            <a:spcAft>
              <a:spcPct val="35000"/>
            </a:spcAft>
            <a:buNone/>
          </a:pPr>
          <a:r>
            <a:rPr lang="en-GB" sz="1500" kern="1200" dirty="0">
              <a:latin typeface="Aptos" panose="020B0004020202020204" pitchFamily="34" charset="0"/>
            </a:rPr>
            <a:t>Setting an Inclusion &amp; Exclusion Criteria </a:t>
          </a:r>
        </a:p>
      </dsp:txBody>
      <dsp:txXfrm>
        <a:off x="2089121" y="2145982"/>
        <a:ext cx="1985315" cy="1430655"/>
      </dsp:txXfrm>
    </dsp:sp>
    <dsp:sp modelId="{7B789AA2-C5C0-4C8D-A1D2-00B06BF4EC3F}">
      <dsp:nvSpPr>
        <dsp:cNvPr id="0" name=""/>
        <dsp:cNvSpPr/>
      </dsp:nvSpPr>
      <dsp:spPr>
        <a:xfrm>
          <a:off x="2902947"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E88ABB-8C1A-4CCD-8AEE-32E4C98F853D}">
      <dsp:nvSpPr>
        <dsp:cNvPr id="0" name=""/>
        <dsp:cNvSpPr/>
      </dsp:nvSpPr>
      <dsp:spPr>
        <a:xfrm>
          <a:off x="4173702"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66750">
            <a:lnSpc>
              <a:spcPct val="150000"/>
            </a:lnSpc>
            <a:spcBef>
              <a:spcPct val="0"/>
            </a:spcBef>
            <a:spcAft>
              <a:spcPct val="35000"/>
            </a:spcAft>
            <a:buNone/>
          </a:pPr>
          <a:r>
            <a:rPr lang="en-GB" sz="1500" kern="1200" dirty="0">
              <a:latin typeface="Aptos" panose="020B0004020202020204" pitchFamily="34" charset="0"/>
            </a:rPr>
            <a:t>Using the CRAAP Framework </a:t>
          </a:r>
        </a:p>
      </dsp:txBody>
      <dsp:txXfrm>
        <a:off x="4173702" y="0"/>
        <a:ext cx="1985315" cy="1430655"/>
      </dsp:txXfrm>
    </dsp:sp>
    <dsp:sp modelId="{AE4B7D33-006A-41D0-98C0-F81E6A2B49AE}">
      <dsp:nvSpPr>
        <dsp:cNvPr id="0" name=""/>
        <dsp:cNvSpPr/>
      </dsp:nvSpPr>
      <dsp:spPr>
        <a:xfrm>
          <a:off x="4987528"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14828A-911E-47E7-89D1-FB346CDCC043}">
      <dsp:nvSpPr>
        <dsp:cNvPr id="0" name=""/>
        <dsp:cNvSpPr/>
      </dsp:nvSpPr>
      <dsp:spPr>
        <a:xfrm>
          <a:off x="6258283" y="2145982"/>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666750">
            <a:lnSpc>
              <a:spcPct val="150000"/>
            </a:lnSpc>
            <a:spcBef>
              <a:spcPct val="0"/>
            </a:spcBef>
            <a:spcAft>
              <a:spcPct val="35000"/>
            </a:spcAft>
            <a:buNone/>
          </a:pPr>
          <a:r>
            <a:rPr lang="en-GB" sz="1500" kern="1200" dirty="0">
              <a:latin typeface="Aptos" panose="020B0004020202020204" pitchFamily="34" charset="0"/>
            </a:rPr>
            <a:t>Starting to Complete the Literature Analysis Workbook</a:t>
          </a:r>
        </a:p>
      </dsp:txBody>
      <dsp:txXfrm>
        <a:off x="6258283" y="2145982"/>
        <a:ext cx="1985315" cy="1430655"/>
      </dsp:txXfrm>
    </dsp:sp>
    <dsp:sp modelId="{BD36D169-A110-47A1-9840-5E5037C4322C}">
      <dsp:nvSpPr>
        <dsp:cNvPr id="0" name=""/>
        <dsp:cNvSpPr/>
      </dsp:nvSpPr>
      <dsp:spPr>
        <a:xfrm>
          <a:off x="7072108"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B3587-BE1A-4655-9869-71987F9F8FF6}">
      <dsp:nvSpPr>
        <dsp:cNvPr id="0" name=""/>
        <dsp:cNvSpPr/>
      </dsp:nvSpPr>
      <dsp:spPr>
        <a:xfrm>
          <a:off x="8342864"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66750">
            <a:lnSpc>
              <a:spcPct val="150000"/>
            </a:lnSpc>
            <a:spcBef>
              <a:spcPct val="0"/>
            </a:spcBef>
            <a:spcAft>
              <a:spcPct val="35000"/>
            </a:spcAft>
            <a:buNone/>
          </a:pPr>
          <a:r>
            <a:rPr lang="en-GB" sz="1500" kern="1200" dirty="0">
              <a:latin typeface="Aptos" panose="020B0004020202020204" pitchFamily="34" charset="0"/>
            </a:rPr>
            <a:t>Preparing for your Academic Poster and Chapter 3 (Methods)</a:t>
          </a:r>
        </a:p>
      </dsp:txBody>
      <dsp:txXfrm>
        <a:off x="8342864" y="0"/>
        <a:ext cx="1985315" cy="1430655"/>
      </dsp:txXfrm>
    </dsp:sp>
    <dsp:sp modelId="{E8916349-5B71-488C-8032-AE6C118B6C38}">
      <dsp:nvSpPr>
        <dsp:cNvPr id="0" name=""/>
        <dsp:cNvSpPr/>
      </dsp:nvSpPr>
      <dsp:spPr>
        <a:xfrm>
          <a:off x="9156689"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7AD25-B49C-4DAF-86C6-19458AC7CDC8}">
      <dsp:nvSpPr>
        <dsp:cNvPr id="0" name=""/>
        <dsp:cNvSpPr/>
      </dsp:nvSpPr>
      <dsp:spPr>
        <a:xfrm>
          <a:off x="2542"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Dissertation Proposal</a:t>
          </a:r>
        </a:p>
      </dsp:txBody>
      <dsp:txXfrm>
        <a:off x="2542" y="0"/>
        <a:ext cx="2494553" cy="1474660"/>
      </dsp:txXfrm>
    </dsp:sp>
    <dsp:sp modelId="{28F66359-0F17-4391-A424-BFD3550B63D6}">
      <dsp:nvSpPr>
        <dsp:cNvPr id="0" name=""/>
        <dsp:cNvSpPr/>
      </dsp:nvSpPr>
      <dsp:spPr>
        <a:xfrm>
          <a:off x="251997"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You planned and submitted your dissertation proposal</a:t>
          </a:r>
        </a:p>
      </dsp:txBody>
      <dsp:txXfrm>
        <a:off x="280282" y="1503365"/>
        <a:ext cx="1939073" cy="909135"/>
      </dsp:txXfrm>
    </dsp:sp>
    <dsp:sp modelId="{CB00C13D-F4F4-400F-8E91-EB11D37AE022}">
      <dsp:nvSpPr>
        <dsp:cNvPr id="0" name=""/>
        <dsp:cNvSpPr/>
      </dsp:nvSpPr>
      <dsp:spPr>
        <a:xfrm>
          <a:off x="251997"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This included your working title, aim, rationale, and research objectives</a:t>
          </a:r>
        </a:p>
      </dsp:txBody>
      <dsp:txXfrm>
        <a:off x="280282" y="2617641"/>
        <a:ext cx="1939073" cy="909135"/>
      </dsp:txXfrm>
    </dsp:sp>
    <dsp:sp modelId="{087AF660-0B9F-48E3-8D30-70B3101BA965}">
      <dsp:nvSpPr>
        <dsp:cNvPr id="0" name=""/>
        <dsp:cNvSpPr/>
      </dsp:nvSpPr>
      <dsp:spPr>
        <a:xfrm>
          <a:off x="251997"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The proposal set the foundation for your full dissertation project</a:t>
          </a:r>
        </a:p>
      </dsp:txBody>
      <dsp:txXfrm>
        <a:off x="280282" y="3731917"/>
        <a:ext cx="1939073" cy="909135"/>
      </dsp:txXfrm>
    </dsp:sp>
    <dsp:sp modelId="{43BA2B91-B951-471F-BA48-99E9406B0D66}">
      <dsp:nvSpPr>
        <dsp:cNvPr id="0" name=""/>
        <dsp:cNvSpPr/>
      </dsp:nvSpPr>
      <dsp:spPr>
        <a:xfrm>
          <a:off x="2684187"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Chapter 1: Introduction</a:t>
          </a:r>
        </a:p>
      </dsp:txBody>
      <dsp:txXfrm>
        <a:off x="2684187" y="0"/>
        <a:ext cx="2494553" cy="1474660"/>
      </dsp:txXfrm>
    </dsp:sp>
    <dsp:sp modelId="{2B65B828-D953-4907-B111-B41E77B274C2}">
      <dsp:nvSpPr>
        <dsp:cNvPr id="0" name=""/>
        <dsp:cNvSpPr/>
      </dsp:nvSpPr>
      <dsp:spPr>
        <a:xfrm>
          <a:off x="2933642"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Defined your research question and overall aim</a:t>
          </a:r>
        </a:p>
      </dsp:txBody>
      <dsp:txXfrm>
        <a:off x="2961927" y="1503365"/>
        <a:ext cx="1939073" cy="909135"/>
      </dsp:txXfrm>
    </dsp:sp>
    <dsp:sp modelId="{22A66779-7E2C-4739-AA42-60DB3948DD4A}">
      <dsp:nvSpPr>
        <dsp:cNvPr id="0" name=""/>
        <dsp:cNvSpPr/>
      </dsp:nvSpPr>
      <dsp:spPr>
        <a:xfrm>
          <a:off x="2933642"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Explained the rationale (why this topic matters)</a:t>
          </a:r>
        </a:p>
      </dsp:txBody>
      <dsp:txXfrm>
        <a:off x="2961927" y="2617641"/>
        <a:ext cx="1939073" cy="909135"/>
      </dsp:txXfrm>
    </dsp:sp>
    <dsp:sp modelId="{296F2F91-6CB8-4474-8A04-D097A0056D05}">
      <dsp:nvSpPr>
        <dsp:cNvPr id="0" name=""/>
        <dsp:cNvSpPr/>
      </dsp:nvSpPr>
      <dsp:spPr>
        <a:xfrm>
          <a:off x="2933642"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Set clear research objectives aligned to your aim</a:t>
          </a:r>
        </a:p>
      </dsp:txBody>
      <dsp:txXfrm>
        <a:off x="2961927" y="3731917"/>
        <a:ext cx="1939073" cy="909135"/>
      </dsp:txXfrm>
    </dsp:sp>
    <dsp:sp modelId="{6B77C86E-995A-414C-9C53-A08A1468D0D6}">
      <dsp:nvSpPr>
        <dsp:cNvPr id="0" name=""/>
        <dsp:cNvSpPr/>
      </dsp:nvSpPr>
      <dsp:spPr>
        <a:xfrm>
          <a:off x="5365832"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Chapter 2: Background Information &amp; Analysis</a:t>
          </a:r>
        </a:p>
      </dsp:txBody>
      <dsp:txXfrm>
        <a:off x="5365832" y="0"/>
        <a:ext cx="2494553" cy="1474660"/>
      </dsp:txXfrm>
    </dsp:sp>
    <dsp:sp modelId="{BA040E28-29AE-4D44-9D46-B2930D98B400}">
      <dsp:nvSpPr>
        <dsp:cNvPr id="0" name=""/>
        <dsp:cNvSpPr/>
      </dsp:nvSpPr>
      <dsp:spPr>
        <a:xfrm>
          <a:off x="5615288" y="1475590"/>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Provided context and key concepts relevant to your topic</a:t>
          </a:r>
        </a:p>
      </dsp:txBody>
      <dsp:txXfrm>
        <a:off x="5631943" y="1492245"/>
        <a:ext cx="1962333" cy="535348"/>
      </dsp:txXfrm>
    </dsp:sp>
    <dsp:sp modelId="{E320004C-F58C-46B9-B33E-CFF91C4F1268}">
      <dsp:nvSpPr>
        <dsp:cNvPr id="0" name=""/>
        <dsp:cNvSpPr/>
      </dsp:nvSpPr>
      <dsp:spPr>
        <a:xfrm>
          <a:off x="5615288" y="2131735"/>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Explored UK and international perspectives</a:t>
          </a:r>
        </a:p>
      </dsp:txBody>
      <dsp:txXfrm>
        <a:off x="5631943" y="2148390"/>
        <a:ext cx="1962333" cy="535348"/>
      </dsp:txXfrm>
    </dsp:sp>
    <dsp:sp modelId="{2B2AC084-B4F5-4A84-9C4B-823FAE0C2967}">
      <dsp:nvSpPr>
        <dsp:cNvPr id="0" name=""/>
        <dsp:cNvSpPr/>
      </dsp:nvSpPr>
      <dsp:spPr>
        <a:xfrm>
          <a:off x="5615288" y="2787879"/>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Introduced relevant theory and contributors</a:t>
          </a:r>
        </a:p>
      </dsp:txBody>
      <dsp:txXfrm>
        <a:off x="5631943" y="2804534"/>
        <a:ext cx="1962333" cy="535348"/>
      </dsp:txXfrm>
    </dsp:sp>
    <dsp:sp modelId="{B51E1D6F-7253-4CCF-8B24-AEF8230C8999}">
      <dsp:nvSpPr>
        <dsp:cNvPr id="0" name=""/>
        <dsp:cNvSpPr/>
      </dsp:nvSpPr>
      <dsp:spPr>
        <a:xfrm>
          <a:off x="5615288" y="3444024"/>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Identified gaps in the literature</a:t>
          </a:r>
        </a:p>
      </dsp:txBody>
      <dsp:txXfrm>
        <a:off x="5631943" y="3460679"/>
        <a:ext cx="1962333" cy="535348"/>
      </dsp:txXfrm>
    </dsp:sp>
    <dsp:sp modelId="{1A1CFAA4-17BE-4ACF-BE91-6F8AB35653BC}">
      <dsp:nvSpPr>
        <dsp:cNvPr id="0" name=""/>
        <dsp:cNvSpPr/>
      </dsp:nvSpPr>
      <dsp:spPr>
        <a:xfrm>
          <a:off x="5615288" y="4100169"/>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Linked back to your research question</a:t>
          </a:r>
        </a:p>
      </dsp:txBody>
      <dsp:txXfrm>
        <a:off x="5631943" y="4116824"/>
        <a:ext cx="1962333" cy="535348"/>
      </dsp:txXfrm>
    </dsp:sp>
    <dsp:sp modelId="{5B5CDA2E-564B-41E0-9259-27FADDEB272C}">
      <dsp:nvSpPr>
        <dsp:cNvPr id="0" name=""/>
        <dsp:cNvSpPr/>
      </dsp:nvSpPr>
      <dsp:spPr>
        <a:xfrm>
          <a:off x="8047478"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Feedback on Chapters 1 &amp; 2</a:t>
          </a:r>
        </a:p>
      </dsp:txBody>
      <dsp:txXfrm>
        <a:off x="8047478" y="0"/>
        <a:ext cx="2494553" cy="1474660"/>
      </dsp:txXfrm>
    </dsp:sp>
    <dsp:sp modelId="{80462D93-B830-4E59-9434-9E1FA749F2E0}">
      <dsp:nvSpPr>
        <dsp:cNvPr id="0" name=""/>
        <dsp:cNvSpPr/>
      </dsp:nvSpPr>
      <dsp:spPr>
        <a:xfrm>
          <a:off x="8296933"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You have now received written feedback on your Chapter 1 and Chapter 2 drafts</a:t>
          </a:r>
        </a:p>
      </dsp:txBody>
      <dsp:txXfrm>
        <a:off x="8325218" y="1503365"/>
        <a:ext cx="1939073" cy="909135"/>
      </dsp:txXfrm>
    </dsp:sp>
    <dsp:sp modelId="{E8FB555B-6B94-4B5A-8923-ECA02D52683B}">
      <dsp:nvSpPr>
        <dsp:cNvPr id="0" name=""/>
        <dsp:cNvSpPr/>
      </dsp:nvSpPr>
      <dsp:spPr>
        <a:xfrm>
          <a:off x="8296933"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This feedback should be used to strengthen your work before final submission</a:t>
          </a:r>
        </a:p>
      </dsp:txBody>
      <dsp:txXfrm>
        <a:off x="8325218" y="2617641"/>
        <a:ext cx="1939073" cy="909135"/>
      </dsp:txXfrm>
    </dsp:sp>
    <dsp:sp modelId="{0333CCA4-FC3E-4EDC-915C-BF8238D97DAA}">
      <dsp:nvSpPr>
        <dsp:cNvPr id="0" name=""/>
        <dsp:cNvSpPr/>
      </dsp:nvSpPr>
      <dsp:spPr>
        <a:xfrm>
          <a:off x="8296933"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Make sure to respond to feedback by editing, clarifying, or expanding where needed</a:t>
          </a:r>
        </a:p>
      </dsp:txBody>
      <dsp:txXfrm>
        <a:off x="8325218" y="3731917"/>
        <a:ext cx="1939073" cy="9091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2EF638-342F-4DAA-864D-CBCEA4AFD974}">
      <dsp:nvSpPr>
        <dsp:cNvPr id="0" name=""/>
        <dsp:cNvSpPr/>
      </dsp:nvSpPr>
      <dsp:spPr>
        <a:xfrm>
          <a:off x="0"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a:latin typeface="Aptos" panose="020B0004020202020204" pitchFamily="34" charset="0"/>
            </a:rPr>
            <a:t>Searching for literature using keywords</a:t>
          </a:r>
        </a:p>
      </dsp:txBody>
      <dsp:txXfrm>
        <a:off x="42036" y="119064"/>
        <a:ext cx="1351158" cy="2037238"/>
      </dsp:txXfrm>
    </dsp:sp>
    <dsp:sp modelId="{BFDE14ED-6E42-40D6-A395-247FDDF5A614}">
      <dsp:nvSpPr>
        <dsp:cNvPr id="0" name=""/>
        <dsp:cNvSpPr/>
      </dsp:nvSpPr>
      <dsp:spPr>
        <a:xfrm>
          <a:off x="1578753" y="959714"/>
          <a:ext cx="304268" cy="355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150000"/>
            </a:lnSpc>
            <a:spcBef>
              <a:spcPct val="0"/>
            </a:spcBef>
            <a:spcAft>
              <a:spcPct val="35000"/>
            </a:spcAft>
            <a:buNone/>
          </a:pPr>
          <a:endParaRPr lang="en-GB" sz="1000" kern="1200">
            <a:latin typeface="Aptos" panose="020B0004020202020204" pitchFamily="34" charset="0"/>
          </a:endParaRPr>
        </a:p>
      </dsp:txBody>
      <dsp:txXfrm>
        <a:off x="1578753" y="1030901"/>
        <a:ext cx="212988" cy="213563"/>
      </dsp:txXfrm>
    </dsp:sp>
    <dsp:sp modelId="{F0785207-8CD4-43D7-AA93-74346AF38015}">
      <dsp:nvSpPr>
        <dsp:cNvPr id="0" name=""/>
        <dsp:cNvSpPr/>
      </dsp:nvSpPr>
      <dsp:spPr>
        <a:xfrm>
          <a:off x="2009323"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Using basic inclusion and exclusion criteria to choose useful sources</a:t>
          </a:r>
        </a:p>
      </dsp:txBody>
      <dsp:txXfrm>
        <a:off x="2051359" y="119064"/>
        <a:ext cx="1351158" cy="2037238"/>
      </dsp:txXfrm>
    </dsp:sp>
    <dsp:sp modelId="{8B88CBCD-A1E3-4B61-8714-1438339EFD4C}">
      <dsp:nvSpPr>
        <dsp:cNvPr id="0" name=""/>
        <dsp:cNvSpPr/>
      </dsp:nvSpPr>
      <dsp:spPr>
        <a:xfrm>
          <a:off x="3588077" y="959714"/>
          <a:ext cx="304268" cy="355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150000"/>
            </a:lnSpc>
            <a:spcBef>
              <a:spcPct val="0"/>
            </a:spcBef>
            <a:spcAft>
              <a:spcPct val="35000"/>
            </a:spcAft>
            <a:buNone/>
          </a:pPr>
          <a:endParaRPr lang="en-GB" sz="1000" kern="1200">
            <a:latin typeface="Aptos" panose="020B0004020202020204" pitchFamily="34" charset="0"/>
          </a:endParaRPr>
        </a:p>
      </dsp:txBody>
      <dsp:txXfrm>
        <a:off x="3588077" y="1030901"/>
        <a:ext cx="212988" cy="213563"/>
      </dsp:txXfrm>
    </dsp:sp>
    <dsp:sp modelId="{083DAF8C-C01D-43A5-B1FF-DE5FD015E25E}">
      <dsp:nvSpPr>
        <dsp:cNvPr id="0" name=""/>
        <dsp:cNvSpPr/>
      </dsp:nvSpPr>
      <dsp:spPr>
        <a:xfrm>
          <a:off x="4018646"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a:latin typeface="Aptos" panose="020B0004020202020204" pitchFamily="34" charset="0"/>
            </a:rPr>
            <a:t>Creating a simple results table with authors, aims, methods, and key findings</a:t>
          </a:r>
        </a:p>
      </dsp:txBody>
      <dsp:txXfrm>
        <a:off x="4060682" y="119064"/>
        <a:ext cx="1351158" cy="2037238"/>
      </dsp:txXfrm>
    </dsp:sp>
    <dsp:sp modelId="{27523EDD-1E04-44A2-8D73-25D1E1B1E684}">
      <dsp:nvSpPr>
        <dsp:cNvPr id="0" name=""/>
        <dsp:cNvSpPr/>
      </dsp:nvSpPr>
      <dsp:spPr>
        <a:xfrm>
          <a:off x="5597400" y="959714"/>
          <a:ext cx="304268" cy="355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150000"/>
            </a:lnSpc>
            <a:spcBef>
              <a:spcPct val="0"/>
            </a:spcBef>
            <a:spcAft>
              <a:spcPct val="35000"/>
            </a:spcAft>
            <a:buNone/>
          </a:pPr>
          <a:endParaRPr lang="en-GB" sz="1000" kern="1200">
            <a:latin typeface="Aptos" panose="020B0004020202020204" pitchFamily="34" charset="0"/>
          </a:endParaRPr>
        </a:p>
      </dsp:txBody>
      <dsp:txXfrm>
        <a:off x="5597400" y="1030901"/>
        <a:ext cx="212988" cy="213563"/>
      </dsp:txXfrm>
    </dsp:sp>
    <dsp:sp modelId="{179F5224-1792-4741-8E30-D45B43297764}">
      <dsp:nvSpPr>
        <dsp:cNvPr id="0" name=""/>
        <dsp:cNvSpPr/>
      </dsp:nvSpPr>
      <dsp:spPr>
        <a:xfrm>
          <a:off x="6027969"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Starting to identify patterns or recurring ideas (early theme development)</a:t>
          </a:r>
        </a:p>
      </dsp:txBody>
      <dsp:txXfrm>
        <a:off x="6070005" y="119064"/>
        <a:ext cx="1351158" cy="2037238"/>
      </dsp:txXfrm>
    </dsp:sp>
    <dsp:sp modelId="{8F68DF2F-6456-43A6-A4DA-E4146AD79E58}">
      <dsp:nvSpPr>
        <dsp:cNvPr id="0" name=""/>
        <dsp:cNvSpPr/>
      </dsp:nvSpPr>
      <dsp:spPr>
        <a:xfrm>
          <a:off x="7606723" y="959714"/>
          <a:ext cx="304268" cy="355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150000"/>
            </a:lnSpc>
            <a:spcBef>
              <a:spcPct val="0"/>
            </a:spcBef>
            <a:spcAft>
              <a:spcPct val="35000"/>
            </a:spcAft>
            <a:buNone/>
          </a:pPr>
          <a:endParaRPr lang="en-GB" sz="1000" kern="1200">
            <a:latin typeface="Aptos" panose="020B0004020202020204" pitchFamily="34" charset="0"/>
          </a:endParaRPr>
        </a:p>
      </dsp:txBody>
      <dsp:txXfrm>
        <a:off x="7606723" y="1030901"/>
        <a:ext cx="212988" cy="213563"/>
      </dsp:txXfrm>
    </dsp:sp>
    <dsp:sp modelId="{E77640CC-9D30-4207-939B-C8F2BF994DEB}">
      <dsp:nvSpPr>
        <dsp:cNvPr id="0" name=""/>
        <dsp:cNvSpPr/>
      </dsp:nvSpPr>
      <dsp:spPr>
        <a:xfrm>
          <a:off x="8037292"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a:latin typeface="Aptos" panose="020B0004020202020204" pitchFamily="34" charset="0"/>
            </a:rPr>
            <a:t>Citing and referencing correctly using Harvard style</a:t>
          </a:r>
        </a:p>
      </dsp:txBody>
      <dsp:txXfrm>
        <a:off x="8079328" y="119064"/>
        <a:ext cx="1351158" cy="2037238"/>
      </dsp:txXfrm>
    </dsp:sp>
    <dsp:sp modelId="{8EF77629-09A4-43DC-B0C6-E548A11E7069}">
      <dsp:nvSpPr>
        <dsp:cNvPr id="0" name=""/>
        <dsp:cNvSpPr/>
      </dsp:nvSpPr>
      <dsp:spPr>
        <a:xfrm>
          <a:off x="9616046" y="959714"/>
          <a:ext cx="304268" cy="355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150000"/>
            </a:lnSpc>
            <a:spcBef>
              <a:spcPct val="0"/>
            </a:spcBef>
            <a:spcAft>
              <a:spcPct val="35000"/>
            </a:spcAft>
            <a:buNone/>
          </a:pPr>
          <a:endParaRPr lang="en-GB" sz="1000" kern="1200">
            <a:latin typeface="Aptos" panose="020B0004020202020204" pitchFamily="34" charset="0"/>
          </a:endParaRPr>
        </a:p>
      </dsp:txBody>
      <dsp:txXfrm>
        <a:off x="9616046" y="1030901"/>
        <a:ext cx="212988" cy="213563"/>
      </dsp:txXfrm>
    </dsp:sp>
    <dsp:sp modelId="{D0A5D1F9-902E-42CE-A927-EA8DD2A06B68}">
      <dsp:nvSpPr>
        <dsp:cNvPr id="0" name=""/>
        <dsp:cNvSpPr/>
      </dsp:nvSpPr>
      <dsp:spPr>
        <a:xfrm>
          <a:off x="10046616" y="77028"/>
          <a:ext cx="1435230" cy="2121310"/>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a:latin typeface="Aptos" panose="020B0004020202020204" pitchFamily="34" charset="0"/>
            </a:rPr>
            <a:t>Learning to judge whether a source was trustworthy or not</a:t>
          </a:r>
        </a:p>
      </dsp:txBody>
      <dsp:txXfrm>
        <a:off x="10088652" y="119064"/>
        <a:ext cx="1351158" cy="20372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04DC18-1242-417C-A236-520703ACF806}">
      <dsp:nvSpPr>
        <dsp:cNvPr id="0" name=""/>
        <dsp:cNvSpPr/>
      </dsp:nvSpPr>
      <dsp:spPr>
        <a:xfrm rot="5400000">
          <a:off x="6941838" y="-3694601"/>
          <a:ext cx="749332" cy="8329762"/>
        </a:xfrm>
        <a:prstGeom prst="round2SameRect">
          <a:avLst/>
        </a:prstGeom>
        <a:solidFill>
          <a:schemeClr val="accent1">
            <a:alpha val="90000"/>
            <a:tint val="55000"/>
            <a:hueOff val="0"/>
            <a:satOff val="0"/>
            <a:lumOff val="0"/>
            <a:alphaOff val="0"/>
          </a:schemeClr>
        </a:solidFill>
        <a:ln w="12700" cap="flat" cmpd="sng" algn="ctr">
          <a:solidFill>
            <a:schemeClr val="accent1">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Aptos" panose="020B0004020202020204" pitchFamily="34" charset="0"/>
            </a:rPr>
            <a:t>You’ll create a formal plan outlining how and where you searched (databases), what keywords you used, and how you combined them (Boolean logic). This becomes part of your academic poster and Chapter 3.</a:t>
          </a:r>
        </a:p>
      </dsp:txBody>
      <dsp:txXfrm rot="-5400000">
        <a:off x="3151624" y="132192"/>
        <a:ext cx="8293183" cy="676174"/>
      </dsp:txXfrm>
    </dsp:sp>
    <dsp:sp modelId="{75E6A5F1-0CE5-4348-8FFA-BCB3A8D539BA}">
      <dsp:nvSpPr>
        <dsp:cNvPr id="0" name=""/>
        <dsp:cNvSpPr/>
      </dsp:nvSpPr>
      <dsp:spPr>
        <a:xfrm>
          <a:off x="461" y="1947"/>
          <a:ext cx="3151162" cy="936665"/>
        </a:xfrm>
        <a:prstGeom prst="round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Literature Search Strategy (Structured)</a:t>
          </a:r>
        </a:p>
      </dsp:txBody>
      <dsp:txXfrm>
        <a:off x="46185" y="47671"/>
        <a:ext cx="3059714" cy="845217"/>
      </dsp:txXfrm>
    </dsp:sp>
    <dsp:sp modelId="{316BAC36-060C-4DCC-9C6D-392F7C181811}">
      <dsp:nvSpPr>
        <dsp:cNvPr id="0" name=""/>
        <dsp:cNvSpPr/>
      </dsp:nvSpPr>
      <dsp:spPr>
        <a:xfrm rot="5400000">
          <a:off x="6941838" y="-2711102"/>
          <a:ext cx="749332" cy="8329762"/>
        </a:xfrm>
        <a:prstGeom prst="round2SameRect">
          <a:avLst/>
        </a:prstGeom>
        <a:solidFill>
          <a:schemeClr val="accent1">
            <a:alpha val="90000"/>
            <a:tint val="55000"/>
            <a:hueOff val="0"/>
            <a:satOff val="0"/>
            <a:lumOff val="0"/>
            <a:alphaOff val="0"/>
          </a:schemeClr>
        </a:solidFill>
        <a:ln w="12700" cap="flat" cmpd="sng" algn="ctr">
          <a:solidFill>
            <a:schemeClr val="accent1">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GB" sz="1400" kern="1200">
              <a:latin typeface="Aptos" panose="020B0004020202020204" pitchFamily="34" charset="0"/>
            </a:rPr>
            <a:t>You </a:t>
          </a:r>
          <a:r>
            <a:rPr lang="en-GB" sz="1400" kern="1200" dirty="0">
              <a:latin typeface="Aptos" panose="020B0004020202020204" pitchFamily="34" charset="0"/>
            </a:rPr>
            <a:t>won’t just decide what to include: you’ll explain why. Your criteria need to be clear, purposeful, and based on your research question.</a:t>
          </a:r>
        </a:p>
      </dsp:txBody>
      <dsp:txXfrm rot="-5400000">
        <a:off x="3151624" y="1115691"/>
        <a:ext cx="8293183" cy="676174"/>
      </dsp:txXfrm>
    </dsp:sp>
    <dsp:sp modelId="{AC9FEBBA-D324-40D5-8681-C88C65E8E897}">
      <dsp:nvSpPr>
        <dsp:cNvPr id="0" name=""/>
        <dsp:cNvSpPr/>
      </dsp:nvSpPr>
      <dsp:spPr>
        <a:xfrm>
          <a:off x="461" y="985445"/>
          <a:ext cx="3151162" cy="936665"/>
        </a:xfrm>
        <a:prstGeom prst="round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Inclusion and Exclusion Criteria (Justified)</a:t>
          </a:r>
        </a:p>
      </dsp:txBody>
      <dsp:txXfrm>
        <a:off x="46185" y="1031169"/>
        <a:ext cx="3059714" cy="845217"/>
      </dsp:txXfrm>
    </dsp:sp>
    <dsp:sp modelId="{E61E9BC9-95F9-471F-BC1D-25E0E1B90091}">
      <dsp:nvSpPr>
        <dsp:cNvPr id="0" name=""/>
        <dsp:cNvSpPr/>
      </dsp:nvSpPr>
      <dsp:spPr>
        <a:xfrm rot="5400000">
          <a:off x="6941838" y="-1727604"/>
          <a:ext cx="749332" cy="8329762"/>
        </a:xfrm>
        <a:prstGeom prst="round2SameRect">
          <a:avLst/>
        </a:prstGeom>
        <a:solidFill>
          <a:schemeClr val="accent1">
            <a:alpha val="90000"/>
            <a:tint val="55000"/>
            <a:hueOff val="0"/>
            <a:satOff val="0"/>
            <a:lumOff val="0"/>
            <a:alphaOff val="0"/>
          </a:schemeClr>
        </a:solidFill>
        <a:ln w="12700" cap="flat" cmpd="sng" algn="ctr">
          <a:solidFill>
            <a:schemeClr val="accent1">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Aptos" panose="020B0004020202020204" pitchFamily="34" charset="0"/>
            </a:rPr>
            <a:t>Instead of simply judging a source as ‘good’ or ‘bad’, you’ll apply the CRAAP Test (Currency, Relevance, Authority, Accuracy, Purpose) to formally evaluate the quality of each article and decide whether to use it.</a:t>
          </a:r>
        </a:p>
      </dsp:txBody>
      <dsp:txXfrm rot="-5400000">
        <a:off x="3151624" y="2099189"/>
        <a:ext cx="8293183" cy="676174"/>
      </dsp:txXfrm>
    </dsp:sp>
    <dsp:sp modelId="{70F9E302-14C8-4D18-84FB-B036FB6BE9E4}">
      <dsp:nvSpPr>
        <dsp:cNvPr id="0" name=""/>
        <dsp:cNvSpPr/>
      </dsp:nvSpPr>
      <dsp:spPr>
        <a:xfrm>
          <a:off x="461" y="1968944"/>
          <a:ext cx="3151162" cy="936665"/>
        </a:xfrm>
        <a:prstGeom prst="round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Critical Appraisal Using CRAAP</a:t>
          </a:r>
        </a:p>
      </dsp:txBody>
      <dsp:txXfrm>
        <a:off x="46185" y="2014668"/>
        <a:ext cx="3059714" cy="845217"/>
      </dsp:txXfrm>
    </dsp:sp>
    <dsp:sp modelId="{05BA2FB5-EF36-4211-8350-2055D98A99F7}">
      <dsp:nvSpPr>
        <dsp:cNvPr id="0" name=""/>
        <dsp:cNvSpPr/>
      </dsp:nvSpPr>
      <dsp:spPr>
        <a:xfrm rot="5400000">
          <a:off x="6941838" y="-744106"/>
          <a:ext cx="749332" cy="8329762"/>
        </a:xfrm>
        <a:prstGeom prst="round2SameRect">
          <a:avLst/>
        </a:prstGeom>
        <a:solidFill>
          <a:schemeClr val="accent1">
            <a:alpha val="90000"/>
            <a:tint val="55000"/>
            <a:hueOff val="0"/>
            <a:satOff val="0"/>
            <a:lumOff val="0"/>
            <a:alphaOff val="0"/>
          </a:schemeClr>
        </a:solidFill>
        <a:ln w="12700" cap="flat" cmpd="sng" algn="ctr">
          <a:solidFill>
            <a:schemeClr val="accent1">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Aptos" panose="020B0004020202020204" pitchFamily="34" charset="0"/>
            </a:rPr>
            <a:t>You will record, evaluate and organise your literature using the workbook, including CRAAP evaluation and detailed analysis of your strongest studies.</a:t>
          </a:r>
        </a:p>
      </dsp:txBody>
      <dsp:txXfrm rot="-5400000">
        <a:off x="3151624" y="3082687"/>
        <a:ext cx="8293183" cy="676174"/>
      </dsp:txXfrm>
    </dsp:sp>
    <dsp:sp modelId="{357E231A-4045-4A48-A6D9-E020535408F7}">
      <dsp:nvSpPr>
        <dsp:cNvPr id="0" name=""/>
        <dsp:cNvSpPr/>
      </dsp:nvSpPr>
      <dsp:spPr>
        <a:xfrm>
          <a:off x="461" y="2952442"/>
          <a:ext cx="3151162" cy="936665"/>
        </a:xfrm>
        <a:prstGeom prst="round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Literature Tracking and Analysis Workbook </a:t>
          </a:r>
        </a:p>
      </dsp:txBody>
      <dsp:txXfrm>
        <a:off x="46185" y="2998166"/>
        <a:ext cx="3059714" cy="8452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0FA2B-053A-4B37-9C0A-3AB6E2D62A7E}">
      <dsp:nvSpPr>
        <dsp:cNvPr id="0" name=""/>
        <dsp:cNvSpPr/>
      </dsp:nvSpPr>
      <dsp:spPr>
        <a:xfrm>
          <a:off x="4150"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Re-read your research question</a:t>
          </a:r>
        </a:p>
      </dsp:txBody>
      <dsp:txXfrm>
        <a:off x="32276" y="975362"/>
        <a:ext cx="904043" cy="937710"/>
      </dsp:txXfrm>
    </dsp:sp>
    <dsp:sp modelId="{32704C1C-C256-4206-B462-B72553B01E8A}">
      <dsp:nvSpPr>
        <dsp:cNvPr id="0" name=""/>
        <dsp:cNvSpPr/>
      </dsp:nvSpPr>
      <dsp:spPr>
        <a:xfrm>
          <a:off x="1060475"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1060475" y="1372771"/>
        <a:ext cx="142507" cy="142891"/>
      </dsp:txXfrm>
    </dsp:sp>
    <dsp:sp modelId="{06F1B141-588F-4109-A1CF-6ACC2E4D590B}">
      <dsp:nvSpPr>
        <dsp:cNvPr id="0" name=""/>
        <dsp:cNvSpPr/>
      </dsp:nvSpPr>
      <dsp:spPr>
        <a:xfrm>
          <a:off x="1348564"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Identify keywords</a:t>
          </a:r>
        </a:p>
      </dsp:txBody>
      <dsp:txXfrm>
        <a:off x="1376690" y="975362"/>
        <a:ext cx="904043" cy="937710"/>
      </dsp:txXfrm>
    </dsp:sp>
    <dsp:sp modelId="{6827CCAE-9825-43EA-BD7A-A51D2DC618FA}">
      <dsp:nvSpPr>
        <dsp:cNvPr id="0" name=""/>
        <dsp:cNvSpPr/>
      </dsp:nvSpPr>
      <dsp:spPr>
        <a:xfrm>
          <a:off x="2404890"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2404890" y="1372771"/>
        <a:ext cx="142507" cy="142891"/>
      </dsp:txXfrm>
    </dsp:sp>
    <dsp:sp modelId="{9A70C6AE-E527-4BE0-A93E-630E560A5066}">
      <dsp:nvSpPr>
        <dsp:cNvPr id="0" name=""/>
        <dsp:cNvSpPr/>
      </dsp:nvSpPr>
      <dsp:spPr>
        <a:xfrm>
          <a:off x="2692978"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Set an Inclusion and Exclusion Criteria </a:t>
          </a:r>
        </a:p>
      </dsp:txBody>
      <dsp:txXfrm>
        <a:off x="2721104" y="975362"/>
        <a:ext cx="904043" cy="937710"/>
      </dsp:txXfrm>
    </dsp:sp>
    <dsp:sp modelId="{E88B94E2-0F7B-49A7-B83E-9F31131FAF16}">
      <dsp:nvSpPr>
        <dsp:cNvPr id="0" name=""/>
        <dsp:cNvSpPr/>
      </dsp:nvSpPr>
      <dsp:spPr>
        <a:xfrm>
          <a:off x="3749304"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3749304" y="1372771"/>
        <a:ext cx="142507" cy="142891"/>
      </dsp:txXfrm>
    </dsp:sp>
    <dsp:sp modelId="{689261ED-98C2-4553-A85C-9ECC4753D00D}">
      <dsp:nvSpPr>
        <dsp:cNvPr id="0" name=""/>
        <dsp:cNvSpPr/>
      </dsp:nvSpPr>
      <dsp:spPr>
        <a:xfrm>
          <a:off x="4037393"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Choose the right databases</a:t>
          </a:r>
        </a:p>
      </dsp:txBody>
      <dsp:txXfrm>
        <a:off x="4065519" y="975362"/>
        <a:ext cx="904043" cy="937710"/>
      </dsp:txXfrm>
    </dsp:sp>
    <dsp:sp modelId="{63246429-8B94-4850-BF7B-BA656F8FD3F8}">
      <dsp:nvSpPr>
        <dsp:cNvPr id="0" name=""/>
        <dsp:cNvSpPr/>
      </dsp:nvSpPr>
      <dsp:spPr>
        <a:xfrm>
          <a:off x="5093718"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5093718" y="1372771"/>
        <a:ext cx="142507" cy="142891"/>
      </dsp:txXfrm>
    </dsp:sp>
    <dsp:sp modelId="{043AC857-D221-425A-BA86-6396C77A2826}">
      <dsp:nvSpPr>
        <dsp:cNvPr id="0" name=""/>
        <dsp:cNvSpPr/>
      </dsp:nvSpPr>
      <dsp:spPr>
        <a:xfrm>
          <a:off x="5381807"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Use Boolean operators</a:t>
          </a:r>
        </a:p>
      </dsp:txBody>
      <dsp:txXfrm>
        <a:off x="5409933" y="975362"/>
        <a:ext cx="904043" cy="937710"/>
      </dsp:txXfrm>
    </dsp:sp>
    <dsp:sp modelId="{D7A0AA0F-C5CE-4407-B544-DA35207FE383}">
      <dsp:nvSpPr>
        <dsp:cNvPr id="0" name=""/>
        <dsp:cNvSpPr/>
      </dsp:nvSpPr>
      <dsp:spPr>
        <a:xfrm>
          <a:off x="6438133"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6438133" y="1372771"/>
        <a:ext cx="142507" cy="142891"/>
      </dsp:txXfrm>
    </dsp:sp>
    <dsp:sp modelId="{BE4D9A01-AFBD-490E-A05F-E87CB034B431}">
      <dsp:nvSpPr>
        <dsp:cNvPr id="0" name=""/>
        <dsp:cNvSpPr/>
      </dsp:nvSpPr>
      <dsp:spPr>
        <a:xfrm>
          <a:off x="6726221"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Filter information </a:t>
          </a:r>
        </a:p>
      </dsp:txBody>
      <dsp:txXfrm>
        <a:off x="6754347" y="975362"/>
        <a:ext cx="904043" cy="937710"/>
      </dsp:txXfrm>
    </dsp:sp>
    <dsp:sp modelId="{0AE6C40C-67F7-4D7E-9AB4-6552C2183AB7}">
      <dsp:nvSpPr>
        <dsp:cNvPr id="0" name=""/>
        <dsp:cNvSpPr/>
      </dsp:nvSpPr>
      <dsp:spPr>
        <a:xfrm>
          <a:off x="7782547"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7782547" y="1372771"/>
        <a:ext cx="142507" cy="142891"/>
      </dsp:txXfrm>
    </dsp:sp>
    <dsp:sp modelId="{F8BF4BDB-8AB4-4632-8373-B51A022F3B92}">
      <dsp:nvSpPr>
        <dsp:cNvPr id="0" name=""/>
        <dsp:cNvSpPr/>
      </dsp:nvSpPr>
      <dsp:spPr>
        <a:xfrm>
          <a:off x="8070636"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latin typeface="Aptos" panose="020B0004020202020204" pitchFamily="34" charset="0"/>
            </a:rPr>
            <a:t>Article Skimming </a:t>
          </a:r>
          <a:endParaRPr lang="en-GB" sz="1200" kern="1200" dirty="0">
            <a:latin typeface="Aptos" panose="020B0004020202020204" pitchFamily="34" charset="0"/>
          </a:endParaRPr>
        </a:p>
      </dsp:txBody>
      <dsp:txXfrm>
        <a:off x="8098762" y="975362"/>
        <a:ext cx="904043" cy="937710"/>
      </dsp:txXfrm>
    </dsp:sp>
    <dsp:sp modelId="{AAB540EE-D5BD-43D8-AED8-FF0FE3403E26}">
      <dsp:nvSpPr>
        <dsp:cNvPr id="0" name=""/>
        <dsp:cNvSpPr/>
      </dsp:nvSpPr>
      <dsp:spPr>
        <a:xfrm>
          <a:off x="9126961"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9126961" y="1372771"/>
        <a:ext cx="142507" cy="142891"/>
      </dsp:txXfrm>
    </dsp:sp>
    <dsp:sp modelId="{AB03CCAC-B98A-4A6D-BB06-FC4737947CE8}">
      <dsp:nvSpPr>
        <dsp:cNvPr id="0" name=""/>
        <dsp:cNvSpPr/>
      </dsp:nvSpPr>
      <dsp:spPr>
        <a:xfrm>
          <a:off x="9415050"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CRAAP</a:t>
          </a:r>
        </a:p>
      </dsp:txBody>
      <dsp:txXfrm>
        <a:off x="9443176" y="975362"/>
        <a:ext cx="904043" cy="937710"/>
      </dsp:txXfrm>
    </dsp:sp>
    <dsp:sp modelId="{CF8039FF-9E5A-4E9B-AA77-3A5C5437FAF5}">
      <dsp:nvSpPr>
        <dsp:cNvPr id="0" name=""/>
        <dsp:cNvSpPr/>
      </dsp:nvSpPr>
      <dsp:spPr>
        <a:xfrm>
          <a:off x="10471375" y="1325140"/>
          <a:ext cx="203582" cy="2381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10471375" y="1372771"/>
        <a:ext cx="142507" cy="142891"/>
      </dsp:txXfrm>
    </dsp:sp>
    <dsp:sp modelId="{4721A699-6C1F-4218-BAA2-CBF9B7232B6F}">
      <dsp:nvSpPr>
        <dsp:cNvPr id="0" name=""/>
        <dsp:cNvSpPr/>
      </dsp:nvSpPr>
      <dsp:spPr>
        <a:xfrm>
          <a:off x="10759464" y="947236"/>
          <a:ext cx="960295" cy="993962"/>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Save and organise your sources</a:t>
          </a:r>
        </a:p>
      </dsp:txBody>
      <dsp:txXfrm>
        <a:off x="10787590" y="975362"/>
        <a:ext cx="904043" cy="9377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9F534-028E-4B7A-9BB4-D78E30876DDF}">
      <dsp:nvSpPr>
        <dsp:cNvPr id="0" name=""/>
        <dsp:cNvSpPr/>
      </dsp:nvSpPr>
      <dsp:spPr>
        <a:xfrm>
          <a:off x="947520" y="1544563"/>
          <a:ext cx="1837398" cy="1837489"/>
        </a:xfrm>
        <a:prstGeom prst="ellipse">
          <a:avLst/>
        </a:prstGeom>
        <a:solidFill>
          <a:srgbClr val="003D6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en-GB" sz="1200" b="1" kern="1200" dirty="0">
              <a:latin typeface="Aptos" panose="020B0004020202020204" pitchFamily="34" charset="0"/>
            </a:rPr>
            <a:t>Read your question slowly, and highlight the key parts:</a:t>
          </a:r>
        </a:p>
      </dsp:txBody>
      <dsp:txXfrm>
        <a:off x="1216601" y="1813657"/>
        <a:ext cx="1299236" cy="1299301"/>
      </dsp:txXfrm>
    </dsp:sp>
    <dsp:sp modelId="{1BA5817C-060E-4CC4-A2C4-BAB20CC2B991}">
      <dsp:nvSpPr>
        <dsp:cNvPr id="0" name=""/>
        <dsp:cNvSpPr/>
      </dsp:nvSpPr>
      <dsp:spPr>
        <a:xfrm>
          <a:off x="0" y="522920"/>
          <a:ext cx="3703893" cy="3861083"/>
        </a:xfrm>
        <a:prstGeom prst="blockArc">
          <a:avLst>
            <a:gd name="adj1" fmla="val 17527788"/>
            <a:gd name="adj2" fmla="val 4119114"/>
            <a:gd name="adj3" fmla="val 5750"/>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822D49-F42A-4EC3-9A50-70B9279943B7}">
      <dsp:nvSpPr>
        <dsp:cNvPr id="0" name=""/>
        <dsp:cNvSpPr/>
      </dsp:nvSpPr>
      <dsp:spPr>
        <a:xfrm>
          <a:off x="2849665" y="970832"/>
          <a:ext cx="739525" cy="739731"/>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A231DB-9340-478B-9B7B-6593F36739AA}">
      <dsp:nvSpPr>
        <dsp:cNvPr id="0" name=""/>
        <dsp:cNvSpPr/>
      </dsp:nvSpPr>
      <dsp:spPr>
        <a:xfrm>
          <a:off x="3786238" y="864240"/>
          <a:ext cx="1317525" cy="95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l" defTabSz="488950">
            <a:lnSpc>
              <a:spcPct val="150000"/>
            </a:lnSpc>
            <a:spcBef>
              <a:spcPct val="0"/>
            </a:spcBef>
            <a:spcAft>
              <a:spcPct val="10000"/>
            </a:spcAft>
            <a:buNone/>
          </a:pPr>
          <a:r>
            <a:rPr lang="en-GB" sz="1100" kern="1200" dirty="0">
              <a:latin typeface="Aptos" panose="020B0004020202020204" pitchFamily="34" charset="0"/>
            </a:rPr>
            <a:t>The </a:t>
          </a:r>
          <a:r>
            <a:rPr lang="en-GB" sz="1100" b="1" kern="1200" dirty="0">
              <a:latin typeface="Aptos" panose="020B0004020202020204" pitchFamily="34" charset="0"/>
            </a:rPr>
            <a:t>topic</a:t>
          </a:r>
          <a:r>
            <a:rPr lang="en-GB" sz="1100" kern="1200" dirty="0">
              <a:latin typeface="Aptos" panose="020B0004020202020204" pitchFamily="34" charset="0"/>
            </a:rPr>
            <a:t> (What are you studying?)</a:t>
          </a:r>
        </a:p>
      </dsp:txBody>
      <dsp:txXfrm>
        <a:off x="3786238" y="864240"/>
        <a:ext cx="1317525" cy="952915"/>
      </dsp:txXfrm>
    </dsp:sp>
    <dsp:sp modelId="{BF2E8182-FBE5-48E6-9969-749280B435CD}">
      <dsp:nvSpPr>
        <dsp:cNvPr id="0" name=""/>
        <dsp:cNvSpPr/>
      </dsp:nvSpPr>
      <dsp:spPr>
        <a:xfrm>
          <a:off x="3230100" y="2090932"/>
          <a:ext cx="739525" cy="739731"/>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1425E0-0CFA-4DE3-91B4-90A73C9D74D7}">
      <dsp:nvSpPr>
        <dsp:cNvPr id="0" name=""/>
        <dsp:cNvSpPr/>
      </dsp:nvSpPr>
      <dsp:spPr>
        <a:xfrm>
          <a:off x="4172163" y="1982410"/>
          <a:ext cx="1317525" cy="95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l" defTabSz="488950">
            <a:lnSpc>
              <a:spcPct val="150000"/>
            </a:lnSpc>
            <a:spcBef>
              <a:spcPct val="0"/>
            </a:spcBef>
            <a:spcAft>
              <a:spcPct val="10000"/>
            </a:spcAft>
            <a:buNone/>
          </a:pPr>
          <a:r>
            <a:rPr lang="en-GB" sz="1100" kern="1200" dirty="0">
              <a:latin typeface="Aptos" panose="020B0004020202020204" pitchFamily="34" charset="0"/>
            </a:rPr>
            <a:t>The </a:t>
          </a:r>
          <a:r>
            <a:rPr lang="en-GB" sz="1100" b="1" kern="1200" dirty="0">
              <a:latin typeface="Aptos" panose="020B0004020202020204" pitchFamily="34" charset="0"/>
            </a:rPr>
            <a:t>population</a:t>
          </a:r>
          <a:r>
            <a:rPr lang="en-GB" sz="1100" kern="1200" dirty="0">
              <a:latin typeface="Aptos" panose="020B0004020202020204" pitchFamily="34" charset="0"/>
            </a:rPr>
            <a:t> (Who are you focusing on?)</a:t>
          </a:r>
        </a:p>
      </dsp:txBody>
      <dsp:txXfrm>
        <a:off x="4172163" y="1982410"/>
        <a:ext cx="1317525" cy="952915"/>
      </dsp:txXfrm>
    </dsp:sp>
    <dsp:sp modelId="{9F109E44-FEB9-49A6-B51F-57E6B966C3B3}">
      <dsp:nvSpPr>
        <dsp:cNvPr id="0" name=""/>
        <dsp:cNvSpPr/>
      </dsp:nvSpPr>
      <dsp:spPr>
        <a:xfrm>
          <a:off x="2849665" y="3226863"/>
          <a:ext cx="739525" cy="739731"/>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B75BA8-ED7D-449E-A5D7-C1EEFE916FD1}">
      <dsp:nvSpPr>
        <dsp:cNvPr id="0" name=""/>
        <dsp:cNvSpPr/>
      </dsp:nvSpPr>
      <dsp:spPr>
        <a:xfrm>
          <a:off x="3786238" y="3124518"/>
          <a:ext cx="1317525" cy="95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l" defTabSz="488950">
            <a:lnSpc>
              <a:spcPct val="150000"/>
            </a:lnSpc>
            <a:spcBef>
              <a:spcPct val="0"/>
            </a:spcBef>
            <a:spcAft>
              <a:spcPct val="10000"/>
            </a:spcAft>
            <a:buNone/>
          </a:pPr>
          <a:r>
            <a:rPr lang="en-GB" sz="1100" kern="1200" dirty="0">
              <a:latin typeface="Aptos" panose="020B0004020202020204" pitchFamily="34" charset="0"/>
            </a:rPr>
            <a:t>The </a:t>
          </a:r>
          <a:r>
            <a:rPr lang="en-GB" sz="1100" b="1" kern="1200" dirty="0">
              <a:latin typeface="Aptos" panose="020B0004020202020204" pitchFamily="34" charset="0"/>
            </a:rPr>
            <a:t>context</a:t>
          </a:r>
          <a:r>
            <a:rPr lang="en-GB" sz="1100" kern="1200" dirty="0">
              <a:latin typeface="Aptos" panose="020B0004020202020204" pitchFamily="34" charset="0"/>
            </a:rPr>
            <a:t> (Where or how does it take place?)</a:t>
          </a:r>
        </a:p>
      </dsp:txBody>
      <dsp:txXfrm>
        <a:off x="3786238" y="3124518"/>
        <a:ext cx="1317525" cy="9529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FEE23-A203-4C18-87FA-766479C35384}">
      <dsp:nvSpPr>
        <dsp:cNvPr id="0" name=""/>
        <dsp:cNvSpPr/>
      </dsp:nvSpPr>
      <dsp:spPr>
        <a:xfrm>
          <a:off x="1509688" y="831697"/>
          <a:ext cx="2020455" cy="202045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ptos" panose="020B0004020202020204" pitchFamily="34" charset="0"/>
            </a:rPr>
            <a:t>Database Summary </a:t>
          </a:r>
        </a:p>
      </dsp:txBody>
      <dsp:txXfrm>
        <a:off x="1805577" y="1127586"/>
        <a:ext cx="1428677" cy="1428677"/>
      </dsp:txXfrm>
    </dsp:sp>
    <dsp:sp modelId="{91E37ECC-CEEC-4E35-81CB-9F8E59A8918C}">
      <dsp:nvSpPr>
        <dsp:cNvPr id="0" name=""/>
        <dsp:cNvSpPr/>
      </dsp:nvSpPr>
      <dsp:spPr>
        <a:xfrm>
          <a:off x="2014802" y="19977"/>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UWTSD Library </a:t>
          </a:r>
        </a:p>
      </dsp:txBody>
      <dsp:txXfrm>
        <a:off x="2162746" y="167921"/>
        <a:ext cx="714339" cy="714339"/>
      </dsp:txXfrm>
    </dsp:sp>
    <dsp:sp modelId="{37278CD4-A8A1-4FC6-936B-D36C9015F08B}">
      <dsp:nvSpPr>
        <dsp:cNvPr id="0" name=""/>
        <dsp:cNvSpPr/>
      </dsp:nvSpPr>
      <dsp:spPr>
        <a:xfrm>
          <a:off x="2861247" y="328058"/>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Google Scholar </a:t>
          </a:r>
        </a:p>
      </dsp:txBody>
      <dsp:txXfrm>
        <a:off x="3009191" y="476002"/>
        <a:ext cx="714339" cy="714339"/>
      </dsp:txXfrm>
    </dsp:sp>
    <dsp:sp modelId="{813D63FA-3E8E-4D9F-ACFD-14FC91F57484}">
      <dsp:nvSpPr>
        <dsp:cNvPr id="0" name=""/>
        <dsp:cNvSpPr/>
      </dsp:nvSpPr>
      <dsp:spPr>
        <a:xfrm>
          <a:off x="3311630" y="1108145"/>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PubMed</a:t>
          </a:r>
        </a:p>
      </dsp:txBody>
      <dsp:txXfrm>
        <a:off x="3459574" y="1256089"/>
        <a:ext cx="714339" cy="714339"/>
      </dsp:txXfrm>
    </dsp:sp>
    <dsp:sp modelId="{891DF5AA-EF5D-4FEF-9294-1DC0862B5E67}">
      <dsp:nvSpPr>
        <dsp:cNvPr id="0" name=""/>
        <dsp:cNvSpPr/>
      </dsp:nvSpPr>
      <dsp:spPr>
        <a:xfrm>
          <a:off x="3155214" y="1995228"/>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SCIE </a:t>
          </a:r>
        </a:p>
      </dsp:txBody>
      <dsp:txXfrm>
        <a:off x="3303158" y="2143172"/>
        <a:ext cx="714339" cy="714339"/>
      </dsp:txXfrm>
    </dsp:sp>
    <dsp:sp modelId="{D4210EAD-3B67-4066-921D-D9B703378DD2}">
      <dsp:nvSpPr>
        <dsp:cNvPr id="0" name=""/>
        <dsp:cNvSpPr/>
      </dsp:nvSpPr>
      <dsp:spPr>
        <a:xfrm>
          <a:off x="2465186" y="2574230"/>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Science Direct </a:t>
          </a:r>
        </a:p>
      </dsp:txBody>
      <dsp:txXfrm>
        <a:off x="2613130" y="2722174"/>
        <a:ext cx="714339" cy="714339"/>
      </dsp:txXfrm>
    </dsp:sp>
    <dsp:sp modelId="{F28283F1-022A-41E3-86CE-EDD89A1DA1D9}">
      <dsp:nvSpPr>
        <dsp:cNvPr id="0" name=""/>
        <dsp:cNvSpPr/>
      </dsp:nvSpPr>
      <dsp:spPr>
        <a:xfrm>
          <a:off x="1564418" y="2574230"/>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JSTOR </a:t>
          </a:r>
        </a:p>
      </dsp:txBody>
      <dsp:txXfrm>
        <a:off x="1712362" y="2722174"/>
        <a:ext cx="714339" cy="714339"/>
      </dsp:txXfrm>
    </dsp:sp>
    <dsp:sp modelId="{722AEBAE-B456-43E1-8E85-0C76FC95C74F}">
      <dsp:nvSpPr>
        <dsp:cNvPr id="0" name=""/>
        <dsp:cNvSpPr/>
      </dsp:nvSpPr>
      <dsp:spPr>
        <a:xfrm>
          <a:off x="874391" y="1995228"/>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Wiley Online Library </a:t>
          </a:r>
        </a:p>
      </dsp:txBody>
      <dsp:txXfrm>
        <a:off x="1022335" y="2143172"/>
        <a:ext cx="714339" cy="714339"/>
      </dsp:txXfrm>
    </dsp:sp>
    <dsp:sp modelId="{769E68FB-07D1-477E-8898-A076A09B84CA}">
      <dsp:nvSpPr>
        <dsp:cNvPr id="0" name=""/>
        <dsp:cNvSpPr/>
      </dsp:nvSpPr>
      <dsp:spPr>
        <a:xfrm>
          <a:off x="717974" y="1108145"/>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Taylor and Francis Online </a:t>
          </a:r>
        </a:p>
      </dsp:txBody>
      <dsp:txXfrm>
        <a:off x="865918" y="1256089"/>
        <a:ext cx="714339" cy="714339"/>
      </dsp:txXfrm>
    </dsp:sp>
    <dsp:sp modelId="{CA72C7F7-68D2-4A17-AD50-FB366B3E6AE8}">
      <dsp:nvSpPr>
        <dsp:cNvPr id="0" name=""/>
        <dsp:cNvSpPr/>
      </dsp:nvSpPr>
      <dsp:spPr>
        <a:xfrm>
          <a:off x="1168358" y="328058"/>
          <a:ext cx="1010227" cy="101022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SpringerLink </a:t>
          </a:r>
        </a:p>
      </dsp:txBody>
      <dsp:txXfrm>
        <a:off x="1316302" y="476002"/>
        <a:ext cx="714339" cy="7143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934263-3EFC-4C3A-AC68-EC74A73A2DF2}">
      <dsp:nvSpPr>
        <dsp:cNvPr id="0" name=""/>
        <dsp:cNvSpPr/>
      </dsp:nvSpPr>
      <dsp:spPr>
        <a:xfrm>
          <a:off x="1266661" y="799803"/>
          <a:ext cx="1942974" cy="194297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ptos" panose="020B0004020202020204" pitchFamily="34" charset="0"/>
            </a:rPr>
            <a:t>Website Summary </a:t>
          </a:r>
        </a:p>
      </dsp:txBody>
      <dsp:txXfrm>
        <a:off x="1551203" y="1084345"/>
        <a:ext cx="1373890" cy="1373890"/>
      </dsp:txXfrm>
    </dsp:sp>
    <dsp:sp modelId="{782D6763-35B5-4B77-97A8-AA096D5CDF06}">
      <dsp:nvSpPr>
        <dsp:cNvPr id="0" name=""/>
        <dsp:cNvSpPr/>
      </dsp:nvSpPr>
      <dsp:spPr>
        <a:xfrm>
          <a:off x="1752405" y="19211"/>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GOV.UK</a:t>
          </a:r>
        </a:p>
      </dsp:txBody>
      <dsp:txXfrm>
        <a:off x="1894676" y="161482"/>
        <a:ext cx="686945" cy="686945"/>
      </dsp:txXfrm>
    </dsp:sp>
    <dsp:sp modelId="{BFDBD9B4-1389-4B56-8108-9176DD299095}">
      <dsp:nvSpPr>
        <dsp:cNvPr id="0" name=""/>
        <dsp:cNvSpPr/>
      </dsp:nvSpPr>
      <dsp:spPr>
        <a:xfrm>
          <a:off x="2566390" y="315477"/>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NHS England </a:t>
          </a:r>
        </a:p>
      </dsp:txBody>
      <dsp:txXfrm>
        <a:off x="2708661" y="457748"/>
        <a:ext cx="686945" cy="686945"/>
      </dsp:txXfrm>
    </dsp:sp>
    <dsp:sp modelId="{983A5A9D-CA03-4646-B0FF-36F8FAA0F003}">
      <dsp:nvSpPr>
        <dsp:cNvPr id="0" name=""/>
        <dsp:cNvSpPr/>
      </dsp:nvSpPr>
      <dsp:spPr>
        <a:xfrm>
          <a:off x="2999502" y="1065650"/>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ONS</a:t>
          </a:r>
        </a:p>
      </dsp:txBody>
      <dsp:txXfrm>
        <a:off x="3141773" y="1207921"/>
        <a:ext cx="686945" cy="686945"/>
      </dsp:txXfrm>
    </dsp:sp>
    <dsp:sp modelId="{8D3B50DA-B870-447E-BC88-19407E8613B6}">
      <dsp:nvSpPr>
        <dsp:cNvPr id="0" name=""/>
        <dsp:cNvSpPr/>
      </dsp:nvSpPr>
      <dsp:spPr>
        <a:xfrm>
          <a:off x="2849084" y="1918714"/>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LGA</a:t>
          </a:r>
        </a:p>
      </dsp:txBody>
      <dsp:txXfrm>
        <a:off x="2991355" y="2060985"/>
        <a:ext cx="686945" cy="686945"/>
      </dsp:txXfrm>
    </dsp:sp>
    <dsp:sp modelId="{732AA316-7D14-4022-9C83-92D9C08843DE}">
      <dsp:nvSpPr>
        <dsp:cNvPr id="0" name=""/>
        <dsp:cNvSpPr/>
      </dsp:nvSpPr>
      <dsp:spPr>
        <a:xfrm>
          <a:off x="2185517" y="2475513"/>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The Kings Fund </a:t>
          </a:r>
        </a:p>
      </dsp:txBody>
      <dsp:txXfrm>
        <a:off x="2327788" y="2617784"/>
        <a:ext cx="686945" cy="686945"/>
      </dsp:txXfrm>
    </dsp:sp>
    <dsp:sp modelId="{7DADF057-9D49-4C95-BD5A-C9F61F68ADFC}">
      <dsp:nvSpPr>
        <dsp:cNvPr id="0" name=""/>
        <dsp:cNvSpPr/>
      </dsp:nvSpPr>
      <dsp:spPr>
        <a:xfrm>
          <a:off x="1319293" y="2475513"/>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CQC</a:t>
          </a:r>
        </a:p>
      </dsp:txBody>
      <dsp:txXfrm>
        <a:off x="1461564" y="2617784"/>
        <a:ext cx="686945" cy="686945"/>
      </dsp:txXfrm>
    </dsp:sp>
    <dsp:sp modelId="{435DE450-611A-4B5A-921B-B80E8F6AFE57}">
      <dsp:nvSpPr>
        <dsp:cNvPr id="0" name=""/>
        <dsp:cNvSpPr/>
      </dsp:nvSpPr>
      <dsp:spPr>
        <a:xfrm>
          <a:off x="655726" y="1918714"/>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NIHR</a:t>
          </a:r>
        </a:p>
      </dsp:txBody>
      <dsp:txXfrm>
        <a:off x="797997" y="2060985"/>
        <a:ext cx="686945" cy="686945"/>
      </dsp:txXfrm>
    </dsp:sp>
    <dsp:sp modelId="{23FA18E4-03D8-42EE-AC4B-026A6419F2B6}">
      <dsp:nvSpPr>
        <dsp:cNvPr id="0" name=""/>
        <dsp:cNvSpPr/>
      </dsp:nvSpPr>
      <dsp:spPr>
        <a:xfrm>
          <a:off x="505308" y="1065650"/>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Health Foundation</a:t>
          </a:r>
        </a:p>
      </dsp:txBody>
      <dsp:txXfrm>
        <a:off x="647579" y="1207921"/>
        <a:ext cx="686945" cy="686945"/>
      </dsp:txXfrm>
    </dsp:sp>
    <dsp:sp modelId="{9DCCC596-14C1-4B40-AC77-86DEB7379257}">
      <dsp:nvSpPr>
        <dsp:cNvPr id="0" name=""/>
        <dsp:cNvSpPr/>
      </dsp:nvSpPr>
      <dsp:spPr>
        <a:xfrm>
          <a:off x="938420" y="315477"/>
          <a:ext cx="971487" cy="97148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latin typeface="Aptos" panose="020B0004020202020204" pitchFamily="34" charset="0"/>
            </a:rPr>
            <a:t>YEF</a:t>
          </a:r>
        </a:p>
      </dsp:txBody>
      <dsp:txXfrm>
        <a:off x="1080691" y="457748"/>
        <a:ext cx="686945" cy="6869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4CBFDD-DE89-4B77-A7E9-763C94FE5D54}">
      <dsp:nvSpPr>
        <dsp:cNvPr id="0" name=""/>
        <dsp:cNvSpPr/>
      </dsp:nvSpPr>
      <dsp:spPr>
        <a:xfrm>
          <a:off x="568017" y="521568"/>
          <a:ext cx="1297098" cy="1080906"/>
        </a:xfrm>
        <a:prstGeom prst="roundRect">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l="6134" t="-8749" r="6134" b="-8749"/>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7822B1-61F5-4200-8ABB-64448775BDB3}">
      <dsp:nvSpPr>
        <dsp:cNvPr id="0" name=""/>
        <dsp:cNvSpPr/>
      </dsp:nvSpPr>
      <dsp:spPr>
        <a:xfrm>
          <a:off x="1531" y="1835388"/>
          <a:ext cx="2430069" cy="901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150000"/>
            </a:lnSpc>
            <a:spcBef>
              <a:spcPct val="0"/>
            </a:spcBef>
            <a:spcAft>
              <a:spcPct val="35000"/>
            </a:spcAft>
            <a:buNone/>
          </a:pPr>
          <a:r>
            <a:rPr lang="en-GB" sz="1400" b="1" kern="1200" dirty="0">
              <a:latin typeface="Aptos" panose="020B0004020202020204" pitchFamily="34" charset="0"/>
            </a:rPr>
            <a:t>Combine similar or related words</a:t>
          </a:r>
        </a:p>
      </dsp:txBody>
      <dsp:txXfrm>
        <a:off x="1531" y="1835388"/>
        <a:ext cx="2430069" cy="901555"/>
      </dsp:txXfrm>
    </dsp:sp>
    <dsp:sp modelId="{9D1F4D39-3321-458D-9257-39EA858C1EB3}">
      <dsp:nvSpPr>
        <dsp:cNvPr id="0" name=""/>
        <dsp:cNvSpPr/>
      </dsp:nvSpPr>
      <dsp:spPr>
        <a:xfrm>
          <a:off x="2861059" y="394303"/>
          <a:ext cx="2057369" cy="1334799"/>
        </a:xfrm>
        <a:prstGeom prst="roundRect">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3753" t="9545" r="23753" b="954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CFF7BB-60B9-4ABB-BA37-E2D3C8AD5B4C}">
      <dsp:nvSpPr>
        <dsp:cNvPr id="0" name=""/>
        <dsp:cNvSpPr/>
      </dsp:nvSpPr>
      <dsp:spPr>
        <a:xfrm>
          <a:off x="2674709" y="1898861"/>
          <a:ext cx="2430069" cy="901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150000"/>
            </a:lnSpc>
            <a:spcBef>
              <a:spcPct val="0"/>
            </a:spcBef>
            <a:spcAft>
              <a:spcPct val="35000"/>
            </a:spcAft>
            <a:buNone/>
          </a:pPr>
          <a:r>
            <a:rPr lang="en-GB" sz="1400" b="1" kern="1200" dirty="0">
              <a:latin typeface="Aptos" panose="020B0004020202020204" pitchFamily="34" charset="0"/>
            </a:rPr>
            <a:t>Focus your search on specific topics</a:t>
          </a:r>
        </a:p>
      </dsp:txBody>
      <dsp:txXfrm>
        <a:off x="2674709" y="1898861"/>
        <a:ext cx="2430069" cy="901555"/>
      </dsp:txXfrm>
    </dsp:sp>
    <dsp:sp modelId="{6BAF270E-A7EA-424C-9A66-9AD769B37634}">
      <dsp:nvSpPr>
        <dsp:cNvPr id="0" name=""/>
        <dsp:cNvSpPr/>
      </dsp:nvSpPr>
      <dsp:spPr>
        <a:xfrm>
          <a:off x="5676992" y="431753"/>
          <a:ext cx="1771860" cy="1184998"/>
        </a:xfrm>
        <a:prstGeom prst="roundRect">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l="19523" t="4431" r="19523" b="4431"/>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56815E-F538-48E1-9C5B-B58E4D000AD2}">
      <dsp:nvSpPr>
        <dsp:cNvPr id="0" name=""/>
        <dsp:cNvSpPr/>
      </dsp:nvSpPr>
      <dsp:spPr>
        <a:xfrm>
          <a:off x="5347888" y="1861411"/>
          <a:ext cx="2430069" cy="901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150000"/>
            </a:lnSpc>
            <a:spcBef>
              <a:spcPct val="0"/>
            </a:spcBef>
            <a:spcAft>
              <a:spcPct val="35000"/>
            </a:spcAft>
            <a:buNone/>
          </a:pPr>
          <a:r>
            <a:rPr lang="en-GB" sz="1400" b="1" kern="1200" dirty="0">
              <a:latin typeface="Aptos" panose="020B0004020202020204" pitchFamily="34" charset="0"/>
            </a:rPr>
            <a:t>Exclude information you don’t need</a:t>
          </a:r>
        </a:p>
      </dsp:txBody>
      <dsp:txXfrm>
        <a:off x="5347888" y="1861411"/>
        <a:ext cx="2430069" cy="90155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B7E10-58FA-4115-808A-00CFA309C2FD}">
      <dsp:nvSpPr>
        <dsp:cNvPr id="0" name=""/>
        <dsp:cNvSpPr/>
      </dsp:nvSpPr>
      <dsp:spPr>
        <a:xfrm>
          <a:off x="0" y="20210"/>
          <a:ext cx="2894713"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150000"/>
            </a:lnSpc>
            <a:spcBef>
              <a:spcPct val="0"/>
            </a:spcBef>
            <a:spcAft>
              <a:spcPct val="35000"/>
            </a:spcAft>
            <a:buNone/>
          </a:pPr>
          <a:r>
            <a:rPr lang="en-GB" sz="1400" b="1" kern="1200">
              <a:latin typeface="Aptos" panose="020B0004020202020204" pitchFamily="34" charset="0"/>
            </a:rPr>
            <a:t>🔹 AND – </a:t>
          </a:r>
          <a:r>
            <a:rPr lang="en-GB" sz="1400" b="1" i="1" kern="1200">
              <a:latin typeface="Aptos" panose="020B0004020202020204" pitchFamily="34" charset="0"/>
            </a:rPr>
            <a:t>Narrows</a:t>
          </a:r>
          <a:r>
            <a:rPr lang="en-GB" sz="1400" b="1" kern="1200">
              <a:latin typeface="Aptos" panose="020B0004020202020204" pitchFamily="34" charset="0"/>
            </a:rPr>
            <a:t> your search</a:t>
          </a:r>
          <a:endParaRPr lang="en-GB" sz="1400" b="1" kern="1200" dirty="0">
            <a:latin typeface="Aptos" panose="020B0004020202020204" pitchFamily="34" charset="0"/>
          </a:endParaRPr>
        </a:p>
      </dsp:txBody>
      <dsp:txXfrm>
        <a:off x="0" y="20210"/>
        <a:ext cx="2894713" cy="990000"/>
      </dsp:txXfrm>
    </dsp:sp>
    <dsp:sp modelId="{DB49D85A-B715-41B8-8B2D-9BCBB5D79B5F}">
      <dsp:nvSpPr>
        <dsp:cNvPr id="0" name=""/>
        <dsp:cNvSpPr/>
      </dsp:nvSpPr>
      <dsp:spPr>
        <a:xfrm>
          <a:off x="2894713" y="20210"/>
          <a:ext cx="578942" cy="9900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9EC209-D403-4442-8D32-92CAEDF5A5BD}">
      <dsp:nvSpPr>
        <dsp:cNvPr id="0" name=""/>
        <dsp:cNvSpPr/>
      </dsp:nvSpPr>
      <dsp:spPr>
        <a:xfrm>
          <a:off x="3705233" y="20210"/>
          <a:ext cx="7873621" cy="990000"/>
        </a:xfrm>
        <a:prstGeom prst="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Only shows results that include </a:t>
          </a:r>
          <a:r>
            <a:rPr lang="en-GB" sz="1200" b="1" kern="1200" dirty="0">
              <a:latin typeface="Aptos" panose="020B0004020202020204" pitchFamily="34" charset="0"/>
            </a:rPr>
            <a:t>both terms</a:t>
          </a:r>
          <a:endParaRPr lang="en-GB" sz="1200" kern="1200" dirty="0">
            <a:latin typeface="Aptos" panose="020B0004020202020204" pitchFamily="34" charset="0"/>
          </a:endParaRPr>
        </a:p>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 Example: anxiety AND school performance</a:t>
          </a:r>
        </a:p>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Will return articles that mention </a:t>
          </a:r>
          <a:r>
            <a:rPr lang="en-GB" sz="1200" b="1" kern="1200" dirty="0">
              <a:latin typeface="Aptos" panose="020B0004020202020204" pitchFamily="34" charset="0"/>
            </a:rPr>
            <a:t>both</a:t>
          </a:r>
          <a:r>
            <a:rPr lang="en-GB" sz="1200" kern="1200" dirty="0">
              <a:latin typeface="Aptos" panose="020B0004020202020204" pitchFamily="34" charset="0"/>
            </a:rPr>
            <a:t> anxiety </a:t>
          </a:r>
          <a:r>
            <a:rPr lang="en-GB" sz="1200" b="1" kern="1200" dirty="0">
              <a:latin typeface="Aptos" panose="020B0004020202020204" pitchFamily="34" charset="0"/>
            </a:rPr>
            <a:t>and</a:t>
          </a:r>
          <a:r>
            <a:rPr lang="en-GB" sz="1200" kern="1200" dirty="0">
              <a:latin typeface="Aptos" panose="020B0004020202020204" pitchFamily="34" charset="0"/>
            </a:rPr>
            <a:t> school performance</a:t>
          </a:r>
        </a:p>
      </dsp:txBody>
      <dsp:txXfrm>
        <a:off x="3705233" y="20210"/>
        <a:ext cx="7873621" cy="990000"/>
      </dsp:txXfrm>
    </dsp:sp>
    <dsp:sp modelId="{0EB0A919-0DFC-41C0-AFF6-F42A2498C3E0}">
      <dsp:nvSpPr>
        <dsp:cNvPr id="0" name=""/>
        <dsp:cNvSpPr/>
      </dsp:nvSpPr>
      <dsp:spPr>
        <a:xfrm>
          <a:off x="0" y="1190211"/>
          <a:ext cx="2894713"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150000"/>
            </a:lnSpc>
            <a:spcBef>
              <a:spcPct val="0"/>
            </a:spcBef>
            <a:spcAft>
              <a:spcPct val="35000"/>
            </a:spcAft>
            <a:buNone/>
          </a:pPr>
          <a:r>
            <a:rPr lang="en-GB" sz="1400" b="1" kern="1200" dirty="0">
              <a:latin typeface="Aptos" panose="020B0004020202020204" pitchFamily="34" charset="0"/>
            </a:rPr>
            <a:t>🔹 OR – </a:t>
          </a:r>
          <a:r>
            <a:rPr lang="en-GB" sz="1400" b="1" i="1" kern="1200" dirty="0">
              <a:latin typeface="Aptos" panose="020B0004020202020204" pitchFamily="34" charset="0"/>
            </a:rPr>
            <a:t>Broadens</a:t>
          </a:r>
          <a:r>
            <a:rPr lang="en-GB" sz="1400" b="1" kern="1200" dirty="0">
              <a:latin typeface="Aptos" panose="020B0004020202020204" pitchFamily="34" charset="0"/>
            </a:rPr>
            <a:t> your search</a:t>
          </a:r>
        </a:p>
      </dsp:txBody>
      <dsp:txXfrm>
        <a:off x="0" y="1190211"/>
        <a:ext cx="2894713" cy="990000"/>
      </dsp:txXfrm>
    </dsp:sp>
    <dsp:sp modelId="{23B88681-DBE0-49CA-9370-4E00888C7563}">
      <dsp:nvSpPr>
        <dsp:cNvPr id="0" name=""/>
        <dsp:cNvSpPr/>
      </dsp:nvSpPr>
      <dsp:spPr>
        <a:xfrm>
          <a:off x="2894713" y="1190211"/>
          <a:ext cx="578942" cy="9900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579B51-989B-49FD-9639-A4F964BBEE0D}">
      <dsp:nvSpPr>
        <dsp:cNvPr id="0" name=""/>
        <dsp:cNvSpPr/>
      </dsp:nvSpPr>
      <dsp:spPr>
        <a:xfrm>
          <a:off x="3705233" y="1190211"/>
          <a:ext cx="7873621" cy="990000"/>
        </a:xfrm>
        <a:prstGeom prst="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Shows results that contain </a:t>
          </a:r>
          <a:r>
            <a:rPr lang="en-GB" sz="1200" b="1" kern="1200" dirty="0">
              <a:latin typeface="Aptos" panose="020B0004020202020204" pitchFamily="34" charset="0"/>
            </a:rPr>
            <a:t>any</a:t>
          </a:r>
          <a:r>
            <a:rPr lang="en-GB" sz="1200" kern="1200" dirty="0">
              <a:latin typeface="Aptos" panose="020B0004020202020204" pitchFamily="34" charset="0"/>
            </a:rPr>
            <a:t> of the listed terms</a:t>
          </a:r>
        </a:p>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 Example: teenagers OR adolescents OR youth</a:t>
          </a:r>
        </a:p>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Will return results with </a:t>
          </a:r>
          <a:r>
            <a:rPr lang="en-GB" sz="1200" b="1" kern="1200" dirty="0">
              <a:latin typeface="Aptos" panose="020B0004020202020204" pitchFamily="34" charset="0"/>
            </a:rPr>
            <a:t>any one</a:t>
          </a:r>
          <a:r>
            <a:rPr lang="en-GB" sz="1200" kern="1200" dirty="0">
              <a:latin typeface="Aptos" panose="020B0004020202020204" pitchFamily="34" charset="0"/>
            </a:rPr>
            <a:t> of those terms,  ideal when different words mean the same thing</a:t>
          </a:r>
        </a:p>
      </dsp:txBody>
      <dsp:txXfrm>
        <a:off x="3705233" y="1190211"/>
        <a:ext cx="7873621" cy="990000"/>
      </dsp:txXfrm>
    </dsp:sp>
    <dsp:sp modelId="{2572C50D-F925-48F3-8B85-B9AB5EE3FED5}">
      <dsp:nvSpPr>
        <dsp:cNvPr id="0" name=""/>
        <dsp:cNvSpPr/>
      </dsp:nvSpPr>
      <dsp:spPr>
        <a:xfrm>
          <a:off x="0" y="2360211"/>
          <a:ext cx="2894713"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150000"/>
            </a:lnSpc>
            <a:spcBef>
              <a:spcPct val="0"/>
            </a:spcBef>
            <a:spcAft>
              <a:spcPct val="35000"/>
            </a:spcAft>
            <a:buNone/>
          </a:pPr>
          <a:r>
            <a:rPr lang="en-GB" sz="1400" b="1" kern="1200" dirty="0">
              <a:latin typeface="Aptos" panose="020B0004020202020204" pitchFamily="34" charset="0"/>
            </a:rPr>
            <a:t>🔹 NOT – </a:t>
          </a:r>
          <a:r>
            <a:rPr lang="en-GB" sz="1400" b="1" i="1" kern="1200" dirty="0">
              <a:latin typeface="Aptos" panose="020B0004020202020204" pitchFamily="34" charset="0"/>
            </a:rPr>
            <a:t>Excludes</a:t>
          </a:r>
          <a:r>
            <a:rPr lang="en-GB" sz="1400" b="1" kern="1200" dirty="0">
              <a:latin typeface="Aptos" panose="020B0004020202020204" pitchFamily="34" charset="0"/>
            </a:rPr>
            <a:t> unwanted terms</a:t>
          </a:r>
        </a:p>
      </dsp:txBody>
      <dsp:txXfrm>
        <a:off x="0" y="2360211"/>
        <a:ext cx="2894713" cy="990000"/>
      </dsp:txXfrm>
    </dsp:sp>
    <dsp:sp modelId="{C249BB34-707A-4546-8FD9-4ACBC2499203}">
      <dsp:nvSpPr>
        <dsp:cNvPr id="0" name=""/>
        <dsp:cNvSpPr/>
      </dsp:nvSpPr>
      <dsp:spPr>
        <a:xfrm>
          <a:off x="2894713" y="2360211"/>
          <a:ext cx="578942" cy="9900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D4D439-CE7A-44B9-A2BC-B292BC9A522A}">
      <dsp:nvSpPr>
        <dsp:cNvPr id="0" name=""/>
        <dsp:cNvSpPr/>
      </dsp:nvSpPr>
      <dsp:spPr>
        <a:xfrm>
          <a:off x="3705233" y="2360211"/>
          <a:ext cx="7873621" cy="990000"/>
        </a:xfrm>
        <a:prstGeom prst="rect">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Removes articles that mention a specific word</a:t>
          </a:r>
        </a:p>
        <a:p>
          <a:pPr marL="114300" lvl="1" indent="-114300" algn="l" defTabSz="533400">
            <a:lnSpc>
              <a:spcPct val="90000"/>
            </a:lnSpc>
            <a:spcBef>
              <a:spcPct val="0"/>
            </a:spcBef>
            <a:spcAft>
              <a:spcPct val="15000"/>
            </a:spcAft>
            <a:buChar char="•"/>
          </a:pPr>
          <a:r>
            <a:rPr lang="en-GB" sz="1200" kern="1200" dirty="0">
              <a:latin typeface="Aptos" panose="020B0004020202020204" pitchFamily="34" charset="0"/>
            </a:rPr>
            <a:t>➡️ Example: mental health NOT depression</a:t>
          </a:r>
        </a:p>
        <a:p>
          <a:pPr marL="114300" lvl="1" indent="-114300" algn="l" defTabSz="533400">
            <a:lnSpc>
              <a:spcPct val="90000"/>
            </a:lnSpc>
            <a:spcBef>
              <a:spcPct val="0"/>
            </a:spcBef>
            <a:spcAft>
              <a:spcPct val="15000"/>
            </a:spcAft>
            <a:buChar char="•"/>
          </a:pPr>
          <a:r>
            <a:rPr lang="en-GB" sz="1200" kern="1200">
              <a:latin typeface="Aptos" panose="020B0004020202020204" pitchFamily="34" charset="0"/>
            </a:rPr>
            <a:t>Finds </a:t>
          </a:r>
          <a:r>
            <a:rPr lang="en-GB" sz="1200" kern="1200" dirty="0">
              <a:latin typeface="Aptos" panose="020B0004020202020204" pitchFamily="34" charset="0"/>
            </a:rPr>
            <a:t>results about mental health but </a:t>
          </a:r>
          <a:r>
            <a:rPr lang="en-GB" sz="1200" b="1" kern="1200" dirty="0">
              <a:latin typeface="Aptos" panose="020B0004020202020204" pitchFamily="34" charset="0"/>
            </a:rPr>
            <a:t>excludes</a:t>
          </a:r>
          <a:r>
            <a:rPr lang="en-GB" sz="1200" kern="1200" dirty="0">
              <a:latin typeface="Aptos" panose="020B0004020202020204" pitchFamily="34" charset="0"/>
            </a:rPr>
            <a:t> anything focused on depression</a:t>
          </a:r>
        </a:p>
      </dsp:txBody>
      <dsp:txXfrm>
        <a:off x="3705233" y="2360211"/>
        <a:ext cx="7873621" cy="990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6A9601-2337-4611-BE08-85595C3D22CA}">
      <dsp:nvSpPr>
        <dsp:cNvPr id="0" name=""/>
        <dsp:cNvSpPr/>
      </dsp:nvSpPr>
      <dsp:spPr>
        <a:xfrm>
          <a:off x="8147" y="1719213"/>
          <a:ext cx="2062149" cy="515537"/>
        </a:xfrm>
        <a:prstGeom prst="roundRect">
          <a:avLst>
            <a:gd name="adj" fmla="val 10000"/>
          </a:avLst>
        </a:prstGeom>
        <a:solidFill>
          <a:srgbClr val="003D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1. Start with the Title </a:t>
          </a:r>
        </a:p>
      </dsp:txBody>
      <dsp:txXfrm>
        <a:off x="23247" y="1734313"/>
        <a:ext cx="2031949" cy="485337"/>
      </dsp:txXfrm>
    </dsp:sp>
    <dsp:sp modelId="{C0D438DF-42E5-432F-A753-0131CC3E15B7}">
      <dsp:nvSpPr>
        <dsp:cNvPr id="0" name=""/>
        <dsp:cNvSpPr/>
      </dsp:nvSpPr>
      <dsp:spPr>
        <a:xfrm rot="5400000">
          <a:off x="994113" y="2279860"/>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E97AAB2-3BDF-4133-9C59-3B70A21CFED3}">
      <dsp:nvSpPr>
        <dsp:cNvPr id="0" name=""/>
        <dsp:cNvSpPr/>
      </dsp:nvSpPr>
      <dsp:spPr>
        <a:xfrm>
          <a:off x="8147" y="241518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 Does it mention your topic or keywords?</a:t>
          </a:r>
        </a:p>
      </dsp:txBody>
      <dsp:txXfrm>
        <a:off x="23247" y="2430289"/>
        <a:ext cx="2031949" cy="485337"/>
      </dsp:txXfrm>
    </dsp:sp>
    <dsp:sp modelId="{9E7DC76D-96D3-4270-977F-B9D1AC4D0EB0}">
      <dsp:nvSpPr>
        <dsp:cNvPr id="0" name=""/>
        <dsp:cNvSpPr/>
      </dsp:nvSpPr>
      <dsp:spPr>
        <a:xfrm rot="5400000">
          <a:off x="994113" y="2975835"/>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841F67D-8652-4B6D-9A3E-50497ED8AAE1}">
      <dsp:nvSpPr>
        <dsp:cNvPr id="0" name=""/>
        <dsp:cNvSpPr/>
      </dsp:nvSpPr>
      <dsp:spPr>
        <a:xfrm>
          <a:off x="8147" y="3111164"/>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The title gives you the first clue about whether the article is relevant.</a:t>
          </a:r>
        </a:p>
      </dsp:txBody>
      <dsp:txXfrm>
        <a:off x="23247" y="3126264"/>
        <a:ext cx="2031949" cy="485337"/>
      </dsp:txXfrm>
    </dsp:sp>
    <dsp:sp modelId="{52BF0352-E7A1-4B44-BB14-086DC7F71C0F}">
      <dsp:nvSpPr>
        <dsp:cNvPr id="0" name=""/>
        <dsp:cNvSpPr/>
      </dsp:nvSpPr>
      <dsp:spPr>
        <a:xfrm rot="5400000">
          <a:off x="994113" y="3671811"/>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54E32F8-ABD2-42BB-8720-BDFA408D44DA}">
      <dsp:nvSpPr>
        <dsp:cNvPr id="0" name=""/>
        <dsp:cNvSpPr/>
      </dsp:nvSpPr>
      <dsp:spPr>
        <a:xfrm>
          <a:off x="8147" y="380713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E.g., “Academic Pressure and Mental Health in Adolescents” – relevant!</a:t>
          </a:r>
        </a:p>
      </dsp:txBody>
      <dsp:txXfrm>
        <a:off x="23247" y="3822239"/>
        <a:ext cx="2031949" cy="485337"/>
      </dsp:txXfrm>
    </dsp:sp>
    <dsp:sp modelId="{3064FEE0-D63A-4E98-A12A-7997254C54EA}">
      <dsp:nvSpPr>
        <dsp:cNvPr id="0" name=""/>
        <dsp:cNvSpPr/>
      </dsp:nvSpPr>
      <dsp:spPr>
        <a:xfrm>
          <a:off x="2358998" y="1719213"/>
          <a:ext cx="2062149" cy="515537"/>
        </a:xfrm>
        <a:prstGeom prst="roundRect">
          <a:avLst>
            <a:gd name="adj" fmla="val 10000"/>
          </a:avLst>
        </a:prstGeom>
        <a:solidFill>
          <a:srgbClr val="003D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2. Read the Abstract </a:t>
          </a:r>
        </a:p>
      </dsp:txBody>
      <dsp:txXfrm>
        <a:off x="2374098" y="1734313"/>
        <a:ext cx="2031949" cy="485337"/>
      </dsp:txXfrm>
    </dsp:sp>
    <dsp:sp modelId="{DBFCEE44-35FE-4405-9F7C-8B4A3547AFDF}">
      <dsp:nvSpPr>
        <dsp:cNvPr id="0" name=""/>
        <dsp:cNvSpPr/>
      </dsp:nvSpPr>
      <dsp:spPr>
        <a:xfrm rot="5400000">
          <a:off x="3344963" y="2279860"/>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BF7CDB9-52AB-482C-AE23-ACD2682B5354}">
      <dsp:nvSpPr>
        <dsp:cNvPr id="0" name=""/>
        <dsp:cNvSpPr/>
      </dsp:nvSpPr>
      <dsp:spPr>
        <a:xfrm>
          <a:off x="2358998" y="241518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 This short summary tells you the aim, method, and key findings.</a:t>
          </a:r>
        </a:p>
      </dsp:txBody>
      <dsp:txXfrm>
        <a:off x="2374098" y="2430289"/>
        <a:ext cx="2031949" cy="485337"/>
      </dsp:txXfrm>
    </dsp:sp>
    <dsp:sp modelId="{A1D4D565-A1F4-4CCF-9D0B-573B8C10CD2F}">
      <dsp:nvSpPr>
        <dsp:cNvPr id="0" name=""/>
        <dsp:cNvSpPr/>
      </dsp:nvSpPr>
      <dsp:spPr>
        <a:xfrm rot="5400000">
          <a:off x="3344963" y="2975835"/>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4861181-5C3A-4191-897A-F4ED4A2A2762}">
      <dsp:nvSpPr>
        <dsp:cNvPr id="0" name=""/>
        <dsp:cNvSpPr/>
      </dsp:nvSpPr>
      <dsp:spPr>
        <a:xfrm>
          <a:off x="2358998" y="3111164"/>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Does it answer a part of your research title/question?</a:t>
          </a:r>
        </a:p>
      </dsp:txBody>
      <dsp:txXfrm>
        <a:off x="2374098" y="3126264"/>
        <a:ext cx="2031949" cy="485337"/>
      </dsp:txXfrm>
    </dsp:sp>
    <dsp:sp modelId="{27ED2A02-CA9D-48BB-8EA3-9EC3EA7271CF}">
      <dsp:nvSpPr>
        <dsp:cNvPr id="0" name=""/>
        <dsp:cNvSpPr/>
      </dsp:nvSpPr>
      <dsp:spPr>
        <a:xfrm>
          <a:off x="4709848" y="1719213"/>
          <a:ext cx="2062149" cy="515537"/>
        </a:xfrm>
        <a:prstGeom prst="roundRect">
          <a:avLst>
            <a:gd name="adj" fmla="val 10000"/>
          </a:avLst>
        </a:prstGeom>
        <a:solidFill>
          <a:srgbClr val="003D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3. Scan the Introduction and Conclusion </a:t>
          </a:r>
        </a:p>
      </dsp:txBody>
      <dsp:txXfrm>
        <a:off x="4724948" y="1734313"/>
        <a:ext cx="2031949" cy="485337"/>
      </dsp:txXfrm>
    </dsp:sp>
    <dsp:sp modelId="{0F50555F-4772-4026-BBC3-AB8516D8F587}">
      <dsp:nvSpPr>
        <dsp:cNvPr id="0" name=""/>
        <dsp:cNvSpPr/>
      </dsp:nvSpPr>
      <dsp:spPr>
        <a:xfrm rot="5400000">
          <a:off x="5695813" y="2279860"/>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8711389-1F9B-4265-873A-8F95CAC8065D}">
      <dsp:nvSpPr>
        <dsp:cNvPr id="0" name=""/>
        <dsp:cNvSpPr/>
      </dsp:nvSpPr>
      <dsp:spPr>
        <a:xfrm>
          <a:off x="4709848" y="241518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 These sections usually explain the purpose and key messages.</a:t>
          </a:r>
        </a:p>
      </dsp:txBody>
      <dsp:txXfrm>
        <a:off x="4724948" y="2430289"/>
        <a:ext cx="2031949" cy="485337"/>
      </dsp:txXfrm>
    </dsp:sp>
    <dsp:sp modelId="{762C9000-C8FE-4D4F-83C5-5855B70B980E}">
      <dsp:nvSpPr>
        <dsp:cNvPr id="0" name=""/>
        <dsp:cNvSpPr/>
      </dsp:nvSpPr>
      <dsp:spPr>
        <a:xfrm rot="5400000">
          <a:off x="5695813" y="2975835"/>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62A7BD3F-1CC8-449C-AE9E-C76C6578668C}">
      <dsp:nvSpPr>
        <dsp:cNvPr id="0" name=""/>
        <dsp:cNvSpPr/>
      </dsp:nvSpPr>
      <dsp:spPr>
        <a:xfrm>
          <a:off x="4709848" y="3111164"/>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Is it about the right age group, issue, or setting?</a:t>
          </a:r>
        </a:p>
      </dsp:txBody>
      <dsp:txXfrm>
        <a:off x="4724948" y="3126264"/>
        <a:ext cx="2031949" cy="485337"/>
      </dsp:txXfrm>
    </dsp:sp>
    <dsp:sp modelId="{277CFFE6-1E93-425C-A1E1-F79143F7C4BB}">
      <dsp:nvSpPr>
        <dsp:cNvPr id="0" name=""/>
        <dsp:cNvSpPr/>
      </dsp:nvSpPr>
      <dsp:spPr>
        <a:xfrm>
          <a:off x="7060698" y="1719213"/>
          <a:ext cx="2062149" cy="515537"/>
        </a:xfrm>
        <a:prstGeom prst="roundRect">
          <a:avLst>
            <a:gd name="adj" fmla="val 10000"/>
          </a:avLst>
        </a:prstGeom>
        <a:solidFill>
          <a:srgbClr val="003D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4. Check the Methods (briefly) </a:t>
          </a:r>
        </a:p>
      </dsp:txBody>
      <dsp:txXfrm>
        <a:off x="7075798" y="1734313"/>
        <a:ext cx="2031949" cy="485337"/>
      </dsp:txXfrm>
    </dsp:sp>
    <dsp:sp modelId="{DC1DD3E8-88CF-41C4-BC60-47B85A79FB03}">
      <dsp:nvSpPr>
        <dsp:cNvPr id="0" name=""/>
        <dsp:cNvSpPr/>
      </dsp:nvSpPr>
      <dsp:spPr>
        <a:xfrm rot="5400000">
          <a:off x="8046663" y="2279860"/>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5F22428-BB3A-4D66-BC57-6C52B4F9B953}">
      <dsp:nvSpPr>
        <dsp:cNvPr id="0" name=""/>
        <dsp:cNvSpPr/>
      </dsp:nvSpPr>
      <dsp:spPr>
        <a:xfrm>
          <a:off x="7060698" y="241518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 Was the study done in the UK? With young people? Is it a review or original research?</a:t>
          </a:r>
        </a:p>
      </dsp:txBody>
      <dsp:txXfrm>
        <a:off x="7075798" y="2430289"/>
        <a:ext cx="2031949" cy="485337"/>
      </dsp:txXfrm>
    </dsp:sp>
    <dsp:sp modelId="{55C24B52-3355-4476-A42B-9CBD8E41DE59}">
      <dsp:nvSpPr>
        <dsp:cNvPr id="0" name=""/>
        <dsp:cNvSpPr/>
      </dsp:nvSpPr>
      <dsp:spPr>
        <a:xfrm>
          <a:off x="9411548" y="1719213"/>
          <a:ext cx="2062149" cy="515537"/>
        </a:xfrm>
        <a:prstGeom prst="roundRect">
          <a:avLst>
            <a:gd name="adj" fmla="val 10000"/>
          </a:avLst>
        </a:prstGeom>
        <a:solidFill>
          <a:srgbClr val="003D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5. Use Ctrl + F  </a:t>
          </a:r>
        </a:p>
      </dsp:txBody>
      <dsp:txXfrm>
        <a:off x="9426648" y="1734313"/>
        <a:ext cx="2031949" cy="485337"/>
      </dsp:txXfrm>
    </dsp:sp>
    <dsp:sp modelId="{5F9DBA95-6652-4ADB-84D2-CAB4728DEBD9}">
      <dsp:nvSpPr>
        <dsp:cNvPr id="0" name=""/>
        <dsp:cNvSpPr/>
      </dsp:nvSpPr>
      <dsp:spPr>
        <a:xfrm rot="5400000">
          <a:off x="10397513" y="2279860"/>
          <a:ext cx="90219" cy="90219"/>
        </a:xfrm>
        <a:prstGeom prst="rightArrow">
          <a:avLst>
            <a:gd name="adj1" fmla="val 667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1CD2A33-0E8C-4CB0-BBBF-3F71AF97F1EB}">
      <dsp:nvSpPr>
        <dsp:cNvPr id="0" name=""/>
        <dsp:cNvSpPr/>
      </dsp:nvSpPr>
      <dsp:spPr>
        <a:xfrm>
          <a:off x="9411548" y="2415189"/>
          <a:ext cx="2062149" cy="51553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 Type in key terms (e.g. “school performance”, “teenagers”, “UK”) to see if they’re mentioned.</a:t>
          </a:r>
        </a:p>
      </dsp:txBody>
      <dsp:txXfrm>
        <a:off x="9426648" y="2430289"/>
        <a:ext cx="2031949" cy="48533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83DF57-2DEF-44B8-A196-B48BF119C3F3}">
      <dsp:nvSpPr>
        <dsp:cNvPr id="0" name=""/>
        <dsp:cNvSpPr/>
      </dsp:nvSpPr>
      <dsp:spPr>
        <a:xfrm>
          <a:off x="6546852" y="429367"/>
          <a:ext cx="1125760" cy="112581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AA4C2B-D20E-429E-8572-4164C4D8E6CC}">
      <dsp:nvSpPr>
        <dsp:cNvPr id="0" name=""/>
        <dsp:cNvSpPr/>
      </dsp:nvSpPr>
      <dsp:spPr>
        <a:xfrm>
          <a:off x="6584506" y="466901"/>
          <a:ext cx="1050935" cy="1050750"/>
        </a:xfrm>
        <a:prstGeom prst="ellipse">
          <a:avLst/>
        </a:prstGeom>
        <a:solidFill>
          <a:schemeClr val="lt1">
            <a:alpha val="90000"/>
            <a:hueOff val="0"/>
            <a:satOff val="0"/>
            <a:lumOff val="0"/>
            <a:alphaOff val="0"/>
          </a:schemeClr>
        </a:solidFill>
        <a:ln w="12700" cap="flat" cmpd="sng" algn="ctr">
          <a:solidFill>
            <a:srgbClr val="003D6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355600">
            <a:lnSpc>
              <a:spcPct val="150000"/>
            </a:lnSpc>
            <a:spcBef>
              <a:spcPct val="0"/>
            </a:spcBef>
            <a:spcAft>
              <a:spcPct val="35000"/>
            </a:spcAft>
            <a:buNone/>
          </a:pPr>
          <a:r>
            <a:rPr lang="en-GB" sz="800" b="1" kern="1200" dirty="0">
              <a:latin typeface="Aptos" panose="020B0004020202020204" pitchFamily="34" charset="0"/>
            </a:rPr>
            <a:t>Prepare for your  Workbook,  poster, and reference list</a:t>
          </a:r>
        </a:p>
      </dsp:txBody>
      <dsp:txXfrm>
        <a:off x="6734640" y="617036"/>
        <a:ext cx="750668" cy="750479"/>
      </dsp:txXfrm>
    </dsp:sp>
    <dsp:sp modelId="{7A818721-CAF5-46FF-956D-7F3BF902A85E}">
      <dsp:nvSpPr>
        <dsp:cNvPr id="0" name=""/>
        <dsp:cNvSpPr/>
      </dsp:nvSpPr>
      <dsp:spPr>
        <a:xfrm rot="2700000">
          <a:off x="5378601" y="429288"/>
          <a:ext cx="1125779" cy="1125779"/>
        </a:xfrm>
        <a:prstGeom prst="teardrop">
          <a:avLst>
            <a:gd name="adj" fmla="val 10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83904-ACFA-499C-8841-23AE4850D3D8}">
      <dsp:nvSpPr>
        <dsp:cNvPr id="0" name=""/>
        <dsp:cNvSpPr/>
      </dsp:nvSpPr>
      <dsp:spPr>
        <a:xfrm>
          <a:off x="5421091" y="466901"/>
          <a:ext cx="1050935" cy="1050750"/>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en-GB" sz="900" b="1" kern="1200" dirty="0">
              <a:latin typeface="Aptos" panose="020B0004020202020204" pitchFamily="34" charset="0"/>
            </a:rPr>
            <a:t>Stay on top of what you’ve read</a:t>
          </a:r>
        </a:p>
      </dsp:txBody>
      <dsp:txXfrm>
        <a:off x="5571225" y="617036"/>
        <a:ext cx="750668" cy="750479"/>
      </dsp:txXfrm>
    </dsp:sp>
    <dsp:sp modelId="{5AC674AB-D608-4E7B-81A2-8E80222E9465}">
      <dsp:nvSpPr>
        <dsp:cNvPr id="0" name=""/>
        <dsp:cNvSpPr/>
      </dsp:nvSpPr>
      <dsp:spPr>
        <a:xfrm rot="2700000">
          <a:off x="4220013" y="429288"/>
          <a:ext cx="1125779" cy="1125779"/>
        </a:xfrm>
        <a:prstGeom prst="teardrop">
          <a:avLst>
            <a:gd name="adj" fmla="val 10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FF88B2-3466-422B-B433-8D24379BB855}">
      <dsp:nvSpPr>
        <dsp:cNvPr id="0" name=""/>
        <dsp:cNvSpPr/>
      </dsp:nvSpPr>
      <dsp:spPr>
        <a:xfrm>
          <a:off x="4257677" y="466901"/>
          <a:ext cx="1050935" cy="1050750"/>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en-GB" sz="900" b="1" kern="1200" dirty="0">
              <a:latin typeface="Aptos" panose="020B0004020202020204" pitchFamily="34" charset="0"/>
            </a:rPr>
            <a:t>Avoid repeating searches</a:t>
          </a:r>
        </a:p>
      </dsp:txBody>
      <dsp:txXfrm>
        <a:off x="4407810" y="617036"/>
        <a:ext cx="750668" cy="750479"/>
      </dsp:txXfrm>
    </dsp:sp>
    <dsp:sp modelId="{372C9498-D9CA-4AD5-BB59-28927F3519A7}">
      <dsp:nvSpPr>
        <dsp:cNvPr id="0" name=""/>
        <dsp:cNvSpPr/>
      </dsp:nvSpPr>
      <dsp:spPr>
        <a:xfrm rot="2700000">
          <a:off x="3056599" y="429288"/>
          <a:ext cx="1125779" cy="1125779"/>
        </a:xfrm>
        <a:prstGeom prst="teardrop">
          <a:avLst>
            <a:gd name="adj" fmla="val 10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E79424-1E1E-4801-B095-569BAC648910}">
      <dsp:nvSpPr>
        <dsp:cNvPr id="0" name=""/>
        <dsp:cNvSpPr/>
      </dsp:nvSpPr>
      <dsp:spPr>
        <a:xfrm>
          <a:off x="3094262" y="466901"/>
          <a:ext cx="1050935" cy="1050750"/>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en-GB" sz="900" b="1" kern="1200" dirty="0">
              <a:latin typeface="Aptos" panose="020B0004020202020204" pitchFamily="34" charset="0"/>
            </a:rPr>
            <a:t>Save time during writing and referencing</a:t>
          </a:r>
        </a:p>
      </dsp:txBody>
      <dsp:txXfrm>
        <a:off x="3244396" y="617036"/>
        <a:ext cx="750668" cy="75047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FDC79-E6F3-4D26-9049-66F29D0EB1D9}">
      <dsp:nvSpPr>
        <dsp:cNvPr id="0" name=""/>
        <dsp:cNvSpPr/>
      </dsp:nvSpPr>
      <dsp:spPr>
        <a:xfrm>
          <a:off x="5176" y="73535"/>
          <a:ext cx="1604592" cy="16072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ptos" panose="020B0004020202020204" pitchFamily="34" charset="0"/>
            </a:rPr>
            <a:t>✅ </a:t>
          </a:r>
          <a:br>
            <a:rPr lang="en-GB" sz="1400" b="1" kern="1200" dirty="0">
              <a:latin typeface="Aptos" panose="020B0004020202020204" pitchFamily="34" charset="0"/>
            </a:rPr>
          </a:br>
          <a:r>
            <a:rPr lang="en-GB" sz="1400" b="1" kern="1200" dirty="0">
              <a:latin typeface="Aptos" panose="020B0004020202020204" pitchFamily="34" charset="0"/>
            </a:rPr>
            <a:t>Why this is helpful:</a:t>
          </a:r>
          <a:endParaRPr lang="en-GB" sz="1400" kern="1200" dirty="0">
            <a:latin typeface="Aptos" panose="020B0004020202020204" pitchFamily="34" charset="0"/>
          </a:endParaRPr>
        </a:p>
      </dsp:txBody>
      <dsp:txXfrm>
        <a:off x="52173" y="120532"/>
        <a:ext cx="1510598" cy="1513261"/>
      </dsp:txXfrm>
    </dsp:sp>
    <dsp:sp modelId="{BAAE0468-4963-4792-9F5E-366E2CDAEA29}">
      <dsp:nvSpPr>
        <dsp:cNvPr id="0" name=""/>
        <dsp:cNvSpPr/>
      </dsp:nvSpPr>
      <dsp:spPr>
        <a:xfrm>
          <a:off x="1770227" y="678193"/>
          <a:ext cx="340173" cy="3979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1770227" y="757781"/>
        <a:ext cx="238121" cy="238762"/>
      </dsp:txXfrm>
    </dsp:sp>
    <dsp:sp modelId="{689DF23D-DAB0-4455-A619-8441681FA9D4}">
      <dsp:nvSpPr>
        <dsp:cNvPr id="0" name=""/>
        <dsp:cNvSpPr/>
      </dsp:nvSpPr>
      <dsp:spPr>
        <a:xfrm>
          <a:off x="2251605" y="73535"/>
          <a:ext cx="1604592" cy="16072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 </a:t>
          </a:r>
          <a:br>
            <a:rPr lang="en-GB" sz="1400" kern="1200" dirty="0">
              <a:latin typeface="Aptos" panose="020B0004020202020204" pitchFamily="34" charset="0"/>
            </a:rPr>
          </a:br>
          <a:r>
            <a:rPr lang="en-GB" sz="1400" b="0" kern="1200" dirty="0">
              <a:latin typeface="Aptos" panose="020B0004020202020204" pitchFamily="34" charset="0"/>
            </a:rPr>
            <a:t>Helps you organise your articles as you find them</a:t>
          </a:r>
        </a:p>
      </dsp:txBody>
      <dsp:txXfrm>
        <a:off x="2298602" y="120532"/>
        <a:ext cx="1510598" cy="1513261"/>
      </dsp:txXfrm>
    </dsp:sp>
    <dsp:sp modelId="{299D99A8-0447-4299-8BD3-614440FA900B}">
      <dsp:nvSpPr>
        <dsp:cNvPr id="0" name=""/>
        <dsp:cNvSpPr/>
      </dsp:nvSpPr>
      <dsp:spPr>
        <a:xfrm>
          <a:off x="4016656" y="678193"/>
          <a:ext cx="340173" cy="3979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4016656" y="757781"/>
        <a:ext cx="238121" cy="238762"/>
      </dsp:txXfrm>
    </dsp:sp>
    <dsp:sp modelId="{017784A5-D79D-4D33-9F13-1125640EBA61}">
      <dsp:nvSpPr>
        <dsp:cNvPr id="0" name=""/>
        <dsp:cNvSpPr/>
      </dsp:nvSpPr>
      <dsp:spPr>
        <a:xfrm>
          <a:off x="4498033" y="73535"/>
          <a:ext cx="1604592" cy="16072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 </a:t>
          </a:r>
          <a:br>
            <a:rPr lang="en-GB" sz="1400" kern="1200" dirty="0">
              <a:latin typeface="Aptos" panose="020B0004020202020204" pitchFamily="34" charset="0"/>
            </a:rPr>
          </a:br>
          <a:r>
            <a:rPr lang="en-GB" sz="1400" kern="1200" dirty="0">
              <a:latin typeface="Aptos" panose="020B0004020202020204" pitchFamily="34" charset="0"/>
            </a:rPr>
            <a:t>Records Key Information</a:t>
          </a:r>
          <a:endParaRPr lang="en-GB" sz="1400" b="0" kern="1200" dirty="0">
            <a:latin typeface="Aptos" panose="020B0004020202020204" pitchFamily="34" charset="0"/>
          </a:endParaRPr>
        </a:p>
      </dsp:txBody>
      <dsp:txXfrm>
        <a:off x="4545030" y="120532"/>
        <a:ext cx="1510598" cy="1513261"/>
      </dsp:txXfrm>
    </dsp:sp>
    <dsp:sp modelId="{9E7B72C9-FBE8-4629-9016-40E5351678EE}">
      <dsp:nvSpPr>
        <dsp:cNvPr id="0" name=""/>
        <dsp:cNvSpPr/>
      </dsp:nvSpPr>
      <dsp:spPr>
        <a:xfrm>
          <a:off x="6263085" y="678193"/>
          <a:ext cx="340173" cy="3979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6263085" y="757781"/>
        <a:ext cx="238121" cy="238762"/>
      </dsp:txXfrm>
    </dsp:sp>
    <dsp:sp modelId="{E6604B17-6325-49AF-810F-C3EB3CB835D9}">
      <dsp:nvSpPr>
        <dsp:cNvPr id="0" name=""/>
        <dsp:cNvSpPr/>
      </dsp:nvSpPr>
      <dsp:spPr>
        <a:xfrm>
          <a:off x="6744462" y="73535"/>
          <a:ext cx="1604592" cy="16072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 </a:t>
          </a:r>
          <a:br>
            <a:rPr lang="en-GB" sz="1400" kern="1200" dirty="0">
              <a:latin typeface="Aptos" panose="020B0004020202020204" pitchFamily="34" charset="0"/>
            </a:rPr>
          </a:br>
          <a:r>
            <a:rPr lang="en-GB" sz="1400" kern="1200" dirty="0">
              <a:latin typeface="Aptos" panose="020B0004020202020204" pitchFamily="34" charset="0"/>
            </a:rPr>
            <a:t>Evaluates source quality-  which sources are relevant, credible and suitable for your dissertation.</a:t>
          </a:r>
          <a:endParaRPr lang="en-GB" sz="1400" b="0" kern="1200" dirty="0">
            <a:latin typeface="Aptos" panose="020B0004020202020204" pitchFamily="34" charset="0"/>
          </a:endParaRPr>
        </a:p>
      </dsp:txBody>
      <dsp:txXfrm>
        <a:off x="6791459" y="120532"/>
        <a:ext cx="1510598" cy="1513261"/>
      </dsp:txXfrm>
    </dsp:sp>
    <dsp:sp modelId="{FC32B06D-9980-4D69-BE67-B725A3A0F4B4}">
      <dsp:nvSpPr>
        <dsp:cNvPr id="0" name=""/>
        <dsp:cNvSpPr/>
      </dsp:nvSpPr>
      <dsp:spPr>
        <a:xfrm rot="21509519">
          <a:off x="8510748" y="648300"/>
          <a:ext cx="343034" cy="3979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8510766" y="729242"/>
        <a:ext cx="240124" cy="238762"/>
      </dsp:txXfrm>
    </dsp:sp>
    <dsp:sp modelId="{F6FB6C8A-33C9-4530-AF48-0776147638D5}">
      <dsp:nvSpPr>
        <dsp:cNvPr id="0" name=""/>
        <dsp:cNvSpPr/>
      </dsp:nvSpPr>
      <dsp:spPr>
        <a:xfrm>
          <a:off x="8996065" y="14259"/>
          <a:ext cx="1604592" cy="16072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 </a:t>
          </a:r>
          <a:br>
            <a:rPr lang="en-GB" sz="1400" kern="1200" dirty="0">
              <a:latin typeface="Aptos" panose="020B0004020202020204" pitchFamily="34" charset="0"/>
            </a:rPr>
          </a:br>
          <a:r>
            <a:rPr lang="en-GB" sz="1400" kern="1200" dirty="0">
              <a:latin typeface="Aptos" panose="020B0004020202020204" pitchFamily="34" charset="0"/>
            </a:rPr>
            <a:t>Makes it easier to identify your strongest five studies for Stage 2 of the workbook. </a:t>
          </a:r>
        </a:p>
      </dsp:txBody>
      <dsp:txXfrm>
        <a:off x="9043062" y="61256"/>
        <a:ext cx="1510598" cy="151326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FDC79-E6F3-4D26-9049-66F29D0EB1D9}">
      <dsp:nvSpPr>
        <dsp:cNvPr id="0" name=""/>
        <dsp:cNvSpPr/>
      </dsp:nvSpPr>
      <dsp:spPr>
        <a:xfrm>
          <a:off x="0" y="132281"/>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Author, Year and Article Title</a:t>
          </a:r>
        </a:p>
      </dsp:txBody>
      <dsp:txXfrm>
        <a:off x="42553" y="174834"/>
        <a:ext cx="1367767" cy="1404656"/>
      </dsp:txXfrm>
    </dsp:sp>
    <dsp:sp modelId="{BAAE0468-4963-4792-9F5E-366E2CDAEA29}">
      <dsp:nvSpPr>
        <dsp:cNvPr id="0" name=""/>
        <dsp:cNvSpPr/>
      </dsp:nvSpPr>
      <dsp:spPr>
        <a:xfrm>
          <a:off x="1598160"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Aptos" panose="020B0004020202020204" pitchFamily="34" charset="0"/>
          </a:endParaRPr>
        </a:p>
      </dsp:txBody>
      <dsp:txXfrm>
        <a:off x="1598160" y="769068"/>
        <a:ext cx="215606" cy="216188"/>
      </dsp:txXfrm>
    </dsp:sp>
    <dsp:sp modelId="{689DF23D-DAB0-4455-A619-8441681FA9D4}">
      <dsp:nvSpPr>
        <dsp:cNvPr id="0" name=""/>
        <dsp:cNvSpPr/>
      </dsp:nvSpPr>
      <dsp:spPr>
        <a:xfrm>
          <a:off x="2034022" y="132281"/>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A concise summary of the article</a:t>
          </a:r>
          <a:endParaRPr lang="en-GB" sz="1800" b="0" kern="1200" dirty="0">
            <a:latin typeface="Aptos" panose="020B0004020202020204" pitchFamily="34" charset="0"/>
          </a:endParaRPr>
        </a:p>
      </dsp:txBody>
      <dsp:txXfrm>
        <a:off x="2076575" y="174834"/>
        <a:ext cx="1367767" cy="1404656"/>
      </dsp:txXfrm>
    </dsp:sp>
    <dsp:sp modelId="{299D99A8-0447-4299-8BD3-614440FA900B}">
      <dsp:nvSpPr>
        <dsp:cNvPr id="0" name=""/>
        <dsp:cNvSpPr/>
      </dsp:nvSpPr>
      <dsp:spPr>
        <a:xfrm>
          <a:off x="3632182"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Aptos" panose="020B0004020202020204" pitchFamily="34" charset="0"/>
          </a:endParaRPr>
        </a:p>
      </dsp:txBody>
      <dsp:txXfrm>
        <a:off x="3632182" y="769068"/>
        <a:ext cx="215606" cy="216188"/>
      </dsp:txXfrm>
    </dsp:sp>
    <dsp:sp modelId="{017784A5-D79D-4D33-9F13-1125640EBA61}">
      <dsp:nvSpPr>
        <dsp:cNvPr id="0" name=""/>
        <dsp:cNvSpPr/>
      </dsp:nvSpPr>
      <dsp:spPr>
        <a:xfrm>
          <a:off x="4068044" y="132281"/>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Research Method and Sample</a:t>
          </a:r>
          <a:endParaRPr lang="en-GB" sz="1800" b="0" kern="1200" dirty="0">
            <a:latin typeface="Aptos" panose="020B0004020202020204" pitchFamily="34" charset="0"/>
          </a:endParaRPr>
        </a:p>
      </dsp:txBody>
      <dsp:txXfrm>
        <a:off x="4110597" y="174834"/>
        <a:ext cx="1367767" cy="1404656"/>
      </dsp:txXfrm>
    </dsp:sp>
    <dsp:sp modelId="{9E7B72C9-FBE8-4629-9016-40E5351678EE}">
      <dsp:nvSpPr>
        <dsp:cNvPr id="0" name=""/>
        <dsp:cNvSpPr/>
      </dsp:nvSpPr>
      <dsp:spPr>
        <a:xfrm>
          <a:off x="5666205"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Aptos" panose="020B0004020202020204" pitchFamily="34" charset="0"/>
          </a:endParaRPr>
        </a:p>
      </dsp:txBody>
      <dsp:txXfrm>
        <a:off x="5666205" y="769068"/>
        <a:ext cx="215606" cy="216188"/>
      </dsp:txXfrm>
    </dsp:sp>
    <dsp:sp modelId="{594605AA-971F-4F0D-8C7F-A12FD0A05D61}">
      <dsp:nvSpPr>
        <dsp:cNvPr id="0" name=""/>
        <dsp:cNvSpPr/>
      </dsp:nvSpPr>
      <dsp:spPr>
        <a:xfrm>
          <a:off x="6102067" y="132281"/>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Key findings relevant to your research question</a:t>
          </a:r>
        </a:p>
      </dsp:txBody>
      <dsp:txXfrm>
        <a:off x="6144620" y="174834"/>
        <a:ext cx="1367767" cy="1404656"/>
      </dsp:txXfrm>
    </dsp:sp>
    <dsp:sp modelId="{C3AA9193-93ED-45B5-AED4-AD8172384C45}">
      <dsp:nvSpPr>
        <dsp:cNvPr id="0" name=""/>
        <dsp:cNvSpPr/>
      </dsp:nvSpPr>
      <dsp:spPr>
        <a:xfrm>
          <a:off x="7700227"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7700227" y="769068"/>
        <a:ext cx="215606" cy="216188"/>
      </dsp:txXfrm>
    </dsp:sp>
    <dsp:sp modelId="{E6604B17-6325-49AF-810F-C3EB3CB835D9}">
      <dsp:nvSpPr>
        <dsp:cNvPr id="0" name=""/>
        <dsp:cNvSpPr/>
      </dsp:nvSpPr>
      <dsp:spPr>
        <a:xfrm>
          <a:off x="8136089" y="132281"/>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Article Strengths and Limitations.</a:t>
          </a:r>
          <a:endParaRPr lang="en-GB" sz="1800" b="0" kern="1200" dirty="0">
            <a:latin typeface="Aptos" panose="020B0004020202020204" pitchFamily="34" charset="0"/>
          </a:endParaRPr>
        </a:p>
      </dsp:txBody>
      <dsp:txXfrm>
        <a:off x="8178642" y="174834"/>
        <a:ext cx="1367767" cy="1404656"/>
      </dsp:txXfrm>
    </dsp:sp>
    <dsp:sp modelId="{FC32B06D-9980-4D69-BE67-B725A3A0F4B4}">
      <dsp:nvSpPr>
        <dsp:cNvPr id="0" name=""/>
        <dsp:cNvSpPr/>
      </dsp:nvSpPr>
      <dsp:spPr>
        <a:xfrm rot="21507163">
          <a:off x="9734193" y="669300"/>
          <a:ext cx="308121"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Aptos" panose="020B0004020202020204" pitchFamily="34" charset="0"/>
          </a:endParaRPr>
        </a:p>
      </dsp:txBody>
      <dsp:txXfrm>
        <a:off x="9734210" y="742610"/>
        <a:ext cx="215685" cy="216188"/>
      </dsp:txXfrm>
    </dsp:sp>
    <dsp:sp modelId="{F6FB6C8A-33C9-4530-AF48-0776147638D5}">
      <dsp:nvSpPr>
        <dsp:cNvPr id="0" name=""/>
        <dsp:cNvSpPr/>
      </dsp:nvSpPr>
      <dsp:spPr>
        <a:xfrm>
          <a:off x="10170111" y="77339"/>
          <a:ext cx="1452873" cy="148976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ptos" panose="020B0004020202020204" pitchFamily="34" charset="0"/>
            </a:rPr>
            <a:t>Important keywords or repeated ideas. </a:t>
          </a:r>
        </a:p>
      </dsp:txBody>
      <dsp:txXfrm>
        <a:off x="10212664" y="119892"/>
        <a:ext cx="1367767" cy="140465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FDC79-E6F3-4D26-9049-66F29D0EB1D9}">
      <dsp:nvSpPr>
        <dsp:cNvPr id="0" name=""/>
        <dsp:cNvSpPr/>
      </dsp:nvSpPr>
      <dsp:spPr>
        <a:xfrm>
          <a:off x="0" y="257421"/>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Review the keywords from all five articles</a:t>
          </a:r>
          <a:endParaRPr lang="en-GB" sz="1500" kern="1200" dirty="0">
            <a:latin typeface="Aptos" panose="020B0004020202020204" pitchFamily="34" charset="0"/>
          </a:endParaRPr>
        </a:p>
      </dsp:txBody>
      <dsp:txXfrm>
        <a:off x="36303" y="293724"/>
        <a:ext cx="1380267" cy="1166876"/>
      </dsp:txXfrm>
    </dsp:sp>
    <dsp:sp modelId="{BAAE0468-4963-4792-9F5E-366E2CDAEA29}">
      <dsp:nvSpPr>
        <dsp:cNvPr id="0" name=""/>
        <dsp:cNvSpPr/>
      </dsp:nvSpPr>
      <dsp:spPr>
        <a:xfrm>
          <a:off x="1598160"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latin typeface="Aptos" panose="020B0004020202020204" pitchFamily="34" charset="0"/>
          </a:endParaRPr>
        </a:p>
      </dsp:txBody>
      <dsp:txXfrm>
        <a:off x="1598160" y="769068"/>
        <a:ext cx="215606" cy="216188"/>
      </dsp:txXfrm>
    </dsp:sp>
    <dsp:sp modelId="{689DF23D-DAB0-4455-A619-8441681FA9D4}">
      <dsp:nvSpPr>
        <dsp:cNvPr id="0" name=""/>
        <dsp:cNvSpPr/>
      </dsp:nvSpPr>
      <dsp:spPr>
        <a:xfrm>
          <a:off x="2034022" y="257421"/>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Identify keywords or ideas that appear more than once</a:t>
          </a:r>
          <a:endParaRPr lang="en-GB" sz="1500" b="0" kern="1200" dirty="0">
            <a:latin typeface="Aptos" panose="020B0004020202020204" pitchFamily="34" charset="0"/>
          </a:endParaRPr>
        </a:p>
      </dsp:txBody>
      <dsp:txXfrm>
        <a:off x="2070325" y="293724"/>
        <a:ext cx="1380267" cy="1166876"/>
      </dsp:txXfrm>
    </dsp:sp>
    <dsp:sp modelId="{299D99A8-0447-4299-8BD3-614440FA900B}">
      <dsp:nvSpPr>
        <dsp:cNvPr id="0" name=""/>
        <dsp:cNvSpPr/>
      </dsp:nvSpPr>
      <dsp:spPr>
        <a:xfrm>
          <a:off x="3632182"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latin typeface="Aptos" panose="020B0004020202020204" pitchFamily="34" charset="0"/>
          </a:endParaRPr>
        </a:p>
      </dsp:txBody>
      <dsp:txXfrm>
        <a:off x="3632182" y="769068"/>
        <a:ext cx="215606" cy="216188"/>
      </dsp:txXfrm>
    </dsp:sp>
    <dsp:sp modelId="{017784A5-D79D-4D33-9F13-1125640EBA61}">
      <dsp:nvSpPr>
        <dsp:cNvPr id="0" name=""/>
        <dsp:cNvSpPr/>
      </dsp:nvSpPr>
      <dsp:spPr>
        <a:xfrm>
          <a:off x="4068044" y="257421"/>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Group together keywords with similar meanings</a:t>
          </a:r>
          <a:endParaRPr lang="en-GB" sz="1500" b="0" kern="1200" dirty="0">
            <a:latin typeface="Aptos" panose="020B0004020202020204" pitchFamily="34" charset="0"/>
          </a:endParaRPr>
        </a:p>
      </dsp:txBody>
      <dsp:txXfrm>
        <a:off x="4104347" y="293724"/>
        <a:ext cx="1380267" cy="1166876"/>
      </dsp:txXfrm>
    </dsp:sp>
    <dsp:sp modelId="{9E7B72C9-FBE8-4629-9016-40E5351678EE}">
      <dsp:nvSpPr>
        <dsp:cNvPr id="0" name=""/>
        <dsp:cNvSpPr/>
      </dsp:nvSpPr>
      <dsp:spPr>
        <a:xfrm>
          <a:off x="5666205"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latin typeface="Aptos" panose="020B0004020202020204" pitchFamily="34" charset="0"/>
          </a:endParaRPr>
        </a:p>
      </dsp:txBody>
      <dsp:txXfrm>
        <a:off x="5666205" y="769068"/>
        <a:ext cx="215606" cy="216188"/>
      </dsp:txXfrm>
    </dsp:sp>
    <dsp:sp modelId="{594605AA-971F-4F0D-8C7F-A12FD0A05D61}">
      <dsp:nvSpPr>
        <dsp:cNvPr id="0" name=""/>
        <dsp:cNvSpPr/>
      </dsp:nvSpPr>
      <dsp:spPr>
        <a:xfrm>
          <a:off x="6102067" y="257421"/>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Record the number of articles in which each idea appears</a:t>
          </a:r>
          <a:endParaRPr lang="en-GB" sz="1500" kern="1200" dirty="0">
            <a:latin typeface="Aptos" panose="020B0004020202020204" pitchFamily="34" charset="0"/>
          </a:endParaRPr>
        </a:p>
      </dsp:txBody>
      <dsp:txXfrm>
        <a:off x="6138370" y="293724"/>
        <a:ext cx="1380267" cy="1166876"/>
      </dsp:txXfrm>
    </dsp:sp>
    <dsp:sp modelId="{C3AA9193-93ED-45B5-AED4-AD8172384C45}">
      <dsp:nvSpPr>
        <dsp:cNvPr id="0" name=""/>
        <dsp:cNvSpPr/>
      </dsp:nvSpPr>
      <dsp:spPr>
        <a:xfrm>
          <a:off x="7700227" y="697006"/>
          <a:ext cx="308009"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7700227" y="769068"/>
        <a:ext cx="215606" cy="216188"/>
      </dsp:txXfrm>
    </dsp:sp>
    <dsp:sp modelId="{E6604B17-6325-49AF-810F-C3EB3CB835D9}">
      <dsp:nvSpPr>
        <dsp:cNvPr id="0" name=""/>
        <dsp:cNvSpPr/>
      </dsp:nvSpPr>
      <dsp:spPr>
        <a:xfrm>
          <a:off x="8136089" y="257421"/>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Give each group a clear possible theme</a:t>
          </a:r>
          <a:r>
            <a:rPr lang="en-GB" sz="1500" kern="1200" dirty="0">
              <a:latin typeface="Aptos" panose="020B0004020202020204" pitchFamily="34" charset="0"/>
            </a:rPr>
            <a:t>.</a:t>
          </a:r>
          <a:endParaRPr lang="en-GB" sz="1500" b="0" kern="1200" dirty="0">
            <a:latin typeface="Aptos" panose="020B0004020202020204" pitchFamily="34" charset="0"/>
          </a:endParaRPr>
        </a:p>
      </dsp:txBody>
      <dsp:txXfrm>
        <a:off x="8172392" y="293724"/>
        <a:ext cx="1380267" cy="1166876"/>
      </dsp:txXfrm>
    </dsp:sp>
    <dsp:sp modelId="{FC32B06D-9980-4D69-BE67-B725A3A0F4B4}">
      <dsp:nvSpPr>
        <dsp:cNvPr id="0" name=""/>
        <dsp:cNvSpPr/>
      </dsp:nvSpPr>
      <dsp:spPr>
        <a:xfrm rot="21522754">
          <a:off x="9734211" y="673954"/>
          <a:ext cx="308086" cy="36031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latin typeface="Aptos" panose="020B0004020202020204" pitchFamily="34" charset="0"/>
          </a:endParaRPr>
        </a:p>
      </dsp:txBody>
      <dsp:txXfrm>
        <a:off x="9734223" y="747054"/>
        <a:ext cx="215660" cy="216188"/>
      </dsp:txXfrm>
    </dsp:sp>
    <dsp:sp modelId="{F6FB6C8A-33C9-4530-AF48-0776147638D5}">
      <dsp:nvSpPr>
        <dsp:cNvPr id="0" name=""/>
        <dsp:cNvSpPr/>
      </dsp:nvSpPr>
      <dsp:spPr>
        <a:xfrm>
          <a:off x="10170111" y="211709"/>
          <a:ext cx="1452873" cy="1239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Check that each theme links to your research question, aim and objectives</a:t>
          </a:r>
          <a:r>
            <a:rPr lang="en-GB" sz="1500" kern="1200" dirty="0">
              <a:latin typeface="Aptos" panose="020B0004020202020204" pitchFamily="34" charset="0"/>
            </a:rPr>
            <a:t>. </a:t>
          </a:r>
        </a:p>
      </dsp:txBody>
      <dsp:txXfrm>
        <a:off x="10206414" y="248012"/>
        <a:ext cx="1380267" cy="116687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34FDF2-18B3-4C49-BC13-DBF8245E3937}">
      <dsp:nvSpPr>
        <dsp:cNvPr id="0" name=""/>
        <dsp:cNvSpPr/>
      </dsp:nvSpPr>
      <dsp:spPr>
        <a:xfrm rot="5400000">
          <a:off x="7325754" y="-2970235"/>
          <a:ext cx="1218535" cy="74682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100000"/>
            </a:lnSpc>
            <a:spcBef>
              <a:spcPct val="0"/>
            </a:spcBef>
            <a:spcAft>
              <a:spcPct val="15000"/>
            </a:spcAft>
            <a:buChar char="•"/>
          </a:pPr>
          <a:r>
            <a:rPr lang="en-GB" sz="1300" kern="1200" dirty="0"/>
            <a:t>Complete any unfinished sections of your Chapter 1 and Chapter 2 drafts</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Use the feedback you have received to improve, clarify and expand your work</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Check that your aim, objectives and research focus are clear and consistent</a:t>
          </a:r>
          <a:endParaRPr lang="en-GB" sz="1300" kern="1200" dirty="0">
            <a:latin typeface="Aptos" panose="020B0004020202020204" pitchFamily="34" charset="0"/>
          </a:endParaRPr>
        </a:p>
      </dsp:txBody>
      <dsp:txXfrm rot="-5400000">
        <a:off x="4200894" y="214109"/>
        <a:ext cx="7408772" cy="1099567"/>
      </dsp:txXfrm>
    </dsp:sp>
    <dsp:sp modelId="{A571E7EB-49B9-4127-8579-02C24772EEDC}">
      <dsp:nvSpPr>
        <dsp:cNvPr id="0" name=""/>
        <dsp:cNvSpPr/>
      </dsp:nvSpPr>
      <dsp:spPr>
        <a:xfrm>
          <a:off x="0" y="2307"/>
          <a:ext cx="4200894" cy="15231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100000"/>
            </a:lnSpc>
            <a:spcBef>
              <a:spcPct val="0"/>
            </a:spcBef>
            <a:spcAft>
              <a:spcPct val="35000"/>
            </a:spcAft>
            <a:buNone/>
          </a:pPr>
          <a:r>
            <a:rPr lang="en-GB" sz="2400" kern="1200" dirty="0">
              <a:latin typeface="Aptos" panose="020B0004020202020204" pitchFamily="34" charset="0"/>
            </a:rPr>
            <a:t>1. </a:t>
          </a:r>
          <a:r>
            <a:rPr lang="en-GB" sz="2400" kern="1200" dirty="0"/>
            <a:t>Finish and Improve Chapters 1 and 2</a:t>
          </a:r>
          <a:endParaRPr lang="en-GB" sz="2400" kern="1200" dirty="0">
            <a:latin typeface="Aptos" panose="020B0004020202020204" pitchFamily="34" charset="0"/>
          </a:endParaRPr>
        </a:p>
      </dsp:txBody>
      <dsp:txXfrm>
        <a:off x="74355" y="76662"/>
        <a:ext cx="4052184" cy="1374459"/>
      </dsp:txXfrm>
    </dsp:sp>
    <dsp:sp modelId="{0EA6EE3B-6E58-4385-BCF3-D47834A60A44}">
      <dsp:nvSpPr>
        <dsp:cNvPr id="0" name=""/>
        <dsp:cNvSpPr/>
      </dsp:nvSpPr>
      <dsp:spPr>
        <a:xfrm rot="5400000">
          <a:off x="7325754" y="-1370907"/>
          <a:ext cx="1218535" cy="74682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100000"/>
            </a:lnSpc>
            <a:spcBef>
              <a:spcPct val="0"/>
            </a:spcBef>
            <a:spcAft>
              <a:spcPct val="15000"/>
            </a:spcAft>
            <a:buChar char="•"/>
          </a:pPr>
          <a:r>
            <a:rPr lang="en-GB" sz="1300" kern="1200" dirty="0"/>
            <a:t>Find and record your 10 sources in the Literature Analysis Workbook</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Apply the CRAAP Test to each source and give each one a score out of five</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Keep a full Harvard reference for every source as you work</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Use your scores and notes to identify the five strongest and most relevant articles</a:t>
          </a:r>
          <a:endParaRPr lang="en-GB" sz="1300" kern="1200" dirty="0">
            <a:latin typeface="Aptos" panose="020B0004020202020204" pitchFamily="34" charset="0"/>
          </a:endParaRPr>
        </a:p>
      </dsp:txBody>
      <dsp:txXfrm rot="-5400000">
        <a:off x="4200894" y="1813437"/>
        <a:ext cx="7408772" cy="1099567"/>
      </dsp:txXfrm>
    </dsp:sp>
    <dsp:sp modelId="{5ADBA132-6A71-4549-8A29-8D763C00F3AC}">
      <dsp:nvSpPr>
        <dsp:cNvPr id="0" name=""/>
        <dsp:cNvSpPr/>
      </dsp:nvSpPr>
      <dsp:spPr>
        <a:xfrm>
          <a:off x="0" y="1603950"/>
          <a:ext cx="4200894" cy="15231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100000"/>
            </a:lnSpc>
            <a:spcBef>
              <a:spcPct val="0"/>
            </a:spcBef>
            <a:spcAft>
              <a:spcPct val="35000"/>
            </a:spcAft>
            <a:buNone/>
          </a:pPr>
          <a:r>
            <a:rPr lang="en-GB" sz="2400" kern="1200" dirty="0">
              <a:latin typeface="Aptos" panose="020B0004020202020204" pitchFamily="34" charset="0"/>
            </a:rPr>
            <a:t>2. </a:t>
          </a:r>
          <a:r>
            <a:rPr lang="en-GB" sz="2400" kern="1200" dirty="0"/>
            <a:t>Complete Stage 1 of Your Workbook</a:t>
          </a:r>
          <a:endParaRPr lang="en-GB" sz="2400" kern="1200" dirty="0">
            <a:latin typeface="Aptos" panose="020B0004020202020204" pitchFamily="34" charset="0"/>
          </a:endParaRPr>
        </a:p>
      </dsp:txBody>
      <dsp:txXfrm>
        <a:off x="74355" y="1678305"/>
        <a:ext cx="4052184" cy="1374459"/>
      </dsp:txXfrm>
    </dsp:sp>
    <dsp:sp modelId="{F1F17B27-7A11-4C78-9723-4C8C74B152A0}">
      <dsp:nvSpPr>
        <dsp:cNvPr id="0" name=""/>
        <dsp:cNvSpPr/>
      </dsp:nvSpPr>
      <dsp:spPr>
        <a:xfrm rot="5400000">
          <a:off x="7325754" y="305334"/>
          <a:ext cx="1218535" cy="74682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100000"/>
            </a:lnSpc>
            <a:spcBef>
              <a:spcPct val="0"/>
            </a:spcBef>
            <a:spcAft>
              <a:spcPct val="15000"/>
            </a:spcAft>
            <a:buChar char="•"/>
          </a:pPr>
          <a:r>
            <a:rPr lang="en-GB" sz="1300" kern="1200" dirty="0"/>
            <a:t>Start completing the detailed Literature Analysis table for your strongest five articles</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Record the summary, research method, sample, strengths, limitations and keywords for each source</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Begin noticing repeated keywords and ideas that may later become possible themes</a:t>
          </a:r>
          <a:endParaRPr lang="en-GB" sz="1300" kern="1200" dirty="0">
            <a:latin typeface="Aptos" panose="020B0004020202020204" pitchFamily="34" charset="0"/>
          </a:endParaRPr>
        </a:p>
        <a:p>
          <a:pPr marL="114300" lvl="1" indent="-114300" algn="l" defTabSz="577850">
            <a:lnSpc>
              <a:spcPct val="100000"/>
            </a:lnSpc>
            <a:spcBef>
              <a:spcPct val="0"/>
            </a:spcBef>
            <a:spcAft>
              <a:spcPct val="15000"/>
            </a:spcAft>
            <a:buChar char="•"/>
          </a:pPr>
          <a:r>
            <a:rPr lang="en-GB" sz="1300" kern="1200" dirty="0"/>
            <a:t>Do not worry about finalising your themes yet, as this will be developed further next term</a:t>
          </a:r>
          <a:endParaRPr lang="en-GB" sz="1300" kern="1200" dirty="0">
            <a:latin typeface="Aptos" panose="020B0004020202020204" pitchFamily="34" charset="0"/>
          </a:endParaRPr>
        </a:p>
      </dsp:txBody>
      <dsp:txXfrm rot="-5400000">
        <a:off x="4200894" y="3489678"/>
        <a:ext cx="7408772" cy="1099567"/>
      </dsp:txXfrm>
    </dsp:sp>
    <dsp:sp modelId="{A058B3ED-1FDB-4DB4-9E6C-4FE0D9D10F49}">
      <dsp:nvSpPr>
        <dsp:cNvPr id="0" name=""/>
        <dsp:cNvSpPr/>
      </dsp:nvSpPr>
      <dsp:spPr>
        <a:xfrm>
          <a:off x="0" y="3203271"/>
          <a:ext cx="4200894" cy="15231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100000"/>
            </a:lnSpc>
            <a:spcBef>
              <a:spcPct val="0"/>
            </a:spcBef>
            <a:spcAft>
              <a:spcPct val="35000"/>
            </a:spcAft>
            <a:buNone/>
          </a:pPr>
          <a:r>
            <a:rPr lang="en-GB" sz="2400" kern="1200" dirty="0">
              <a:latin typeface="Aptos" panose="020B0004020202020204" pitchFamily="34" charset="0"/>
            </a:rPr>
            <a:t>3. </a:t>
          </a:r>
          <a:r>
            <a:rPr lang="en-GB" sz="2400" kern="1200" dirty="0"/>
            <a:t>Begin Stages 2 and 3</a:t>
          </a:r>
          <a:endParaRPr lang="en-GB" sz="2400" kern="1200" dirty="0">
            <a:latin typeface="Aptos" panose="020B0004020202020204" pitchFamily="34" charset="0"/>
          </a:endParaRPr>
        </a:p>
      </dsp:txBody>
      <dsp:txXfrm>
        <a:off x="74355" y="3277626"/>
        <a:ext cx="4052184" cy="137445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1C1193-65CE-4D62-8AC3-CFD9209CF4F9}" type="datetimeFigureOut">
              <a:rPr lang="en-GB" smtClean="0"/>
              <a:t>14/07/2026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FC079-31A7-4199-914C-E750196D7A8D}" type="slidenum">
              <a:rPr lang="en-GB" smtClean="0"/>
              <a:t>‹#›</a:t>
            </a:fld>
            <a:endParaRPr lang="en-GB"/>
          </a:p>
        </p:txBody>
      </p:sp>
    </p:spTree>
    <p:extLst>
      <p:ext uri="{BB962C8B-B14F-4D97-AF65-F5344CB8AC3E}">
        <p14:creationId xmlns:p14="http://schemas.microsoft.com/office/powerpoint/2010/main" val="1135202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Explain the importance of filtering results and for choosing a current date range if researching technology. </a:t>
            </a:r>
          </a:p>
          <a:p>
            <a:r>
              <a:rPr lang="en-GB" dirty="0"/>
              <a:t>Model this process to students on both sites. </a:t>
            </a:r>
          </a:p>
        </p:txBody>
      </p:sp>
      <p:sp>
        <p:nvSpPr>
          <p:cNvPr id="4" name="Slide Number Placeholder 3"/>
          <p:cNvSpPr>
            <a:spLocks noGrp="1"/>
          </p:cNvSpPr>
          <p:nvPr>
            <p:ph type="sldNum" sz="quarter" idx="5"/>
          </p:nvPr>
        </p:nvSpPr>
        <p:spPr/>
        <p:txBody>
          <a:bodyPr/>
          <a:lstStyle/>
          <a:p>
            <a:fld id="{6E2C01FD-54B2-4271-96CC-33ADBA21B4C5}" type="slidenum">
              <a:rPr lang="en-GB" smtClean="0"/>
              <a:t>19</a:t>
            </a:fld>
            <a:endParaRPr lang="en-GB"/>
          </a:p>
        </p:txBody>
      </p:sp>
    </p:spTree>
    <p:extLst>
      <p:ext uri="{BB962C8B-B14F-4D97-AF65-F5344CB8AC3E}">
        <p14:creationId xmlns:p14="http://schemas.microsoft.com/office/powerpoint/2010/main" val="2456430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6096000" cy="6857998"/>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7/14/2026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7/14/2026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blue background with yellow text&#10;&#10;Description automatically generated with low confidence">
            <a:extLst>
              <a:ext uri="{FF2B5EF4-FFF2-40B4-BE49-F238E27FC236}">
                <a16:creationId xmlns:a16="http://schemas.microsoft.com/office/drawing/2014/main" id="{C57804DB-28D9-A0D4-1910-EE6AC086140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3" cstate="print"/>
          <a:stretch>
            <a:fillRect/>
          </a:stretch>
        </p:blipFill>
        <p:spPr>
          <a:xfrm>
            <a:off x="0" y="4762"/>
            <a:ext cx="12192000" cy="1147762"/>
          </a:xfrm>
          <a:prstGeom prst="rect">
            <a:avLst/>
          </a:prstGeom>
        </p:spPr>
      </p:pic>
      <p:sp>
        <p:nvSpPr>
          <p:cNvPr id="2" name="Holder 2"/>
          <p:cNvSpPr>
            <a:spLocks noGrp="1"/>
          </p:cNvSpPr>
          <p:nvPr>
            <p:ph type="title"/>
          </p:nvPr>
        </p:nvSpPr>
        <p:spPr>
          <a:xfrm>
            <a:off x="554532" y="1525600"/>
            <a:ext cx="10318115" cy="574675"/>
          </a:xfrm>
          <a:prstGeom prst="rect">
            <a:avLst/>
          </a:prstGeom>
        </p:spPr>
        <p:txBody>
          <a:bodyPr wrap="square" lIns="0" tIns="0" rIns="0" bIns="0">
            <a:spAutoFit/>
          </a:bodyPr>
          <a:lstStyle>
            <a:lvl1pPr>
              <a:defRPr sz="4000" b="0" i="0">
                <a:solidFill>
                  <a:schemeClr val="tx1"/>
                </a:solidFill>
                <a:latin typeface="Calibri"/>
                <a:cs typeface="Calibri"/>
              </a:defRPr>
            </a:lvl1pPr>
          </a:lstStyle>
          <a:p>
            <a:endParaRPr/>
          </a:p>
        </p:txBody>
      </p:sp>
      <p:sp>
        <p:nvSpPr>
          <p:cNvPr id="3" name="Holder 3"/>
          <p:cNvSpPr>
            <a:spLocks noGrp="1"/>
          </p:cNvSpPr>
          <p:nvPr>
            <p:ph type="body" idx="1"/>
          </p:nvPr>
        </p:nvSpPr>
        <p:spPr>
          <a:xfrm>
            <a:off x="380491" y="2432430"/>
            <a:ext cx="9133840" cy="1732914"/>
          </a:xfrm>
          <a:prstGeom prst="rect">
            <a:avLst/>
          </a:prstGeom>
        </p:spPr>
        <p:txBody>
          <a:bodyPr wrap="square" lIns="0" tIns="0" rIns="0" bIns="0">
            <a:spAutoFit/>
          </a:bodyPr>
          <a:lstStyle>
            <a:lvl1pPr>
              <a:defRPr sz="1200" b="1" i="0">
                <a:solidFill>
                  <a:schemeClr val="tx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7/14/2026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1788912F-D87C-B9E8-31BB-C2F595B359D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2" Type="http://schemas.openxmlformats.org/officeDocument/2006/relationships/hyperlink" Target="https://www.wordhippo.com/"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hyperlink" Target="https://youtu.be/eV2s0Yc8RCc?si=YOma1AMq00uM0aXA" TargetMode="Externa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pubmed.ncbi.nlm.nih.gov/37437728/" TargetMode="External"/><Relationship Id="rId2" Type="http://schemas.openxmlformats.org/officeDocument/2006/relationships/hyperlink" Target="https://abbymedcalf.com/stress-teenagers-what-it-is-and-how-to-help/"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824BC5-E3F6-E06E-669E-110F21DEF71D}"/>
              </a:ext>
            </a:extLst>
          </p:cNvPr>
          <p:cNvSpPr>
            <a:spLocks noGrp="1"/>
          </p:cNvSpPr>
          <p:nvPr>
            <p:ph idx="1"/>
          </p:nvPr>
        </p:nvSpPr>
        <p:spPr/>
        <p:txBody>
          <a:bodyPr/>
          <a:lstStyle/>
          <a:p>
            <a:pPr algn="ctr"/>
            <a:endParaRPr lang="en-GB" sz="4000" dirty="0">
              <a:latin typeface="Aptos" panose="020B0004020202020204" pitchFamily="34" charset="0"/>
            </a:endParaRPr>
          </a:p>
          <a:p>
            <a:pPr algn="ctr"/>
            <a:r>
              <a:rPr lang="en-GB" sz="4000" dirty="0">
                <a:latin typeface="Aptos" panose="020B0004020202020204" pitchFamily="34" charset="0"/>
              </a:rPr>
              <a:t>BMHP6020_BIRM – Independent Project</a:t>
            </a:r>
          </a:p>
          <a:p>
            <a:pPr algn="ctr"/>
            <a:r>
              <a:rPr lang="en-GB" sz="4000" b="1" u="sng" dirty="0">
                <a:latin typeface="Aptos" panose="020B0004020202020204" pitchFamily="34" charset="0"/>
              </a:rPr>
              <a:t>Dissertation Research Methods</a:t>
            </a:r>
          </a:p>
          <a:p>
            <a:pPr algn="ctr"/>
            <a:endParaRPr lang="en-GB" sz="4000" dirty="0">
              <a:latin typeface="Aptos" panose="020B0004020202020204" pitchFamily="34" charset="0"/>
            </a:endParaRPr>
          </a:p>
          <a:p>
            <a:pPr algn="ctr"/>
            <a:r>
              <a:rPr lang="en-GB" sz="4000" dirty="0">
                <a:latin typeface="Aptos" panose="020B0004020202020204" pitchFamily="34" charset="0"/>
              </a:rPr>
              <a:t>Chapter 3 &amp; Academic Methods Poster </a:t>
            </a:r>
          </a:p>
        </p:txBody>
      </p:sp>
    </p:spTree>
    <p:extLst>
      <p:ext uri="{BB962C8B-B14F-4D97-AF65-F5344CB8AC3E}">
        <p14:creationId xmlns:p14="http://schemas.microsoft.com/office/powerpoint/2010/main" val="3991584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0BCB7-C739-7BAC-3B05-90E7E8D5FDE6}"/>
              </a:ext>
            </a:extLst>
          </p:cNvPr>
          <p:cNvSpPr>
            <a:spLocks noGrp="1"/>
          </p:cNvSpPr>
          <p:nvPr>
            <p:ph type="title"/>
          </p:nvPr>
        </p:nvSpPr>
        <p:spPr>
          <a:xfrm>
            <a:off x="2808598" y="364173"/>
            <a:ext cx="7956222" cy="1325563"/>
          </a:xfrm>
        </p:spPr>
        <p:txBody>
          <a:bodyPr/>
          <a:lstStyle/>
          <a:p>
            <a:pPr algn="ctr"/>
            <a:r>
              <a:rPr lang="en-GB" dirty="0">
                <a:latin typeface="Aptos" panose="020B0004020202020204" pitchFamily="34" charset="0"/>
              </a:rPr>
              <a:t>BMHP6020 Overview</a:t>
            </a:r>
          </a:p>
        </p:txBody>
      </p:sp>
      <p:sp>
        <p:nvSpPr>
          <p:cNvPr id="3" name="Content Placeholder 2">
            <a:extLst>
              <a:ext uri="{FF2B5EF4-FFF2-40B4-BE49-F238E27FC236}">
                <a16:creationId xmlns:a16="http://schemas.microsoft.com/office/drawing/2014/main" id="{01129C5C-7FD2-55B4-73FD-9AC4E41BA47B}"/>
              </a:ext>
            </a:extLst>
          </p:cNvPr>
          <p:cNvSpPr>
            <a:spLocks noGrp="1"/>
          </p:cNvSpPr>
          <p:nvPr>
            <p:ph idx="1"/>
          </p:nvPr>
        </p:nvSpPr>
        <p:spPr>
          <a:xfrm>
            <a:off x="1165860" y="1689736"/>
            <a:ext cx="10570510" cy="4951093"/>
          </a:xfrm>
        </p:spPr>
        <p:txBody>
          <a:bodyPr>
            <a:normAutofit/>
          </a:bodyPr>
          <a:lstStyle/>
          <a:p>
            <a:pPr marL="0" indent="0">
              <a:lnSpc>
                <a:spcPct val="150000"/>
              </a:lnSpc>
              <a:buNone/>
            </a:pPr>
            <a:r>
              <a:rPr lang="en-GB" sz="2000" b="1" dirty="0">
                <a:latin typeface="Aptos" panose="020B0004020202020204" pitchFamily="34" charset="0"/>
              </a:rPr>
              <a:t>Module Aim </a:t>
            </a:r>
          </a:p>
          <a:p>
            <a:pPr>
              <a:lnSpc>
                <a:spcPct val="150000"/>
              </a:lnSpc>
            </a:pPr>
            <a:r>
              <a:rPr lang="en-GB" sz="1200" b="0" i="0" dirty="0">
                <a:solidFill>
                  <a:srgbClr val="000000"/>
                </a:solidFill>
                <a:effectLst/>
                <a:latin typeface="Aptos" panose="020B0004020202020204" pitchFamily="34" charset="0"/>
              </a:rPr>
              <a:t>To develop the ability of students to engage critically and innovatively with theory and/or practice relevant to their studied subject areas problem-solving produce a discipline specific in-depth project. </a:t>
            </a:r>
            <a:endParaRPr lang="en-GB" sz="2000" dirty="0">
              <a:latin typeface="Aptos" panose="020B0004020202020204" pitchFamily="34" charset="0"/>
            </a:endParaRPr>
          </a:p>
          <a:p>
            <a:pPr marL="0" indent="0">
              <a:lnSpc>
                <a:spcPct val="150000"/>
              </a:lnSpc>
              <a:buNone/>
            </a:pPr>
            <a:r>
              <a:rPr lang="en-GB" sz="2000" b="1" dirty="0">
                <a:latin typeface="Aptos" panose="020B0004020202020204" pitchFamily="34" charset="0"/>
              </a:rPr>
              <a:t>Module Learning Outcomes </a:t>
            </a:r>
          </a:p>
          <a:p>
            <a:pPr rtl="0" fontAlgn="base">
              <a:lnSpc>
                <a:spcPct val="150000"/>
              </a:lnSpc>
              <a:buFont typeface="Arial" panose="020B0604020202020204" pitchFamily="34" charset="0"/>
              <a:buChar char="•"/>
            </a:pPr>
            <a:r>
              <a:rPr lang="en-GB" sz="1200" b="0" i="0" dirty="0">
                <a:solidFill>
                  <a:srgbClr val="000000"/>
                </a:solidFill>
                <a:effectLst/>
                <a:latin typeface="Aptos" panose="020B0004020202020204" pitchFamily="34" charset="0"/>
              </a:rPr>
              <a:t>Demonstrate intellectual skills in the identification of an appropriate topic, problem or challenge for investigation pertinent to their field of study and formulate a suitable plan for further research utilising relevant investigative methods in order to produce a response. </a:t>
            </a:r>
          </a:p>
          <a:p>
            <a:pPr rtl="0" fontAlgn="base">
              <a:lnSpc>
                <a:spcPct val="150000"/>
              </a:lnSpc>
              <a:buFont typeface="Arial" panose="020B0604020202020204" pitchFamily="34" charset="0"/>
              <a:buChar char="•"/>
            </a:pPr>
            <a:r>
              <a:rPr lang="en-GB" sz="1200" b="0" i="0" dirty="0">
                <a:solidFill>
                  <a:srgbClr val="000000"/>
                </a:solidFill>
                <a:effectLst/>
                <a:latin typeface="Aptos" panose="020B0004020202020204" pitchFamily="34" charset="0"/>
              </a:rPr>
              <a:t>Evidence in-depth knowledge and critical understanding of principles necessary to underpin their education within their chosen field of study and problem-solving techniques applicable to this.  </a:t>
            </a:r>
          </a:p>
          <a:p>
            <a:pPr rtl="0" fontAlgn="base">
              <a:lnSpc>
                <a:spcPct val="150000"/>
              </a:lnSpc>
              <a:buFont typeface="Arial" panose="020B0604020202020204" pitchFamily="34" charset="0"/>
              <a:buChar char="•"/>
            </a:pPr>
            <a:r>
              <a:rPr lang="en-GB" sz="1200" b="0" i="0" dirty="0">
                <a:solidFill>
                  <a:srgbClr val="000000"/>
                </a:solidFill>
                <a:effectLst/>
                <a:latin typeface="Aptos" panose="020B0004020202020204" pitchFamily="34" charset="0"/>
              </a:rPr>
              <a:t>Evidence independence of thought and critical evaluation in the production of an independent piece of work, demonstrating transferable skills through exercising initiative and personal responsibility in planning own learning and self-management. </a:t>
            </a:r>
          </a:p>
          <a:p>
            <a:pPr rtl="0" fontAlgn="base">
              <a:lnSpc>
                <a:spcPct val="150000"/>
              </a:lnSpc>
              <a:buFont typeface="Arial" panose="020B0604020202020204" pitchFamily="34" charset="0"/>
              <a:buChar char="•"/>
            </a:pPr>
            <a:r>
              <a:rPr lang="en-GB" sz="1200" b="0" i="0" dirty="0">
                <a:solidFill>
                  <a:srgbClr val="000000"/>
                </a:solidFill>
                <a:effectLst/>
                <a:latin typeface="Aptos" panose="020B0004020202020204" pitchFamily="34" charset="0"/>
              </a:rPr>
              <a:t>Organise their knowledge and learning through use of a range of media and present their work appropriately in a manner that can be understood by specialist and non-specialist audiences.  </a:t>
            </a:r>
          </a:p>
          <a:p>
            <a:pPr>
              <a:lnSpc>
                <a:spcPct val="150000"/>
              </a:lnSpc>
            </a:pPr>
            <a:endParaRPr lang="en-GB" sz="2000" dirty="0">
              <a:latin typeface="Aptos" panose="020B0004020202020204" pitchFamily="34" charset="0"/>
            </a:endParaRPr>
          </a:p>
        </p:txBody>
      </p:sp>
    </p:spTree>
    <p:extLst>
      <p:ext uri="{BB962C8B-B14F-4D97-AF65-F5344CB8AC3E}">
        <p14:creationId xmlns:p14="http://schemas.microsoft.com/office/powerpoint/2010/main" val="2116174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FA64-079C-8E37-291D-750AA4F69A08}"/>
              </a:ext>
            </a:extLst>
          </p:cNvPr>
          <p:cNvSpPr>
            <a:spLocks noGrp="1"/>
          </p:cNvSpPr>
          <p:nvPr>
            <p:ph type="title"/>
          </p:nvPr>
        </p:nvSpPr>
        <p:spPr>
          <a:xfrm>
            <a:off x="3780148" y="273969"/>
            <a:ext cx="7956222" cy="1325563"/>
          </a:xfrm>
        </p:spPr>
        <p:txBody>
          <a:bodyPr>
            <a:normAutofit/>
          </a:bodyPr>
          <a:lstStyle/>
          <a:p>
            <a:pPr algn="ctr"/>
            <a:r>
              <a:rPr lang="en-GB" dirty="0">
                <a:latin typeface="Aptos" panose="020B0004020202020204" pitchFamily="34" charset="0"/>
              </a:rPr>
              <a:t>Session Aim &amp; Learning Outcomes</a:t>
            </a:r>
          </a:p>
        </p:txBody>
      </p:sp>
      <p:sp>
        <p:nvSpPr>
          <p:cNvPr id="4" name="Content Placeholder 3">
            <a:extLst>
              <a:ext uri="{FF2B5EF4-FFF2-40B4-BE49-F238E27FC236}">
                <a16:creationId xmlns:a16="http://schemas.microsoft.com/office/drawing/2014/main" id="{307885DD-ED9A-DFD5-72FE-1B53F1716D54}"/>
              </a:ext>
            </a:extLst>
          </p:cNvPr>
          <p:cNvSpPr>
            <a:spLocks noGrp="1"/>
          </p:cNvSpPr>
          <p:nvPr>
            <p:ph idx="1"/>
          </p:nvPr>
        </p:nvSpPr>
        <p:spPr>
          <a:xfrm>
            <a:off x="3565133" y="1660283"/>
            <a:ext cx="8171237" cy="4739563"/>
          </a:xfrm>
        </p:spPr>
        <p:txBody>
          <a:bodyPr>
            <a:noAutofit/>
          </a:bodyPr>
          <a:lstStyle/>
          <a:p>
            <a:pPr marL="0" indent="0">
              <a:lnSpc>
                <a:spcPct val="170000"/>
              </a:lnSpc>
              <a:buNone/>
            </a:pPr>
            <a:r>
              <a:rPr lang="en-GB" sz="1800" b="1" dirty="0">
                <a:latin typeface="Aptos" panose="020B0004020202020204" pitchFamily="34" charset="0"/>
              </a:rPr>
              <a:t>Aim of the Session:</a:t>
            </a:r>
            <a:br>
              <a:rPr lang="en-GB" sz="1600" dirty="0">
                <a:latin typeface="Aptos" panose="020B0004020202020204" pitchFamily="34" charset="0"/>
              </a:rPr>
            </a:br>
            <a:r>
              <a:rPr lang="en-GB" sz="1600" dirty="0">
                <a:latin typeface="Aptos" panose="020B0004020202020204" pitchFamily="34" charset="0"/>
              </a:rPr>
              <a:t>To introduce the key stages of searching for, evaluating, and organising literature using the Literature Analysis Workbook to support your academic poster and Chapter 3 (Methods) of the dissertation, building on Level 5 skills.</a:t>
            </a:r>
          </a:p>
          <a:p>
            <a:pPr marL="0" indent="0">
              <a:lnSpc>
                <a:spcPct val="170000"/>
              </a:lnSpc>
              <a:buNone/>
            </a:pPr>
            <a:r>
              <a:rPr lang="en-GB" sz="1800" b="1" dirty="0">
                <a:latin typeface="Aptos" panose="020B0004020202020204" pitchFamily="34" charset="0"/>
              </a:rPr>
              <a:t>Learning Outcomes:</a:t>
            </a:r>
            <a:endParaRPr lang="en-GB" sz="1800" dirty="0">
              <a:latin typeface="Aptos" panose="020B0004020202020204" pitchFamily="34" charset="0"/>
            </a:endParaRPr>
          </a:p>
          <a:p>
            <a:pPr marL="457200" indent="-457200">
              <a:lnSpc>
                <a:spcPct val="170000"/>
              </a:lnSpc>
              <a:buFont typeface="+mj-lt"/>
              <a:buAutoNum type="arabicPeriod"/>
            </a:pPr>
            <a:r>
              <a:rPr lang="en-GB" sz="1600" dirty="0">
                <a:latin typeface="Aptos" panose="020B0004020202020204" pitchFamily="34" charset="0"/>
              </a:rPr>
              <a:t>Develop a structured literature search.</a:t>
            </a:r>
          </a:p>
          <a:p>
            <a:pPr marL="457200" indent="-457200">
              <a:lnSpc>
                <a:spcPct val="170000"/>
              </a:lnSpc>
              <a:buFont typeface="+mj-lt"/>
              <a:buAutoNum type="arabicPeriod"/>
            </a:pPr>
            <a:r>
              <a:rPr lang="en-GB" sz="1600" dirty="0">
                <a:latin typeface="Aptos" panose="020B0004020202020204" pitchFamily="34" charset="0"/>
              </a:rPr>
              <a:t>Evaluate sources using the CRAAP Test.</a:t>
            </a:r>
          </a:p>
          <a:p>
            <a:pPr marL="457200" indent="-457200">
              <a:lnSpc>
                <a:spcPct val="170000"/>
              </a:lnSpc>
              <a:buFont typeface="+mj-lt"/>
              <a:buAutoNum type="arabicPeriod"/>
            </a:pPr>
            <a:r>
              <a:rPr lang="en-GB" sz="1600" dirty="0">
                <a:latin typeface="Aptos" panose="020B0004020202020204" pitchFamily="34" charset="0"/>
              </a:rPr>
              <a:t>Start to complete the Literature Tracking and Analysis Workbook.</a:t>
            </a:r>
          </a:p>
          <a:p>
            <a:pPr marL="457200" indent="-457200">
              <a:lnSpc>
                <a:spcPct val="170000"/>
              </a:lnSpc>
              <a:buFont typeface="+mj-lt"/>
              <a:buAutoNum type="arabicPeriod"/>
            </a:pPr>
            <a:r>
              <a:rPr lang="en-GB" sz="1600" dirty="0">
                <a:latin typeface="Aptos" panose="020B0004020202020204" pitchFamily="34" charset="0"/>
              </a:rPr>
              <a:t>Begin preparing your literature for thematic analysis next term.</a:t>
            </a:r>
          </a:p>
          <a:p>
            <a:pPr marL="457200" indent="-457200">
              <a:lnSpc>
                <a:spcPct val="170000"/>
              </a:lnSpc>
              <a:buFont typeface="+mj-lt"/>
              <a:buAutoNum type="arabicPeriod"/>
            </a:pPr>
            <a:r>
              <a:rPr lang="en-GB" sz="1600" dirty="0">
                <a:latin typeface="Aptos" panose="020B0004020202020204" pitchFamily="34" charset="0"/>
              </a:rPr>
              <a:t>Prepare for the development of your academic poster and Chapter 3 write-up.</a:t>
            </a:r>
          </a:p>
        </p:txBody>
      </p:sp>
      <p:pic>
        <p:nvPicPr>
          <p:cNvPr id="6" name="Graphic 5" descr="Checklist with solid fill">
            <a:extLst>
              <a:ext uri="{FF2B5EF4-FFF2-40B4-BE49-F238E27FC236}">
                <a16:creationId xmlns:a16="http://schemas.microsoft.com/office/drawing/2014/main" id="{91637B2D-CB9C-3358-E95C-3A412170487E}"/>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455630" y="2420973"/>
            <a:ext cx="2365375" cy="2365375"/>
          </a:xfrm>
          <a:prstGeom prst="rect">
            <a:avLst/>
          </a:prstGeom>
        </p:spPr>
      </p:pic>
    </p:spTree>
    <p:extLst>
      <p:ext uri="{BB962C8B-B14F-4D97-AF65-F5344CB8AC3E}">
        <p14:creationId xmlns:p14="http://schemas.microsoft.com/office/powerpoint/2010/main" val="3416548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E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86B1E-ED5B-FA0F-4DA2-FABA89F3C0BB}"/>
              </a:ext>
            </a:extLst>
          </p:cNvPr>
          <p:cNvSpPr>
            <a:spLocks noGrp="1"/>
          </p:cNvSpPr>
          <p:nvPr>
            <p:ph type="title"/>
          </p:nvPr>
        </p:nvSpPr>
        <p:spPr>
          <a:xfrm>
            <a:off x="543154" y="365125"/>
            <a:ext cx="11481847" cy="1325563"/>
          </a:xfrm>
        </p:spPr>
        <p:txBody>
          <a:bodyPr>
            <a:normAutofit/>
          </a:bodyPr>
          <a:lstStyle/>
          <a:p>
            <a:r>
              <a:rPr lang="en-GB" sz="4000" dirty="0">
                <a:latin typeface="Aptos" panose="020B0004020202020204" pitchFamily="34" charset="0"/>
              </a:rPr>
              <a:t>This Session We Will Focus On… </a:t>
            </a:r>
          </a:p>
        </p:txBody>
      </p:sp>
      <p:graphicFrame>
        <p:nvGraphicFramePr>
          <p:cNvPr id="4" name="Content Placeholder 3">
            <a:extLst>
              <a:ext uri="{FF2B5EF4-FFF2-40B4-BE49-F238E27FC236}">
                <a16:creationId xmlns:a16="http://schemas.microsoft.com/office/drawing/2014/main" id="{F4639121-1319-285D-2074-01A837834768}"/>
              </a:ext>
            </a:extLst>
          </p:cNvPr>
          <p:cNvGraphicFramePr>
            <a:graphicFrameLocks noGrp="1"/>
          </p:cNvGraphicFramePr>
          <p:nvPr>
            <p:ph idx="1"/>
            <p:extLst>
              <p:ext uri="{D42A27DB-BD31-4B8C-83A1-F6EECF244321}">
                <p14:modId xmlns:p14="http://schemas.microsoft.com/office/powerpoint/2010/main" val="4219804527"/>
              </p:ext>
            </p:extLst>
          </p:nvPr>
        </p:nvGraphicFramePr>
        <p:xfrm>
          <a:off x="358775" y="1825625"/>
          <a:ext cx="11480800" cy="357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4459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A51F9-CFFF-D8D1-C055-84B113DA8803}"/>
              </a:ext>
            </a:extLst>
          </p:cNvPr>
          <p:cNvSpPr>
            <a:spLocks noGrp="1"/>
          </p:cNvSpPr>
          <p:nvPr>
            <p:ph type="title"/>
          </p:nvPr>
        </p:nvSpPr>
        <p:spPr>
          <a:xfrm>
            <a:off x="2815118" y="137686"/>
            <a:ext cx="8921251" cy="1325563"/>
          </a:xfrm>
        </p:spPr>
        <p:txBody>
          <a:bodyPr>
            <a:normAutofit/>
          </a:bodyPr>
          <a:lstStyle/>
          <a:p>
            <a:r>
              <a:rPr lang="en-GB" sz="4000" dirty="0">
                <a:latin typeface="Aptos" panose="020B0004020202020204" pitchFamily="34" charset="0"/>
              </a:rPr>
              <a:t>Recap – What We Covered in Term 2 </a:t>
            </a:r>
          </a:p>
        </p:txBody>
      </p:sp>
      <p:graphicFrame>
        <p:nvGraphicFramePr>
          <p:cNvPr id="12" name="Content Placeholder 11">
            <a:extLst>
              <a:ext uri="{FF2B5EF4-FFF2-40B4-BE49-F238E27FC236}">
                <a16:creationId xmlns:a16="http://schemas.microsoft.com/office/drawing/2014/main" id="{02727723-1A8F-7E46-6282-9EA62EFBF798}"/>
              </a:ext>
            </a:extLst>
          </p:cNvPr>
          <p:cNvGraphicFramePr>
            <a:graphicFrameLocks noGrp="1"/>
          </p:cNvGraphicFramePr>
          <p:nvPr>
            <p:ph idx="1"/>
            <p:extLst>
              <p:ext uri="{D42A27DB-BD31-4B8C-83A1-F6EECF244321}">
                <p14:modId xmlns:p14="http://schemas.microsoft.com/office/powerpoint/2010/main" val="1401820922"/>
              </p:ext>
            </p:extLst>
          </p:nvPr>
        </p:nvGraphicFramePr>
        <p:xfrm>
          <a:off x="1108710" y="1577340"/>
          <a:ext cx="10544574" cy="4915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2456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14D3C-7B34-0E77-0285-2552263EC3EE}"/>
              </a:ext>
            </a:extLst>
          </p:cNvPr>
          <p:cNvSpPr>
            <a:spLocks noGrp="1"/>
          </p:cNvSpPr>
          <p:nvPr>
            <p:ph type="title"/>
          </p:nvPr>
        </p:nvSpPr>
        <p:spPr>
          <a:xfrm>
            <a:off x="996172" y="-212319"/>
            <a:ext cx="11481847" cy="1325563"/>
          </a:xfrm>
        </p:spPr>
        <p:txBody>
          <a:bodyPr>
            <a:noAutofit/>
          </a:bodyPr>
          <a:lstStyle/>
          <a:p>
            <a:pPr algn="ctr"/>
            <a:r>
              <a:rPr lang="en-GB" sz="2800" dirty="0">
                <a:latin typeface="Aptos" panose="020B0004020202020204" pitchFamily="34" charset="0"/>
              </a:rPr>
              <a:t>		</a:t>
            </a:r>
            <a:r>
              <a:rPr lang="en-GB" sz="2800" dirty="0"/>
              <a:t>🧱</a:t>
            </a:r>
            <a:r>
              <a:rPr lang="en-GB" sz="1100" dirty="0"/>
              <a:t>  </a:t>
            </a:r>
            <a:r>
              <a:rPr lang="en-GB" sz="2800" dirty="0">
                <a:latin typeface="Aptos" panose="020B0004020202020204" pitchFamily="34" charset="0"/>
              </a:rPr>
              <a:t>What You Did At Level 5 </a:t>
            </a:r>
            <a:r>
              <a:rPr lang="en-GB" sz="2800" dirty="0"/>
              <a:t>🧱</a:t>
            </a:r>
            <a:r>
              <a:rPr lang="en-GB" sz="6000" dirty="0"/>
              <a:t> </a:t>
            </a:r>
            <a:r>
              <a:rPr lang="en-GB" sz="6000" dirty="0">
                <a:latin typeface="Aptos" panose="020B0004020202020204" pitchFamily="34" charset="0"/>
                <a:ea typeface="Lato" panose="020F0502020204030203" pitchFamily="34" charset="0"/>
                <a:cs typeface="Lato" panose="020F0502020204030203" pitchFamily="34" charset="0"/>
              </a:rPr>
              <a:t>				</a:t>
            </a:r>
          </a:p>
        </p:txBody>
      </p:sp>
      <p:sp>
        <p:nvSpPr>
          <p:cNvPr id="3" name="Content Placeholder 2">
            <a:extLst>
              <a:ext uri="{FF2B5EF4-FFF2-40B4-BE49-F238E27FC236}">
                <a16:creationId xmlns:a16="http://schemas.microsoft.com/office/drawing/2014/main" id="{2560CAD5-C551-8E72-8F81-7597A19E96BA}"/>
              </a:ext>
            </a:extLst>
          </p:cNvPr>
          <p:cNvSpPr>
            <a:spLocks noGrp="1"/>
          </p:cNvSpPr>
          <p:nvPr>
            <p:ph idx="1"/>
          </p:nvPr>
        </p:nvSpPr>
        <p:spPr>
          <a:xfrm>
            <a:off x="355076" y="1113244"/>
            <a:ext cx="11481847" cy="3575934"/>
          </a:xfrm>
        </p:spPr>
        <p:txBody>
          <a:bodyPr>
            <a:noAutofit/>
          </a:bodyPr>
          <a:lstStyle/>
          <a:p>
            <a:pPr>
              <a:lnSpc>
                <a:spcPct val="150000"/>
              </a:lnSpc>
            </a:pPr>
            <a:r>
              <a:rPr lang="en-GB" sz="1600" dirty="0">
                <a:latin typeface="Aptos" panose="020B0004020202020204" pitchFamily="34" charset="0"/>
              </a:rPr>
              <a:t>At Level 5, during your </a:t>
            </a:r>
            <a:r>
              <a:rPr lang="en-GB" sz="1600" b="1" dirty="0">
                <a:latin typeface="Aptos" panose="020B0004020202020204" pitchFamily="34" charset="0"/>
              </a:rPr>
              <a:t>‘Introduction to Research’ </a:t>
            </a:r>
            <a:r>
              <a:rPr lang="en-GB" sz="1600" dirty="0">
                <a:latin typeface="Aptos" panose="020B0004020202020204" pitchFamily="34" charset="0"/>
              </a:rPr>
              <a:t>module, you laid the groundwork for conducting academic research. You practised searching for literature, identifying key terms, deciding what sources were useful, and organising your findings in a basic results table. You also began to group those findings into early themes.</a:t>
            </a:r>
          </a:p>
          <a:p>
            <a:pPr>
              <a:lnSpc>
                <a:spcPct val="150000"/>
              </a:lnSpc>
            </a:pPr>
            <a:r>
              <a:rPr lang="en-GB" sz="1600" dirty="0">
                <a:latin typeface="Aptos" panose="020B0004020202020204" pitchFamily="34" charset="0"/>
              </a:rPr>
              <a:t>Now, in Level 6, you’re not starting again, you’re </a:t>
            </a:r>
            <a:r>
              <a:rPr lang="en-GB" sz="1600" i="1" dirty="0">
                <a:latin typeface="Aptos" panose="020B0004020202020204" pitchFamily="34" charset="0"/>
              </a:rPr>
              <a:t>building on that foundation! </a:t>
            </a:r>
          </a:p>
          <a:p>
            <a:pPr>
              <a:lnSpc>
                <a:spcPct val="150000"/>
              </a:lnSpc>
            </a:pPr>
            <a:r>
              <a:rPr lang="en-GB" sz="1600" dirty="0">
                <a:latin typeface="Aptos" panose="020B0004020202020204" pitchFamily="34" charset="0"/>
              </a:rPr>
              <a:t>💡 </a:t>
            </a:r>
            <a:r>
              <a:rPr lang="en-GB" sz="1600" b="1" dirty="0">
                <a:latin typeface="Aptos" panose="020B0004020202020204" pitchFamily="34" charset="0"/>
              </a:rPr>
              <a:t>What You Learned at Level 5:</a:t>
            </a:r>
          </a:p>
          <a:p>
            <a:pPr algn="just">
              <a:lnSpc>
                <a:spcPct val="150000"/>
              </a:lnSpc>
            </a:pPr>
            <a:endParaRPr lang="en-GB" sz="1600" dirty="0">
              <a:latin typeface="Aptos" panose="020B0004020202020204" pitchFamily="34" charset="0"/>
              <a:ea typeface="Lato" panose="020F0502020204030203" pitchFamily="34" charset="0"/>
              <a:cs typeface="Lato" panose="020F0502020204030203" pitchFamily="34" charset="0"/>
            </a:endParaRPr>
          </a:p>
        </p:txBody>
      </p:sp>
      <p:graphicFrame>
        <p:nvGraphicFramePr>
          <p:cNvPr id="11" name="Diagram 10">
            <a:extLst>
              <a:ext uri="{FF2B5EF4-FFF2-40B4-BE49-F238E27FC236}">
                <a16:creationId xmlns:a16="http://schemas.microsoft.com/office/drawing/2014/main" id="{95C5153D-A033-EC11-5BF6-8F0A31BA02B4}"/>
              </a:ext>
            </a:extLst>
          </p:cNvPr>
          <p:cNvGraphicFramePr/>
          <p:nvPr>
            <p:extLst>
              <p:ext uri="{D42A27DB-BD31-4B8C-83A1-F6EECF244321}">
                <p14:modId xmlns:p14="http://schemas.microsoft.com/office/powerpoint/2010/main" val="889450785"/>
              </p:ext>
            </p:extLst>
          </p:nvPr>
        </p:nvGraphicFramePr>
        <p:xfrm>
          <a:off x="355075" y="3268144"/>
          <a:ext cx="11481847" cy="2275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136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1D00F-44EE-CBC3-57D0-A205DBC58B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910501-1BDD-4FDF-5FB2-7DE7A0B78204}"/>
              </a:ext>
            </a:extLst>
          </p:cNvPr>
          <p:cNvSpPr>
            <a:spLocks noGrp="1"/>
          </p:cNvSpPr>
          <p:nvPr>
            <p:ph type="title"/>
          </p:nvPr>
        </p:nvSpPr>
        <p:spPr>
          <a:xfrm>
            <a:off x="710153" y="-268309"/>
            <a:ext cx="11481847" cy="1325563"/>
          </a:xfrm>
        </p:spPr>
        <p:txBody>
          <a:bodyPr>
            <a:noAutofit/>
          </a:bodyPr>
          <a:lstStyle/>
          <a:p>
            <a:pPr algn="ctr"/>
            <a:r>
              <a:rPr lang="en-GB" sz="2800" dirty="0">
                <a:latin typeface="Aptos" panose="020B0004020202020204" pitchFamily="34" charset="0"/>
              </a:rPr>
              <a:t>		</a:t>
            </a:r>
            <a:r>
              <a:rPr lang="en-GB" sz="2800" dirty="0"/>
              <a:t>🧱</a:t>
            </a:r>
            <a:r>
              <a:rPr lang="en-GB" sz="1100" dirty="0"/>
              <a:t>  </a:t>
            </a:r>
            <a:r>
              <a:rPr lang="en-GB" sz="2800" dirty="0">
                <a:latin typeface="Aptos" panose="020B0004020202020204" pitchFamily="34" charset="0"/>
              </a:rPr>
              <a:t>What You will Do At Level 6 </a:t>
            </a:r>
            <a:r>
              <a:rPr lang="en-GB" sz="2800" dirty="0"/>
              <a:t>🧱</a:t>
            </a:r>
            <a:r>
              <a:rPr lang="en-GB" sz="6000" dirty="0"/>
              <a:t> </a:t>
            </a:r>
            <a:r>
              <a:rPr lang="en-GB" sz="6000" dirty="0">
                <a:latin typeface="Aptos" panose="020B0004020202020204" pitchFamily="34" charset="0"/>
                <a:ea typeface="Lato" panose="020F0502020204030203" pitchFamily="34" charset="0"/>
                <a:cs typeface="Lato" panose="020F0502020204030203" pitchFamily="34" charset="0"/>
              </a:rPr>
              <a:t>				</a:t>
            </a:r>
          </a:p>
        </p:txBody>
      </p:sp>
      <p:sp>
        <p:nvSpPr>
          <p:cNvPr id="3" name="Content Placeholder 2">
            <a:extLst>
              <a:ext uri="{FF2B5EF4-FFF2-40B4-BE49-F238E27FC236}">
                <a16:creationId xmlns:a16="http://schemas.microsoft.com/office/drawing/2014/main" id="{9A34EFE8-405A-89C7-8933-E7B265E0FC66}"/>
              </a:ext>
            </a:extLst>
          </p:cNvPr>
          <p:cNvSpPr>
            <a:spLocks noGrp="1"/>
          </p:cNvSpPr>
          <p:nvPr>
            <p:ph idx="1"/>
          </p:nvPr>
        </p:nvSpPr>
        <p:spPr>
          <a:xfrm>
            <a:off x="355076" y="911225"/>
            <a:ext cx="11481847" cy="3575934"/>
          </a:xfrm>
        </p:spPr>
        <p:txBody>
          <a:bodyPr>
            <a:noAutofit/>
          </a:bodyPr>
          <a:lstStyle/>
          <a:p>
            <a:pPr>
              <a:lnSpc>
                <a:spcPct val="150000"/>
              </a:lnSpc>
              <a:buNone/>
            </a:pPr>
            <a:r>
              <a:rPr lang="en-GB" sz="1400" dirty="0">
                <a:latin typeface="Aptos" panose="020B0004020202020204" pitchFamily="34" charset="0"/>
              </a:rPr>
              <a:t>At Level 6, you take those skills and apply them with more structure, formality, and academic depth.  Here’s how your research skills now progress:</a:t>
            </a:r>
          </a:p>
        </p:txBody>
      </p:sp>
      <p:graphicFrame>
        <p:nvGraphicFramePr>
          <p:cNvPr id="6" name="Diagram 5">
            <a:extLst>
              <a:ext uri="{FF2B5EF4-FFF2-40B4-BE49-F238E27FC236}">
                <a16:creationId xmlns:a16="http://schemas.microsoft.com/office/drawing/2014/main" id="{866C6F32-6E92-3A37-E728-F618BB62FA4A}"/>
              </a:ext>
            </a:extLst>
          </p:cNvPr>
          <p:cNvGraphicFramePr/>
          <p:nvPr>
            <p:extLst>
              <p:ext uri="{D42A27DB-BD31-4B8C-83A1-F6EECF244321}">
                <p14:modId xmlns:p14="http://schemas.microsoft.com/office/powerpoint/2010/main" val="2345711632"/>
              </p:ext>
            </p:extLst>
          </p:nvPr>
        </p:nvGraphicFramePr>
        <p:xfrm>
          <a:off x="355076" y="1562986"/>
          <a:ext cx="11481847" cy="3891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0979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EC"/>
        </a:solidFill>
        <a:effectLst/>
      </p:bgPr>
    </p:bg>
    <p:spTree>
      <p:nvGrpSpPr>
        <p:cNvPr id="1" name=""/>
        <p:cNvGrpSpPr/>
        <p:nvPr/>
      </p:nvGrpSpPr>
      <p:grpSpPr>
        <a:xfrm>
          <a:off x="0" y="0"/>
          <a:ext cx="0" cy="0"/>
          <a:chOff x="0" y="0"/>
          <a:chExt cx="0" cy="0"/>
        </a:xfrm>
      </p:grpSpPr>
      <p:sp>
        <p:nvSpPr>
          <p:cNvPr id="2" name="object 2"/>
          <p:cNvSpPr txBox="1"/>
          <p:nvPr/>
        </p:nvSpPr>
        <p:spPr>
          <a:xfrm>
            <a:off x="471017" y="2152849"/>
            <a:ext cx="5211445" cy="2171300"/>
          </a:xfrm>
          <a:prstGeom prst="rect">
            <a:avLst/>
          </a:prstGeom>
        </p:spPr>
        <p:txBody>
          <a:bodyPr vert="horz" wrap="square" lIns="0" tIns="13335" rIns="0" bIns="0" rtlCol="0">
            <a:spAutoFit/>
          </a:bodyPr>
          <a:lstStyle/>
          <a:p>
            <a:pPr marL="12700" algn="ctr">
              <a:lnSpc>
                <a:spcPct val="150000"/>
              </a:lnSpc>
              <a:spcBef>
                <a:spcPts val="105"/>
              </a:spcBef>
            </a:pPr>
            <a:r>
              <a:rPr lang="en-GB" sz="3200" b="1" spc="75" dirty="0">
                <a:solidFill>
                  <a:srgbClr val="FFFFFF"/>
                </a:solidFill>
                <a:latin typeface="Aptos" panose="020B0004020202020204" pitchFamily="34" charset="0"/>
                <a:cs typeface="Calibri"/>
              </a:rPr>
              <a:t>Part 1: </a:t>
            </a:r>
          </a:p>
          <a:p>
            <a:pPr marL="12700" algn="ctr">
              <a:lnSpc>
                <a:spcPct val="150000"/>
              </a:lnSpc>
              <a:spcBef>
                <a:spcPts val="105"/>
              </a:spcBef>
            </a:pPr>
            <a:r>
              <a:rPr lang="en-GB" sz="3200" b="1" spc="75" dirty="0">
                <a:solidFill>
                  <a:srgbClr val="FFFFFF"/>
                </a:solidFill>
                <a:latin typeface="Aptos" panose="020B0004020202020204" pitchFamily="34" charset="0"/>
                <a:cs typeface="Calibri"/>
              </a:rPr>
              <a:t>Gathering &amp; Organising Literature </a:t>
            </a:r>
            <a:endParaRPr sz="3200" dirty="0">
              <a:latin typeface="Aptos" panose="020B0004020202020204" pitchFamily="34" charset="0"/>
              <a:cs typeface="Calibri"/>
            </a:endParaRPr>
          </a:p>
        </p:txBody>
      </p:sp>
      <p:pic>
        <p:nvPicPr>
          <p:cNvPr id="3" name="object 3" descr="Floating PPE mask and school supplies"/>
          <p:cNvPicPr/>
          <p:nvPr/>
        </p:nvPicPr>
        <p:blipFill>
          <a:blip r:embed="rId2"/>
          <a:srcRect/>
          <a:stretch/>
        </p:blipFill>
        <p:spPr>
          <a:xfrm>
            <a:off x="6919024" y="1600200"/>
            <a:ext cx="4368798" cy="3276599"/>
          </a:xfrm>
          <a:prstGeom prst="rect">
            <a:avLst/>
          </a:prstGeom>
        </p:spPr>
      </p:pic>
    </p:spTree>
    <p:extLst>
      <p:ext uri="{BB962C8B-B14F-4D97-AF65-F5344CB8AC3E}">
        <p14:creationId xmlns:p14="http://schemas.microsoft.com/office/powerpoint/2010/main" val="1799268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E7E26-C277-3EA0-E96A-FAF31BC49573}"/>
              </a:ext>
            </a:extLst>
          </p:cNvPr>
          <p:cNvSpPr>
            <a:spLocks noGrp="1"/>
          </p:cNvSpPr>
          <p:nvPr>
            <p:ph type="title"/>
          </p:nvPr>
        </p:nvSpPr>
        <p:spPr>
          <a:xfrm>
            <a:off x="358219" y="99092"/>
            <a:ext cx="11481847" cy="1325563"/>
          </a:xfrm>
        </p:spPr>
        <p:txBody>
          <a:bodyPr>
            <a:normAutofit/>
          </a:bodyPr>
          <a:lstStyle/>
          <a:p>
            <a:pPr algn="ctr"/>
            <a:r>
              <a:rPr lang="en-GB" sz="3600" dirty="0">
                <a:latin typeface="Aptos" panose="020B0004020202020204" pitchFamily="34" charset="0"/>
              </a:rPr>
              <a:t>Step 1: Gathering Your Literature </a:t>
            </a:r>
            <a:r>
              <a:rPr lang="en-GB" sz="3600" dirty="0"/>
              <a:t>🔍</a:t>
            </a:r>
            <a:r>
              <a:rPr lang="en-GB" sz="3600" dirty="0">
                <a:latin typeface="Aptos" panose="020B0004020202020204" pitchFamily="34" charset="0"/>
              </a:rPr>
              <a:t> </a:t>
            </a:r>
          </a:p>
        </p:txBody>
      </p:sp>
      <p:sp>
        <p:nvSpPr>
          <p:cNvPr id="3" name="Content Placeholder 2">
            <a:extLst>
              <a:ext uri="{FF2B5EF4-FFF2-40B4-BE49-F238E27FC236}">
                <a16:creationId xmlns:a16="http://schemas.microsoft.com/office/drawing/2014/main" id="{EF1E9403-3644-B0F1-8F27-D2B949368BE7}"/>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Before you can create your poster or write your methods, you need to gather your evidence. That means doing a focused and structured </a:t>
            </a:r>
            <a:r>
              <a:rPr lang="en-GB" sz="2000" b="1" dirty="0">
                <a:latin typeface="Aptos" panose="020B0004020202020204" pitchFamily="34" charset="0"/>
              </a:rPr>
              <a:t>literature search</a:t>
            </a:r>
            <a:r>
              <a:rPr lang="en-GB" sz="2000" dirty="0">
                <a:latin typeface="Aptos" panose="020B0004020202020204" pitchFamily="34" charset="0"/>
              </a:rPr>
              <a:t>.</a:t>
            </a:r>
          </a:p>
          <a:p>
            <a:pPr>
              <a:lnSpc>
                <a:spcPct val="160000"/>
              </a:lnSpc>
              <a:buNone/>
            </a:pPr>
            <a:r>
              <a:rPr lang="en-GB" sz="2000" dirty="0">
                <a:latin typeface="Aptos" panose="020B0004020202020204" pitchFamily="34" charset="0"/>
              </a:rPr>
              <a:t>	In this section, we’ll cover how to:</a:t>
            </a:r>
          </a:p>
          <a:p>
            <a:pPr>
              <a:lnSpc>
                <a:spcPct val="160000"/>
              </a:lnSpc>
            </a:pPr>
            <a:endParaRPr lang="en-GB" sz="2000" dirty="0">
              <a:latin typeface="Aptos" panose="020B0004020202020204" pitchFamily="34" charset="0"/>
            </a:endParaRPr>
          </a:p>
        </p:txBody>
      </p:sp>
      <p:graphicFrame>
        <p:nvGraphicFramePr>
          <p:cNvPr id="5" name="Diagram 4">
            <a:extLst>
              <a:ext uri="{FF2B5EF4-FFF2-40B4-BE49-F238E27FC236}">
                <a16:creationId xmlns:a16="http://schemas.microsoft.com/office/drawing/2014/main" id="{9ABB5FF2-7000-4645-17BC-9F4BAD968612}"/>
              </a:ext>
            </a:extLst>
          </p:cNvPr>
          <p:cNvGraphicFramePr/>
          <p:nvPr>
            <p:extLst>
              <p:ext uri="{D42A27DB-BD31-4B8C-83A1-F6EECF244321}">
                <p14:modId xmlns:p14="http://schemas.microsoft.com/office/powerpoint/2010/main" val="2146086250"/>
              </p:ext>
            </p:extLst>
          </p:nvPr>
        </p:nvGraphicFramePr>
        <p:xfrm>
          <a:off x="227084" y="2753833"/>
          <a:ext cx="11723911" cy="2888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439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1B567-608D-AC11-B916-E31E68BB847F}"/>
              </a:ext>
            </a:extLst>
          </p:cNvPr>
          <p:cNvSpPr>
            <a:spLocks noGrp="1"/>
          </p:cNvSpPr>
          <p:nvPr>
            <p:ph type="title"/>
          </p:nvPr>
        </p:nvSpPr>
        <p:spPr>
          <a:xfrm>
            <a:off x="358219" y="0"/>
            <a:ext cx="11481847" cy="1325563"/>
          </a:xfrm>
        </p:spPr>
        <p:txBody>
          <a:bodyPr>
            <a:normAutofit/>
          </a:bodyPr>
          <a:lstStyle/>
          <a:p>
            <a:pPr algn="ctr"/>
            <a:r>
              <a:rPr lang="en-GB" sz="3600" dirty="0">
                <a:latin typeface="Aptos" panose="020B0004020202020204" pitchFamily="34" charset="0"/>
              </a:rPr>
              <a:t>Re-Read Your Research Title/Question  📘  </a:t>
            </a:r>
          </a:p>
        </p:txBody>
      </p:sp>
      <p:sp>
        <p:nvSpPr>
          <p:cNvPr id="3" name="Content Placeholder 2">
            <a:extLst>
              <a:ext uri="{FF2B5EF4-FFF2-40B4-BE49-F238E27FC236}">
                <a16:creationId xmlns:a16="http://schemas.microsoft.com/office/drawing/2014/main" id="{3360C327-671F-7E85-64D3-08E27CD5832C}"/>
              </a:ext>
            </a:extLst>
          </p:cNvPr>
          <p:cNvSpPr>
            <a:spLocks noGrp="1"/>
          </p:cNvSpPr>
          <p:nvPr>
            <p:ph idx="1"/>
          </p:nvPr>
        </p:nvSpPr>
        <p:spPr>
          <a:xfrm>
            <a:off x="358219" y="1004889"/>
            <a:ext cx="11481847" cy="792014"/>
          </a:xfrm>
        </p:spPr>
        <p:txBody>
          <a:bodyPr>
            <a:normAutofit fontScale="92500" lnSpcReduction="10000"/>
          </a:bodyPr>
          <a:lstStyle/>
          <a:p>
            <a:pPr>
              <a:lnSpc>
                <a:spcPct val="150000"/>
              </a:lnSpc>
              <a:buNone/>
            </a:pPr>
            <a:r>
              <a:rPr lang="en-GB" sz="1400" dirty="0">
                <a:latin typeface="Aptos" panose="020B0004020202020204" pitchFamily="34" charset="0"/>
              </a:rPr>
              <a:t>	Your research title/question is the </a:t>
            </a:r>
            <a:r>
              <a:rPr lang="en-GB" sz="1400" b="1" dirty="0">
                <a:latin typeface="Aptos" panose="020B0004020202020204" pitchFamily="34" charset="0"/>
              </a:rPr>
              <a:t>foundation</a:t>
            </a:r>
            <a:r>
              <a:rPr lang="en-GB" sz="1400" dirty="0">
                <a:latin typeface="Aptos" panose="020B0004020202020204" pitchFamily="34" charset="0"/>
              </a:rPr>
              <a:t> of your whole project. Everything you search for, include, or analyse must help you answer this question. </a:t>
            </a:r>
          </a:p>
          <a:p>
            <a:pPr>
              <a:lnSpc>
                <a:spcPct val="150000"/>
              </a:lnSpc>
              <a:buNone/>
            </a:pPr>
            <a:r>
              <a:rPr lang="en-GB" sz="1400" b="1" dirty="0">
                <a:latin typeface="Aptos" panose="020B0004020202020204" pitchFamily="34" charset="0"/>
              </a:rPr>
              <a:t>	💡 Tip: </a:t>
            </a:r>
            <a:r>
              <a:rPr lang="en-GB" sz="1400" dirty="0">
                <a:latin typeface="Aptos" panose="020B0004020202020204" pitchFamily="34" charset="0"/>
              </a:rPr>
              <a:t>Keep your research title/question written at the top of your search plan or notes. This helps you stay focused and avoids drifting into unrelated topics.</a:t>
            </a:r>
          </a:p>
          <a:p>
            <a:pPr marL="0" indent="0" algn="ctr">
              <a:lnSpc>
                <a:spcPct val="150000"/>
              </a:lnSpc>
              <a:buNone/>
            </a:pPr>
            <a:endParaRPr lang="en-GB" sz="2000" dirty="0">
              <a:latin typeface="Aptos" panose="020B0004020202020204" pitchFamily="34" charset="0"/>
            </a:endParaRPr>
          </a:p>
        </p:txBody>
      </p:sp>
      <p:graphicFrame>
        <p:nvGraphicFramePr>
          <p:cNvPr id="5" name="Diagram 4">
            <a:extLst>
              <a:ext uri="{FF2B5EF4-FFF2-40B4-BE49-F238E27FC236}">
                <a16:creationId xmlns:a16="http://schemas.microsoft.com/office/drawing/2014/main" id="{67AA5C0F-7681-F2E5-6095-92932207CCB7}"/>
              </a:ext>
            </a:extLst>
          </p:cNvPr>
          <p:cNvGraphicFramePr/>
          <p:nvPr>
            <p:extLst>
              <p:ext uri="{D42A27DB-BD31-4B8C-83A1-F6EECF244321}">
                <p14:modId xmlns:p14="http://schemas.microsoft.com/office/powerpoint/2010/main" val="2146559081"/>
              </p:ext>
            </p:extLst>
          </p:nvPr>
        </p:nvGraphicFramePr>
        <p:xfrm>
          <a:off x="-492387" y="1217541"/>
          <a:ext cx="5489689" cy="49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0090DBC6-2D0A-DEAD-664E-2D77731268C2}"/>
              </a:ext>
            </a:extLst>
          </p:cNvPr>
          <p:cNvSpPr txBox="1"/>
          <p:nvPr/>
        </p:nvSpPr>
        <p:spPr>
          <a:xfrm>
            <a:off x="5774539" y="2103430"/>
            <a:ext cx="6417461" cy="1030795"/>
          </a:xfrm>
          <a:prstGeom prst="rect">
            <a:avLst/>
          </a:prstGeom>
          <a:noFill/>
        </p:spPr>
        <p:txBody>
          <a:bodyPr wrap="square" rtlCol="0">
            <a:spAutoFit/>
          </a:bodyPr>
          <a:lstStyle/>
          <a:p>
            <a:pPr>
              <a:lnSpc>
                <a:spcPct val="150000"/>
              </a:lnSpc>
              <a:buNone/>
            </a:pPr>
            <a:r>
              <a:rPr lang="en-GB" sz="1400" b="1" dirty="0">
                <a:latin typeface="Aptos" panose="020B0004020202020204" pitchFamily="34" charset="0"/>
              </a:rPr>
              <a:t>Example Research Title/Question:</a:t>
            </a:r>
          </a:p>
          <a:p>
            <a:pPr>
              <a:lnSpc>
                <a:spcPct val="150000"/>
              </a:lnSpc>
            </a:pPr>
            <a:r>
              <a:rPr lang="en-GB" sz="1400" b="1" dirty="0">
                <a:latin typeface="Aptos" panose="020B0004020202020204" pitchFamily="34" charset="0"/>
              </a:rPr>
              <a:t>“How does anxiety affect academic achievement in teenagers in the UK?”</a:t>
            </a:r>
            <a:endParaRPr lang="en-GB" sz="1400" dirty="0">
              <a:latin typeface="Aptos" panose="020B0004020202020204" pitchFamily="34" charset="0"/>
            </a:endParaRPr>
          </a:p>
          <a:p>
            <a:pPr>
              <a:lnSpc>
                <a:spcPct val="150000"/>
              </a:lnSpc>
            </a:pPr>
            <a:endParaRPr lang="en-GB" sz="1400" dirty="0">
              <a:latin typeface="Aptos" panose="020B0004020202020204" pitchFamily="34" charset="0"/>
            </a:endParaRPr>
          </a:p>
        </p:txBody>
      </p:sp>
      <p:graphicFrame>
        <p:nvGraphicFramePr>
          <p:cNvPr id="11" name="Table 10">
            <a:extLst>
              <a:ext uri="{FF2B5EF4-FFF2-40B4-BE49-F238E27FC236}">
                <a16:creationId xmlns:a16="http://schemas.microsoft.com/office/drawing/2014/main" id="{0448ACDA-742D-5233-04F9-4CA50D091810}"/>
              </a:ext>
            </a:extLst>
          </p:cNvPr>
          <p:cNvGraphicFramePr>
            <a:graphicFrameLocks noGrp="1"/>
          </p:cNvGraphicFramePr>
          <p:nvPr>
            <p:extLst>
              <p:ext uri="{D42A27DB-BD31-4B8C-83A1-F6EECF244321}">
                <p14:modId xmlns:p14="http://schemas.microsoft.com/office/powerpoint/2010/main" val="1131548322"/>
              </p:ext>
            </p:extLst>
          </p:nvPr>
        </p:nvGraphicFramePr>
        <p:xfrm>
          <a:off x="5832671" y="3128909"/>
          <a:ext cx="6007395" cy="1950497"/>
        </p:xfrm>
        <a:graphic>
          <a:graphicData uri="http://schemas.openxmlformats.org/drawingml/2006/table">
            <a:tbl>
              <a:tblPr>
                <a:tableStyleId>{616DA210-FB5B-4158-B5E0-FEB733F419BA}</a:tableStyleId>
              </a:tblPr>
              <a:tblGrid>
                <a:gridCol w="2002465">
                  <a:extLst>
                    <a:ext uri="{9D8B030D-6E8A-4147-A177-3AD203B41FA5}">
                      <a16:colId xmlns:a16="http://schemas.microsoft.com/office/drawing/2014/main" val="1565844888"/>
                    </a:ext>
                  </a:extLst>
                </a:gridCol>
                <a:gridCol w="2002465">
                  <a:extLst>
                    <a:ext uri="{9D8B030D-6E8A-4147-A177-3AD203B41FA5}">
                      <a16:colId xmlns:a16="http://schemas.microsoft.com/office/drawing/2014/main" val="3693501855"/>
                    </a:ext>
                  </a:extLst>
                </a:gridCol>
                <a:gridCol w="2002465">
                  <a:extLst>
                    <a:ext uri="{9D8B030D-6E8A-4147-A177-3AD203B41FA5}">
                      <a16:colId xmlns:a16="http://schemas.microsoft.com/office/drawing/2014/main" val="1996117413"/>
                    </a:ext>
                  </a:extLst>
                </a:gridCol>
              </a:tblGrid>
              <a:tr h="312080">
                <a:tc>
                  <a:txBody>
                    <a:bodyPr/>
                    <a:lstStyle/>
                    <a:p>
                      <a:pPr algn="ctr"/>
                      <a:r>
                        <a:rPr lang="en-GB" sz="1400" b="1" dirty="0">
                          <a:solidFill>
                            <a:schemeClr val="bg1"/>
                          </a:solidFill>
                          <a:latin typeface="Aptos" panose="020B0004020202020204" pitchFamily="34" charset="0"/>
                        </a:rPr>
                        <a:t>Component</a:t>
                      </a:r>
                    </a:p>
                  </a:txBody>
                  <a:tcPr anchor="ctr">
                    <a:solidFill>
                      <a:srgbClr val="003D60"/>
                    </a:solidFill>
                  </a:tcPr>
                </a:tc>
                <a:tc>
                  <a:txBody>
                    <a:bodyPr/>
                    <a:lstStyle/>
                    <a:p>
                      <a:pPr algn="ctr"/>
                      <a:r>
                        <a:rPr lang="en-GB" sz="1400" b="1">
                          <a:solidFill>
                            <a:schemeClr val="bg1"/>
                          </a:solidFill>
                          <a:latin typeface="Aptos" panose="020B0004020202020204" pitchFamily="34" charset="0"/>
                        </a:rPr>
                        <a:t>What it Means</a:t>
                      </a:r>
                    </a:p>
                  </a:txBody>
                  <a:tcPr anchor="ctr">
                    <a:solidFill>
                      <a:srgbClr val="003D60"/>
                    </a:solidFill>
                  </a:tcPr>
                </a:tc>
                <a:tc>
                  <a:txBody>
                    <a:bodyPr/>
                    <a:lstStyle/>
                    <a:p>
                      <a:pPr algn="ctr"/>
                      <a:r>
                        <a:rPr lang="en-GB" sz="1400" b="1" dirty="0">
                          <a:solidFill>
                            <a:schemeClr val="bg1"/>
                          </a:solidFill>
                          <a:latin typeface="Aptos" panose="020B0004020202020204" pitchFamily="34" charset="0"/>
                        </a:rPr>
                        <a:t>Example Keywords</a:t>
                      </a:r>
                    </a:p>
                  </a:txBody>
                  <a:tcPr anchor="ctr">
                    <a:solidFill>
                      <a:srgbClr val="003D60"/>
                    </a:solidFill>
                  </a:tcPr>
                </a:tc>
                <a:extLst>
                  <a:ext uri="{0D108BD9-81ED-4DB2-BD59-A6C34878D82A}">
                    <a16:rowId xmlns:a16="http://schemas.microsoft.com/office/drawing/2014/main" val="4183257023"/>
                  </a:ext>
                </a:extLst>
              </a:tr>
              <a:tr h="546139">
                <a:tc>
                  <a:txBody>
                    <a:bodyPr/>
                    <a:lstStyle/>
                    <a:p>
                      <a:r>
                        <a:rPr lang="en-GB" sz="1400" b="1">
                          <a:latin typeface="Aptos" panose="020B0004020202020204" pitchFamily="34" charset="0"/>
                        </a:rPr>
                        <a:t>Topic</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What is being studied</a:t>
                      </a:r>
                    </a:p>
                  </a:txBody>
                  <a:tcPr anchor="ctr"/>
                </a:tc>
                <a:tc>
                  <a:txBody>
                    <a:bodyPr/>
                    <a:lstStyle/>
                    <a:p>
                      <a:r>
                        <a:rPr lang="en-GB" sz="1400">
                          <a:latin typeface="Aptos" panose="020B0004020202020204" pitchFamily="34" charset="0"/>
                        </a:rPr>
                        <a:t>Anxiety, stress, emotional health</a:t>
                      </a:r>
                    </a:p>
                  </a:txBody>
                  <a:tcPr anchor="ctr"/>
                </a:tc>
                <a:extLst>
                  <a:ext uri="{0D108BD9-81ED-4DB2-BD59-A6C34878D82A}">
                    <a16:rowId xmlns:a16="http://schemas.microsoft.com/office/drawing/2014/main" val="1048333641"/>
                  </a:ext>
                </a:extLst>
              </a:tr>
              <a:tr h="546139">
                <a:tc>
                  <a:txBody>
                    <a:bodyPr/>
                    <a:lstStyle/>
                    <a:p>
                      <a:r>
                        <a:rPr lang="en-GB" sz="1400" b="1" dirty="0">
                          <a:latin typeface="Aptos" panose="020B0004020202020204" pitchFamily="34" charset="0"/>
                        </a:rPr>
                        <a:t>Population</a:t>
                      </a:r>
                      <a:endParaRPr lang="en-GB" sz="1400" dirty="0">
                        <a:latin typeface="Aptos" panose="020B0004020202020204" pitchFamily="34" charset="0"/>
                      </a:endParaRPr>
                    </a:p>
                  </a:txBody>
                  <a:tcPr anchor="ctr"/>
                </a:tc>
                <a:tc>
                  <a:txBody>
                    <a:bodyPr/>
                    <a:lstStyle/>
                    <a:p>
                      <a:r>
                        <a:rPr lang="en-GB" sz="1400">
                          <a:latin typeface="Aptos" panose="020B0004020202020204" pitchFamily="34" charset="0"/>
                        </a:rPr>
                        <a:t>Who is being studied</a:t>
                      </a:r>
                    </a:p>
                  </a:txBody>
                  <a:tcPr anchor="ctr"/>
                </a:tc>
                <a:tc>
                  <a:txBody>
                    <a:bodyPr/>
                    <a:lstStyle/>
                    <a:p>
                      <a:r>
                        <a:rPr lang="en-GB" sz="1400">
                          <a:latin typeface="Aptos" panose="020B0004020202020204" pitchFamily="34" charset="0"/>
                        </a:rPr>
                        <a:t>Teenagers, adolescents, youth</a:t>
                      </a:r>
                    </a:p>
                  </a:txBody>
                  <a:tcPr anchor="ctr"/>
                </a:tc>
                <a:extLst>
                  <a:ext uri="{0D108BD9-81ED-4DB2-BD59-A6C34878D82A}">
                    <a16:rowId xmlns:a16="http://schemas.microsoft.com/office/drawing/2014/main" val="1674369944"/>
                  </a:ext>
                </a:extLst>
              </a:tr>
              <a:tr h="546139">
                <a:tc>
                  <a:txBody>
                    <a:bodyPr/>
                    <a:lstStyle/>
                    <a:p>
                      <a:r>
                        <a:rPr lang="en-GB" sz="1400" b="1">
                          <a:latin typeface="Aptos" panose="020B0004020202020204" pitchFamily="34" charset="0"/>
                        </a:rPr>
                        <a:t>Context</a:t>
                      </a:r>
                      <a:endParaRPr lang="en-GB" sz="1400">
                        <a:latin typeface="Aptos" panose="020B0004020202020204" pitchFamily="34" charset="0"/>
                      </a:endParaRPr>
                    </a:p>
                  </a:txBody>
                  <a:tcPr anchor="ctr"/>
                </a:tc>
                <a:tc>
                  <a:txBody>
                    <a:bodyPr/>
                    <a:lstStyle/>
                    <a:p>
                      <a:r>
                        <a:rPr lang="en-GB" sz="1400">
                          <a:latin typeface="Aptos" panose="020B0004020202020204" pitchFamily="34" charset="0"/>
                        </a:rPr>
                        <a:t>Where/what setting is being focused on</a:t>
                      </a:r>
                    </a:p>
                  </a:txBody>
                  <a:tcPr anchor="ctr"/>
                </a:tc>
                <a:tc>
                  <a:txBody>
                    <a:bodyPr/>
                    <a:lstStyle/>
                    <a:p>
                      <a:r>
                        <a:rPr lang="en-GB" sz="1400" dirty="0">
                          <a:latin typeface="Aptos" panose="020B0004020202020204" pitchFamily="34" charset="0"/>
                        </a:rPr>
                        <a:t>Academic achievement, school</a:t>
                      </a:r>
                    </a:p>
                  </a:txBody>
                  <a:tcPr anchor="ctr"/>
                </a:tc>
                <a:extLst>
                  <a:ext uri="{0D108BD9-81ED-4DB2-BD59-A6C34878D82A}">
                    <a16:rowId xmlns:a16="http://schemas.microsoft.com/office/drawing/2014/main" val="1519031088"/>
                  </a:ext>
                </a:extLst>
              </a:tr>
            </a:tbl>
          </a:graphicData>
        </a:graphic>
      </p:graphicFrame>
    </p:spTree>
    <p:extLst>
      <p:ext uri="{BB962C8B-B14F-4D97-AF65-F5344CB8AC3E}">
        <p14:creationId xmlns:p14="http://schemas.microsoft.com/office/powerpoint/2010/main" val="3240541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9FB7B-31CD-ADA1-FA8E-38345A902F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6E0D9F-E757-D634-7269-00AC7BEF11B9}"/>
              </a:ext>
            </a:extLst>
          </p:cNvPr>
          <p:cNvSpPr>
            <a:spLocks noGrp="1"/>
          </p:cNvSpPr>
          <p:nvPr>
            <p:ph type="title"/>
          </p:nvPr>
        </p:nvSpPr>
        <p:spPr>
          <a:xfrm>
            <a:off x="351934" y="-182676"/>
            <a:ext cx="11481847" cy="1325563"/>
          </a:xfrm>
        </p:spPr>
        <p:txBody>
          <a:bodyPr>
            <a:normAutofit/>
          </a:bodyPr>
          <a:lstStyle/>
          <a:p>
            <a:pPr algn="ctr"/>
            <a:r>
              <a:rPr lang="en-GB" sz="3600" dirty="0"/>
              <a:t>🧠 </a:t>
            </a:r>
            <a:r>
              <a:rPr lang="en-GB" sz="3600" dirty="0">
                <a:latin typeface="Aptos" panose="020B0004020202020204" pitchFamily="34" charset="0"/>
              </a:rPr>
              <a:t>Identify Key Words </a:t>
            </a:r>
          </a:p>
        </p:txBody>
      </p:sp>
      <p:sp>
        <p:nvSpPr>
          <p:cNvPr id="3" name="Content Placeholder 2">
            <a:extLst>
              <a:ext uri="{FF2B5EF4-FFF2-40B4-BE49-F238E27FC236}">
                <a16:creationId xmlns:a16="http://schemas.microsoft.com/office/drawing/2014/main" id="{99954E52-35D0-7EB0-E7C4-4021047A9CE4}"/>
              </a:ext>
            </a:extLst>
          </p:cNvPr>
          <p:cNvSpPr>
            <a:spLocks noGrp="1"/>
          </p:cNvSpPr>
          <p:nvPr>
            <p:ph idx="1"/>
          </p:nvPr>
        </p:nvSpPr>
        <p:spPr>
          <a:xfrm>
            <a:off x="358219" y="822875"/>
            <a:ext cx="11481847" cy="1164153"/>
          </a:xfrm>
        </p:spPr>
        <p:txBody>
          <a:bodyPr>
            <a:normAutofit fontScale="92500" lnSpcReduction="20000"/>
          </a:bodyPr>
          <a:lstStyle/>
          <a:p>
            <a:pPr algn="ctr">
              <a:lnSpc>
                <a:spcPct val="150000"/>
              </a:lnSpc>
              <a:buNone/>
            </a:pPr>
            <a:r>
              <a:rPr lang="en-GB" sz="1400" dirty="0">
                <a:latin typeface="Aptos" panose="020B0004020202020204" pitchFamily="34" charset="0"/>
              </a:rPr>
              <a:t>	When you search in academic databases like Google Scholar, PubMed, or the UWTSD Library, the system doesn't understand the </a:t>
            </a:r>
            <a:r>
              <a:rPr lang="en-GB" sz="1400" i="1" dirty="0">
                <a:latin typeface="Aptos" panose="020B0004020202020204" pitchFamily="34" charset="0"/>
              </a:rPr>
              <a:t>meaning</a:t>
            </a:r>
            <a:r>
              <a:rPr lang="en-GB" sz="1400" dirty="0">
                <a:latin typeface="Aptos" panose="020B0004020202020204" pitchFamily="34" charset="0"/>
              </a:rPr>
              <a:t> or </a:t>
            </a:r>
            <a:r>
              <a:rPr lang="en-GB" sz="1400" i="1" dirty="0">
                <a:latin typeface="Aptos" panose="020B0004020202020204" pitchFamily="34" charset="0"/>
              </a:rPr>
              <a:t>context</a:t>
            </a:r>
            <a:r>
              <a:rPr lang="en-GB" sz="1400" dirty="0">
                <a:latin typeface="Aptos" panose="020B0004020202020204" pitchFamily="34" charset="0"/>
              </a:rPr>
              <a:t> of your topic, it simply looks for the exact words you type in. If you don’t use the </a:t>
            </a:r>
            <a:r>
              <a:rPr lang="en-GB" sz="1400" b="1" dirty="0">
                <a:latin typeface="Aptos" panose="020B0004020202020204" pitchFamily="34" charset="0"/>
              </a:rPr>
              <a:t>right keywords</a:t>
            </a:r>
            <a:r>
              <a:rPr lang="en-GB" sz="1400" dirty="0">
                <a:latin typeface="Aptos" panose="020B0004020202020204" pitchFamily="34" charset="0"/>
              </a:rPr>
              <a:t>, you may miss out on important research or get results that aren’t helpful. Using a mix of basic and professional terms (like "mental health" and "emotional distress") shows that you're thinking critically and searching thoroughly.</a:t>
            </a:r>
          </a:p>
          <a:p>
            <a:pPr marL="0" indent="0" algn="ctr">
              <a:lnSpc>
                <a:spcPct val="150000"/>
              </a:lnSpc>
              <a:buNone/>
            </a:pPr>
            <a:endParaRPr lang="en-GB" sz="1400" dirty="0">
              <a:latin typeface="Aptos" panose="020B0004020202020204" pitchFamily="34" charset="0"/>
            </a:endParaRPr>
          </a:p>
        </p:txBody>
      </p:sp>
      <p:sp>
        <p:nvSpPr>
          <p:cNvPr id="6" name="TextBox 5">
            <a:extLst>
              <a:ext uri="{FF2B5EF4-FFF2-40B4-BE49-F238E27FC236}">
                <a16:creationId xmlns:a16="http://schemas.microsoft.com/office/drawing/2014/main" id="{2F674DD5-C930-C411-89F8-AA437367B727}"/>
              </a:ext>
            </a:extLst>
          </p:cNvPr>
          <p:cNvSpPr txBox="1"/>
          <p:nvPr/>
        </p:nvSpPr>
        <p:spPr>
          <a:xfrm>
            <a:off x="571676" y="1929353"/>
            <a:ext cx="6417461" cy="1351973"/>
          </a:xfrm>
          <a:prstGeom prst="rect">
            <a:avLst/>
          </a:prstGeom>
          <a:noFill/>
        </p:spPr>
        <p:txBody>
          <a:bodyPr wrap="square" rtlCol="0">
            <a:spAutoFit/>
          </a:bodyPr>
          <a:lstStyle/>
          <a:p>
            <a:pPr>
              <a:lnSpc>
                <a:spcPct val="150000"/>
              </a:lnSpc>
              <a:buNone/>
            </a:pPr>
            <a:r>
              <a:rPr lang="en-GB" sz="1400" b="1" dirty="0">
                <a:latin typeface="Aptos" panose="020B0004020202020204" pitchFamily="34" charset="0"/>
              </a:rPr>
              <a:t>Example Research Question:</a:t>
            </a:r>
          </a:p>
          <a:p>
            <a:pPr>
              <a:lnSpc>
                <a:spcPct val="150000"/>
              </a:lnSpc>
            </a:pPr>
            <a:r>
              <a:rPr lang="en-GB" sz="1400" b="1" dirty="0">
                <a:latin typeface="Aptos" panose="020B0004020202020204" pitchFamily="34" charset="0"/>
              </a:rPr>
              <a:t>“How does anxiety affect academic achievement in teenagers in the UK?”</a:t>
            </a:r>
            <a:br>
              <a:rPr lang="en-GB" sz="1400" b="1" dirty="0">
                <a:latin typeface="Aptos" panose="020B0004020202020204" pitchFamily="34" charset="0"/>
              </a:rPr>
            </a:br>
            <a:endParaRPr lang="en-GB" sz="1400" dirty="0">
              <a:latin typeface="Aptos" panose="020B0004020202020204" pitchFamily="34" charset="0"/>
            </a:endParaRPr>
          </a:p>
          <a:p>
            <a:pPr>
              <a:lnSpc>
                <a:spcPct val="150000"/>
              </a:lnSpc>
            </a:pPr>
            <a:r>
              <a:rPr lang="en-GB" sz="1400" dirty="0">
                <a:latin typeface="Aptos" panose="020B0004020202020204" pitchFamily="34" charset="0"/>
              </a:rPr>
              <a:t>🔓 </a:t>
            </a:r>
            <a:r>
              <a:rPr lang="en-GB" sz="1400" b="1" dirty="0">
                <a:latin typeface="Aptos" panose="020B0004020202020204" pitchFamily="34" charset="0"/>
              </a:rPr>
              <a:t>Break it into searchable concepts:</a:t>
            </a:r>
            <a:endParaRPr lang="en-GB" sz="1400" dirty="0">
              <a:latin typeface="Aptos" panose="020B0004020202020204" pitchFamily="34" charset="0"/>
            </a:endParaRPr>
          </a:p>
        </p:txBody>
      </p:sp>
      <p:graphicFrame>
        <p:nvGraphicFramePr>
          <p:cNvPr id="4" name="Table 3">
            <a:extLst>
              <a:ext uri="{FF2B5EF4-FFF2-40B4-BE49-F238E27FC236}">
                <a16:creationId xmlns:a16="http://schemas.microsoft.com/office/drawing/2014/main" id="{AD247152-2EDB-7227-2ECE-CD6DBD745D47}"/>
              </a:ext>
            </a:extLst>
          </p:cNvPr>
          <p:cNvGraphicFramePr>
            <a:graphicFrameLocks noGrp="1"/>
          </p:cNvGraphicFramePr>
          <p:nvPr>
            <p:extLst>
              <p:ext uri="{D42A27DB-BD31-4B8C-83A1-F6EECF244321}">
                <p14:modId xmlns:p14="http://schemas.microsoft.com/office/powerpoint/2010/main" val="2462796922"/>
              </p:ext>
            </p:extLst>
          </p:nvPr>
        </p:nvGraphicFramePr>
        <p:xfrm>
          <a:off x="628381" y="3333303"/>
          <a:ext cx="6417461" cy="2248577"/>
        </p:xfrm>
        <a:graphic>
          <a:graphicData uri="http://schemas.openxmlformats.org/drawingml/2006/table">
            <a:tbl>
              <a:tblPr>
                <a:tableStyleId>{616DA210-FB5B-4158-B5E0-FEB733F419BA}</a:tableStyleId>
              </a:tblPr>
              <a:tblGrid>
                <a:gridCol w="2101327">
                  <a:extLst>
                    <a:ext uri="{9D8B030D-6E8A-4147-A177-3AD203B41FA5}">
                      <a16:colId xmlns:a16="http://schemas.microsoft.com/office/drawing/2014/main" val="2694479119"/>
                    </a:ext>
                  </a:extLst>
                </a:gridCol>
                <a:gridCol w="4316134">
                  <a:extLst>
                    <a:ext uri="{9D8B030D-6E8A-4147-A177-3AD203B41FA5}">
                      <a16:colId xmlns:a16="http://schemas.microsoft.com/office/drawing/2014/main" val="2494911146"/>
                    </a:ext>
                  </a:extLst>
                </a:gridCol>
              </a:tblGrid>
              <a:tr h="412744">
                <a:tc>
                  <a:txBody>
                    <a:bodyPr/>
                    <a:lstStyle/>
                    <a:p>
                      <a:pPr algn="ctr">
                        <a:lnSpc>
                          <a:spcPct val="150000"/>
                        </a:lnSpc>
                      </a:pPr>
                      <a:r>
                        <a:rPr lang="en-GB" sz="1400" b="1" dirty="0">
                          <a:solidFill>
                            <a:schemeClr val="bg1"/>
                          </a:solidFill>
                          <a:latin typeface="Aptos" panose="020B0004020202020204" pitchFamily="34" charset="0"/>
                        </a:rPr>
                        <a:t>Concept</a:t>
                      </a:r>
                    </a:p>
                  </a:txBody>
                  <a:tcPr anchor="ctr">
                    <a:solidFill>
                      <a:srgbClr val="003D60"/>
                    </a:solidFill>
                  </a:tcPr>
                </a:tc>
                <a:tc>
                  <a:txBody>
                    <a:bodyPr/>
                    <a:lstStyle/>
                    <a:p>
                      <a:pPr algn="ctr">
                        <a:lnSpc>
                          <a:spcPct val="150000"/>
                        </a:lnSpc>
                      </a:pPr>
                      <a:r>
                        <a:rPr lang="en-GB" sz="1400" b="1" dirty="0">
                          <a:solidFill>
                            <a:schemeClr val="bg1"/>
                          </a:solidFill>
                          <a:latin typeface="Aptos" panose="020B0004020202020204" pitchFamily="34" charset="0"/>
                        </a:rPr>
                        <a:t>Example Keywords &amp; Synonyms</a:t>
                      </a:r>
                    </a:p>
                  </a:txBody>
                  <a:tcPr anchor="ctr">
                    <a:solidFill>
                      <a:srgbClr val="003D60"/>
                    </a:solidFill>
                  </a:tcPr>
                </a:tc>
                <a:extLst>
                  <a:ext uri="{0D108BD9-81ED-4DB2-BD59-A6C34878D82A}">
                    <a16:rowId xmlns:a16="http://schemas.microsoft.com/office/drawing/2014/main" val="803284183"/>
                  </a:ext>
                </a:extLst>
              </a:tr>
              <a:tr h="412744">
                <a:tc>
                  <a:txBody>
                    <a:bodyPr/>
                    <a:lstStyle/>
                    <a:p>
                      <a:pPr>
                        <a:lnSpc>
                          <a:spcPct val="150000"/>
                        </a:lnSpc>
                      </a:pPr>
                      <a:r>
                        <a:rPr lang="en-GB" sz="1400" b="1" dirty="0">
                          <a:latin typeface="Aptos" panose="020B0004020202020204" pitchFamily="34" charset="0"/>
                        </a:rPr>
                        <a:t>Anxiety</a:t>
                      </a:r>
                      <a:endParaRPr lang="en-GB" sz="1400" dirty="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anxiety, stress, emotional distress, mental health</a:t>
                      </a:r>
                    </a:p>
                  </a:txBody>
                  <a:tcPr anchor="ctr"/>
                </a:tc>
                <a:extLst>
                  <a:ext uri="{0D108BD9-81ED-4DB2-BD59-A6C34878D82A}">
                    <a16:rowId xmlns:a16="http://schemas.microsoft.com/office/drawing/2014/main" val="3708928893"/>
                  </a:ext>
                </a:extLst>
              </a:tr>
              <a:tr h="412744">
                <a:tc>
                  <a:txBody>
                    <a:bodyPr/>
                    <a:lstStyle/>
                    <a:p>
                      <a:pPr>
                        <a:lnSpc>
                          <a:spcPct val="150000"/>
                        </a:lnSpc>
                      </a:pPr>
                      <a:r>
                        <a:rPr lang="en-GB" sz="1400" b="1">
                          <a:latin typeface="Aptos" panose="020B0004020202020204" pitchFamily="34" charset="0"/>
                        </a:rPr>
                        <a:t>Academic achievement</a:t>
                      </a:r>
                      <a:endParaRPr lang="en-GB" sz="140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academic success, school performance, exam results</a:t>
                      </a:r>
                    </a:p>
                  </a:txBody>
                  <a:tcPr anchor="ctr"/>
                </a:tc>
                <a:extLst>
                  <a:ext uri="{0D108BD9-81ED-4DB2-BD59-A6C34878D82A}">
                    <a16:rowId xmlns:a16="http://schemas.microsoft.com/office/drawing/2014/main" val="2600426190"/>
                  </a:ext>
                </a:extLst>
              </a:tr>
              <a:tr h="722303">
                <a:tc>
                  <a:txBody>
                    <a:bodyPr/>
                    <a:lstStyle/>
                    <a:p>
                      <a:pPr>
                        <a:lnSpc>
                          <a:spcPct val="150000"/>
                        </a:lnSpc>
                      </a:pPr>
                      <a:r>
                        <a:rPr lang="en-GB" sz="1400" b="1">
                          <a:latin typeface="Aptos" panose="020B0004020202020204" pitchFamily="34" charset="0"/>
                        </a:rPr>
                        <a:t>Teenagers</a:t>
                      </a:r>
                      <a:endParaRPr lang="en-GB" sz="140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adolescents, young people, youth, secondary school students</a:t>
                      </a:r>
                    </a:p>
                  </a:txBody>
                  <a:tcPr anchor="ctr"/>
                </a:tc>
                <a:extLst>
                  <a:ext uri="{0D108BD9-81ED-4DB2-BD59-A6C34878D82A}">
                    <a16:rowId xmlns:a16="http://schemas.microsoft.com/office/drawing/2014/main" val="3556389699"/>
                  </a:ext>
                </a:extLst>
              </a:tr>
            </a:tbl>
          </a:graphicData>
        </a:graphic>
      </p:graphicFrame>
      <p:sp>
        <p:nvSpPr>
          <p:cNvPr id="7" name="TextBox 6">
            <a:extLst>
              <a:ext uri="{FF2B5EF4-FFF2-40B4-BE49-F238E27FC236}">
                <a16:creationId xmlns:a16="http://schemas.microsoft.com/office/drawing/2014/main" id="{CD668300-386D-F305-BDB5-B88840E918FB}"/>
              </a:ext>
            </a:extLst>
          </p:cNvPr>
          <p:cNvSpPr txBox="1"/>
          <p:nvPr/>
        </p:nvSpPr>
        <p:spPr>
          <a:xfrm>
            <a:off x="7389628" y="2008545"/>
            <a:ext cx="4663895" cy="3815596"/>
          </a:xfrm>
          <a:prstGeom prst="rect">
            <a:avLst/>
          </a:prstGeom>
          <a:noFill/>
        </p:spPr>
        <p:txBody>
          <a:bodyPr wrap="square" rtlCol="0">
            <a:spAutoFit/>
          </a:bodyPr>
          <a:lstStyle/>
          <a:p>
            <a:pPr>
              <a:lnSpc>
                <a:spcPct val="150000"/>
              </a:lnSpc>
              <a:buNone/>
            </a:pPr>
            <a:r>
              <a:rPr lang="en-GB" sz="1250" b="1" dirty="0">
                <a:latin typeface="Aptos" panose="020B0004020202020204" pitchFamily="34" charset="0"/>
              </a:rPr>
              <a:t>🧰 Tools to help you find keywords:</a:t>
            </a:r>
          </a:p>
          <a:p>
            <a:pPr>
              <a:lnSpc>
                <a:spcPct val="150000"/>
              </a:lnSpc>
              <a:buFont typeface="Arial" panose="020B0604020202020204" pitchFamily="34" charset="0"/>
              <a:buChar char="•"/>
            </a:pPr>
            <a:r>
              <a:rPr lang="en-GB" sz="1250" dirty="0">
                <a:latin typeface="Aptos" panose="020B0004020202020204" pitchFamily="34" charset="0"/>
              </a:rPr>
              <a:t>Use websites such as </a:t>
            </a:r>
            <a:r>
              <a:rPr lang="en-GB" sz="1250" b="1" dirty="0">
                <a:latin typeface="Aptos" panose="020B0004020202020204" pitchFamily="34" charset="0"/>
                <a:hlinkClick r:id="rId2"/>
              </a:rPr>
              <a:t>WordHippo.com</a:t>
            </a:r>
            <a:r>
              <a:rPr lang="en-GB" sz="1250" dirty="0">
                <a:latin typeface="Aptos" panose="020B0004020202020204" pitchFamily="34" charset="0"/>
              </a:rPr>
              <a:t> to look up synonyms.</a:t>
            </a:r>
          </a:p>
          <a:p>
            <a:pPr>
              <a:lnSpc>
                <a:spcPct val="150000"/>
              </a:lnSpc>
              <a:buFont typeface="Arial" panose="020B0604020202020204" pitchFamily="34" charset="0"/>
              <a:buChar char="•"/>
            </a:pPr>
            <a:r>
              <a:rPr lang="en-GB" sz="1250" dirty="0">
                <a:latin typeface="Aptos" panose="020B0004020202020204" pitchFamily="34" charset="0"/>
              </a:rPr>
              <a:t>Use a </a:t>
            </a:r>
            <a:r>
              <a:rPr lang="en-GB" sz="1250" b="1" dirty="0">
                <a:latin typeface="Aptos" panose="020B0004020202020204" pitchFamily="34" charset="0"/>
              </a:rPr>
              <a:t>thesaurus</a:t>
            </a:r>
            <a:r>
              <a:rPr lang="en-GB" sz="1250" dirty="0">
                <a:latin typeface="Aptos" panose="020B0004020202020204" pitchFamily="34" charset="0"/>
              </a:rPr>
              <a:t> to expand your keyword list.</a:t>
            </a:r>
          </a:p>
          <a:p>
            <a:pPr>
              <a:lnSpc>
                <a:spcPct val="150000"/>
              </a:lnSpc>
              <a:buFont typeface="Arial" panose="020B0604020202020204" pitchFamily="34" charset="0"/>
              <a:buChar char="•"/>
            </a:pPr>
            <a:r>
              <a:rPr lang="en-GB" sz="1250" dirty="0">
                <a:latin typeface="Aptos" panose="020B0004020202020204" pitchFamily="34" charset="0"/>
              </a:rPr>
              <a:t>Think about </a:t>
            </a:r>
            <a:r>
              <a:rPr lang="en-GB" sz="1250" b="1" dirty="0">
                <a:latin typeface="Aptos" panose="020B0004020202020204" pitchFamily="34" charset="0"/>
              </a:rPr>
              <a:t>professional or medical terms</a:t>
            </a:r>
            <a:r>
              <a:rPr lang="en-GB" sz="1250" dirty="0">
                <a:latin typeface="Aptos" panose="020B0004020202020204" pitchFamily="34" charset="0"/>
              </a:rPr>
              <a:t> that researchers might use.</a:t>
            </a:r>
          </a:p>
          <a:p>
            <a:pPr>
              <a:lnSpc>
                <a:spcPct val="150000"/>
              </a:lnSpc>
            </a:pPr>
            <a:r>
              <a:rPr lang="en-GB" sz="1250" dirty="0">
                <a:latin typeface="Aptos" panose="020B0004020202020204" pitchFamily="34" charset="0"/>
              </a:rPr>
              <a:t>🗣 </a:t>
            </a:r>
            <a:r>
              <a:rPr lang="en-GB" sz="1250" i="1" dirty="0">
                <a:latin typeface="Aptos" panose="020B0004020202020204" pitchFamily="34" charset="0"/>
              </a:rPr>
              <a:t>For example, instead of just “teenagers”, also try “adolescents” or “youth”</a:t>
            </a:r>
          </a:p>
          <a:p>
            <a:pPr>
              <a:lnSpc>
                <a:spcPct val="150000"/>
              </a:lnSpc>
            </a:pPr>
            <a:endParaRPr lang="en-GB" sz="1250" dirty="0">
              <a:latin typeface="Aptos" panose="020B0004020202020204" pitchFamily="34" charset="0"/>
            </a:endParaRPr>
          </a:p>
          <a:p>
            <a:pPr>
              <a:lnSpc>
                <a:spcPct val="150000"/>
              </a:lnSpc>
              <a:buNone/>
            </a:pPr>
            <a:r>
              <a:rPr lang="en-GB" sz="1250" b="1" dirty="0">
                <a:latin typeface="Aptos" panose="020B0004020202020204" pitchFamily="34" charset="0"/>
              </a:rPr>
              <a:t>💡 Tip:</a:t>
            </a:r>
          </a:p>
          <a:p>
            <a:pPr>
              <a:lnSpc>
                <a:spcPct val="150000"/>
              </a:lnSpc>
            </a:pPr>
            <a:r>
              <a:rPr lang="en-GB" sz="1250" dirty="0">
                <a:latin typeface="Aptos" panose="020B0004020202020204" pitchFamily="34" charset="0"/>
              </a:rPr>
              <a:t>Create a table or bullet list of all your keywords and synonyms.</a:t>
            </a:r>
            <a:br>
              <a:rPr lang="en-GB" sz="1250" dirty="0">
                <a:latin typeface="Aptos" panose="020B0004020202020204" pitchFamily="34" charset="0"/>
              </a:rPr>
            </a:br>
            <a:r>
              <a:rPr lang="en-GB" sz="1250" dirty="0">
                <a:latin typeface="Aptos" panose="020B0004020202020204" pitchFamily="34" charset="0"/>
              </a:rPr>
              <a:t>Refer to it during your search to make sure you're covering all relevant terms.</a:t>
            </a:r>
          </a:p>
          <a:p>
            <a:pPr>
              <a:lnSpc>
                <a:spcPct val="150000"/>
              </a:lnSpc>
            </a:pPr>
            <a:endParaRPr lang="en-GB" sz="1250" dirty="0">
              <a:latin typeface="Aptos" panose="020B0004020202020204" pitchFamily="34" charset="0"/>
            </a:endParaRPr>
          </a:p>
        </p:txBody>
      </p:sp>
    </p:spTree>
    <p:extLst>
      <p:ext uri="{BB962C8B-B14F-4D97-AF65-F5344CB8AC3E}">
        <p14:creationId xmlns:p14="http://schemas.microsoft.com/office/powerpoint/2010/main" val="2344229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582DF-0279-DDDB-6703-8831D2F608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8B193F-6328-B787-87AB-7C359EB5189A}"/>
              </a:ext>
            </a:extLst>
          </p:cNvPr>
          <p:cNvSpPr>
            <a:spLocks noGrp="1"/>
          </p:cNvSpPr>
          <p:nvPr>
            <p:ph type="title"/>
          </p:nvPr>
        </p:nvSpPr>
        <p:spPr>
          <a:xfrm>
            <a:off x="486616" y="31767"/>
            <a:ext cx="11481847" cy="1325563"/>
          </a:xfrm>
        </p:spPr>
        <p:txBody>
          <a:bodyPr>
            <a:normAutofit/>
          </a:bodyPr>
          <a:lstStyle/>
          <a:p>
            <a:pPr algn="ctr"/>
            <a:r>
              <a:rPr lang="en-GB" sz="3600" dirty="0">
                <a:latin typeface="Aptos" panose="020B0004020202020204" pitchFamily="34" charset="0"/>
              </a:rPr>
              <a:t>Set an Inclusion &amp; Exclusion Criteria </a:t>
            </a:r>
            <a:r>
              <a:rPr lang="en-GB" sz="2800" dirty="0"/>
              <a:t>📜</a:t>
            </a:r>
            <a:r>
              <a:rPr lang="en-GB" sz="3600" dirty="0">
                <a:latin typeface="Aptos" panose="020B0004020202020204" pitchFamily="34" charset="0"/>
              </a:rPr>
              <a:t> </a:t>
            </a:r>
          </a:p>
        </p:txBody>
      </p:sp>
      <p:sp>
        <p:nvSpPr>
          <p:cNvPr id="3" name="Content Placeholder 2">
            <a:extLst>
              <a:ext uri="{FF2B5EF4-FFF2-40B4-BE49-F238E27FC236}">
                <a16:creationId xmlns:a16="http://schemas.microsoft.com/office/drawing/2014/main" id="{633DB49D-8386-10F8-F0DF-59E19CD721AD}"/>
              </a:ext>
            </a:extLst>
          </p:cNvPr>
          <p:cNvSpPr>
            <a:spLocks noGrp="1"/>
          </p:cNvSpPr>
          <p:nvPr>
            <p:ph idx="1"/>
          </p:nvPr>
        </p:nvSpPr>
        <p:spPr>
          <a:xfrm>
            <a:off x="351934" y="985087"/>
            <a:ext cx="11481847" cy="1407243"/>
          </a:xfrm>
        </p:spPr>
        <p:txBody>
          <a:bodyPr>
            <a:normAutofit fontScale="92500" lnSpcReduction="10000"/>
          </a:bodyPr>
          <a:lstStyle/>
          <a:p>
            <a:pPr algn="ctr">
              <a:lnSpc>
                <a:spcPct val="150000"/>
              </a:lnSpc>
              <a:buNone/>
            </a:pPr>
            <a:r>
              <a:rPr lang="en-GB" sz="2000" dirty="0">
                <a:latin typeface="Aptos" panose="020B0004020202020204" pitchFamily="34" charset="0"/>
              </a:rPr>
              <a:t>	</a:t>
            </a:r>
            <a:r>
              <a:rPr lang="en-GB" sz="1400" dirty="0">
                <a:latin typeface="Aptos" panose="020B0004020202020204" pitchFamily="34" charset="0"/>
              </a:rPr>
              <a:t>When you start searching for articles, you’ll get a </a:t>
            </a:r>
            <a:r>
              <a:rPr lang="en-GB" sz="1400" b="1" dirty="0">
                <a:latin typeface="Aptos" panose="020B0004020202020204" pitchFamily="34" charset="0"/>
              </a:rPr>
              <a:t>mix of results, </a:t>
            </a:r>
            <a:r>
              <a:rPr lang="en-GB" sz="1400" dirty="0">
                <a:latin typeface="Aptos" panose="020B0004020202020204" pitchFamily="34" charset="0"/>
              </a:rPr>
              <a:t>some will be perfect, but many won’t be relevant. Setting clear inclusion and exclusion criteria </a:t>
            </a:r>
            <a:r>
              <a:rPr lang="en-GB" sz="1400" b="1" dirty="0">
                <a:latin typeface="Aptos" panose="020B0004020202020204" pitchFamily="34" charset="0"/>
              </a:rPr>
              <a:t>helps you filter out</a:t>
            </a:r>
            <a:r>
              <a:rPr lang="en-GB" sz="1400" dirty="0">
                <a:latin typeface="Aptos" panose="020B0004020202020204" pitchFamily="34" charset="0"/>
              </a:rPr>
              <a:t> the sources that don't meet your research needs. Think of it like </a:t>
            </a:r>
            <a:r>
              <a:rPr lang="en-GB" sz="1400" b="1" dirty="0">
                <a:latin typeface="Aptos" panose="020B0004020202020204" pitchFamily="34" charset="0"/>
              </a:rPr>
              <a:t>setting rules</a:t>
            </a:r>
            <a:r>
              <a:rPr lang="en-GB" sz="1400" dirty="0">
                <a:latin typeface="Aptos" panose="020B0004020202020204" pitchFamily="34" charset="0"/>
              </a:rPr>
              <a:t> before you start, it saves you time and ensures your work stays focused on the right audience, location, and topic. You’ll also need to write about your criteria in your </a:t>
            </a:r>
            <a:r>
              <a:rPr lang="en-GB" sz="1400" b="1" dirty="0">
                <a:latin typeface="Aptos" panose="020B0004020202020204" pitchFamily="34" charset="0"/>
              </a:rPr>
              <a:t>poster</a:t>
            </a:r>
            <a:r>
              <a:rPr lang="en-GB" sz="1400" dirty="0">
                <a:latin typeface="Aptos" panose="020B0004020202020204" pitchFamily="34" charset="0"/>
              </a:rPr>
              <a:t> and </a:t>
            </a:r>
            <a:r>
              <a:rPr lang="en-GB" sz="1400" b="1" dirty="0">
                <a:latin typeface="Aptos" panose="020B0004020202020204" pitchFamily="34" charset="0"/>
              </a:rPr>
              <a:t>Chapter 3</a:t>
            </a:r>
            <a:r>
              <a:rPr lang="en-GB" sz="1400" dirty="0">
                <a:latin typeface="Aptos" panose="020B0004020202020204" pitchFamily="34" charset="0"/>
              </a:rPr>
              <a:t>, so doing this now will help you later!</a:t>
            </a:r>
          </a:p>
          <a:p>
            <a:pPr marL="0" indent="0" algn="ctr">
              <a:lnSpc>
                <a:spcPct val="150000"/>
              </a:lnSpc>
              <a:buNone/>
            </a:pPr>
            <a:endParaRPr lang="en-GB" sz="2000" dirty="0">
              <a:latin typeface="Aptos" panose="020B0004020202020204" pitchFamily="34" charset="0"/>
            </a:endParaRPr>
          </a:p>
        </p:txBody>
      </p:sp>
      <p:sp>
        <p:nvSpPr>
          <p:cNvPr id="10" name="TextBox 9">
            <a:extLst>
              <a:ext uri="{FF2B5EF4-FFF2-40B4-BE49-F238E27FC236}">
                <a16:creationId xmlns:a16="http://schemas.microsoft.com/office/drawing/2014/main" id="{FF72DD05-EB52-CA16-0CA2-E15727DF7A62}"/>
              </a:ext>
            </a:extLst>
          </p:cNvPr>
          <p:cNvSpPr txBox="1"/>
          <p:nvPr/>
        </p:nvSpPr>
        <p:spPr>
          <a:xfrm>
            <a:off x="405099" y="2617030"/>
            <a:ext cx="5506606" cy="2644635"/>
          </a:xfrm>
          <a:prstGeom prst="rect">
            <a:avLst/>
          </a:prstGeom>
          <a:noFill/>
        </p:spPr>
        <p:txBody>
          <a:bodyPr wrap="square">
            <a:spAutoFit/>
          </a:bodyPr>
          <a:lstStyle/>
          <a:p>
            <a:pPr>
              <a:lnSpc>
                <a:spcPct val="150000"/>
              </a:lnSpc>
              <a:buNone/>
            </a:pPr>
            <a:r>
              <a:rPr lang="en-GB" sz="1400" b="1" dirty="0">
                <a:latin typeface="Aptos" panose="020B0004020202020204" pitchFamily="34" charset="0"/>
              </a:rPr>
              <a:t>✅ Inclusion Criteria (What You Will Keep – or Accept into Your Research)</a:t>
            </a:r>
          </a:p>
          <a:p>
            <a:pPr>
              <a:lnSpc>
                <a:spcPct val="150000"/>
              </a:lnSpc>
              <a:buNone/>
            </a:pPr>
            <a:r>
              <a:rPr lang="en-GB" sz="1400" dirty="0">
                <a:latin typeface="Aptos" panose="020B0004020202020204" pitchFamily="34" charset="0"/>
              </a:rPr>
              <a:t>Inclusion criteria are the </a:t>
            </a:r>
            <a:r>
              <a:rPr lang="en-GB" sz="1400" b="1" dirty="0">
                <a:latin typeface="Aptos" panose="020B0004020202020204" pitchFamily="34" charset="0"/>
              </a:rPr>
              <a:t>rules you set to decide which studies are relevant and useful</a:t>
            </a:r>
            <a:r>
              <a:rPr lang="en-GB" sz="1400" dirty="0">
                <a:latin typeface="Aptos" panose="020B0004020202020204" pitchFamily="34" charset="0"/>
              </a:rPr>
              <a:t> for your project.</a:t>
            </a:r>
            <a:br>
              <a:rPr lang="en-GB" sz="1400" dirty="0">
                <a:latin typeface="Aptos" panose="020B0004020202020204" pitchFamily="34" charset="0"/>
              </a:rPr>
            </a:br>
            <a:r>
              <a:rPr lang="en-GB" sz="1400" dirty="0">
                <a:latin typeface="Aptos" panose="020B0004020202020204" pitchFamily="34" charset="0"/>
              </a:rPr>
              <a:t>These are the studies you will </a:t>
            </a:r>
            <a:r>
              <a:rPr lang="en-GB" sz="1400" b="1" dirty="0">
                <a:latin typeface="Aptos" panose="020B0004020202020204" pitchFamily="34" charset="0"/>
              </a:rPr>
              <a:t>include</a:t>
            </a:r>
            <a:r>
              <a:rPr lang="en-GB" sz="1400" dirty="0">
                <a:latin typeface="Aptos" panose="020B0004020202020204" pitchFamily="34" charset="0"/>
              </a:rPr>
              <a:t> in your research because they match your topic and help answer your research title/question.</a:t>
            </a:r>
          </a:p>
          <a:p>
            <a:pPr>
              <a:lnSpc>
                <a:spcPct val="150000"/>
              </a:lnSpc>
            </a:pPr>
            <a:r>
              <a:rPr lang="en-GB" sz="1400" dirty="0">
                <a:latin typeface="Aptos" panose="020B0004020202020204" pitchFamily="34" charset="0"/>
              </a:rPr>
              <a:t>You can think of inclusion criteria as:</a:t>
            </a:r>
            <a:br>
              <a:rPr lang="en-GB" sz="1400" dirty="0">
                <a:latin typeface="Aptos" panose="020B0004020202020204" pitchFamily="34" charset="0"/>
              </a:rPr>
            </a:br>
            <a:r>
              <a:rPr lang="en-GB" sz="1400" dirty="0">
                <a:latin typeface="Aptos" panose="020B0004020202020204" pitchFamily="34" charset="0"/>
              </a:rPr>
              <a:t>🟢 </a:t>
            </a:r>
            <a:r>
              <a:rPr lang="en-GB" sz="1400" i="1" dirty="0">
                <a:latin typeface="Aptos" panose="020B0004020202020204" pitchFamily="34" charset="0"/>
              </a:rPr>
              <a:t>“If the study has this, I will keep it and use it.”</a:t>
            </a:r>
            <a:endParaRPr lang="en-GB" sz="1400" dirty="0">
              <a:latin typeface="Aptos" panose="020B0004020202020204" pitchFamily="34" charset="0"/>
            </a:endParaRPr>
          </a:p>
        </p:txBody>
      </p:sp>
      <p:sp>
        <p:nvSpPr>
          <p:cNvPr id="12" name="TextBox 11">
            <a:extLst>
              <a:ext uri="{FF2B5EF4-FFF2-40B4-BE49-F238E27FC236}">
                <a16:creationId xmlns:a16="http://schemas.microsoft.com/office/drawing/2014/main" id="{F5B1A264-F43A-6E0D-061D-AC9E87FCE6FF}"/>
              </a:ext>
            </a:extLst>
          </p:cNvPr>
          <p:cNvSpPr txBox="1"/>
          <p:nvPr/>
        </p:nvSpPr>
        <p:spPr>
          <a:xfrm>
            <a:off x="6324347" y="2606399"/>
            <a:ext cx="5644116" cy="2321469"/>
          </a:xfrm>
          <a:prstGeom prst="rect">
            <a:avLst/>
          </a:prstGeom>
          <a:noFill/>
        </p:spPr>
        <p:txBody>
          <a:bodyPr wrap="square">
            <a:spAutoFit/>
          </a:bodyPr>
          <a:lstStyle/>
          <a:p>
            <a:pPr>
              <a:lnSpc>
                <a:spcPct val="150000"/>
              </a:lnSpc>
              <a:buNone/>
            </a:pPr>
            <a:r>
              <a:rPr lang="en-GB" sz="1400" b="1" dirty="0">
                <a:latin typeface="Aptos" panose="020B0004020202020204" pitchFamily="34" charset="0"/>
              </a:rPr>
              <a:t>❌ Exclusion Criteria (What You Will Leave Out – or Reject)</a:t>
            </a:r>
          </a:p>
          <a:p>
            <a:pPr>
              <a:lnSpc>
                <a:spcPct val="150000"/>
              </a:lnSpc>
              <a:buNone/>
            </a:pPr>
            <a:r>
              <a:rPr lang="en-GB" sz="1400" dirty="0">
                <a:latin typeface="Aptos" panose="020B0004020202020204" pitchFamily="34" charset="0"/>
              </a:rPr>
              <a:t>Exclusion criteria are the </a:t>
            </a:r>
            <a:r>
              <a:rPr lang="en-GB" sz="1400" b="1" dirty="0">
                <a:latin typeface="Aptos" panose="020B0004020202020204" pitchFamily="34" charset="0"/>
              </a:rPr>
              <a:t>rules for removing studies</a:t>
            </a:r>
            <a:r>
              <a:rPr lang="en-GB" sz="1400" dirty="0">
                <a:latin typeface="Aptos" panose="020B0004020202020204" pitchFamily="34" charset="0"/>
              </a:rPr>
              <a:t> that do not fit your research.</a:t>
            </a:r>
            <a:br>
              <a:rPr lang="en-GB" sz="1400" dirty="0">
                <a:latin typeface="Aptos" panose="020B0004020202020204" pitchFamily="34" charset="0"/>
              </a:rPr>
            </a:br>
            <a:r>
              <a:rPr lang="en-GB" sz="1400" dirty="0">
                <a:latin typeface="Aptos" panose="020B0004020202020204" pitchFamily="34" charset="0"/>
              </a:rPr>
              <a:t>These studies may still be good quality, but they are </a:t>
            </a:r>
            <a:r>
              <a:rPr lang="en-GB" sz="1400" b="1" dirty="0">
                <a:latin typeface="Aptos" panose="020B0004020202020204" pitchFamily="34" charset="0"/>
              </a:rPr>
              <a:t>not suitable for your specific topic</a:t>
            </a:r>
            <a:r>
              <a:rPr lang="en-GB" sz="1400" dirty="0">
                <a:latin typeface="Aptos" panose="020B0004020202020204" pitchFamily="34" charset="0"/>
              </a:rPr>
              <a:t>.</a:t>
            </a:r>
          </a:p>
          <a:p>
            <a:pPr>
              <a:lnSpc>
                <a:spcPct val="150000"/>
              </a:lnSpc>
            </a:pPr>
            <a:r>
              <a:rPr lang="en-GB" sz="1400" dirty="0">
                <a:latin typeface="Aptos" panose="020B0004020202020204" pitchFamily="34" charset="0"/>
              </a:rPr>
              <a:t>You can think of exclusion criteria as:</a:t>
            </a:r>
            <a:br>
              <a:rPr lang="en-GB" sz="1400" dirty="0">
                <a:latin typeface="Aptos" panose="020B0004020202020204" pitchFamily="34" charset="0"/>
              </a:rPr>
            </a:br>
            <a:r>
              <a:rPr lang="en-GB" sz="1400" dirty="0">
                <a:latin typeface="Aptos" panose="020B0004020202020204" pitchFamily="34" charset="0"/>
              </a:rPr>
              <a:t>🔴 </a:t>
            </a:r>
            <a:r>
              <a:rPr lang="en-GB" sz="1400" i="1" dirty="0">
                <a:latin typeface="Aptos" panose="020B0004020202020204" pitchFamily="34" charset="0"/>
              </a:rPr>
              <a:t>“If the study has this, I will leave it out and not use it.”</a:t>
            </a:r>
            <a:endParaRPr lang="en-GB" sz="1400" dirty="0">
              <a:latin typeface="Aptos" panose="020B0004020202020204" pitchFamily="34" charset="0"/>
            </a:endParaRPr>
          </a:p>
        </p:txBody>
      </p:sp>
    </p:spTree>
    <p:extLst>
      <p:ext uri="{BB962C8B-B14F-4D97-AF65-F5344CB8AC3E}">
        <p14:creationId xmlns:p14="http://schemas.microsoft.com/office/powerpoint/2010/main" val="818757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4F7D2-EAB0-85A5-02AB-29FDB796F6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586553-7571-A393-BE1A-E12950E63431}"/>
              </a:ext>
            </a:extLst>
          </p:cNvPr>
          <p:cNvSpPr>
            <a:spLocks noGrp="1"/>
          </p:cNvSpPr>
          <p:nvPr>
            <p:ph type="title"/>
          </p:nvPr>
        </p:nvSpPr>
        <p:spPr>
          <a:xfrm>
            <a:off x="561296" y="-162889"/>
            <a:ext cx="11481847" cy="1325563"/>
          </a:xfrm>
        </p:spPr>
        <p:txBody>
          <a:bodyPr>
            <a:normAutofit/>
          </a:bodyPr>
          <a:lstStyle/>
          <a:p>
            <a:pPr algn="ctr"/>
            <a:r>
              <a:rPr lang="en-GB" sz="3600" dirty="0">
                <a:latin typeface="Aptos" panose="020B0004020202020204" pitchFamily="34" charset="0"/>
              </a:rPr>
              <a:t>Example Inclusion &amp; Exclusion Criteria </a:t>
            </a:r>
            <a:r>
              <a:rPr lang="en-GB" sz="2800" dirty="0"/>
              <a:t>📜</a:t>
            </a:r>
            <a:r>
              <a:rPr lang="en-GB" sz="3600" dirty="0">
                <a:latin typeface="Aptos" panose="020B0004020202020204" pitchFamily="34" charset="0"/>
              </a:rPr>
              <a:t> </a:t>
            </a:r>
          </a:p>
        </p:txBody>
      </p:sp>
      <p:sp>
        <p:nvSpPr>
          <p:cNvPr id="6" name="TextBox 5">
            <a:extLst>
              <a:ext uri="{FF2B5EF4-FFF2-40B4-BE49-F238E27FC236}">
                <a16:creationId xmlns:a16="http://schemas.microsoft.com/office/drawing/2014/main" id="{6471C281-FE11-F230-89EC-D6E1298A5CF5}"/>
              </a:ext>
            </a:extLst>
          </p:cNvPr>
          <p:cNvSpPr txBox="1"/>
          <p:nvPr/>
        </p:nvSpPr>
        <p:spPr>
          <a:xfrm>
            <a:off x="1911260" y="848629"/>
            <a:ext cx="8696847" cy="707630"/>
          </a:xfrm>
          <a:prstGeom prst="rect">
            <a:avLst/>
          </a:prstGeom>
          <a:noFill/>
        </p:spPr>
        <p:txBody>
          <a:bodyPr wrap="square" rtlCol="0">
            <a:spAutoFit/>
          </a:bodyPr>
          <a:lstStyle/>
          <a:p>
            <a:pPr algn="ctr">
              <a:lnSpc>
                <a:spcPct val="150000"/>
              </a:lnSpc>
              <a:buNone/>
            </a:pPr>
            <a:r>
              <a:rPr lang="en-GB" sz="1400" b="1" dirty="0">
                <a:latin typeface="Aptos" panose="020B0004020202020204" pitchFamily="34" charset="0"/>
              </a:rPr>
              <a:t>Example Research Question: “How does anxiety affect academic achievement in teenagers in the UK?”</a:t>
            </a:r>
            <a:br>
              <a:rPr lang="en-GB" sz="1400" b="1" dirty="0">
                <a:latin typeface="Aptos" panose="020B0004020202020204" pitchFamily="34" charset="0"/>
              </a:rPr>
            </a:br>
            <a:endParaRPr lang="en-GB" sz="1400" dirty="0">
              <a:latin typeface="Aptos" panose="020B0004020202020204" pitchFamily="34" charset="0"/>
            </a:endParaRPr>
          </a:p>
        </p:txBody>
      </p:sp>
      <p:graphicFrame>
        <p:nvGraphicFramePr>
          <p:cNvPr id="5" name="Table 4">
            <a:extLst>
              <a:ext uri="{FF2B5EF4-FFF2-40B4-BE49-F238E27FC236}">
                <a16:creationId xmlns:a16="http://schemas.microsoft.com/office/drawing/2014/main" id="{C9E2BFB0-8962-0F0F-60CE-CAF619FD4F9B}"/>
              </a:ext>
            </a:extLst>
          </p:cNvPr>
          <p:cNvGraphicFramePr>
            <a:graphicFrameLocks noGrp="1"/>
          </p:cNvGraphicFramePr>
          <p:nvPr>
            <p:extLst>
              <p:ext uri="{D42A27DB-BD31-4B8C-83A1-F6EECF244321}">
                <p14:modId xmlns:p14="http://schemas.microsoft.com/office/powerpoint/2010/main" val="2573290918"/>
              </p:ext>
            </p:extLst>
          </p:nvPr>
        </p:nvGraphicFramePr>
        <p:xfrm>
          <a:off x="720786" y="1431392"/>
          <a:ext cx="10866474" cy="4039137"/>
        </p:xfrm>
        <a:graphic>
          <a:graphicData uri="http://schemas.openxmlformats.org/drawingml/2006/table">
            <a:tbl>
              <a:tblPr>
                <a:tableStyleId>{616DA210-FB5B-4158-B5E0-FEB733F419BA}</a:tableStyleId>
              </a:tblPr>
              <a:tblGrid>
                <a:gridCol w="5433237">
                  <a:extLst>
                    <a:ext uri="{9D8B030D-6E8A-4147-A177-3AD203B41FA5}">
                      <a16:colId xmlns:a16="http://schemas.microsoft.com/office/drawing/2014/main" val="2279254868"/>
                    </a:ext>
                  </a:extLst>
                </a:gridCol>
                <a:gridCol w="5433237">
                  <a:extLst>
                    <a:ext uri="{9D8B030D-6E8A-4147-A177-3AD203B41FA5}">
                      <a16:colId xmlns:a16="http://schemas.microsoft.com/office/drawing/2014/main" val="581091465"/>
                    </a:ext>
                  </a:extLst>
                </a:gridCol>
              </a:tblGrid>
              <a:tr h="493101">
                <a:tc>
                  <a:txBody>
                    <a:bodyPr/>
                    <a:lstStyle/>
                    <a:p>
                      <a:pPr algn="ctr">
                        <a:lnSpc>
                          <a:spcPct val="150000"/>
                        </a:lnSpc>
                      </a:pPr>
                      <a:r>
                        <a:rPr lang="en-GB" sz="1400" b="1" dirty="0">
                          <a:latin typeface="Aptos" panose="020B0004020202020204" pitchFamily="34" charset="0"/>
                        </a:rPr>
                        <a:t>Inclusion Criteria </a:t>
                      </a:r>
                      <a:endParaRPr lang="en-GB" sz="1400" dirty="0">
                        <a:latin typeface="Aptos" panose="020B0004020202020204" pitchFamily="34" charset="0"/>
                      </a:endParaRPr>
                    </a:p>
                  </a:txBody>
                  <a:tcPr marL="68781" marR="68781" marT="34391" marB="34391" anchor="ctr">
                    <a:solidFill>
                      <a:schemeClr val="accent6"/>
                    </a:solidFill>
                  </a:tcPr>
                </a:tc>
                <a:tc>
                  <a:txBody>
                    <a:bodyPr/>
                    <a:lstStyle/>
                    <a:p>
                      <a:pPr algn="ctr">
                        <a:lnSpc>
                          <a:spcPct val="150000"/>
                        </a:lnSpc>
                      </a:pPr>
                      <a:r>
                        <a:rPr lang="en-GB" sz="1400" b="1" dirty="0">
                          <a:latin typeface="Aptos" panose="020B0004020202020204" pitchFamily="34" charset="0"/>
                        </a:rPr>
                        <a:t>Exclusion Criteria</a:t>
                      </a:r>
                      <a:endParaRPr lang="en-GB" sz="1400" dirty="0">
                        <a:latin typeface="Aptos" panose="020B0004020202020204" pitchFamily="34" charset="0"/>
                      </a:endParaRPr>
                    </a:p>
                  </a:txBody>
                  <a:tcPr marL="68781" marR="68781" marT="34391" marB="34391" anchor="ctr">
                    <a:solidFill>
                      <a:srgbClr val="FF0000"/>
                    </a:solidFill>
                  </a:tcPr>
                </a:tc>
                <a:extLst>
                  <a:ext uri="{0D108BD9-81ED-4DB2-BD59-A6C34878D82A}">
                    <a16:rowId xmlns:a16="http://schemas.microsoft.com/office/drawing/2014/main" val="2125430583"/>
                  </a:ext>
                </a:extLst>
              </a:tr>
              <a:tr h="530942">
                <a:tc>
                  <a:txBody>
                    <a:bodyPr/>
                    <a:lstStyle/>
                    <a:p>
                      <a:pPr marL="0" indent="0">
                        <a:lnSpc>
                          <a:spcPct val="150000"/>
                        </a:lnSpc>
                        <a:buFont typeface="Arial" panose="020B0604020202020204" pitchFamily="34" charset="0"/>
                        <a:buNone/>
                      </a:pPr>
                      <a:r>
                        <a:rPr lang="en-GB" sz="1200" dirty="0">
                          <a:latin typeface="Aptos" panose="020B0004020202020204" pitchFamily="34" charset="0"/>
                        </a:rPr>
                        <a:t>Studies focused on </a:t>
                      </a:r>
                      <a:r>
                        <a:rPr lang="en-GB" sz="1200" b="1" dirty="0">
                          <a:latin typeface="Aptos" panose="020B0004020202020204" pitchFamily="34" charset="0"/>
                        </a:rPr>
                        <a:t>children and young people</a:t>
                      </a:r>
                      <a:r>
                        <a:rPr lang="en-GB" sz="1200" dirty="0">
                          <a:latin typeface="Aptos" panose="020B0004020202020204" pitchFamily="34" charset="0"/>
                        </a:rPr>
                        <a:t> (usually aged 11–18)</a:t>
                      </a:r>
                    </a:p>
                  </a:txBody>
                  <a:tcPr marL="68781" marR="68781" marT="34391" marB="34391" anchor="ctr"/>
                </a:tc>
                <a:tc>
                  <a:txBody>
                    <a:bodyPr/>
                    <a:lstStyle/>
                    <a:p>
                      <a:pPr marL="0" indent="0">
                        <a:lnSpc>
                          <a:spcPct val="150000"/>
                        </a:lnSpc>
                        <a:buFont typeface="Arial" panose="020B0604020202020204" pitchFamily="34" charset="0"/>
                        <a:buNone/>
                      </a:pPr>
                      <a:r>
                        <a:rPr lang="en-GB" sz="1200" dirty="0">
                          <a:latin typeface="Aptos" panose="020B0004020202020204" pitchFamily="34" charset="0"/>
                        </a:rPr>
                        <a:t>Studies focusing on </a:t>
                      </a:r>
                      <a:r>
                        <a:rPr lang="en-GB" sz="1200" b="1" dirty="0">
                          <a:latin typeface="Aptos" panose="020B0004020202020204" pitchFamily="34" charset="0"/>
                        </a:rPr>
                        <a:t>adults</a:t>
                      </a:r>
                      <a:r>
                        <a:rPr lang="en-GB" sz="1200" dirty="0">
                          <a:latin typeface="Aptos" panose="020B0004020202020204" pitchFamily="34" charset="0"/>
                        </a:rPr>
                        <a:t> or university-level students – not your chosen age group</a:t>
                      </a:r>
                    </a:p>
                  </a:txBody>
                  <a:tcPr marL="68781" marR="68781" marT="34391" marB="34391" anchor="ctr"/>
                </a:tc>
                <a:extLst>
                  <a:ext uri="{0D108BD9-81ED-4DB2-BD59-A6C34878D82A}">
                    <a16:rowId xmlns:a16="http://schemas.microsoft.com/office/drawing/2014/main" val="781931305"/>
                  </a:ext>
                </a:extLst>
              </a:tr>
              <a:tr h="530942">
                <a:tc>
                  <a:txBody>
                    <a:bodyPr/>
                    <a:lstStyle/>
                    <a:p>
                      <a:pPr marL="0" indent="0">
                        <a:lnSpc>
                          <a:spcPct val="150000"/>
                        </a:lnSpc>
                        <a:buFont typeface="Arial" panose="020B0604020202020204" pitchFamily="34" charset="0"/>
                        <a:buNone/>
                      </a:pPr>
                      <a:r>
                        <a:rPr lang="en-GB" sz="1200" dirty="0">
                          <a:latin typeface="Aptos" panose="020B0004020202020204" pitchFamily="34" charset="0"/>
                        </a:rPr>
                        <a:t>Research </a:t>
                      </a:r>
                      <a:r>
                        <a:rPr lang="en-GB" sz="1200" b="1" dirty="0">
                          <a:latin typeface="Aptos" panose="020B0004020202020204" pitchFamily="34" charset="0"/>
                        </a:rPr>
                        <a:t>conducted in the UK</a:t>
                      </a:r>
                      <a:r>
                        <a:rPr lang="en-GB" sz="1200" dirty="0">
                          <a:latin typeface="Aptos" panose="020B0004020202020204" pitchFamily="34" charset="0"/>
                        </a:rPr>
                        <a:t> or highly relevant to UK systems</a:t>
                      </a:r>
                    </a:p>
                  </a:txBody>
                  <a:tcPr marL="68781" marR="68781" marT="34391" marB="34391" anchor="ctr"/>
                </a:tc>
                <a:tc>
                  <a:txBody>
                    <a:bodyPr/>
                    <a:lstStyle/>
                    <a:p>
                      <a:pPr marL="0" indent="0">
                        <a:lnSpc>
                          <a:spcPct val="150000"/>
                        </a:lnSpc>
                        <a:buFont typeface="Arial" panose="020B0604020202020204" pitchFamily="34" charset="0"/>
                        <a:buNone/>
                      </a:pPr>
                      <a:r>
                        <a:rPr lang="en-GB" sz="1200">
                          <a:latin typeface="Aptos" panose="020B0004020202020204" pitchFamily="34" charset="0"/>
                        </a:rPr>
                        <a:t>Studies based in other countries </a:t>
                      </a:r>
                      <a:r>
                        <a:rPr lang="en-GB" sz="1200" b="1">
                          <a:latin typeface="Aptos" panose="020B0004020202020204" pitchFamily="34" charset="0"/>
                        </a:rPr>
                        <a:t>without clear relevance to UK policy or context</a:t>
                      </a:r>
                      <a:endParaRPr lang="en-GB" sz="1200">
                        <a:latin typeface="Aptos" panose="020B0004020202020204" pitchFamily="34" charset="0"/>
                      </a:endParaRPr>
                    </a:p>
                  </a:txBody>
                  <a:tcPr marL="68781" marR="68781" marT="34391" marB="34391" anchor="ctr"/>
                </a:tc>
                <a:extLst>
                  <a:ext uri="{0D108BD9-81ED-4DB2-BD59-A6C34878D82A}">
                    <a16:rowId xmlns:a16="http://schemas.microsoft.com/office/drawing/2014/main" val="3481684229"/>
                  </a:ext>
                </a:extLst>
              </a:tr>
              <a:tr h="530942">
                <a:tc>
                  <a:txBody>
                    <a:bodyPr/>
                    <a:lstStyle/>
                    <a:p>
                      <a:pPr marL="0" indent="0">
                        <a:lnSpc>
                          <a:spcPct val="150000"/>
                        </a:lnSpc>
                        <a:buFont typeface="Arial" panose="020B0604020202020204" pitchFamily="34" charset="0"/>
                        <a:buNone/>
                      </a:pPr>
                      <a:r>
                        <a:rPr lang="en-GB" sz="1200" b="1">
                          <a:latin typeface="Aptos" panose="020B0004020202020204" pitchFamily="34" charset="0"/>
                        </a:rPr>
                        <a:t>Published between 2014 and 2024</a:t>
                      </a:r>
                      <a:r>
                        <a:rPr lang="en-GB" sz="1200">
                          <a:latin typeface="Aptos" panose="020B0004020202020204" pitchFamily="34" charset="0"/>
                        </a:rPr>
                        <a:t> – this ensures the data is recent and reflects current practice</a:t>
                      </a:r>
                    </a:p>
                  </a:txBody>
                  <a:tcPr marL="68781" marR="68781" marT="34391" marB="34391" anchor="ctr"/>
                </a:tc>
                <a:tc>
                  <a:txBody>
                    <a:bodyPr/>
                    <a:lstStyle/>
                    <a:p>
                      <a:pPr marL="0" indent="0">
                        <a:lnSpc>
                          <a:spcPct val="150000"/>
                        </a:lnSpc>
                        <a:buFont typeface="Arial" panose="020B0604020202020204" pitchFamily="34" charset="0"/>
                        <a:buNone/>
                      </a:pPr>
                      <a:r>
                        <a:rPr lang="en-GB" sz="1200" b="1" dirty="0">
                          <a:latin typeface="Aptos" panose="020B0004020202020204" pitchFamily="34" charset="0"/>
                        </a:rPr>
                        <a:t>Older studies (before 2014)</a:t>
                      </a:r>
                      <a:r>
                        <a:rPr lang="en-GB" sz="1200" dirty="0">
                          <a:latin typeface="Aptos" panose="020B0004020202020204" pitchFamily="34" charset="0"/>
                        </a:rPr>
                        <a:t> – may be outdated and not reflect current educational or health systems</a:t>
                      </a:r>
                    </a:p>
                  </a:txBody>
                  <a:tcPr marL="68781" marR="68781" marT="34391" marB="34391" anchor="ctr"/>
                </a:tc>
                <a:extLst>
                  <a:ext uri="{0D108BD9-81ED-4DB2-BD59-A6C34878D82A}">
                    <a16:rowId xmlns:a16="http://schemas.microsoft.com/office/drawing/2014/main" val="1734194597"/>
                  </a:ext>
                </a:extLst>
              </a:tr>
              <a:tr h="530942">
                <a:tc>
                  <a:txBody>
                    <a:bodyPr/>
                    <a:lstStyle/>
                    <a:p>
                      <a:pPr marL="0" indent="0">
                        <a:lnSpc>
                          <a:spcPct val="150000"/>
                        </a:lnSpc>
                        <a:buFont typeface="Arial" panose="020B0604020202020204" pitchFamily="34" charset="0"/>
                        <a:buNone/>
                      </a:pPr>
                      <a:r>
                        <a:rPr lang="en-GB" sz="1200" b="1">
                          <a:latin typeface="Aptos" panose="020B0004020202020204" pitchFamily="34" charset="0"/>
                        </a:rPr>
                        <a:t>Written in English</a:t>
                      </a:r>
                      <a:r>
                        <a:rPr lang="en-GB" sz="1200">
                          <a:latin typeface="Aptos" panose="020B0004020202020204" pitchFamily="34" charset="0"/>
                        </a:rPr>
                        <a:t> – so you can fully understand and analyse the content</a:t>
                      </a:r>
                    </a:p>
                  </a:txBody>
                  <a:tcPr marL="68781" marR="68781" marT="34391" marB="34391" anchor="ctr"/>
                </a:tc>
                <a:tc>
                  <a:txBody>
                    <a:bodyPr/>
                    <a:lstStyle/>
                    <a:p>
                      <a:pPr marL="0" indent="0">
                        <a:lnSpc>
                          <a:spcPct val="150000"/>
                        </a:lnSpc>
                        <a:buFont typeface="Arial" panose="020B0604020202020204" pitchFamily="34" charset="0"/>
                        <a:buNone/>
                      </a:pPr>
                      <a:r>
                        <a:rPr lang="en-GB" sz="1200" b="1">
                          <a:latin typeface="Aptos" panose="020B0004020202020204" pitchFamily="34" charset="0"/>
                        </a:rPr>
                        <a:t>Non-English publications</a:t>
                      </a:r>
                      <a:r>
                        <a:rPr lang="en-GB" sz="1200">
                          <a:latin typeface="Aptos" panose="020B0004020202020204" pitchFamily="34" charset="0"/>
                        </a:rPr>
                        <a:t> – unless you are fluent, these will be difficult to read or interpret accurately</a:t>
                      </a:r>
                    </a:p>
                  </a:txBody>
                  <a:tcPr marL="68781" marR="68781" marT="34391" marB="34391" anchor="ctr"/>
                </a:tc>
                <a:extLst>
                  <a:ext uri="{0D108BD9-81ED-4DB2-BD59-A6C34878D82A}">
                    <a16:rowId xmlns:a16="http://schemas.microsoft.com/office/drawing/2014/main" val="4281185928"/>
                  </a:ext>
                </a:extLst>
              </a:tr>
              <a:tr h="530942">
                <a:tc>
                  <a:txBody>
                    <a:bodyPr/>
                    <a:lstStyle/>
                    <a:p>
                      <a:pPr marL="0" indent="0">
                        <a:lnSpc>
                          <a:spcPct val="150000"/>
                        </a:lnSpc>
                        <a:buFont typeface="Arial" panose="020B0604020202020204" pitchFamily="34" charset="0"/>
                        <a:buNone/>
                      </a:pPr>
                      <a:r>
                        <a:rPr lang="en-GB" sz="1200" dirty="0">
                          <a:latin typeface="Aptos" panose="020B0004020202020204" pitchFamily="34" charset="0"/>
                        </a:rPr>
                        <a:t>Articles from </a:t>
                      </a:r>
                      <a:r>
                        <a:rPr lang="en-GB" sz="1200" b="1" dirty="0">
                          <a:latin typeface="Aptos" panose="020B0004020202020204" pitchFamily="34" charset="0"/>
                        </a:rPr>
                        <a:t>peer-reviewed academic journals</a:t>
                      </a:r>
                      <a:r>
                        <a:rPr lang="en-GB" sz="1200" dirty="0">
                          <a:latin typeface="Aptos" panose="020B0004020202020204" pitchFamily="34" charset="0"/>
                        </a:rPr>
                        <a:t>, official government or NHS reports</a:t>
                      </a:r>
                    </a:p>
                  </a:txBody>
                  <a:tcPr marL="68781" marR="68781" marT="34391" marB="34391" anchor="ctr"/>
                </a:tc>
                <a:tc>
                  <a:txBody>
                    <a:bodyPr/>
                    <a:lstStyle/>
                    <a:p>
                      <a:pPr marL="0" indent="0">
                        <a:lnSpc>
                          <a:spcPct val="150000"/>
                        </a:lnSpc>
                        <a:buFont typeface="Arial" panose="020B0604020202020204" pitchFamily="34" charset="0"/>
                        <a:buNone/>
                      </a:pPr>
                      <a:r>
                        <a:rPr lang="en-GB" sz="1200" b="1" dirty="0">
                          <a:latin typeface="Aptos" panose="020B0004020202020204" pitchFamily="34" charset="0"/>
                        </a:rPr>
                        <a:t>Blogs, news articles, social media posts, magazines</a:t>
                      </a:r>
                      <a:r>
                        <a:rPr lang="en-GB" sz="1200" dirty="0">
                          <a:latin typeface="Aptos" panose="020B0004020202020204" pitchFamily="34" charset="0"/>
                        </a:rPr>
                        <a:t>, or non-academic opinion pieces – not credible enough for academic work</a:t>
                      </a:r>
                    </a:p>
                  </a:txBody>
                  <a:tcPr marL="68781" marR="68781" marT="34391" marB="34391" anchor="ctr"/>
                </a:tc>
                <a:extLst>
                  <a:ext uri="{0D108BD9-81ED-4DB2-BD59-A6C34878D82A}">
                    <a16:rowId xmlns:a16="http://schemas.microsoft.com/office/drawing/2014/main" val="2506919371"/>
                  </a:ext>
                </a:extLst>
              </a:tr>
              <a:tr h="530942">
                <a:tc>
                  <a:txBody>
                    <a:bodyPr/>
                    <a:lstStyle/>
                    <a:p>
                      <a:pPr marL="0" indent="0">
                        <a:lnSpc>
                          <a:spcPct val="150000"/>
                        </a:lnSpc>
                        <a:buFont typeface="Arial" panose="020B0604020202020204" pitchFamily="34" charset="0"/>
                        <a:buNone/>
                      </a:pPr>
                      <a:r>
                        <a:rPr lang="en-GB" sz="1200" dirty="0">
                          <a:latin typeface="Aptos" panose="020B0004020202020204" pitchFamily="34" charset="0"/>
                        </a:rPr>
                        <a:t>Sources that </a:t>
                      </a:r>
                      <a:r>
                        <a:rPr lang="en-GB" sz="1200" b="1" dirty="0">
                          <a:latin typeface="Aptos" panose="020B0004020202020204" pitchFamily="34" charset="0"/>
                        </a:rPr>
                        <a:t>directly relate to your topic</a:t>
                      </a:r>
                      <a:r>
                        <a:rPr lang="en-GB" sz="1200" dirty="0">
                          <a:latin typeface="Aptos" panose="020B0004020202020204" pitchFamily="34" charset="0"/>
                        </a:rPr>
                        <a:t>, title, aims or objectives</a:t>
                      </a:r>
                    </a:p>
                  </a:txBody>
                  <a:tcPr marL="68781" marR="68781" marT="34391" marB="34391" anchor="ctr"/>
                </a:tc>
                <a:tc>
                  <a:txBody>
                    <a:bodyPr/>
                    <a:lstStyle/>
                    <a:p>
                      <a:pPr marL="0" indent="0">
                        <a:lnSpc>
                          <a:spcPct val="150000"/>
                        </a:lnSpc>
                        <a:buFont typeface="Arial" panose="020B0604020202020204" pitchFamily="34" charset="0"/>
                        <a:buNone/>
                      </a:pPr>
                      <a:r>
                        <a:rPr lang="en-GB" sz="1200" dirty="0">
                          <a:latin typeface="Aptos" panose="020B0004020202020204" pitchFamily="34" charset="0"/>
                        </a:rPr>
                        <a:t>Sources that are </a:t>
                      </a:r>
                      <a:r>
                        <a:rPr lang="en-GB" sz="1200" b="1" dirty="0">
                          <a:latin typeface="Aptos" panose="020B0004020202020204" pitchFamily="34" charset="0"/>
                        </a:rPr>
                        <a:t>only loosely related</a:t>
                      </a:r>
                      <a:r>
                        <a:rPr lang="en-GB" sz="1200" dirty="0">
                          <a:latin typeface="Aptos" panose="020B0004020202020204" pitchFamily="34" charset="0"/>
                        </a:rPr>
                        <a:t> or go off-topic – even if interesting, they may not help you answer your question</a:t>
                      </a:r>
                    </a:p>
                  </a:txBody>
                  <a:tcPr marL="68781" marR="68781" marT="34391" marB="34391" anchor="ctr"/>
                </a:tc>
                <a:extLst>
                  <a:ext uri="{0D108BD9-81ED-4DB2-BD59-A6C34878D82A}">
                    <a16:rowId xmlns:a16="http://schemas.microsoft.com/office/drawing/2014/main" val="2600269008"/>
                  </a:ext>
                </a:extLst>
              </a:tr>
            </a:tbl>
          </a:graphicData>
        </a:graphic>
      </p:graphicFrame>
    </p:spTree>
    <p:extLst>
      <p:ext uri="{BB962C8B-B14F-4D97-AF65-F5344CB8AC3E}">
        <p14:creationId xmlns:p14="http://schemas.microsoft.com/office/powerpoint/2010/main" val="901399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B7AA2-955E-C601-5C17-A17EC26E6A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591C97-DE08-535C-1AF9-51F0D7AA4ABD}"/>
              </a:ext>
            </a:extLst>
          </p:cNvPr>
          <p:cNvSpPr>
            <a:spLocks noGrp="1"/>
          </p:cNvSpPr>
          <p:nvPr>
            <p:ph type="title"/>
          </p:nvPr>
        </p:nvSpPr>
        <p:spPr>
          <a:xfrm>
            <a:off x="351933" y="-138361"/>
            <a:ext cx="11481847" cy="1325563"/>
          </a:xfrm>
        </p:spPr>
        <p:txBody>
          <a:bodyPr>
            <a:normAutofit/>
          </a:bodyPr>
          <a:lstStyle/>
          <a:p>
            <a:pPr algn="ctr"/>
            <a:r>
              <a:rPr lang="en-GB" sz="3600" dirty="0"/>
              <a:t>🗂️</a:t>
            </a:r>
            <a:r>
              <a:rPr lang="en-GB" sz="3600" dirty="0">
                <a:latin typeface="Aptos" panose="020B0004020202020204" pitchFamily="34" charset="0"/>
              </a:rPr>
              <a:t>Choose the Right Databases and Websites  </a:t>
            </a:r>
          </a:p>
        </p:txBody>
      </p:sp>
      <p:sp>
        <p:nvSpPr>
          <p:cNvPr id="3" name="Content Placeholder 2">
            <a:extLst>
              <a:ext uri="{FF2B5EF4-FFF2-40B4-BE49-F238E27FC236}">
                <a16:creationId xmlns:a16="http://schemas.microsoft.com/office/drawing/2014/main" id="{55B97758-FBD6-A4FC-2E04-43D668D61820}"/>
              </a:ext>
            </a:extLst>
          </p:cNvPr>
          <p:cNvSpPr>
            <a:spLocks noGrp="1"/>
          </p:cNvSpPr>
          <p:nvPr>
            <p:ph idx="1"/>
          </p:nvPr>
        </p:nvSpPr>
        <p:spPr>
          <a:xfrm>
            <a:off x="351932" y="875479"/>
            <a:ext cx="11481847" cy="1407243"/>
          </a:xfrm>
        </p:spPr>
        <p:txBody>
          <a:bodyPr>
            <a:normAutofit lnSpcReduction="10000"/>
          </a:bodyPr>
          <a:lstStyle/>
          <a:p>
            <a:pPr algn="ctr">
              <a:lnSpc>
                <a:spcPct val="150000"/>
              </a:lnSpc>
              <a:buNone/>
            </a:pPr>
            <a:r>
              <a:rPr lang="en-GB" sz="1200" dirty="0">
                <a:latin typeface="Aptos" panose="020B0004020202020204" pitchFamily="34" charset="0"/>
              </a:rPr>
              <a:t>When writing academic work, it’s important to use trusted, high-quality sources that are written and reviewed by experts. Both academic databases and official websites provide reliable, evidence-based information. These sources are far more appropriate for university-level work than general internet content, which can include blogs, opinions, or outdated material.</a:t>
            </a:r>
            <a:br>
              <a:rPr lang="en-GB" sz="1200" dirty="0">
                <a:latin typeface="Aptos" panose="020B0004020202020204" pitchFamily="34" charset="0"/>
              </a:rPr>
            </a:br>
            <a:r>
              <a:rPr lang="en-GB" sz="1200" dirty="0">
                <a:latin typeface="Aptos" panose="020B0004020202020204" pitchFamily="34" charset="0"/>
              </a:rPr>
              <a:t>Some platforms may require you to log in using your university details, most can be accessed through the </a:t>
            </a:r>
            <a:r>
              <a:rPr lang="en-GB" sz="1200" b="1" dirty="0">
                <a:latin typeface="Aptos" panose="020B0004020202020204" pitchFamily="34" charset="0"/>
              </a:rPr>
              <a:t>UWTSD Library portal</a:t>
            </a:r>
            <a:r>
              <a:rPr lang="en-GB" sz="1200" dirty="0">
                <a:latin typeface="Aptos" panose="020B0004020202020204" pitchFamily="34" charset="0"/>
              </a:rPr>
              <a:t>, a list of additional databases and websites, including links and speciality can be found on Moodle. </a:t>
            </a:r>
            <a:endParaRPr lang="en-GB" sz="1800" dirty="0">
              <a:latin typeface="Aptos" panose="020B0004020202020204" pitchFamily="34" charset="0"/>
            </a:endParaRPr>
          </a:p>
        </p:txBody>
      </p:sp>
      <p:graphicFrame>
        <p:nvGraphicFramePr>
          <p:cNvPr id="8" name="Diagram 7">
            <a:extLst>
              <a:ext uri="{FF2B5EF4-FFF2-40B4-BE49-F238E27FC236}">
                <a16:creationId xmlns:a16="http://schemas.microsoft.com/office/drawing/2014/main" id="{FF8EF126-106E-BED5-F00A-A732B6E3FEEE}"/>
              </a:ext>
            </a:extLst>
          </p:cNvPr>
          <p:cNvGraphicFramePr/>
          <p:nvPr>
            <p:extLst>
              <p:ext uri="{D42A27DB-BD31-4B8C-83A1-F6EECF244321}">
                <p14:modId xmlns:p14="http://schemas.microsoft.com/office/powerpoint/2010/main" val="39958596"/>
              </p:ext>
            </p:extLst>
          </p:nvPr>
        </p:nvGraphicFramePr>
        <p:xfrm>
          <a:off x="180755" y="2014870"/>
          <a:ext cx="5039833" cy="360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a:extLst>
              <a:ext uri="{FF2B5EF4-FFF2-40B4-BE49-F238E27FC236}">
                <a16:creationId xmlns:a16="http://schemas.microsoft.com/office/drawing/2014/main" id="{4CA8BB67-0EEC-1130-CA0D-30DB4529DDB1}"/>
              </a:ext>
            </a:extLst>
          </p:cNvPr>
          <p:cNvGraphicFramePr/>
          <p:nvPr>
            <p:extLst>
              <p:ext uri="{D42A27DB-BD31-4B8C-83A1-F6EECF244321}">
                <p14:modId xmlns:p14="http://schemas.microsoft.com/office/powerpoint/2010/main" val="70608898"/>
              </p:ext>
            </p:extLst>
          </p:nvPr>
        </p:nvGraphicFramePr>
        <p:xfrm>
          <a:off x="7347109" y="2126511"/>
          <a:ext cx="4476298" cy="34662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cxnSp>
        <p:nvCxnSpPr>
          <p:cNvPr id="13" name="Straight Connector 12">
            <a:extLst>
              <a:ext uri="{FF2B5EF4-FFF2-40B4-BE49-F238E27FC236}">
                <a16:creationId xmlns:a16="http://schemas.microsoft.com/office/drawing/2014/main" id="{6EDA12EB-28BB-F787-D4BB-83DAF845AB60}"/>
              </a:ext>
            </a:extLst>
          </p:cNvPr>
          <p:cNvCxnSpPr/>
          <p:nvPr/>
        </p:nvCxnSpPr>
        <p:spPr>
          <a:xfrm>
            <a:off x="6092855" y="2519916"/>
            <a:ext cx="0" cy="270067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8380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24344-137B-27A4-3FFC-CA1D1A54C0BB}"/>
              </a:ext>
            </a:extLst>
          </p:cNvPr>
          <p:cNvSpPr>
            <a:spLocks noGrp="1"/>
          </p:cNvSpPr>
          <p:nvPr>
            <p:ph type="title"/>
          </p:nvPr>
        </p:nvSpPr>
        <p:spPr>
          <a:xfrm>
            <a:off x="347586" y="14238"/>
            <a:ext cx="11481847" cy="1325563"/>
          </a:xfrm>
        </p:spPr>
        <p:txBody>
          <a:bodyPr>
            <a:normAutofit/>
          </a:bodyPr>
          <a:lstStyle/>
          <a:p>
            <a:pPr algn="ctr"/>
            <a:r>
              <a:rPr lang="en-GB" sz="4000" dirty="0">
                <a:latin typeface="Aptos" panose="020B0004020202020204" pitchFamily="34" charset="0"/>
              </a:rPr>
              <a:t>Use Boolean Operators </a:t>
            </a:r>
            <a:r>
              <a:rPr lang="en-GB" sz="4000" b="1" dirty="0">
                <a:latin typeface="Aptos" panose="020B0004020202020204" pitchFamily="34" charset="0"/>
              </a:rPr>
              <a:t>🧮 </a:t>
            </a:r>
            <a:endParaRPr lang="en-GB" sz="4000" dirty="0">
              <a:latin typeface="Aptos" panose="020B0004020202020204" pitchFamily="34" charset="0"/>
            </a:endParaRPr>
          </a:p>
        </p:txBody>
      </p:sp>
      <p:sp>
        <p:nvSpPr>
          <p:cNvPr id="3" name="Content Placeholder 2">
            <a:extLst>
              <a:ext uri="{FF2B5EF4-FFF2-40B4-BE49-F238E27FC236}">
                <a16:creationId xmlns:a16="http://schemas.microsoft.com/office/drawing/2014/main" id="{8BDCFCD1-EEA2-394A-598B-25E8103018C8}"/>
              </a:ext>
            </a:extLst>
          </p:cNvPr>
          <p:cNvSpPr>
            <a:spLocks noGrp="1"/>
          </p:cNvSpPr>
          <p:nvPr>
            <p:ph idx="1"/>
          </p:nvPr>
        </p:nvSpPr>
        <p:spPr>
          <a:xfrm>
            <a:off x="358219" y="1244009"/>
            <a:ext cx="11481847" cy="4444410"/>
          </a:xfrm>
        </p:spPr>
        <p:txBody>
          <a:bodyPr>
            <a:normAutofit fontScale="55000" lnSpcReduction="20000"/>
          </a:bodyPr>
          <a:lstStyle/>
          <a:p>
            <a:pPr>
              <a:lnSpc>
                <a:spcPct val="170000"/>
              </a:lnSpc>
              <a:buNone/>
            </a:pPr>
            <a:r>
              <a:rPr lang="en-GB" dirty="0">
                <a:latin typeface="Aptos" panose="020B0004020202020204" pitchFamily="34" charset="0"/>
              </a:rPr>
              <a:t>When you're searching in academic databases, typing a few words into the search box isn't always enough.</a:t>
            </a:r>
          </a:p>
          <a:p>
            <a:pPr>
              <a:lnSpc>
                <a:spcPct val="170000"/>
              </a:lnSpc>
              <a:buNone/>
            </a:pPr>
            <a:r>
              <a:rPr lang="en-GB" b="1" dirty="0">
                <a:latin typeface="Aptos" panose="020B0004020202020204" pitchFamily="34" charset="0"/>
              </a:rPr>
              <a:t>Boolean operators</a:t>
            </a:r>
            <a:r>
              <a:rPr lang="en-GB" dirty="0">
                <a:latin typeface="Aptos" panose="020B0004020202020204" pitchFamily="34" charset="0"/>
              </a:rPr>
              <a:t> (AND, OR, NOT) are special words used in database searches to connect or exclude keywords. They help you refine your results so you can find the most relevant research for your topic. that help you control your search and get better results.</a:t>
            </a:r>
          </a:p>
          <a:p>
            <a:pPr>
              <a:lnSpc>
                <a:spcPct val="170000"/>
              </a:lnSpc>
              <a:buNone/>
            </a:pPr>
            <a:r>
              <a:rPr lang="en-GB" dirty="0">
                <a:latin typeface="Aptos" panose="020B0004020202020204" pitchFamily="34" charset="0"/>
              </a:rPr>
              <a:t>They allow you to:</a:t>
            </a:r>
            <a:br>
              <a:rPr lang="en-GB" dirty="0">
                <a:latin typeface="Aptos" panose="020B0004020202020204" pitchFamily="34" charset="0"/>
              </a:rPr>
            </a:br>
            <a:endParaRPr lang="en-GB" dirty="0">
              <a:latin typeface="Aptos" panose="020B0004020202020204" pitchFamily="34" charset="0"/>
            </a:endParaRPr>
          </a:p>
          <a:p>
            <a:pPr>
              <a:lnSpc>
                <a:spcPct val="170000"/>
              </a:lnSpc>
              <a:buNone/>
            </a:pPr>
            <a:endParaRPr lang="en-GB" dirty="0">
              <a:latin typeface="Aptos" panose="020B0004020202020204" pitchFamily="34" charset="0"/>
            </a:endParaRPr>
          </a:p>
          <a:p>
            <a:pPr>
              <a:lnSpc>
                <a:spcPct val="170000"/>
              </a:lnSpc>
              <a:buNone/>
            </a:pPr>
            <a:endParaRPr lang="en-GB" dirty="0">
              <a:latin typeface="Aptos" panose="020B0004020202020204" pitchFamily="34" charset="0"/>
            </a:endParaRPr>
          </a:p>
          <a:p>
            <a:pPr marL="0" indent="0">
              <a:lnSpc>
                <a:spcPct val="170000"/>
              </a:lnSpc>
              <a:buNone/>
            </a:pPr>
            <a:endParaRPr lang="en-GB" dirty="0">
              <a:latin typeface="Aptos" panose="020B0004020202020204" pitchFamily="34" charset="0"/>
            </a:endParaRPr>
          </a:p>
          <a:p>
            <a:pPr marL="0" indent="0">
              <a:lnSpc>
                <a:spcPct val="170000"/>
              </a:lnSpc>
              <a:buNone/>
            </a:pPr>
            <a:br>
              <a:rPr lang="en-GB" dirty="0">
                <a:latin typeface="Aptos" panose="020B0004020202020204" pitchFamily="34" charset="0"/>
              </a:rPr>
            </a:br>
            <a:r>
              <a:rPr lang="en-GB" dirty="0">
                <a:latin typeface="Aptos" panose="020B0004020202020204" pitchFamily="34" charset="0"/>
              </a:rPr>
              <a:t>The next slide demonstrates how Boolean Operators can be used for your research. </a:t>
            </a:r>
          </a:p>
          <a:p>
            <a:pPr>
              <a:lnSpc>
                <a:spcPct val="170000"/>
              </a:lnSpc>
            </a:pPr>
            <a:endParaRPr lang="en-GB" dirty="0">
              <a:latin typeface="Aptos" panose="020B0004020202020204" pitchFamily="34" charset="0"/>
            </a:endParaRPr>
          </a:p>
        </p:txBody>
      </p:sp>
      <p:graphicFrame>
        <p:nvGraphicFramePr>
          <p:cNvPr id="6" name="Diagram 5">
            <a:extLst>
              <a:ext uri="{FF2B5EF4-FFF2-40B4-BE49-F238E27FC236}">
                <a16:creationId xmlns:a16="http://schemas.microsoft.com/office/drawing/2014/main" id="{44279311-E5C3-19FA-D648-B9073F2E2673}"/>
              </a:ext>
            </a:extLst>
          </p:cNvPr>
          <p:cNvGraphicFramePr/>
          <p:nvPr>
            <p:extLst>
              <p:ext uri="{D42A27DB-BD31-4B8C-83A1-F6EECF244321}">
                <p14:modId xmlns:p14="http://schemas.microsoft.com/office/powerpoint/2010/main" val="1815201637"/>
              </p:ext>
            </p:extLst>
          </p:nvPr>
        </p:nvGraphicFramePr>
        <p:xfrm>
          <a:off x="2206255" y="2302312"/>
          <a:ext cx="7779489" cy="3194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319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A46F5-6A73-44D8-7F47-E54958A311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5C9823-D522-BE1F-26F7-39379C9D889F}"/>
              </a:ext>
            </a:extLst>
          </p:cNvPr>
          <p:cNvSpPr>
            <a:spLocks noGrp="1"/>
          </p:cNvSpPr>
          <p:nvPr>
            <p:ph type="title"/>
          </p:nvPr>
        </p:nvSpPr>
        <p:spPr>
          <a:xfrm>
            <a:off x="363537" y="-131090"/>
            <a:ext cx="11481847" cy="1325563"/>
          </a:xfrm>
        </p:spPr>
        <p:txBody>
          <a:bodyPr>
            <a:normAutofit/>
          </a:bodyPr>
          <a:lstStyle/>
          <a:p>
            <a:pPr algn="ctr"/>
            <a:r>
              <a:rPr lang="en-GB" sz="3200" dirty="0">
                <a:latin typeface="Aptos" panose="020B0004020202020204" pitchFamily="34" charset="0"/>
              </a:rPr>
              <a:t>⚙️ </a:t>
            </a:r>
            <a:r>
              <a:rPr lang="en-GB" sz="3600" dirty="0">
                <a:latin typeface="Aptos" panose="020B0004020202020204" pitchFamily="34" charset="0"/>
              </a:rPr>
              <a:t>How to use Boolean operators:</a:t>
            </a:r>
            <a:endParaRPr lang="en-GB" sz="3200" dirty="0">
              <a:latin typeface="Aptos" panose="020B0004020202020204" pitchFamily="34" charset="0"/>
            </a:endParaRPr>
          </a:p>
        </p:txBody>
      </p:sp>
      <p:graphicFrame>
        <p:nvGraphicFramePr>
          <p:cNvPr id="6" name="Diagram 5">
            <a:extLst>
              <a:ext uri="{FF2B5EF4-FFF2-40B4-BE49-F238E27FC236}">
                <a16:creationId xmlns:a16="http://schemas.microsoft.com/office/drawing/2014/main" id="{B60E708B-4EE0-D6D6-A6B2-2566E9C708AF}"/>
              </a:ext>
            </a:extLst>
          </p:cNvPr>
          <p:cNvGraphicFramePr/>
          <p:nvPr>
            <p:extLst>
              <p:ext uri="{D42A27DB-BD31-4B8C-83A1-F6EECF244321}">
                <p14:modId xmlns:p14="http://schemas.microsoft.com/office/powerpoint/2010/main" val="2165394024"/>
              </p:ext>
            </p:extLst>
          </p:nvPr>
        </p:nvGraphicFramePr>
        <p:xfrm>
          <a:off x="180755" y="1424863"/>
          <a:ext cx="11578855" cy="3370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B29A75C9-BAFF-70F0-D52A-EE065F4E98E9}"/>
              </a:ext>
            </a:extLst>
          </p:cNvPr>
          <p:cNvSpPr txBox="1"/>
          <p:nvPr/>
        </p:nvSpPr>
        <p:spPr>
          <a:xfrm>
            <a:off x="1911260" y="840658"/>
            <a:ext cx="8696847" cy="707630"/>
          </a:xfrm>
          <a:prstGeom prst="rect">
            <a:avLst/>
          </a:prstGeom>
          <a:noFill/>
        </p:spPr>
        <p:txBody>
          <a:bodyPr wrap="square" rtlCol="0">
            <a:spAutoFit/>
          </a:bodyPr>
          <a:lstStyle/>
          <a:p>
            <a:pPr algn="ctr">
              <a:lnSpc>
                <a:spcPct val="150000"/>
              </a:lnSpc>
              <a:buNone/>
            </a:pPr>
            <a:r>
              <a:rPr lang="en-GB" sz="1400" b="1" dirty="0">
                <a:latin typeface="Aptos" panose="020B0004020202020204" pitchFamily="34" charset="0"/>
              </a:rPr>
              <a:t>Example Research Question: “How does anxiety affect academic achievement in teenagers in the UK?”</a:t>
            </a:r>
            <a:br>
              <a:rPr lang="en-GB" sz="1400" b="1" dirty="0">
                <a:latin typeface="Aptos" panose="020B0004020202020204" pitchFamily="34" charset="0"/>
              </a:rPr>
            </a:br>
            <a:endParaRPr lang="en-GB" sz="1400" dirty="0">
              <a:latin typeface="Aptos" panose="020B0004020202020204" pitchFamily="34" charset="0"/>
            </a:endParaRPr>
          </a:p>
        </p:txBody>
      </p:sp>
      <p:sp>
        <p:nvSpPr>
          <p:cNvPr id="8" name="TextBox 7">
            <a:extLst>
              <a:ext uri="{FF2B5EF4-FFF2-40B4-BE49-F238E27FC236}">
                <a16:creationId xmlns:a16="http://schemas.microsoft.com/office/drawing/2014/main" id="{99271492-BD69-2C83-BE7C-4D140605E293}"/>
              </a:ext>
            </a:extLst>
          </p:cNvPr>
          <p:cNvSpPr txBox="1"/>
          <p:nvPr/>
        </p:nvSpPr>
        <p:spPr>
          <a:xfrm>
            <a:off x="703780" y="5122086"/>
            <a:ext cx="11055830" cy="369332"/>
          </a:xfrm>
          <a:prstGeom prst="rect">
            <a:avLst/>
          </a:prstGeom>
          <a:noFill/>
        </p:spPr>
        <p:txBody>
          <a:bodyPr wrap="square" rtlCol="0">
            <a:spAutoFit/>
          </a:bodyPr>
          <a:lstStyle/>
          <a:p>
            <a:r>
              <a:rPr lang="en-GB" b="1" i="0" dirty="0">
                <a:solidFill>
                  <a:srgbClr val="0F0F0F"/>
                </a:solidFill>
                <a:effectLst/>
                <a:latin typeface="Aptos" panose="020B0004020202020204" pitchFamily="34" charset="0"/>
              </a:rPr>
              <a:t>Searching Effectively Boolean Operators </a:t>
            </a:r>
            <a:r>
              <a:rPr lang="en-GB" dirty="0">
                <a:latin typeface="Aptos" panose="020B0004020202020204" pitchFamily="34" charset="0"/>
                <a:hlinkClick r:id="rId7"/>
              </a:rPr>
              <a:t>- https://youtu.be/eV2s0Yc8RCc?si=YOma1AMq00uM0aXA</a:t>
            </a:r>
            <a:r>
              <a:rPr lang="en-GB" dirty="0">
                <a:latin typeface="Aptos" panose="020B0004020202020204" pitchFamily="34" charset="0"/>
              </a:rPr>
              <a:t> </a:t>
            </a:r>
          </a:p>
        </p:txBody>
      </p:sp>
    </p:spTree>
    <p:extLst>
      <p:ext uri="{BB962C8B-B14F-4D97-AF65-F5344CB8AC3E}">
        <p14:creationId xmlns:p14="http://schemas.microsoft.com/office/powerpoint/2010/main" val="856690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02BFE-D2D3-2940-124E-5EC4B96A0804}"/>
              </a:ext>
            </a:extLst>
          </p:cNvPr>
          <p:cNvSpPr>
            <a:spLocks noGrp="1"/>
          </p:cNvSpPr>
          <p:nvPr>
            <p:ph type="title"/>
          </p:nvPr>
        </p:nvSpPr>
        <p:spPr>
          <a:xfrm>
            <a:off x="355076" y="-92075"/>
            <a:ext cx="11481847" cy="1325563"/>
          </a:xfrm>
        </p:spPr>
        <p:txBody>
          <a:bodyPr>
            <a:normAutofit/>
          </a:bodyPr>
          <a:lstStyle/>
          <a:p>
            <a:pPr algn="ctr"/>
            <a:r>
              <a:rPr lang="en-GB" sz="3600" dirty="0">
                <a:latin typeface="Aptos" panose="020B0004020202020204" pitchFamily="34" charset="0"/>
              </a:rPr>
              <a:t>Filter Information 🧹</a:t>
            </a:r>
          </a:p>
        </p:txBody>
      </p:sp>
      <p:sp>
        <p:nvSpPr>
          <p:cNvPr id="3" name="Content Placeholder 2">
            <a:extLst>
              <a:ext uri="{FF2B5EF4-FFF2-40B4-BE49-F238E27FC236}">
                <a16:creationId xmlns:a16="http://schemas.microsoft.com/office/drawing/2014/main" id="{675DADD5-4B6D-E5D1-A19E-F7FCA61E783E}"/>
              </a:ext>
            </a:extLst>
          </p:cNvPr>
          <p:cNvSpPr>
            <a:spLocks noGrp="1"/>
          </p:cNvSpPr>
          <p:nvPr>
            <p:ph idx="1"/>
          </p:nvPr>
        </p:nvSpPr>
        <p:spPr>
          <a:xfrm>
            <a:off x="358219" y="903878"/>
            <a:ext cx="11481847" cy="3575934"/>
          </a:xfrm>
        </p:spPr>
        <p:txBody>
          <a:bodyPr>
            <a:normAutofit/>
          </a:bodyPr>
          <a:lstStyle/>
          <a:p>
            <a:pPr marL="0" indent="0" algn="ctr">
              <a:lnSpc>
                <a:spcPct val="150000"/>
              </a:lnSpc>
              <a:buNone/>
            </a:pPr>
            <a:r>
              <a:rPr lang="en-GB" sz="1600" dirty="0">
                <a:latin typeface="Aptos" panose="020B0004020202020204" pitchFamily="34" charset="0"/>
              </a:rPr>
              <a:t>Even with the right keywords and Boolean operators, your search may still return hundreds or even thousands of results. Filters help you narrow those results down to only the most relevant, recent, and reliable sources, saving you time and making your research more focused.</a:t>
            </a:r>
            <a:br>
              <a:rPr lang="en-GB" sz="1600" dirty="0">
                <a:latin typeface="Aptos" panose="020B0004020202020204" pitchFamily="34" charset="0"/>
              </a:rPr>
            </a:br>
            <a:r>
              <a:rPr lang="en-GB" sz="1400" dirty="0">
                <a:latin typeface="Aptos" panose="020B0004020202020204" pitchFamily="34" charset="0"/>
              </a:rPr>
              <a:t>🎯 </a:t>
            </a:r>
            <a:r>
              <a:rPr lang="en-GB" sz="1400" b="1" dirty="0">
                <a:latin typeface="Aptos" panose="020B0004020202020204" pitchFamily="34" charset="0"/>
              </a:rPr>
              <a:t>Common Filters You Should Use:</a:t>
            </a:r>
            <a:endParaRPr lang="en-GB" sz="2000" dirty="0">
              <a:latin typeface="Aptos" panose="020B0004020202020204" pitchFamily="34" charset="0"/>
            </a:endParaRPr>
          </a:p>
        </p:txBody>
      </p:sp>
      <p:graphicFrame>
        <p:nvGraphicFramePr>
          <p:cNvPr id="4" name="Table 3">
            <a:extLst>
              <a:ext uri="{FF2B5EF4-FFF2-40B4-BE49-F238E27FC236}">
                <a16:creationId xmlns:a16="http://schemas.microsoft.com/office/drawing/2014/main" id="{967E453A-6E33-66C2-D8F7-4A7201463A81}"/>
              </a:ext>
            </a:extLst>
          </p:cNvPr>
          <p:cNvGraphicFramePr>
            <a:graphicFrameLocks noGrp="1"/>
          </p:cNvGraphicFramePr>
          <p:nvPr>
            <p:extLst>
              <p:ext uri="{D42A27DB-BD31-4B8C-83A1-F6EECF244321}">
                <p14:modId xmlns:p14="http://schemas.microsoft.com/office/powerpoint/2010/main" val="2420341462"/>
              </p:ext>
            </p:extLst>
          </p:nvPr>
        </p:nvGraphicFramePr>
        <p:xfrm>
          <a:off x="1140410" y="2508615"/>
          <a:ext cx="10300222" cy="3074747"/>
        </p:xfrm>
        <a:graphic>
          <a:graphicData uri="http://schemas.openxmlformats.org/drawingml/2006/table">
            <a:tbl>
              <a:tblPr>
                <a:tableStyleId>{616DA210-FB5B-4158-B5E0-FEB733F419BA}</a:tableStyleId>
              </a:tblPr>
              <a:tblGrid>
                <a:gridCol w="3115841">
                  <a:extLst>
                    <a:ext uri="{9D8B030D-6E8A-4147-A177-3AD203B41FA5}">
                      <a16:colId xmlns:a16="http://schemas.microsoft.com/office/drawing/2014/main" val="2690890486"/>
                    </a:ext>
                  </a:extLst>
                </a:gridCol>
                <a:gridCol w="7184381">
                  <a:extLst>
                    <a:ext uri="{9D8B030D-6E8A-4147-A177-3AD203B41FA5}">
                      <a16:colId xmlns:a16="http://schemas.microsoft.com/office/drawing/2014/main" val="3772591894"/>
                    </a:ext>
                  </a:extLst>
                </a:gridCol>
              </a:tblGrid>
              <a:tr h="378113">
                <a:tc>
                  <a:txBody>
                    <a:bodyPr/>
                    <a:lstStyle/>
                    <a:p>
                      <a:pPr algn="ctr"/>
                      <a:r>
                        <a:rPr lang="en-GB" sz="1200" b="1" dirty="0">
                          <a:solidFill>
                            <a:schemeClr val="bg1"/>
                          </a:solidFill>
                          <a:latin typeface="Aptos" panose="020B0004020202020204" pitchFamily="34" charset="0"/>
                        </a:rPr>
                        <a:t>Filter Type</a:t>
                      </a:r>
                      <a:endParaRPr lang="en-GB" sz="1200" dirty="0">
                        <a:solidFill>
                          <a:schemeClr val="bg1"/>
                        </a:solidFill>
                        <a:latin typeface="Aptos" panose="020B0004020202020204" pitchFamily="34" charset="0"/>
                      </a:endParaRPr>
                    </a:p>
                  </a:txBody>
                  <a:tcPr marL="77753" marR="77753" marT="38876" marB="38876" anchor="ctr">
                    <a:solidFill>
                      <a:srgbClr val="003D60"/>
                    </a:solidFill>
                  </a:tcPr>
                </a:tc>
                <a:tc>
                  <a:txBody>
                    <a:bodyPr/>
                    <a:lstStyle/>
                    <a:p>
                      <a:pPr algn="ctr"/>
                      <a:r>
                        <a:rPr lang="en-GB" sz="1200" b="1" dirty="0">
                          <a:solidFill>
                            <a:schemeClr val="bg1"/>
                          </a:solidFill>
                          <a:latin typeface="Aptos" panose="020B0004020202020204" pitchFamily="34" charset="0"/>
                        </a:rPr>
                        <a:t>Why It’s Useful</a:t>
                      </a:r>
                      <a:endParaRPr lang="en-GB" sz="1200" dirty="0">
                        <a:solidFill>
                          <a:schemeClr val="bg1"/>
                        </a:solidFill>
                        <a:latin typeface="Aptos" panose="020B0004020202020204" pitchFamily="34" charset="0"/>
                      </a:endParaRPr>
                    </a:p>
                  </a:txBody>
                  <a:tcPr marL="77753" marR="77753" marT="38876" marB="38876" anchor="ctr">
                    <a:solidFill>
                      <a:srgbClr val="003D60"/>
                    </a:solidFill>
                  </a:tcPr>
                </a:tc>
                <a:extLst>
                  <a:ext uri="{0D108BD9-81ED-4DB2-BD59-A6C34878D82A}">
                    <a16:rowId xmlns:a16="http://schemas.microsoft.com/office/drawing/2014/main" val="1862431886"/>
                  </a:ext>
                </a:extLst>
              </a:tr>
              <a:tr h="449439">
                <a:tc>
                  <a:txBody>
                    <a:bodyPr/>
                    <a:lstStyle/>
                    <a:p>
                      <a:r>
                        <a:rPr lang="en-GB" sz="1200" b="1">
                          <a:latin typeface="Aptos" panose="020B0004020202020204" pitchFamily="34" charset="0"/>
                        </a:rPr>
                        <a:t>Date Range</a:t>
                      </a:r>
                      <a:endParaRPr lang="en-GB" sz="1200">
                        <a:latin typeface="Aptos" panose="020B0004020202020204" pitchFamily="34" charset="0"/>
                      </a:endParaRPr>
                    </a:p>
                  </a:txBody>
                  <a:tcPr marL="77753" marR="77753" marT="38876" marB="38876" anchor="ctr"/>
                </a:tc>
                <a:tc>
                  <a:txBody>
                    <a:bodyPr/>
                    <a:lstStyle/>
                    <a:p>
                      <a:r>
                        <a:rPr lang="en-GB" sz="1200">
                          <a:latin typeface="Aptos" panose="020B0004020202020204" pitchFamily="34" charset="0"/>
                        </a:rPr>
                        <a:t>Limits results to the most recent and relevant studies. Recommended: last 10 years (e.g., 2014–2024).</a:t>
                      </a:r>
                    </a:p>
                  </a:txBody>
                  <a:tcPr marL="77753" marR="77753" marT="38876" marB="38876" anchor="ctr"/>
                </a:tc>
                <a:extLst>
                  <a:ext uri="{0D108BD9-81ED-4DB2-BD59-A6C34878D82A}">
                    <a16:rowId xmlns:a16="http://schemas.microsoft.com/office/drawing/2014/main" val="258076194"/>
                  </a:ext>
                </a:extLst>
              </a:tr>
              <a:tr h="449439">
                <a:tc>
                  <a:txBody>
                    <a:bodyPr/>
                    <a:lstStyle/>
                    <a:p>
                      <a:r>
                        <a:rPr lang="en-GB" sz="1200" b="1" dirty="0">
                          <a:latin typeface="Aptos" panose="020B0004020202020204" pitchFamily="34" charset="0"/>
                        </a:rPr>
                        <a:t>Full Text Online</a:t>
                      </a:r>
                      <a:endParaRPr lang="en-GB" sz="1200" dirty="0">
                        <a:latin typeface="Aptos" panose="020B0004020202020204" pitchFamily="34" charset="0"/>
                      </a:endParaRPr>
                    </a:p>
                  </a:txBody>
                  <a:tcPr marL="77753" marR="77753" marT="38876" marB="38876" anchor="ctr"/>
                </a:tc>
                <a:tc>
                  <a:txBody>
                    <a:bodyPr/>
                    <a:lstStyle/>
                    <a:p>
                      <a:r>
                        <a:rPr lang="en-GB" sz="1200" dirty="0">
                          <a:latin typeface="Aptos" panose="020B0004020202020204" pitchFamily="34" charset="0"/>
                        </a:rPr>
                        <a:t>Shows only articles and books you can read immediately, no paywalls or login barriers.</a:t>
                      </a:r>
                    </a:p>
                  </a:txBody>
                  <a:tcPr marL="77753" marR="77753" marT="38876" marB="38876" anchor="ctr"/>
                </a:tc>
                <a:extLst>
                  <a:ext uri="{0D108BD9-81ED-4DB2-BD59-A6C34878D82A}">
                    <a16:rowId xmlns:a16="http://schemas.microsoft.com/office/drawing/2014/main" val="640194214"/>
                  </a:ext>
                </a:extLst>
              </a:tr>
              <a:tr h="449439">
                <a:tc>
                  <a:txBody>
                    <a:bodyPr/>
                    <a:lstStyle/>
                    <a:p>
                      <a:r>
                        <a:rPr lang="en-GB" sz="1200" b="1">
                          <a:latin typeface="Aptos" panose="020B0004020202020204" pitchFamily="34" charset="0"/>
                        </a:rPr>
                        <a:t>Peer-Reviewed</a:t>
                      </a:r>
                      <a:endParaRPr lang="en-GB" sz="1200">
                        <a:latin typeface="Aptos" panose="020B0004020202020204" pitchFamily="34" charset="0"/>
                      </a:endParaRPr>
                    </a:p>
                  </a:txBody>
                  <a:tcPr marL="77753" marR="77753" marT="38876" marB="38876" anchor="ctr"/>
                </a:tc>
                <a:tc>
                  <a:txBody>
                    <a:bodyPr/>
                    <a:lstStyle/>
                    <a:p>
                      <a:r>
                        <a:rPr lang="en-GB" sz="1200">
                          <a:latin typeface="Aptos" panose="020B0004020202020204" pitchFamily="34" charset="0"/>
                        </a:rPr>
                        <a:t>Filters out non-academic content and ensures your sources are written and reviewed by experts.</a:t>
                      </a:r>
                    </a:p>
                  </a:txBody>
                  <a:tcPr marL="77753" marR="77753" marT="38876" marB="38876" anchor="ctr"/>
                </a:tc>
                <a:extLst>
                  <a:ext uri="{0D108BD9-81ED-4DB2-BD59-A6C34878D82A}">
                    <a16:rowId xmlns:a16="http://schemas.microsoft.com/office/drawing/2014/main" val="3336681162"/>
                  </a:ext>
                </a:extLst>
              </a:tr>
              <a:tr h="449439">
                <a:tc>
                  <a:txBody>
                    <a:bodyPr/>
                    <a:lstStyle/>
                    <a:p>
                      <a:r>
                        <a:rPr lang="en-GB" sz="1200" b="1">
                          <a:latin typeface="Aptos" panose="020B0004020202020204" pitchFamily="34" charset="0"/>
                        </a:rPr>
                        <a:t>Subject or Discipline</a:t>
                      </a:r>
                      <a:endParaRPr lang="en-GB" sz="1200">
                        <a:latin typeface="Aptos" panose="020B0004020202020204" pitchFamily="34" charset="0"/>
                      </a:endParaRPr>
                    </a:p>
                  </a:txBody>
                  <a:tcPr marL="77753" marR="77753" marT="38876" marB="38876" anchor="ctr"/>
                </a:tc>
                <a:tc>
                  <a:txBody>
                    <a:bodyPr/>
                    <a:lstStyle/>
                    <a:p>
                      <a:r>
                        <a:rPr lang="en-GB" sz="1200" dirty="0">
                          <a:latin typeface="Aptos" panose="020B0004020202020204" pitchFamily="34" charset="0"/>
                        </a:rPr>
                        <a:t>Helps you focus your search on topics like health, education, or social care.</a:t>
                      </a:r>
                    </a:p>
                  </a:txBody>
                  <a:tcPr marL="77753" marR="77753" marT="38876" marB="38876" anchor="ctr"/>
                </a:tc>
                <a:extLst>
                  <a:ext uri="{0D108BD9-81ED-4DB2-BD59-A6C34878D82A}">
                    <a16:rowId xmlns:a16="http://schemas.microsoft.com/office/drawing/2014/main" val="719522530"/>
                  </a:ext>
                </a:extLst>
              </a:tr>
              <a:tr h="449439">
                <a:tc>
                  <a:txBody>
                    <a:bodyPr/>
                    <a:lstStyle/>
                    <a:p>
                      <a:r>
                        <a:rPr lang="en-GB" sz="1200" b="1">
                          <a:latin typeface="Aptos" panose="020B0004020202020204" pitchFamily="34" charset="0"/>
                        </a:rPr>
                        <a:t>Language</a:t>
                      </a:r>
                      <a:endParaRPr lang="en-GB" sz="1200">
                        <a:latin typeface="Aptos" panose="020B0004020202020204" pitchFamily="34" charset="0"/>
                      </a:endParaRPr>
                    </a:p>
                  </a:txBody>
                  <a:tcPr marL="77753" marR="77753" marT="38876" marB="38876" anchor="ctr"/>
                </a:tc>
                <a:tc>
                  <a:txBody>
                    <a:bodyPr/>
                    <a:lstStyle/>
                    <a:p>
                      <a:r>
                        <a:rPr lang="en-GB" sz="1200">
                          <a:latin typeface="Aptos" panose="020B0004020202020204" pitchFamily="34" charset="0"/>
                        </a:rPr>
                        <a:t>If you only read English, this filter helps you avoid sources in other languages.</a:t>
                      </a:r>
                    </a:p>
                  </a:txBody>
                  <a:tcPr marL="77753" marR="77753" marT="38876" marB="38876" anchor="ctr"/>
                </a:tc>
                <a:extLst>
                  <a:ext uri="{0D108BD9-81ED-4DB2-BD59-A6C34878D82A}">
                    <a16:rowId xmlns:a16="http://schemas.microsoft.com/office/drawing/2014/main" val="4101544398"/>
                  </a:ext>
                </a:extLst>
              </a:tr>
              <a:tr h="449439">
                <a:tc>
                  <a:txBody>
                    <a:bodyPr/>
                    <a:lstStyle/>
                    <a:p>
                      <a:r>
                        <a:rPr lang="en-GB" sz="1200" b="1">
                          <a:latin typeface="Aptos" panose="020B0004020202020204" pitchFamily="34" charset="0"/>
                        </a:rPr>
                        <a:t>Geographic Location</a:t>
                      </a:r>
                      <a:endParaRPr lang="en-GB" sz="1200">
                        <a:latin typeface="Aptos" panose="020B0004020202020204" pitchFamily="34" charset="0"/>
                      </a:endParaRPr>
                    </a:p>
                  </a:txBody>
                  <a:tcPr marL="77753" marR="77753" marT="38876" marB="38876" anchor="ctr"/>
                </a:tc>
                <a:tc>
                  <a:txBody>
                    <a:bodyPr/>
                    <a:lstStyle/>
                    <a:p>
                      <a:r>
                        <a:rPr lang="en-GB" sz="1200" dirty="0">
                          <a:latin typeface="Aptos" panose="020B0004020202020204" pitchFamily="34" charset="0"/>
                        </a:rPr>
                        <a:t>Helps find studies based in the UK or a specific region relevant to your topic.</a:t>
                      </a:r>
                    </a:p>
                  </a:txBody>
                  <a:tcPr marL="77753" marR="77753" marT="38876" marB="38876" anchor="ctr"/>
                </a:tc>
                <a:extLst>
                  <a:ext uri="{0D108BD9-81ED-4DB2-BD59-A6C34878D82A}">
                    <a16:rowId xmlns:a16="http://schemas.microsoft.com/office/drawing/2014/main" val="475343238"/>
                  </a:ext>
                </a:extLst>
              </a:tr>
            </a:tbl>
          </a:graphicData>
        </a:graphic>
      </p:graphicFrame>
    </p:spTree>
    <p:extLst>
      <p:ext uri="{BB962C8B-B14F-4D97-AF65-F5344CB8AC3E}">
        <p14:creationId xmlns:p14="http://schemas.microsoft.com/office/powerpoint/2010/main" val="4102300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A581A-05D7-426D-8EAE-70CE52C5FD62}"/>
              </a:ext>
            </a:extLst>
          </p:cNvPr>
          <p:cNvSpPr>
            <a:spLocks noGrp="1"/>
          </p:cNvSpPr>
          <p:nvPr>
            <p:ph type="title"/>
          </p:nvPr>
        </p:nvSpPr>
        <p:spPr>
          <a:xfrm>
            <a:off x="0" y="45297"/>
            <a:ext cx="11481847" cy="1325563"/>
          </a:xfrm>
        </p:spPr>
        <p:txBody>
          <a:bodyPr>
            <a:normAutofit/>
          </a:bodyPr>
          <a:lstStyle/>
          <a:p>
            <a:pPr algn="ctr"/>
            <a:r>
              <a:rPr lang="en-GB" sz="3600" dirty="0">
                <a:latin typeface="Aptos" panose="020B0004020202020204" pitchFamily="34" charset="0"/>
              </a:rPr>
              <a:t>🧹 Filter Information Part 2</a:t>
            </a:r>
            <a:endParaRPr lang="en-GB" sz="3600" dirty="0"/>
          </a:p>
        </p:txBody>
      </p:sp>
      <p:sp>
        <p:nvSpPr>
          <p:cNvPr id="3" name="Content Placeholder 2">
            <a:extLst>
              <a:ext uri="{FF2B5EF4-FFF2-40B4-BE49-F238E27FC236}">
                <a16:creationId xmlns:a16="http://schemas.microsoft.com/office/drawing/2014/main" id="{DEB88297-CDF3-431A-A67B-FE24209298EC}"/>
              </a:ext>
            </a:extLst>
          </p:cNvPr>
          <p:cNvSpPr>
            <a:spLocks noGrp="1"/>
          </p:cNvSpPr>
          <p:nvPr>
            <p:ph idx="1"/>
          </p:nvPr>
        </p:nvSpPr>
        <p:spPr>
          <a:xfrm>
            <a:off x="3512912" y="1393768"/>
            <a:ext cx="6048447" cy="3575934"/>
          </a:xfrm>
        </p:spPr>
        <p:txBody>
          <a:bodyPr>
            <a:normAutofit/>
          </a:bodyPr>
          <a:lstStyle/>
          <a:p>
            <a:pPr marL="0" indent="0" algn="just">
              <a:lnSpc>
                <a:spcPct val="150000"/>
              </a:lnSpc>
              <a:buNone/>
            </a:pPr>
            <a:r>
              <a:rPr lang="en-GB" sz="1300" b="1" dirty="0">
                <a:latin typeface="Aptos" panose="020B0004020202020204" pitchFamily="34" charset="0"/>
              </a:rPr>
              <a:t>💡 Top Tips:</a:t>
            </a:r>
          </a:p>
          <a:p>
            <a:pPr marL="0" indent="0" algn="just">
              <a:lnSpc>
                <a:spcPct val="150000"/>
              </a:lnSpc>
              <a:buNone/>
            </a:pPr>
            <a:r>
              <a:rPr lang="en-GB" sz="1300" dirty="0">
                <a:latin typeface="Aptos" panose="020B0004020202020204" pitchFamily="34" charset="0"/>
              </a:rPr>
              <a:t>Always apply your filters after running your first search, don’t be afraid to tweak them as you go. If your search returns too few results, try removing one filter at a time. Keep notes on the filters you used, you’ll need to write about them in </a:t>
            </a:r>
            <a:r>
              <a:rPr lang="en-GB" sz="1300" b="1" dirty="0">
                <a:latin typeface="Aptos" panose="020B0004020202020204" pitchFamily="34" charset="0"/>
              </a:rPr>
              <a:t>Chapter 3</a:t>
            </a:r>
            <a:r>
              <a:rPr lang="en-GB" sz="1300" dirty="0">
                <a:latin typeface="Aptos" panose="020B0004020202020204" pitchFamily="34" charset="0"/>
              </a:rPr>
              <a:t> and your </a:t>
            </a:r>
            <a:r>
              <a:rPr lang="en-GB" sz="1300" b="1" dirty="0">
                <a:latin typeface="Aptos" panose="020B0004020202020204" pitchFamily="34" charset="0"/>
              </a:rPr>
              <a:t>poster</a:t>
            </a:r>
            <a:r>
              <a:rPr lang="en-GB" sz="1300" dirty="0">
                <a:latin typeface="Aptos" panose="020B0004020202020204" pitchFamily="34" charset="0"/>
              </a:rPr>
              <a:t>.</a:t>
            </a:r>
          </a:p>
          <a:p>
            <a:pPr algn="just">
              <a:lnSpc>
                <a:spcPct val="150000"/>
              </a:lnSpc>
            </a:pPr>
            <a:endParaRPr lang="en-GB" sz="1300" dirty="0">
              <a:latin typeface="Aptos" panose="020B0004020202020204" pitchFamily="34" charset="0"/>
            </a:endParaRPr>
          </a:p>
        </p:txBody>
      </p:sp>
      <p:grpSp>
        <p:nvGrpSpPr>
          <p:cNvPr id="15" name="Group 14">
            <a:extLst>
              <a:ext uri="{FF2B5EF4-FFF2-40B4-BE49-F238E27FC236}">
                <a16:creationId xmlns:a16="http://schemas.microsoft.com/office/drawing/2014/main" id="{65C1218A-A2FF-4BDB-8327-974053B691E1}"/>
              </a:ext>
            </a:extLst>
          </p:cNvPr>
          <p:cNvGrpSpPr/>
          <p:nvPr/>
        </p:nvGrpSpPr>
        <p:grpSpPr>
          <a:xfrm>
            <a:off x="457268" y="1656644"/>
            <a:ext cx="5631290" cy="3781425"/>
            <a:chOff x="1080406" y="1999727"/>
            <a:chExt cx="5631290" cy="3781425"/>
          </a:xfrm>
        </p:grpSpPr>
        <p:pic>
          <p:nvPicPr>
            <p:cNvPr id="5" name="Picture 4">
              <a:extLst>
                <a:ext uri="{FF2B5EF4-FFF2-40B4-BE49-F238E27FC236}">
                  <a16:creationId xmlns:a16="http://schemas.microsoft.com/office/drawing/2014/main" id="{4FE24275-83DA-4335-A587-23EB12C83ACC}"/>
                </a:ext>
              </a:extLst>
            </p:cNvPr>
            <p:cNvPicPr>
              <a:picLocks noChangeAspect="1"/>
            </p:cNvPicPr>
            <p:nvPr/>
          </p:nvPicPr>
          <p:blipFill>
            <a:blip r:embed="rId3"/>
            <a:stretch>
              <a:fillRect/>
            </a:stretch>
          </p:blipFill>
          <p:spPr>
            <a:xfrm>
              <a:off x="1080406" y="1999727"/>
              <a:ext cx="2219325" cy="3781425"/>
            </a:xfrm>
            <a:prstGeom prst="rect">
              <a:avLst/>
            </a:prstGeom>
          </p:spPr>
        </p:pic>
        <p:sp>
          <p:nvSpPr>
            <p:cNvPr id="12" name="TextBox 11">
              <a:extLst>
                <a:ext uri="{FF2B5EF4-FFF2-40B4-BE49-F238E27FC236}">
                  <a16:creationId xmlns:a16="http://schemas.microsoft.com/office/drawing/2014/main" id="{F140BE16-9CF0-47FB-BDCE-3CC8240A260E}"/>
                </a:ext>
              </a:extLst>
            </p:cNvPr>
            <p:cNvSpPr txBox="1"/>
            <p:nvPr/>
          </p:nvSpPr>
          <p:spPr>
            <a:xfrm>
              <a:off x="3744006" y="4354195"/>
              <a:ext cx="2967690" cy="1200329"/>
            </a:xfrm>
            <a:prstGeom prst="rect">
              <a:avLst/>
            </a:prstGeom>
            <a:noFill/>
          </p:spPr>
          <p:txBody>
            <a:bodyPr wrap="square" rtlCol="0">
              <a:spAutoFit/>
            </a:bodyPr>
            <a:lstStyle/>
            <a:p>
              <a:r>
                <a:rPr lang="en-GB" dirty="0">
                  <a:latin typeface="Aptos" panose="020B0004020202020204" pitchFamily="34" charset="0"/>
                  <a:cs typeface="Arial" panose="020B0604020202020204" pitchFamily="34" charset="0"/>
                </a:rPr>
                <a:t>On the UWTSD Library search results, you will see a ‘Tweak my results’ tool bar on the left-hand side.  </a:t>
              </a:r>
            </a:p>
          </p:txBody>
        </p:sp>
        <p:cxnSp>
          <p:nvCxnSpPr>
            <p:cNvPr id="14" name="Straight Arrow Connector 13">
              <a:extLst>
                <a:ext uri="{FF2B5EF4-FFF2-40B4-BE49-F238E27FC236}">
                  <a16:creationId xmlns:a16="http://schemas.microsoft.com/office/drawing/2014/main" id="{2247E697-4F80-4344-8DC1-03E3FC674680}"/>
                </a:ext>
              </a:extLst>
            </p:cNvPr>
            <p:cNvCxnSpPr/>
            <p:nvPr/>
          </p:nvCxnSpPr>
          <p:spPr>
            <a:xfrm flipH="1" flipV="1">
              <a:off x="3017520" y="2414016"/>
              <a:ext cx="1152144" cy="195681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grpSp>
      <p:grpSp>
        <p:nvGrpSpPr>
          <p:cNvPr id="17" name="Group 16">
            <a:extLst>
              <a:ext uri="{FF2B5EF4-FFF2-40B4-BE49-F238E27FC236}">
                <a16:creationId xmlns:a16="http://schemas.microsoft.com/office/drawing/2014/main" id="{0DBEFF8A-D1F8-4FF0-94DC-70D8E01F15E1}"/>
              </a:ext>
            </a:extLst>
          </p:cNvPr>
          <p:cNvGrpSpPr/>
          <p:nvPr/>
        </p:nvGrpSpPr>
        <p:grpSpPr>
          <a:xfrm>
            <a:off x="398064" y="1686583"/>
            <a:ext cx="5890589" cy="3981450"/>
            <a:chOff x="748801" y="1942315"/>
            <a:chExt cx="5890589" cy="3981450"/>
          </a:xfrm>
        </p:grpSpPr>
        <p:pic>
          <p:nvPicPr>
            <p:cNvPr id="11" name="Picture 10">
              <a:extLst>
                <a:ext uri="{FF2B5EF4-FFF2-40B4-BE49-F238E27FC236}">
                  <a16:creationId xmlns:a16="http://schemas.microsoft.com/office/drawing/2014/main" id="{E25736C8-5DF9-4DC8-86B3-1C6E59AF71EF}"/>
                </a:ext>
              </a:extLst>
            </p:cNvPr>
            <p:cNvPicPr>
              <a:picLocks noChangeAspect="1"/>
            </p:cNvPicPr>
            <p:nvPr/>
          </p:nvPicPr>
          <p:blipFill>
            <a:blip r:embed="rId4"/>
            <a:stretch>
              <a:fillRect/>
            </a:stretch>
          </p:blipFill>
          <p:spPr>
            <a:xfrm>
              <a:off x="748801" y="1942315"/>
              <a:ext cx="2600325" cy="3981450"/>
            </a:xfrm>
            <a:prstGeom prst="rect">
              <a:avLst/>
            </a:prstGeom>
          </p:spPr>
        </p:pic>
        <p:sp>
          <p:nvSpPr>
            <p:cNvPr id="16" name="TextBox 15">
              <a:extLst>
                <a:ext uri="{FF2B5EF4-FFF2-40B4-BE49-F238E27FC236}">
                  <a16:creationId xmlns:a16="http://schemas.microsoft.com/office/drawing/2014/main" id="{E45B188F-5582-420F-8E5A-F3BCA9AD4ECD}"/>
                </a:ext>
              </a:extLst>
            </p:cNvPr>
            <p:cNvSpPr txBox="1"/>
            <p:nvPr/>
          </p:nvSpPr>
          <p:spPr>
            <a:xfrm>
              <a:off x="3488820" y="4182924"/>
              <a:ext cx="3150570" cy="1477328"/>
            </a:xfrm>
            <a:prstGeom prst="rect">
              <a:avLst/>
            </a:prstGeom>
            <a:ln>
              <a:solidFill>
                <a:srgbClr val="003D6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latin typeface="Aptos" panose="020B0004020202020204" pitchFamily="34" charset="0"/>
                </a:rPr>
                <a:t>On here, select ‘Full Text Online’ if looking for all types of texts. Or select ‘Peer reviewed journals’ if you are only looking for articles. </a:t>
              </a:r>
            </a:p>
          </p:txBody>
        </p:sp>
      </p:grpSp>
      <p:grpSp>
        <p:nvGrpSpPr>
          <p:cNvPr id="4" name="Group 3">
            <a:extLst>
              <a:ext uri="{FF2B5EF4-FFF2-40B4-BE49-F238E27FC236}">
                <a16:creationId xmlns:a16="http://schemas.microsoft.com/office/drawing/2014/main" id="{2F1FCF6E-7A15-7E36-9F8A-CD1A7EAA6417}"/>
              </a:ext>
            </a:extLst>
          </p:cNvPr>
          <p:cNvGrpSpPr/>
          <p:nvPr/>
        </p:nvGrpSpPr>
        <p:grpSpPr>
          <a:xfrm>
            <a:off x="7387986" y="2086479"/>
            <a:ext cx="4530327" cy="3457754"/>
            <a:chOff x="7387986" y="1841925"/>
            <a:chExt cx="4530327" cy="3457754"/>
          </a:xfrm>
        </p:grpSpPr>
        <p:pic>
          <p:nvPicPr>
            <p:cNvPr id="9" name="Picture 8">
              <a:extLst>
                <a:ext uri="{FF2B5EF4-FFF2-40B4-BE49-F238E27FC236}">
                  <a16:creationId xmlns:a16="http://schemas.microsoft.com/office/drawing/2014/main" id="{C7203797-6EE2-459B-AC26-D390653F8B26}"/>
                </a:ext>
              </a:extLst>
            </p:cNvPr>
            <p:cNvPicPr>
              <a:picLocks noChangeAspect="1"/>
            </p:cNvPicPr>
            <p:nvPr/>
          </p:nvPicPr>
          <p:blipFill>
            <a:blip r:embed="rId5"/>
            <a:stretch>
              <a:fillRect/>
            </a:stretch>
          </p:blipFill>
          <p:spPr>
            <a:xfrm>
              <a:off x="9841863" y="1841925"/>
              <a:ext cx="2076450" cy="2257425"/>
            </a:xfrm>
            <a:prstGeom prst="rect">
              <a:avLst/>
            </a:prstGeom>
          </p:spPr>
        </p:pic>
        <p:sp>
          <p:nvSpPr>
            <p:cNvPr id="18" name="TextBox 17">
              <a:extLst>
                <a:ext uri="{FF2B5EF4-FFF2-40B4-BE49-F238E27FC236}">
                  <a16:creationId xmlns:a16="http://schemas.microsoft.com/office/drawing/2014/main" id="{528856EF-4E99-4836-A2B0-D81A1FA45DE7}"/>
                </a:ext>
              </a:extLst>
            </p:cNvPr>
            <p:cNvSpPr txBox="1"/>
            <p:nvPr/>
          </p:nvSpPr>
          <p:spPr>
            <a:xfrm>
              <a:off x="7387986" y="4099350"/>
              <a:ext cx="4346746" cy="1200329"/>
            </a:xfrm>
            <a:prstGeom prst="rect">
              <a:avLst/>
            </a:prstGeom>
            <a:ln>
              <a:solidFill>
                <a:srgbClr val="003D6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latin typeface="Aptos" panose="020B0004020202020204" pitchFamily="34" charset="0"/>
                </a:rPr>
                <a:t>On Google Scholar, you can select a relevant date range to ensure up-to-date information 2018 – 2024 is often a useful range.  </a:t>
              </a:r>
            </a:p>
          </p:txBody>
        </p:sp>
      </p:grpSp>
    </p:spTree>
    <p:extLst>
      <p:ext uri="{BB962C8B-B14F-4D97-AF65-F5344CB8AC3E}">
        <p14:creationId xmlns:p14="http://schemas.microsoft.com/office/powerpoint/2010/main" val="213842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8573A8DC-1B51-AB6E-B1FC-9C0F52CE8881}"/>
              </a:ext>
            </a:extLst>
          </p:cNvPr>
          <p:cNvGraphicFramePr/>
          <p:nvPr>
            <p:extLst>
              <p:ext uri="{D42A27DB-BD31-4B8C-83A1-F6EECF244321}">
                <p14:modId xmlns:p14="http://schemas.microsoft.com/office/powerpoint/2010/main" val="4132762457"/>
              </p:ext>
            </p:extLst>
          </p:nvPr>
        </p:nvGraphicFramePr>
        <p:xfrm>
          <a:off x="355077" y="444412"/>
          <a:ext cx="11481846" cy="60418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D2977F15-A7FD-9B0A-40A5-F0CD4DC0E187}"/>
              </a:ext>
            </a:extLst>
          </p:cNvPr>
          <p:cNvSpPr>
            <a:spLocks noGrp="1"/>
          </p:cNvSpPr>
          <p:nvPr>
            <p:ph type="title"/>
          </p:nvPr>
        </p:nvSpPr>
        <p:spPr>
          <a:xfrm>
            <a:off x="355076" y="-123119"/>
            <a:ext cx="11481847" cy="1325563"/>
          </a:xfrm>
        </p:spPr>
        <p:txBody>
          <a:bodyPr>
            <a:normAutofit/>
          </a:bodyPr>
          <a:lstStyle/>
          <a:p>
            <a:pPr algn="ctr"/>
            <a:r>
              <a:rPr lang="en-GB" sz="3600" dirty="0">
                <a:latin typeface="Aptos" panose="020B0004020202020204" pitchFamily="34" charset="0"/>
              </a:rPr>
              <a:t>👀 Article Skimming &amp; Review </a:t>
            </a:r>
          </a:p>
        </p:txBody>
      </p:sp>
      <p:sp>
        <p:nvSpPr>
          <p:cNvPr id="4" name="TextBox 3">
            <a:extLst>
              <a:ext uri="{FF2B5EF4-FFF2-40B4-BE49-F238E27FC236}">
                <a16:creationId xmlns:a16="http://schemas.microsoft.com/office/drawing/2014/main" id="{F597EE13-0AE0-AB22-D21A-4E43C8BFCFC7}"/>
              </a:ext>
            </a:extLst>
          </p:cNvPr>
          <p:cNvSpPr txBox="1"/>
          <p:nvPr/>
        </p:nvSpPr>
        <p:spPr>
          <a:xfrm>
            <a:off x="1747575" y="1629652"/>
            <a:ext cx="8696847" cy="384464"/>
          </a:xfrm>
          <a:prstGeom prst="rect">
            <a:avLst/>
          </a:prstGeom>
          <a:noFill/>
        </p:spPr>
        <p:txBody>
          <a:bodyPr wrap="square" rtlCol="0">
            <a:spAutoFit/>
          </a:bodyPr>
          <a:lstStyle/>
          <a:p>
            <a:pPr algn="ctr">
              <a:lnSpc>
                <a:spcPct val="150000"/>
              </a:lnSpc>
              <a:buNone/>
            </a:pPr>
            <a:r>
              <a:rPr lang="en-GB" sz="1400" b="1" dirty="0">
                <a:latin typeface="Aptos" panose="020B0004020202020204" pitchFamily="34" charset="0"/>
              </a:rPr>
              <a:t>Example Research Question: “How does anxiety affect academic achievement in teenagers in the UK?”</a:t>
            </a:r>
            <a:endParaRPr lang="en-GB" sz="1400" dirty="0">
              <a:latin typeface="Aptos" panose="020B0004020202020204" pitchFamily="34" charset="0"/>
            </a:endParaRPr>
          </a:p>
        </p:txBody>
      </p:sp>
      <p:sp>
        <p:nvSpPr>
          <p:cNvPr id="6" name="TextBox 5">
            <a:extLst>
              <a:ext uri="{FF2B5EF4-FFF2-40B4-BE49-F238E27FC236}">
                <a16:creationId xmlns:a16="http://schemas.microsoft.com/office/drawing/2014/main" id="{86CD2E31-6797-ABF6-947F-A4F250B23F72}"/>
              </a:ext>
            </a:extLst>
          </p:cNvPr>
          <p:cNvSpPr txBox="1"/>
          <p:nvPr/>
        </p:nvSpPr>
        <p:spPr>
          <a:xfrm>
            <a:off x="355077" y="848080"/>
            <a:ext cx="11481846" cy="707630"/>
          </a:xfrm>
          <a:prstGeom prst="rect">
            <a:avLst/>
          </a:prstGeom>
          <a:noFill/>
        </p:spPr>
        <p:txBody>
          <a:bodyPr wrap="square">
            <a:spAutoFit/>
          </a:bodyPr>
          <a:lstStyle/>
          <a:p>
            <a:pPr algn="ctr">
              <a:lnSpc>
                <a:spcPct val="150000"/>
              </a:lnSpc>
            </a:pPr>
            <a:r>
              <a:rPr lang="en-GB" sz="1400" dirty="0">
                <a:latin typeface="Aptos" panose="020B0004020202020204" pitchFamily="34" charset="0"/>
              </a:rPr>
              <a:t>You don’t need to read every article in full before deciding whether it’s useful. </a:t>
            </a:r>
            <a:r>
              <a:rPr lang="en-GB" sz="1400" b="1" dirty="0">
                <a:latin typeface="Aptos" panose="020B0004020202020204" pitchFamily="34" charset="0"/>
              </a:rPr>
              <a:t>Skimming</a:t>
            </a:r>
            <a:r>
              <a:rPr lang="en-GB" sz="1400" dirty="0">
                <a:latin typeface="Aptos" panose="020B0004020202020204" pitchFamily="34" charset="0"/>
              </a:rPr>
              <a:t> is a quick, smart way to decide if a source is worth keeping and adding to your results table.</a:t>
            </a:r>
          </a:p>
        </p:txBody>
      </p:sp>
      <p:sp>
        <p:nvSpPr>
          <p:cNvPr id="9" name="TextBox 8">
            <a:extLst>
              <a:ext uri="{FF2B5EF4-FFF2-40B4-BE49-F238E27FC236}">
                <a16:creationId xmlns:a16="http://schemas.microsoft.com/office/drawing/2014/main" id="{CFD4041A-BF49-F6A1-5D43-33F455E874A0}"/>
              </a:ext>
            </a:extLst>
          </p:cNvPr>
          <p:cNvSpPr txBox="1"/>
          <p:nvPr/>
        </p:nvSpPr>
        <p:spPr>
          <a:xfrm>
            <a:off x="3095626" y="4394783"/>
            <a:ext cx="8620126" cy="1173655"/>
          </a:xfrm>
          <a:prstGeom prst="rect">
            <a:avLst/>
          </a:prstGeom>
          <a:noFill/>
          <a:ln w="28575">
            <a:solidFill>
              <a:srgbClr val="003D60"/>
            </a:solidFill>
          </a:ln>
        </p:spPr>
        <p:txBody>
          <a:bodyPr wrap="square">
            <a:spAutoFit/>
          </a:bodyPr>
          <a:lstStyle/>
          <a:p>
            <a:pPr algn="ctr">
              <a:lnSpc>
                <a:spcPct val="150000"/>
              </a:lnSpc>
              <a:buNone/>
            </a:pPr>
            <a:r>
              <a:rPr lang="en-GB" sz="1200" dirty="0">
                <a:latin typeface="Aptos" panose="020B0004020202020204" pitchFamily="34" charset="0"/>
              </a:rPr>
              <a:t>If it passes most of the following, save it and apply the CRAAP test:</a:t>
            </a:r>
            <a:br>
              <a:rPr lang="en-GB" sz="1200" dirty="0">
                <a:latin typeface="Aptos" panose="020B0004020202020204" pitchFamily="34" charset="0"/>
              </a:rPr>
            </a:br>
            <a:r>
              <a:rPr lang="en-GB" sz="1200" dirty="0">
                <a:latin typeface="Aptos" panose="020B0004020202020204" pitchFamily="34" charset="0"/>
              </a:rPr>
              <a:t>✅ It focuses on the right </a:t>
            </a:r>
            <a:r>
              <a:rPr lang="en-GB" sz="1200" b="1" dirty="0">
                <a:latin typeface="Aptos" panose="020B0004020202020204" pitchFamily="34" charset="0"/>
              </a:rPr>
              <a:t>topic </a:t>
            </a:r>
            <a:r>
              <a:rPr lang="en-GB" sz="1200" dirty="0">
                <a:latin typeface="Aptos" panose="020B0004020202020204" pitchFamily="34" charset="0"/>
              </a:rPr>
              <a:t>✅ It’s about the right </a:t>
            </a:r>
            <a:r>
              <a:rPr lang="en-GB" sz="1200" b="1" dirty="0">
                <a:latin typeface="Aptos" panose="020B0004020202020204" pitchFamily="34" charset="0"/>
              </a:rPr>
              <a:t>population</a:t>
            </a:r>
            <a:r>
              <a:rPr lang="en-GB" sz="1200" dirty="0">
                <a:latin typeface="Aptos" panose="020B0004020202020204" pitchFamily="34" charset="0"/>
              </a:rPr>
              <a:t> (e.g. children or young people) ✅ It links to your </a:t>
            </a:r>
            <a:r>
              <a:rPr lang="en-GB" sz="1200" b="1" dirty="0">
                <a:latin typeface="Aptos" panose="020B0004020202020204" pitchFamily="34" charset="0"/>
              </a:rPr>
              <a:t>research title/question or themes can be generated.</a:t>
            </a:r>
            <a:endParaRPr lang="en-GB" sz="1200" dirty="0">
              <a:latin typeface="Aptos" panose="020B0004020202020204" pitchFamily="34" charset="0"/>
            </a:endParaRPr>
          </a:p>
          <a:p>
            <a:pPr algn="ctr">
              <a:lnSpc>
                <a:spcPct val="150000"/>
              </a:lnSpc>
            </a:pPr>
            <a:r>
              <a:rPr lang="en-GB" sz="1200" dirty="0">
                <a:latin typeface="Aptos" panose="020B0004020202020204" pitchFamily="34" charset="0"/>
              </a:rPr>
              <a:t>If it doesn’t meet these, skip it and keep searching!</a:t>
            </a:r>
          </a:p>
        </p:txBody>
      </p:sp>
    </p:spTree>
    <p:extLst>
      <p:ext uri="{BB962C8B-B14F-4D97-AF65-F5344CB8AC3E}">
        <p14:creationId xmlns:p14="http://schemas.microsoft.com/office/powerpoint/2010/main" val="2785816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C2A26-9A6B-9C38-F4A0-BC6918B1D3AD}"/>
              </a:ext>
            </a:extLst>
          </p:cNvPr>
          <p:cNvSpPr>
            <a:spLocks noGrp="1"/>
          </p:cNvSpPr>
          <p:nvPr>
            <p:ph type="title"/>
          </p:nvPr>
        </p:nvSpPr>
        <p:spPr>
          <a:xfrm>
            <a:off x="491569" y="-120650"/>
            <a:ext cx="11481847" cy="1325563"/>
          </a:xfrm>
        </p:spPr>
        <p:txBody>
          <a:bodyPr>
            <a:normAutofit/>
          </a:bodyPr>
          <a:lstStyle/>
          <a:p>
            <a:pPr algn="ctr"/>
            <a:r>
              <a:rPr lang="en-GB" sz="3600" dirty="0">
                <a:latin typeface="Aptos" panose="020B0004020202020204" pitchFamily="34" charset="0"/>
              </a:rPr>
              <a:t>Use the CRAAP Test to Validate Sources 🧪 </a:t>
            </a:r>
          </a:p>
        </p:txBody>
      </p:sp>
      <p:sp>
        <p:nvSpPr>
          <p:cNvPr id="3" name="Content Placeholder 2">
            <a:extLst>
              <a:ext uri="{FF2B5EF4-FFF2-40B4-BE49-F238E27FC236}">
                <a16:creationId xmlns:a16="http://schemas.microsoft.com/office/drawing/2014/main" id="{3080C308-182C-4D60-5B84-B4BBFF864794}"/>
              </a:ext>
            </a:extLst>
          </p:cNvPr>
          <p:cNvSpPr>
            <a:spLocks noGrp="1"/>
          </p:cNvSpPr>
          <p:nvPr>
            <p:ph idx="1"/>
          </p:nvPr>
        </p:nvSpPr>
        <p:spPr>
          <a:xfrm>
            <a:off x="355076" y="780575"/>
            <a:ext cx="11481847" cy="984250"/>
          </a:xfrm>
        </p:spPr>
        <p:txBody>
          <a:bodyPr>
            <a:normAutofit/>
          </a:bodyPr>
          <a:lstStyle/>
          <a:p>
            <a:pPr marL="0" indent="0" algn="ctr">
              <a:lnSpc>
                <a:spcPct val="150000"/>
              </a:lnSpc>
              <a:buNone/>
            </a:pPr>
            <a:r>
              <a:rPr lang="en-GB" sz="1600" dirty="0">
                <a:latin typeface="Aptos" panose="020B0004020202020204" pitchFamily="34" charset="0"/>
              </a:rPr>
              <a:t>Even if a source looks academic, that doesn’t mean it’s credible, relevant, or high quality.</a:t>
            </a:r>
            <a:br>
              <a:rPr lang="en-GB" sz="1600" dirty="0">
                <a:latin typeface="Aptos" panose="020B0004020202020204" pitchFamily="34" charset="0"/>
              </a:rPr>
            </a:br>
            <a:r>
              <a:rPr lang="en-GB" sz="1600" dirty="0">
                <a:latin typeface="Aptos" panose="020B0004020202020204" pitchFamily="34" charset="0"/>
              </a:rPr>
              <a:t>The CRAAP Test is a simple tool to help you decide whether to trust, save and include a source in your research.</a:t>
            </a:r>
          </a:p>
        </p:txBody>
      </p:sp>
      <p:graphicFrame>
        <p:nvGraphicFramePr>
          <p:cNvPr id="4" name="Table 3">
            <a:extLst>
              <a:ext uri="{FF2B5EF4-FFF2-40B4-BE49-F238E27FC236}">
                <a16:creationId xmlns:a16="http://schemas.microsoft.com/office/drawing/2014/main" id="{EFD025E1-5FEE-C6CA-DEC3-B506053955D0}"/>
              </a:ext>
            </a:extLst>
          </p:cNvPr>
          <p:cNvGraphicFramePr>
            <a:graphicFrameLocks noGrp="1"/>
          </p:cNvGraphicFramePr>
          <p:nvPr>
            <p:extLst>
              <p:ext uri="{D42A27DB-BD31-4B8C-83A1-F6EECF244321}">
                <p14:modId xmlns:p14="http://schemas.microsoft.com/office/powerpoint/2010/main" val="1928546038"/>
              </p:ext>
            </p:extLst>
          </p:nvPr>
        </p:nvGraphicFramePr>
        <p:xfrm>
          <a:off x="952500" y="1640682"/>
          <a:ext cx="10344150" cy="3576636"/>
        </p:xfrm>
        <a:graphic>
          <a:graphicData uri="http://schemas.openxmlformats.org/drawingml/2006/table">
            <a:tbl>
              <a:tblPr>
                <a:tableStyleId>{616DA210-FB5B-4158-B5E0-FEB733F419BA}</a:tableStyleId>
              </a:tblPr>
              <a:tblGrid>
                <a:gridCol w="1951970">
                  <a:extLst>
                    <a:ext uri="{9D8B030D-6E8A-4147-A177-3AD203B41FA5}">
                      <a16:colId xmlns:a16="http://schemas.microsoft.com/office/drawing/2014/main" val="973473684"/>
                    </a:ext>
                  </a:extLst>
                </a:gridCol>
                <a:gridCol w="3921369">
                  <a:extLst>
                    <a:ext uri="{9D8B030D-6E8A-4147-A177-3AD203B41FA5}">
                      <a16:colId xmlns:a16="http://schemas.microsoft.com/office/drawing/2014/main" val="1667823874"/>
                    </a:ext>
                  </a:extLst>
                </a:gridCol>
                <a:gridCol w="4470811">
                  <a:extLst>
                    <a:ext uri="{9D8B030D-6E8A-4147-A177-3AD203B41FA5}">
                      <a16:colId xmlns:a16="http://schemas.microsoft.com/office/drawing/2014/main" val="145925198"/>
                    </a:ext>
                  </a:extLst>
                </a:gridCol>
              </a:tblGrid>
              <a:tr h="264936">
                <a:tc>
                  <a:txBody>
                    <a:bodyPr/>
                    <a:lstStyle/>
                    <a:p>
                      <a:pPr algn="ctr"/>
                      <a:r>
                        <a:rPr lang="en-GB" sz="1300" b="1" dirty="0">
                          <a:solidFill>
                            <a:schemeClr val="bg1"/>
                          </a:solidFill>
                          <a:latin typeface="Aptos" panose="020B0004020202020204" pitchFamily="34" charset="0"/>
                        </a:rPr>
                        <a:t>Letter</a:t>
                      </a:r>
                      <a:endParaRPr lang="en-GB" sz="1300" dirty="0">
                        <a:solidFill>
                          <a:schemeClr val="bg1"/>
                        </a:solidFill>
                        <a:latin typeface="Aptos" panose="020B0004020202020204" pitchFamily="34" charset="0"/>
                      </a:endParaRPr>
                    </a:p>
                  </a:txBody>
                  <a:tcPr marL="66234" marR="66234" marT="33117" marB="33117" anchor="ctr">
                    <a:solidFill>
                      <a:srgbClr val="003D60"/>
                    </a:solidFill>
                  </a:tcPr>
                </a:tc>
                <a:tc>
                  <a:txBody>
                    <a:bodyPr/>
                    <a:lstStyle/>
                    <a:p>
                      <a:pPr algn="ctr"/>
                      <a:r>
                        <a:rPr lang="en-GB" sz="1300" b="1" dirty="0">
                          <a:solidFill>
                            <a:schemeClr val="bg1"/>
                          </a:solidFill>
                          <a:latin typeface="Aptos" panose="020B0004020202020204" pitchFamily="34" charset="0"/>
                        </a:rPr>
                        <a:t>Criteria</a:t>
                      </a:r>
                      <a:endParaRPr lang="en-GB" sz="1300" dirty="0">
                        <a:solidFill>
                          <a:schemeClr val="bg1"/>
                        </a:solidFill>
                        <a:latin typeface="Aptos" panose="020B0004020202020204" pitchFamily="34" charset="0"/>
                      </a:endParaRPr>
                    </a:p>
                  </a:txBody>
                  <a:tcPr marL="66234" marR="66234" marT="33117" marB="33117" anchor="ctr">
                    <a:solidFill>
                      <a:srgbClr val="003D60"/>
                    </a:solidFill>
                  </a:tcPr>
                </a:tc>
                <a:tc>
                  <a:txBody>
                    <a:bodyPr/>
                    <a:lstStyle/>
                    <a:p>
                      <a:pPr algn="ctr"/>
                      <a:r>
                        <a:rPr lang="en-GB" sz="1300" b="1" dirty="0">
                          <a:solidFill>
                            <a:schemeClr val="bg1"/>
                          </a:solidFill>
                          <a:latin typeface="Aptos" panose="020B0004020202020204" pitchFamily="34" charset="0"/>
                        </a:rPr>
                        <a:t>Questions to Ask</a:t>
                      </a:r>
                      <a:endParaRPr lang="en-GB" sz="1300" dirty="0">
                        <a:solidFill>
                          <a:schemeClr val="bg1"/>
                        </a:solidFill>
                        <a:latin typeface="Aptos" panose="020B0004020202020204" pitchFamily="34" charset="0"/>
                      </a:endParaRPr>
                    </a:p>
                  </a:txBody>
                  <a:tcPr marL="66234" marR="66234" marT="33117" marB="33117" anchor="ctr">
                    <a:solidFill>
                      <a:srgbClr val="003D60"/>
                    </a:solidFill>
                  </a:tcPr>
                </a:tc>
                <a:extLst>
                  <a:ext uri="{0D108BD9-81ED-4DB2-BD59-A6C34878D82A}">
                    <a16:rowId xmlns:a16="http://schemas.microsoft.com/office/drawing/2014/main" val="3500163168"/>
                  </a:ext>
                </a:extLst>
              </a:tr>
              <a:tr h="662340">
                <a:tc>
                  <a:txBody>
                    <a:bodyPr/>
                    <a:lstStyle/>
                    <a:p>
                      <a:r>
                        <a:rPr lang="en-GB" sz="1300" b="1">
                          <a:latin typeface="Aptos" panose="020B0004020202020204" pitchFamily="34" charset="0"/>
                        </a:rPr>
                        <a:t>C – Currency</a:t>
                      </a:r>
                      <a:endParaRPr lang="en-GB" sz="1300">
                        <a:latin typeface="Aptos" panose="020B0004020202020204" pitchFamily="34" charset="0"/>
                      </a:endParaRPr>
                    </a:p>
                  </a:txBody>
                  <a:tcPr marL="66234" marR="66234" marT="33117" marB="33117" anchor="ctr"/>
                </a:tc>
                <a:tc>
                  <a:txBody>
                    <a:bodyPr/>
                    <a:lstStyle/>
                    <a:p>
                      <a:pPr>
                        <a:lnSpc>
                          <a:spcPct val="150000"/>
                        </a:lnSpc>
                      </a:pPr>
                      <a:r>
                        <a:rPr lang="en-GB" sz="1200" dirty="0">
                          <a:latin typeface="Aptos" panose="020B0004020202020204" pitchFamily="34" charset="0"/>
                        </a:rPr>
                        <a:t>Is the information recent and up to date?</a:t>
                      </a:r>
                    </a:p>
                  </a:txBody>
                  <a:tcPr marL="66234" marR="66234" marT="33117" marB="33117" anchor="ctr"/>
                </a:tc>
                <a:tc>
                  <a:txBody>
                    <a:bodyPr/>
                    <a:lstStyle/>
                    <a:p>
                      <a:pPr>
                        <a:lnSpc>
                          <a:spcPct val="150000"/>
                        </a:lnSpc>
                      </a:pPr>
                      <a:r>
                        <a:rPr lang="en-GB" sz="1200">
                          <a:latin typeface="Aptos" panose="020B0004020202020204" pitchFamily="34" charset="0"/>
                        </a:rPr>
                        <a:t>Was it published in the last 10 years? Are the facts and data still relevant today?</a:t>
                      </a:r>
                    </a:p>
                  </a:txBody>
                  <a:tcPr marL="66234" marR="66234" marT="33117" marB="33117" anchor="ctr"/>
                </a:tc>
                <a:extLst>
                  <a:ext uri="{0D108BD9-81ED-4DB2-BD59-A6C34878D82A}">
                    <a16:rowId xmlns:a16="http://schemas.microsoft.com/office/drawing/2014/main" val="2289830360"/>
                  </a:ext>
                </a:extLst>
              </a:tr>
              <a:tr h="662340">
                <a:tc>
                  <a:txBody>
                    <a:bodyPr/>
                    <a:lstStyle/>
                    <a:p>
                      <a:r>
                        <a:rPr lang="en-GB" sz="1300" b="1">
                          <a:latin typeface="Aptos" panose="020B0004020202020204" pitchFamily="34" charset="0"/>
                        </a:rPr>
                        <a:t>R – Relevance</a:t>
                      </a:r>
                      <a:endParaRPr lang="en-GB" sz="1300">
                        <a:latin typeface="Aptos" panose="020B0004020202020204" pitchFamily="34" charset="0"/>
                      </a:endParaRPr>
                    </a:p>
                  </a:txBody>
                  <a:tcPr marL="66234" marR="66234" marT="33117" marB="33117" anchor="ctr"/>
                </a:tc>
                <a:tc>
                  <a:txBody>
                    <a:bodyPr/>
                    <a:lstStyle/>
                    <a:p>
                      <a:pPr>
                        <a:lnSpc>
                          <a:spcPct val="150000"/>
                        </a:lnSpc>
                      </a:pPr>
                      <a:r>
                        <a:rPr lang="en-GB" sz="1200" dirty="0">
                          <a:latin typeface="Aptos" panose="020B0004020202020204" pitchFamily="34" charset="0"/>
                        </a:rPr>
                        <a:t>Is the information directly related to your research question?</a:t>
                      </a:r>
                    </a:p>
                  </a:txBody>
                  <a:tcPr marL="66234" marR="66234" marT="33117" marB="33117" anchor="ctr"/>
                </a:tc>
                <a:tc>
                  <a:txBody>
                    <a:bodyPr/>
                    <a:lstStyle/>
                    <a:p>
                      <a:pPr>
                        <a:lnSpc>
                          <a:spcPct val="150000"/>
                        </a:lnSpc>
                      </a:pPr>
                      <a:r>
                        <a:rPr lang="en-GB" sz="1200" dirty="0">
                          <a:latin typeface="Aptos" panose="020B0004020202020204" pitchFamily="34" charset="0"/>
                        </a:rPr>
                        <a:t>Does it match your topic, population (e.g. children/young people), and UK context?</a:t>
                      </a:r>
                    </a:p>
                  </a:txBody>
                  <a:tcPr marL="66234" marR="66234" marT="33117" marB="33117" anchor="ctr"/>
                </a:tc>
                <a:extLst>
                  <a:ext uri="{0D108BD9-81ED-4DB2-BD59-A6C34878D82A}">
                    <a16:rowId xmlns:a16="http://schemas.microsoft.com/office/drawing/2014/main" val="3954707358"/>
                  </a:ext>
                </a:extLst>
              </a:tr>
              <a:tr h="662340">
                <a:tc>
                  <a:txBody>
                    <a:bodyPr/>
                    <a:lstStyle/>
                    <a:p>
                      <a:r>
                        <a:rPr lang="en-GB" sz="1300" b="1">
                          <a:latin typeface="Aptos" panose="020B0004020202020204" pitchFamily="34" charset="0"/>
                        </a:rPr>
                        <a:t>A – Authority</a:t>
                      </a:r>
                      <a:endParaRPr lang="en-GB" sz="1300">
                        <a:latin typeface="Aptos" panose="020B0004020202020204" pitchFamily="34" charset="0"/>
                      </a:endParaRPr>
                    </a:p>
                  </a:txBody>
                  <a:tcPr marL="66234" marR="66234" marT="33117" marB="33117" anchor="ctr"/>
                </a:tc>
                <a:tc>
                  <a:txBody>
                    <a:bodyPr/>
                    <a:lstStyle/>
                    <a:p>
                      <a:pPr>
                        <a:lnSpc>
                          <a:spcPct val="150000"/>
                        </a:lnSpc>
                      </a:pPr>
                      <a:r>
                        <a:rPr lang="en-GB" sz="1200" dirty="0">
                          <a:latin typeface="Aptos" panose="020B0004020202020204" pitchFamily="34" charset="0"/>
                        </a:rPr>
                        <a:t>Who wrote the article or report? Are they qualified?</a:t>
                      </a:r>
                    </a:p>
                  </a:txBody>
                  <a:tcPr marL="66234" marR="66234" marT="33117" marB="33117" anchor="ctr"/>
                </a:tc>
                <a:tc>
                  <a:txBody>
                    <a:bodyPr/>
                    <a:lstStyle/>
                    <a:p>
                      <a:pPr>
                        <a:lnSpc>
                          <a:spcPct val="150000"/>
                        </a:lnSpc>
                      </a:pPr>
                      <a:r>
                        <a:rPr lang="en-GB" sz="1200" dirty="0">
                          <a:latin typeface="Aptos" panose="020B0004020202020204" pitchFamily="34" charset="0"/>
                        </a:rPr>
                        <a:t>Is the author an expert, academic, or recognised organisation (like NHS, CQC)?</a:t>
                      </a:r>
                    </a:p>
                  </a:txBody>
                  <a:tcPr marL="66234" marR="66234" marT="33117" marB="33117" anchor="ctr"/>
                </a:tc>
                <a:extLst>
                  <a:ext uri="{0D108BD9-81ED-4DB2-BD59-A6C34878D82A}">
                    <a16:rowId xmlns:a16="http://schemas.microsoft.com/office/drawing/2014/main" val="3079512846"/>
                  </a:ext>
                </a:extLst>
              </a:tr>
              <a:tr h="662340">
                <a:tc>
                  <a:txBody>
                    <a:bodyPr/>
                    <a:lstStyle/>
                    <a:p>
                      <a:r>
                        <a:rPr lang="en-GB" sz="1300" b="1">
                          <a:latin typeface="Aptos" panose="020B0004020202020204" pitchFamily="34" charset="0"/>
                        </a:rPr>
                        <a:t>A – Accuracy</a:t>
                      </a:r>
                      <a:endParaRPr lang="en-GB" sz="1300">
                        <a:latin typeface="Aptos" panose="020B0004020202020204" pitchFamily="34" charset="0"/>
                      </a:endParaRPr>
                    </a:p>
                  </a:txBody>
                  <a:tcPr marL="66234" marR="66234" marT="33117" marB="33117" anchor="ctr"/>
                </a:tc>
                <a:tc>
                  <a:txBody>
                    <a:bodyPr/>
                    <a:lstStyle/>
                    <a:p>
                      <a:pPr>
                        <a:lnSpc>
                          <a:spcPct val="150000"/>
                        </a:lnSpc>
                      </a:pPr>
                      <a:r>
                        <a:rPr lang="en-GB" sz="1200">
                          <a:latin typeface="Aptos" panose="020B0004020202020204" pitchFamily="34" charset="0"/>
                        </a:rPr>
                        <a:t>Is the information supported by evidence and references?</a:t>
                      </a:r>
                    </a:p>
                  </a:txBody>
                  <a:tcPr marL="66234" marR="66234" marT="33117" marB="33117" anchor="ctr"/>
                </a:tc>
                <a:tc>
                  <a:txBody>
                    <a:bodyPr/>
                    <a:lstStyle/>
                    <a:p>
                      <a:pPr>
                        <a:lnSpc>
                          <a:spcPct val="150000"/>
                        </a:lnSpc>
                      </a:pPr>
                      <a:r>
                        <a:rPr lang="en-GB" sz="1200" dirty="0">
                          <a:latin typeface="Aptos" panose="020B0004020202020204" pitchFamily="34" charset="0"/>
                        </a:rPr>
                        <a:t>Are there sources listed? Is the information consistent with what other research says?</a:t>
                      </a:r>
                    </a:p>
                  </a:txBody>
                  <a:tcPr marL="66234" marR="66234" marT="33117" marB="33117" anchor="ctr"/>
                </a:tc>
                <a:extLst>
                  <a:ext uri="{0D108BD9-81ED-4DB2-BD59-A6C34878D82A}">
                    <a16:rowId xmlns:a16="http://schemas.microsoft.com/office/drawing/2014/main" val="941681337"/>
                  </a:ext>
                </a:extLst>
              </a:tr>
              <a:tr h="662340">
                <a:tc>
                  <a:txBody>
                    <a:bodyPr/>
                    <a:lstStyle/>
                    <a:p>
                      <a:r>
                        <a:rPr lang="en-GB" sz="1300" b="1" dirty="0">
                          <a:latin typeface="Aptos" panose="020B0004020202020204" pitchFamily="34" charset="0"/>
                        </a:rPr>
                        <a:t>P – Purpose</a:t>
                      </a:r>
                      <a:endParaRPr lang="en-GB" sz="1300" dirty="0">
                        <a:latin typeface="Aptos" panose="020B0004020202020204" pitchFamily="34" charset="0"/>
                      </a:endParaRPr>
                    </a:p>
                  </a:txBody>
                  <a:tcPr marL="66234" marR="66234" marT="33117" marB="33117" anchor="ctr"/>
                </a:tc>
                <a:tc>
                  <a:txBody>
                    <a:bodyPr/>
                    <a:lstStyle/>
                    <a:p>
                      <a:pPr>
                        <a:lnSpc>
                          <a:spcPct val="150000"/>
                        </a:lnSpc>
                      </a:pPr>
                      <a:r>
                        <a:rPr lang="en-GB" sz="1200" dirty="0">
                          <a:latin typeface="Aptos" panose="020B0004020202020204" pitchFamily="34" charset="0"/>
                        </a:rPr>
                        <a:t>Why was it written? What is the intention behind it?</a:t>
                      </a:r>
                    </a:p>
                  </a:txBody>
                  <a:tcPr marL="66234" marR="66234" marT="33117" marB="33117" anchor="ctr"/>
                </a:tc>
                <a:tc>
                  <a:txBody>
                    <a:bodyPr/>
                    <a:lstStyle/>
                    <a:p>
                      <a:pPr>
                        <a:lnSpc>
                          <a:spcPct val="150000"/>
                        </a:lnSpc>
                      </a:pPr>
                      <a:r>
                        <a:rPr lang="en-GB" sz="1200" dirty="0">
                          <a:latin typeface="Aptos" panose="020B0004020202020204" pitchFamily="34" charset="0"/>
                        </a:rPr>
                        <a:t>Is it meant to inform and educate (✅), or persuade/sell something (❌)? Watch out for bias.</a:t>
                      </a:r>
                    </a:p>
                  </a:txBody>
                  <a:tcPr marL="66234" marR="66234" marT="33117" marB="33117" anchor="ctr"/>
                </a:tc>
                <a:extLst>
                  <a:ext uri="{0D108BD9-81ED-4DB2-BD59-A6C34878D82A}">
                    <a16:rowId xmlns:a16="http://schemas.microsoft.com/office/drawing/2014/main" val="4280423798"/>
                  </a:ext>
                </a:extLst>
              </a:tr>
            </a:tbl>
          </a:graphicData>
        </a:graphic>
      </p:graphicFrame>
      <p:sp>
        <p:nvSpPr>
          <p:cNvPr id="6" name="TextBox 5">
            <a:extLst>
              <a:ext uri="{FF2B5EF4-FFF2-40B4-BE49-F238E27FC236}">
                <a16:creationId xmlns:a16="http://schemas.microsoft.com/office/drawing/2014/main" id="{72ACFF46-E61F-7F17-306E-D43425DDB91E}"/>
              </a:ext>
            </a:extLst>
          </p:cNvPr>
          <p:cNvSpPr txBox="1"/>
          <p:nvPr/>
        </p:nvSpPr>
        <p:spPr>
          <a:xfrm>
            <a:off x="1946304" y="5296815"/>
            <a:ext cx="9069226" cy="369332"/>
          </a:xfrm>
          <a:prstGeom prst="rect">
            <a:avLst/>
          </a:prstGeom>
          <a:noFill/>
        </p:spPr>
        <p:txBody>
          <a:bodyPr wrap="square">
            <a:spAutoFit/>
          </a:bodyPr>
          <a:lstStyle/>
          <a:p>
            <a:r>
              <a:rPr lang="en-GB" b="1" dirty="0">
                <a:solidFill>
                  <a:srgbClr val="C00000"/>
                </a:solidFill>
                <a:latin typeface="Aptos" panose="020B0004020202020204" pitchFamily="34" charset="0"/>
              </a:rPr>
              <a:t>Complete Stage 1 of your Literature Analysis Workbook as you evaluate each article</a:t>
            </a:r>
            <a:r>
              <a:rPr lang="en-GB" b="1" dirty="0">
                <a:solidFill>
                  <a:srgbClr val="C00000"/>
                </a:solidFill>
              </a:rPr>
              <a:t>.</a:t>
            </a:r>
          </a:p>
        </p:txBody>
      </p:sp>
    </p:spTree>
    <p:extLst>
      <p:ext uri="{BB962C8B-B14F-4D97-AF65-F5344CB8AC3E}">
        <p14:creationId xmlns:p14="http://schemas.microsoft.com/office/powerpoint/2010/main" val="3430042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8496B-76C5-BF52-4F9D-EB999CF0842D}"/>
              </a:ext>
            </a:extLst>
          </p:cNvPr>
          <p:cNvSpPr>
            <a:spLocks noGrp="1"/>
          </p:cNvSpPr>
          <p:nvPr>
            <p:ph type="title"/>
          </p:nvPr>
        </p:nvSpPr>
        <p:spPr>
          <a:xfrm>
            <a:off x="358219" y="-92522"/>
            <a:ext cx="11481847" cy="1325563"/>
          </a:xfrm>
        </p:spPr>
        <p:txBody>
          <a:bodyPr>
            <a:normAutofit/>
          </a:bodyPr>
          <a:lstStyle/>
          <a:p>
            <a:pPr algn="ctr"/>
            <a:r>
              <a:rPr lang="en-GB" sz="3600" dirty="0">
                <a:latin typeface="Aptos" panose="020B0004020202020204" pitchFamily="34" charset="0"/>
              </a:rPr>
              <a:t>📝 Example Articles for CRAAP Test Practice</a:t>
            </a:r>
          </a:p>
        </p:txBody>
      </p:sp>
      <p:sp>
        <p:nvSpPr>
          <p:cNvPr id="3" name="Content Placeholder 2">
            <a:extLst>
              <a:ext uri="{FF2B5EF4-FFF2-40B4-BE49-F238E27FC236}">
                <a16:creationId xmlns:a16="http://schemas.microsoft.com/office/drawing/2014/main" id="{28C8A8EC-852A-E07B-E0A0-35EFD255BECD}"/>
              </a:ext>
            </a:extLst>
          </p:cNvPr>
          <p:cNvSpPr>
            <a:spLocks noGrp="1"/>
          </p:cNvSpPr>
          <p:nvPr>
            <p:ph idx="1"/>
          </p:nvPr>
        </p:nvSpPr>
        <p:spPr>
          <a:xfrm>
            <a:off x="482044" y="1000893"/>
            <a:ext cx="11481847" cy="3575934"/>
          </a:xfrm>
        </p:spPr>
        <p:txBody>
          <a:bodyPr>
            <a:normAutofit/>
          </a:bodyPr>
          <a:lstStyle/>
          <a:p>
            <a:pPr marL="0" indent="0" algn="ctr">
              <a:buNone/>
            </a:pPr>
            <a:r>
              <a:rPr lang="en-GB" sz="2000" dirty="0">
                <a:latin typeface="Aptos" panose="020B0004020202020204" pitchFamily="34" charset="0"/>
              </a:rPr>
              <a:t>Let's review the following articles to see if they meet the CRAAP criteria. </a:t>
            </a:r>
          </a:p>
        </p:txBody>
      </p:sp>
      <p:sp>
        <p:nvSpPr>
          <p:cNvPr id="4" name="TextBox 3">
            <a:extLst>
              <a:ext uri="{FF2B5EF4-FFF2-40B4-BE49-F238E27FC236}">
                <a16:creationId xmlns:a16="http://schemas.microsoft.com/office/drawing/2014/main" id="{7171ACAD-0173-E6FA-E7FF-FCDB6D3DEA34}"/>
              </a:ext>
            </a:extLst>
          </p:cNvPr>
          <p:cNvSpPr txBox="1"/>
          <p:nvPr/>
        </p:nvSpPr>
        <p:spPr>
          <a:xfrm>
            <a:off x="482044" y="1580123"/>
            <a:ext cx="4533900" cy="584775"/>
          </a:xfrm>
          <a:prstGeom prst="rect">
            <a:avLst/>
          </a:prstGeom>
          <a:noFill/>
        </p:spPr>
        <p:txBody>
          <a:bodyPr wrap="square" rtlCol="0">
            <a:spAutoFit/>
          </a:bodyPr>
          <a:lstStyle/>
          <a:p>
            <a:r>
              <a:rPr lang="en-GB" sz="1600" b="1" dirty="0">
                <a:latin typeface="Aptos" panose="020B0004020202020204" pitchFamily="34" charset="0"/>
              </a:rPr>
              <a:t>Article 1 – </a:t>
            </a:r>
            <a:r>
              <a:rPr lang="en-GB" sz="1600" b="1" dirty="0">
                <a:latin typeface="Aptos" panose="020B0004020202020204" pitchFamily="34" charset="0"/>
                <a:hlinkClick r:id="rId2"/>
              </a:rPr>
              <a:t>Stress &amp; Teenagers: What It Is And How To Help </a:t>
            </a:r>
            <a:endParaRPr lang="en-GB" sz="1600" b="1" dirty="0">
              <a:latin typeface="Aptos" panose="020B0004020202020204" pitchFamily="34" charset="0"/>
            </a:endParaRPr>
          </a:p>
        </p:txBody>
      </p:sp>
      <p:sp>
        <p:nvSpPr>
          <p:cNvPr id="5" name="TextBox 4">
            <a:extLst>
              <a:ext uri="{FF2B5EF4-FFF2-40B4-BE49-F238E27FC236}">
                <a16:creationId xmlns:a16="http://schemas.microsoft.com/office/drawing/2014/main" id="{5B95EBF2-1140-F840-C891-364AFE0148AA}"/>
              </a:ext>
            </a:extLst>
          </p:cNvPr>
          <p:cNvSpPr txBox="1"/>
          <p:nvPr/>
        </p:nvSpPr>
        <p:spPr>
          <a:xfrm>
            <a:off x="482044" y="2326456"/>
            <a:ext cx="4890056" cy="3364447"/>
          </a:xfrm>
          <a:prstGeom prst="rect">
            <a:avLst/>
          </a:prstGeom>
          <a:noFill/>
        </p:spPr>
        <p:txBody>
          <a:bodyPr wrap="square" rtlCol="0">
            <a:spAutoFit/>
          </a:bodyPr>
          <a:lstStyle/>
          <a:p>
            <a:pPr algn="just">
              <a:lnSpc>
                <a:spcPct val="150000"/>
              </a:lnSpc>
              <a:buNone/>
            </a:pPr>
            <a:r>
              <a:rPr lang="en-GB" sz="1300" b="1" dirty="0">
                <a:latin typeface="Aptos" panose="020B0004020202020204" pitchFamily="34" charset="0"/>
              </a:rPr>
              <a:t>🔍 Applying the CRAAP Test:</a:t>
            </a:r>
          </a:p>
          <a:p>
            <a:pPr algn="just">
              <a:lnSpc>
                <a:spcPct val="150000"/>
              </a:lnSpc>
            </a:pPr>
            <a:r>
              <a:rPr lang="en-GB" sz="1300" b="1" dirty="0">
                <a:latin typeface="Aptos" panose="020B0004020202020204" pitchFamily="34" charset="0"/>
              </a:rPr>
              <a:t>Currency:</a:t>
            </a:r>
            <a:r>
              <a:rPr lang="en-GB" sz="1300" dirty="0">
                <a:latin typeface="Aptos" panose="020B0004020202020204" pitchFamily="34" charset="0"/>
              </a:rPr>
              <a:t> ❌ </a:t>
            </a:r>
            <a:r>
              <a:rPr lang="en-GB" sz="1300" i="1" dirty="0">
                <a:latin typeface="Aptos" panose="020B0004020202020204" pitchFamily="34" charset="0"/>
              </a:rPr>
              <a:t>Published over 5 years ago; may not reflect the most recent research.</a:t>
            </a:r>
            <a:endParaRPr lang="en-GB" sz="1300" dirty="0">
              <a:latin typeface="Aptos" panose="020B0004020202020204" pitchFamily="34" charset="0"/>
            </a:endParaRPr>
          </a:p>
          <a:p>
            <a:pPr algn="just">
              <a:lnSpc>
                <a:spcPct val="150000"/>
              </a:lnSpc>
            </a:pPr>
            <a:r>
              <a:rPr lang="en-GB" sz="1300" b="1" dirty="0">
                <a:latin typeface="Aptos" panose="020B0004020202020204" pitchFamily="34" charset="0"/>
              </a:rPr>
              <a:t>Relevance:</a:t>
            </a:r>
            <a:r>
              <a:rPr lang="en-GB" sz="1300" dirty="0">
                <a:latin typeface="Aptos" panose="020B0004020202020204" pitchFamily="34" charset="0"/>
              </a:rPr>
              <a:t> ✅ </a:t>
            </a:r>
            <a:r>
              <a:rPr lang="en-GB" sz="1300" i="1" dirty="0">
                <a:latin typeface="Aptos" panose="020B0004020202020204" pitchFamily="34" charset="0"/>
              </a:rPr>
              <a:t>Discusses teenage stress, aligning with the topic.</a:t>
            </a:r>
            <a:endParaRPr lang="en-GB" sz="1300" dirty="0">
              <a:latin typeface="Aptos" panose="020B0004020202020204" pitchFamily="34" charset="0"/>
            </a:endParaRPr>
          </a:p>
          <a:p>
            <a:pPr algn="just">
              <a:lnSpc>
                <a:spcPct val="150000"/>
              </a:lnSpc>
            </a:pPr>
            <a:r>
              <a:rPr lang="en-GB" sz="1300" b="1" dirty="0">
                <a:latin typeface="Aptos" panose="020B0004020202020204" pitchFamily="34" charset="0"/>
              </a:rPr>
              <a:t>Authority:</a:t>
            </a:r>
            <a:r>
              <a:rPr lang="en-GB" sz="1300" dirty="0">
                <a:latin typeface="Aptos" panose="020B0004020202020204" pitchFamily="34" charset="0"/>
              </a:rPr>
              <a:t> ❌ </a:t>
            </a:r>
            <a:r>
              <a:rPr lang="en-GB" sz="1300" i="1" dirty="0">
                <a:latin typeface="Aptos" panose="020B0004020202020204" pitchFamily="34" charset="0"/>
              </a:rPr>
              <a:t>Authored by an individual on a personal blog; lacks affiliation with a recognised academic or professional institution.</a:t>
            </a:r>
            <a:endParaRPr lang="en-GB" sz="1300" dirty="0">
              <a:latin typeface="Aptos" panose="020B0004020202020204" pitchFamily="34" charset="0"/>
            </a:endParaRPr>
          </a:p>
          <a:p>
            <a:pPr algn="just">
              <a:lnSpc>
                <a:spcPct val="150000"/>
              </a:lnSpc>
            </a:pPr>
            <a:r>
              <a:rPr lang="en-GB" sz="1300" b="1" dirty="0">
                <a:latin typeface="Aptos" panose="020B0004020202020204" pitchFamily="34" charset="0"/>
              </a:rPr>
              <a:t>Accuracy:</a:t>
            </a:r>
            <a:r>
              <a:rPr lang="en-GB" sz="1300" dirty="0">
                <a:latin typeface="Aptos" panose="020B0004020202020204" pitchFamily="34" charset="0"/>
              </a:rPr>
              <a:t> ❌ </a:t>
            </a:r>
            <a:r>
              <a:rPr lang="en-GB" sz="1300" i="1" dirty="0">
                <a:latin typeface="Aptos" panose="020B0004020202020204" pitchFamily="34" charset="0"/>
              </a:rPr>
              <a:t>Provides personal insights without citing scientific studies or peer-reviewed research.</a:t>
            </a:r>
            <a:endParaRPr lang="en-GB" sz="1300" dirty="0">
              <a:latin typeface="Aptos" panose="020B0004020202020204" pitchFamily="34" charset="0"/>
            </a:endParaRPr>
          </a:p>
          <a:p>
            <a:pPr algn="just">
              <a:lnSpc>
                <a:spcPct val="150000"/>
              </a:lnSpc>
            </a:pPr>
            <a:r>
              <a:rPr lang="en-GB" sz="1300" b="1" dirty="0">
                <a:latin typeface="Aptos" panose="020B0004020202020204" pitchFamily="34" charset="0"/>
              </a:rPr>
              <a:t>Purpose:</a:t>
            </a:r>
            <a:r>
              <a:rPr lang="en-GB" sz="1300" dirty="0">
                <a:latin typeface="Aptos" panose="020B0004020202020204" pitchFamily="34" charset="0"/>
              </a:rPr>
              <a:t> ❌ </a:t>
            </a:r>
            <a:r>
              <a:rPr lang="en-GB" sz="1300" i="1" dirty="0">
                <a:latin typeface="Aptos" panose="020B0004020202020204" pitchFamily="34" charset="0"/>
              </a:rPr>
              <a:t>Aims to inform but may include personal opinions; not a scholarly source.</a:t>
            </a:r>
            <a:endParaRPr lang="en-GB" sz="1300" dirty="0">
              <a:latin typeface="Aptos" panose="020B0004020202020204" pitchFamily="34" charset="0"/>
            </a:endParaRPr>
          </a:p>
          <a:p>
            <a:pPr algn="just">
              <a:lnSpc>
                <a:spcPct val="150000"/>
              </a:lnSpc>
            </a:pPr>
            <a:endParaRPr lang="en-GB" sz="1300" dirty="0">
              <a:latin typeface="Aptos" panose="020B0004020202020204" pitchFamily="34" charset="0"/>
            </a:endParaRPr>
          </a:p>
        </p:txBody>
      </p:sp>
      <p:cxnSp>
        <p:nvCxnSpPr>
          <p:cNvPr id="7" name="Straight Connector 6">
            <a:extLst>
              <a:ext uri="{FF2B5EF4-FFF2-40B4-BE49-F238E27FC236}">
                <a16:creationId xmlns:a16="http://schemas.microsoft.com/office/drawing/2014/main" id="{ED4347FB-08C8-6877-4DB5-FAB556AA377D}"/>
              </a:ext>
            </a:extLst>
          </p:cNvPr>
          <p:cNvCxnSpPr/>
          <p:nvPr/>
        </p:nvCxnSpPr>
        <p:spPr>
          <a:xfrm>
            <a:off x="5915025" y="1989804"/>
            <a:ext cx="0" cy="3315621"/>
          </a:xfrm>
          <a:prstGeom prst="line">
            <a:avLst/>
          </a:prstGeom>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3CE6B1B8-988B-5C2E-9F3C-A7DCB46F9DC7}"/>
              </a:ext>
            </a:extLst>
          </p:cNvPr>
          <p:cNvSpPr txBox="1"/>
          <p:nvPr/>
        </p:nvSpPr>
        <p:spPr>
          <a:xfrm>
            <a:off x="6527378" y="1454582"/>
            <a:ext cx="4824161" cy="830997"/>
          </a:xfrm>
          <a:prstGeom prst="rect">
            <a:avLst/>
          </a:prstGeom>
          <a:noFill/>
        </p:spPr>
        <p:txBody>
          <a:bodyPr wrap="square" rtlCol="0">
            <a:spAutoFit/>
          </a:bodyPr>
          <a:lstStyle/>
          <a:p>
            <a:r>
              <a:rPr lang="en-GB" sz="1600" b="1" dirty="0">
                <a:latin typeface="Aptos" panose="020B0004020202020204" pitchFamily="34" charset="0"/>
              </a:rPr>
              <a:t>Article 2 – </a:t>
            </a:r>
            <a:r>
              <a:rPr lang="en-GB" sz="1600" b="1" dirty="0">
                <a:latin typeface="Aptos" panose="020B0004020202020204" pitchFamily="34" charset="0"/>
                <a:hlinkClick r:id="rId3"/>
              </a:rPr>
              <a:t>The Association Between Academic Pressure and Adolescent Mental Health: A Systematic Review </a:t>
            </a:r>
            <a:endParaRPr lang="en-GB" sz="1600" b="1" dirty="0">
              <a:latin typeface="Aptos" panose="020B0004020202020204" pitchFamily="34" charset="0"/>
            </a:endParaRPr>
          </a:p>
        </p:txBody>
      </p:sp>
      <p:sp>
        <p:nvSpPr>
          <p:cNvPr id="10" name="TextBox 9">
            <a:extLst>
              <a:ext uri="{FF2B5EF4-FFF2-40B4-BE49-F238E27FC236}">
                <a16:creationId xmlns:a16="http://schemas.microsoft.com/office/drawing/2014/main" id="{33F07F66-A6D2-1600-D9F8-615C366C0421}"/>
              </a:ext>
            </a:extLst>
          </p:cNvPr>
          <p:cNvSpPr txBox="1"/>
          <p:nvPr/>
        </p:nvSpPr>
        <p:spPr>
          <a:xfrm>
            <a:off x="6429375" y="2493296"/>
            <a:ext cx="5467839" cy="2764283"/>
          </a:xfrm>
          <a:prstGeom prst="rect">
            <a:avLst/>
          </a:prstGeom>
          <a:noFill/>
        </p:spPr>
        <p:txBody>
          <a:bodyPr wrap="square">
            <a:spAutoFit/>
          </a:bodyPr>
          <a:lstStyle/>
          <a:p>
            <a:pPr algn="just">
              <a:lnSpc>
                <a:spcPct val="150000"/>
              </a:lnSpc>
            </a:pPr>
            <a:r>
              <a:rPr lang="en-GB" sz="1300" b="1" dirty="0">
                <a:latin typeface="Aptos" panose="020B0004020202020204" pitchFamily="34" charset="0"/>
              </a:rPr>
              <a:t>🔍 Applying the CRAAP Test: </a:t>
            </a:r>
          </a:p>
          <a:p>
            <a:pPr algn="just">
              <a:lnSpc>
                <a:spcPct val="150000"/>
              </a:lnSpc>
            </a:pPr>
            <a:r>
              <a:rPr lang="en-GB" sz="1300" b="1" dirty="0">
                <a:latin typeface="Aptos" panose="020B0004020202020204" pitchFamily="34" charset="0"/>
              </a:rPr>
              <a:t>Currency:</a:t>
            </a:r>
            <a:r>
              <a:rPr lang="en-GB" sz="1300" dirty="0">
                <a:latin typeface="Aptos" panose="020B0004020202020204" pitchFamily="34" charset="0"/>
              </a:rPr>
              <a:t> ✅ </a:t>
            </a:r>
            <a:r>
              <a:rPr lang="en-GB" sz="1300" i="1" dirty="0">
                <a:latin typeface="Aptos" panose="020B0004020202020204" pitchFamily="34" charset="0"/>
              </a:rPr>
              <a:t>Published within the last two years.</a:t>
            </a:r>
          </a:p>
          <a:p>
            <a:pPr algn="just">
              <a:lnSpc>
                <a:spcPct val="150000"/>
              </a:lnSpc>
            </a:pPr>
            <a:r>
              <a:rPr lang="en-GB" sz="1300" b="1" dirty="0">
                <a:latin typeface="Aptos" panose="020B0004020202020204" pitchFamily="34" charset="0"/>
              </a:rPr>
              <a:t>Relevance:</a:t>
            </a:r>
            <a:r>
              <a:rPr lang="en-GB" sz="1300" dirty="0">
                <a:latin typeface="Aptos" panose="020B0004020202020204" pitchFamily="34" charset="0"/>
              </a:rPr>
              <a:t> ✅ </a:t>
            </a:r>
            <a:r>
              <a:rPr lang="en-GB" sz="1300" i="1" dirty="0">
                <a:latin typeface="Aptos" panose="020B0004020202020204" pitchFamily="34" charset="0"/>
              </a:rPr>
              <a:t>Focuses on academic pressure and adolescent mental health, directly linked to teenage stress.</a:t>
            </a:r>
          </a:p>
          <a:p>
            <a:pPr algn="just">
              <a:lnSpc>
                <a:spcPct val="150000"/>
              </a:lnSpc>
            </a:pPr>
            <a:r>
              <a:rPr lang="en-GB" sz="1300" b="1" dirty="0">
                <a:latin typeface="Aptos" panose="020B0004020202020204" pitchFamily="34" charset="0"/>
              </a:rPr>
              <a:t>Authority:</a:t>
            </a:r>
            <a:r>
              <a:rPr lang="en-GB" sz="1300" dirty="0">
                <a:latin typeface="Aptos" panose="020B0004020202020204" pitchFamily="34" charset="0"/>
              </a:rPr>
              <a:t> ✅ </a:t>
            </a:r>
            <a:r>
              <a:rPr lang="en-GB" sz="1300" i="1" dirty="0">
                <a:latin typeface="Aptos" panose="020B0004020202020204" pitchFamily="34" charset="0"/>
              </a:rPr>
              <a:t>Peer-reviewed article from the </a:t>
            </a:r>
            <a:r>
              <a:rPr lang="en-GB" sz="1300" dirty="0">
                <a:latin typeface="Aptos" panose="020B0004020202020204" pitchFamily="34" charset="0"/>
              </a:rPr>
              <a:t>‘</a:t>
            </a:r>
            <a:r>
              <a:rPr lang="en-GB" sz="1300" i="1" dirty="0">
                <a:latin typeface="Aptos" panose="020B0004020202020204" pitchFamily="34" charset="0"/>
              </a:rPr>
              <a:t>Journal of Affective Disorders’.</a:t>
            </a:r>
            <a:endParaRPr lang="en-GB" sz="1300" dirty="0">
              <a:latin typeface="Aptos" panose="020B0004020202020204" pitchFamily="34" charset="0"/>
            </a:endParaRPr>
          </a:p>
          <a:p>
            <a:pPr algn="just">
              <a:lnSpc>
                <a:spcPct val="150000"/>
              </a:lnSpc>
            </a:pPr>
            <a:r>
              <a:rPr lang="en-GB" sz="1300" b="1" dirty="0">
                <a:latin typeface="Aptos" panose="020B0004020202020204" pitchFamily="34" charset="0"/>
              </a:rPr>
              <a:t>Accuracy:</a:t>
            </a:r>
            <a:r>
              <a:rPr lang="en-GB" sz="1300" dirty="0">
                <a:latin typeface="Aptos" panose="020B0004020202020204" pitchFamily="34" charset="0"/>
              </a:rPr>
              <a:t> ✅ </a:t>
            </a:r>
            <a:r>
              <a:rPr lang="en-GB" sz="1300" i="1" dirty="0">
                <a:latin typeface="Aptos" panose="020B0004020202020204" pitchFamily="34" charset="0"/>
              </a:rPr>
              <a:t>Systematic review with evidence from multiple studies.</a:t>
            </a:r>
          </a:p>
          <a:p>
            <a:pPr algn="just">
              <a:lnSpc>
                <a:spcPct val="150000"/>
              </a:lnSpc>
            </a:pPr>
            <a:r>
              <a:rPr lang="en-GB" sz="1300" b="1" dirty="0">
                <a:latin typeface="Aptos" panose="020B0004020202020204" pitchFamily="34" charset="0"/>
              </a:rPr>
              <a:t>Purpose:</a:t>
            </a:r>
            <a:r>
              <a:rPr lang="en-GB" sz="1300" dirty="0">
                <a:latin typeface="Aptos" panose="020B0004020202020204" pitchFamily="34" charset="0"/>
              </a:rPr>
              <a:t> ✅ </a:t>
            </a:r>
            <a:r>
              <a:rPr lang="en-GB" sz="1300" i="1" dirty="0">
                <a:latin typeface="Aptos" panose="020B0004020202020204" pitchFamily="34" charset="0"/>
              </a:rPr>
              <a:t>Written to inform, with no bias or commercial agenda.</a:t>
            </a:r>
          </a:p>
          <a:p>
            <a:pPr algn="just">
              <a:lnSpc>
                <a:spcPct val="150000"/>
              </a:lnSpc>
              <a:buNone/>
            </a:pPr>
            <a:endParaRPr lang="en-GB" sz="1300" dirty="0">
              <a:latin typeface="Aptos" panose="020B0004020202020204" pitchFamily="34" charset="0"/>
            </a:endParaRPr>
          </a:p>
        </p:txBody>
      </p:sp>
    </p:spTree>
    <p:extLst>
      <p:ext uri="{BB962C8B-B14F-4D97-AF65-F5344CB8AC3E}">
        <p14:creationId xmlns:p14="http://schemas.microsoft.com/office/powerpoint/2010/main" val="1171150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D37D5-3429-B2D2-64F6-B0D7C07440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6E537E-7DB8-9356-DA64-749754F8C3FB}"/>
              </a:ext>
            </a:extLst>
          </p:cNvPr>
          <p:cNvSpPr>
            <a:spLocks noGrp="1"/>
          </p:cNvSpPr>
          <p:nvPr>
            <p:ph type="title"/>
          </p:nvPr>
        </p:nvSpPr>
        <p:spPr>
          <a:xfrm>
            <a:off x="358219" y="-92522"/>
            <a:ext cx="11481847" cy="1325563"/>
          </a:xfrm>
        </p:spPr>
        <p:txBody>
          <a:bodyPr>
            <a:normAutofit/>
          </a:bodyPr>
          <a:lstStyle/>
          <a:p>
            <a:pPr algn="ctr"/>
            <a:r>
              <a:rPr lang="en-GB" sz="3600" dirty="0">
                <a:latin typeface="Aptos" panose="020B0004020202020204" pitchFamily="34" charset="0"/>
              </a:rPr>
              <a:t>Do all the CRAAP criteria need to be met?📝 </a:t>
            </a:r>
          </a:p>
        </p:txBody>
      </p:sp>
      <p:sp>
        <p:nvSpPr>
          <p:cNvPr id="3" name="Content Placeholder 2">
            <a:extLst>
              <a:ext uri="{FF2B5EF4-FFF2-40B4-BE49-F238E27FC236}">
                <a16:creationId xmlns:a16="http://schemas.microsoft.com/office/drawing/2014/main" id="{F9BF68F9-A044-6D27-5FC7-6439100F2BA4}"/>
              </a:ext>
            </a:extLst>
          </p:cNvPr>
          <p:cNvSpPr>
            <a:spLocks noGrp="1"/>
          </p:cNvSpPr>
          <p:nvPr>
            <p:ph idx="1"/>
          </p:nvPr>
        </p:nvSpPr>
        <p:spPr>
          <a:xfrm>
            <a:off x="482044" y="1000893"/>
            <a:ext cx="11481847" cy="3575934"/>
          </a:xfrm>
        </p:spPr>
        <p:txBody>
          <a:bodyPr>
            <a:normAutofit/>
          </a:bodyPr>
          <a:lstStyle/>
          <a:p>
            <a:pPr marL="0" indent="0" algn="ctr">
              <a:lnSpc>
                <a:spcPct val="150000"/>
              </a:lnSpc>
              <a:buNone/>
            </a:pPr>
            <a:r>
              <a:rPr lang="en-GB" sz="1500" dirty="0">
                <a:latin typeface="Aptos" panose="020B0004020202020204" pitchFamily="34" charset="0"/>
              </a:rPr>
              <a:t>A common question which is asked is “Do all the CRAAP criteria need to be met for a source to be credible?”. The short answer is </a:t>
            </a:r>
            <a:r>
              <a:rPr lang="en-GB" sz="1500" b="1" dirty="0">
                <a:latin typeface="Aptos" panose="020B0004020202020204" pitchFamily="34" charset="0"/>
              </a:rPr>
              <a:t>no, not necessarily</a:t>
            </a:r>
            <a:r>
              <a:rPr lang="en-GB" sz="1500" dirty="0">
                <a:latin typeface="Aptos" panose="020B0004020202020204" pitchFamily="34" charset="0"/>
              </a:rPr>
              <a:t>. While it's ideal for a source to meet all five criteria, a source can still be considered credible and usable in your academic research even if it only strongly meets most of them, especially </a:t>
            </a:r>
            <a:r>
              <a:rPr lang="en-GB" sz="1500" b="1" dirty="0">
                <a:latin typeface="Aptos" panose="020B0004020202020204" pitchFamily="34" charset="0"/>
              </a:rPr>
              <a:t>Currency, Relevance, and Authority</a:t>
            </a:r>
            <a:r>
              <a:rPr lang="en-GB" sz="1500" dirty="0">
                <a:latin typeface="Aptos" panose="020B0004020202020204" pitchFamily="34" charset="0"/>
              </a:rPr>
              <a:t>.</a:t>
            </a:r>
          </a:p>
        </p:txBody>
      </p:sp>
      <p:graphicFrame>
        <p:nvGraphicFramePr>
          <p:cNvPr id="6" name="Table 5">
            <a:extLst>
              <a:ext uri="{FF2B5EF4-FFF2-40B4-BE49-F238E27FC236}">
                <a16:creationId xmlns:a16="http://schemas.microsoft.com/office/drawing/2014/main" id="{E4D09EF7-BDEA-607E-E274-5DD1F5245E52}"/>
              </a:ext>
            </a:extLst>
          </p:cNvPr>
          <p:cNvGraphicFramePr>
            <a:graphicFrameLocks noGrp="1"/>
          </p:cNvGraphicFramePr>
          <p:nvPr>
            <p:extLst>
              <p:ext uri="{D42A27DB-BD31-4B8C-83A1-F6EECF244321}">
                <p14:modId xmlns:p14="http://schemas.microsoft.com/office/powerpoint/2010/main" val="3298251127"/>
              </p:ext>
            </p:extLst>
          </p:nvPr>
        </p:nvGraphicFramePr>
        <p:xfrm>
          <a:off x="804558" y="2326456"/>
          <a:ext cx="10836818" cy="1828800"/>
        </p:xfrm>
        <a:graphic>
          <a:graphicData uri="http://schemas.openxmlformats.org/drawingml/2006/table">
            <a:tbl>
              <a:tblPr>
                <a:tableStyleId>{616DA210-FB5B-4158-B5E0-FEB733F419BA}</a:tableStyleId>
              </a:tblPr>
              <a:tblGrid>
                <a:gridCol w="1842325">
                  <a:extLst>
                    <a:ext uri="{9D8B030D-6E8A-4147-A177-3AD203B41FA5}">
                      <a16:colId xmlns:a16="http://schemas.microsoft.com/office/drawing/2014/main" val="3283349618"/>
                    </a:ext>
                  </a:extLst>
                </a:gridCol>
                <a:gridCol w="8994493">
                  <a:extLst>
                    <a:ext uri="{9D8B030D-6E8A-4147-A177-3AD203B41FA5}">
                      <a16:colId xmlns:a16="http://schemas.microsoft.com/office/drawing/2014/main" val="1260417167"/>
                    </a:ext>
                  </a:extLst>
                </a:gridCol>
              </a:tblGrid>
              <a:tr h="0">
                <a:tc>
                  <a:txBody>
                    <a:bodyPr/>
                    <a:lstStyle/>
                    <a:p>
                      <a:r>
                        <a:rPr lang="en-GB" sz="1400" b="1">
                          <a:latin typeface="Aptos" panose="020B0004020202020204" pitchFamily="34" charset="0"/>
                        </a:rPr>
                        <a:t>CRAAP Element</a:t>
                      </a:r>
                      <a:endParaRPr lang="en-GB" sz="1400">
                        <a:latin typeface="Aptos" panose="020B0004020202020204" pitchFamily="34" charset="0"/>
                      </a:endParaRPr>
                    </a:p>
                  </a:txBody>
                  <a:tcPr anchor="ctr"/>
                </a:tc>
                <a:tc>
                  <a:txBody>
                    <a:bodyPr/>
                    <a:lstStyle/>
                    <a:p>
                      <a:pPr algn="ctr"/>
                      <a:r>
                        <a:rPr lang="en-GB" sz="1400" b="1" dirty="0">
                          <a:latin typeface="Aptos" panose="020B0004020202020204" pitchFamily="34" charset="0"/>
                        </a:rPr>
                        <a:t>How critical is it?</a:t>
                      </a:r>
                      <a:endParaRPr lang="en-GB" sz="1400" dirty="0">
                        <a:latin typeface="Aptos" panose="020B0004020202020204" pitchFamily="34" charset="0"/>
                      </a:endParaRPr>
                    </a:p>
                  </a:txBody>
                  <a:tcPr anchor="ctr"/>
                </a:tc>
                <a:extLst>
                  <a:ext uri="{0D108BD9-81ED-4DB2-BD59-A6C34878D82A}">
                    <a16:rowId xmlns:a16="http://schemas.microsoft.com/office/drawing/2014/main" val="533676246"/>
                  </a:ext>
                </a:extLst>
              </a:tr>
              <a:tr h="0">
                <a:tc>
                  <a:txBody>
                    <a:bodyPr/>
                    <a:lstStyle/>
                    <a:p>
                      <a:r>
                        <a:rPr lang="en-GB" sz="1400" b="1">
                          <a:latin typeface="Aptos" panose="020B0004020202020204" pitchFamily="34" charset="0"/>
                        </a:rPr>
                        <a:t>Currency</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 Important - outdated sources may not reflect current practice or policy.</a:t>
                      </a:r>
                    </a:p>
                  </a:txBody>
                  <a:tcPr anchor="ctr"/>
                </a:tc>
                <a:extLst>
                  <a:ext uri="{0D108BD9-81ED-4DB2-BD59-A6C34878D82A}">
                    <a16:rowId xmlns:a16="http://schemas.microsoft.com/office/drawing/2014/main" val="4194420290"/>
                  </a:ext>
                </a:extLst>
              </a:tr>
              <a:tr h="0">
                <a:tc>
                  <a:txBody>
                    <a:bodyPr/>
                    <a:lstStyle/>
                    <a:p>
                      <a:r>
                        <a:rPr lang="en-GB" sz="1400" b="1">
                          <a:latin typeface="Aptos" panose="020B0004020202020204" pitchFamily="34" charset="0"/>
                        </a:rPr>
                        <a:t>Relevance</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 Essential - if the content doesn’t relate to your question, it’s not useful.</a:t>
                      </a:r>
                    </a:p>
                  </a:txBody>
                  <a:tcPr anchor="ctr"/>
                </a:tc>
                <a:extLst>
                  <a:ext uri="{0D108BD9-81ED-4DB2-BD59-A6C34878D82A}">
                    <a16:rowId xmlns:a16="http://schemas.microsoft.com/office/drawing/2014/main" val="3059219441"/>
                  </a:ext>
                </a:extLst>
              </a:tr>
              <a:tr h="0">
                <a:tc>
                  <a:txBody>
                    <a:bodyPr/>
                    <a:lstStyle/>
                    <a:p>
                      <a:r>
                        <a:rPr lang="en-GB" sz="1400" b="1">
                          <a:latin typeface="Aptos" panose="020B0004020202020204" pitchFamily="34" charset="0"/>
                        </a:rPr>
                        <a:t>Authority</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 Key - always check the source is written by someone credible (e.g. academic, expert, organisation).</a:t>
                      </a:r>
                    </a:p>
                  </a:txBody>
                  <a:tcPr anchor="ctr"/>
                </a:tc>
                <a:extLst>
                  <a:ext uri="{0D108BD9-81ED-4DB2-BD59-A6C34878D82A}">
                    <a16:rowId xmlns:a16="http://schemas.microsoft.com/office/drawing/2014/main" val="3188925364"/>
                  </a:ext>
                </a:extLst>
              </a:tr>
              <a:tr h="0">
                <a:tc>
                  <a:txBody>
                    <a:bodyPr/>
                    <a:lstStyle/>
                    <a:p>
                      <a:r>
                        <a:rPr lang="en-GB" sz="1400" b="1">
                          <a:latin typeface="Aptos" panose="020B0004020202020204" pitchFamily="34" charset="0"/>
                        </a:rPr>
                        <a:t>Accuracy</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 Strongly preferred - but minor gaps in referencing may be acceptable if other evidence is solid.</a:t>
                      </a:r>
                    </a:p>
                  </a:txBody>
                  <a:tcPr anchor="ctr"/>
                </a:tc>
                <a:extLst>
                  <a:ext uri="{0D108BD9-81ED-4DB2-BD59-A6C34878D82A}">
                    <a16:rowId xmlns:a16="http://schemas.microsoft.com/office/drawing/2014/main" val="3370145348"/>
                  </a:ext>
                </a:extLst>
              </a:tr>
              <a:tr h="0">
                <a:tc>
                  <a:txBody>
                    <a:bodyPr/>
                    <a:lstStyle/>
                    <a:p>
                      <a:r>
                        <a:rPr lang="en-GB" sz="1400" b="1">
                          <a:latin typeface="Aptos" panose="020B0004020202020204" pitchFamily="34" charset="0"/>
                        </a:rPr>
                        <a:t>Purpose</a:t>
                      </a:r>
                      <a:endParaRPr lang="en-GB" sz="1400">
                        <a:latin typeface="Aptos" panose="020B0004020202020204" pitchFamily="34" charset="0"/>
                      </a:endParaRPr>
                    </a:p>
                  </a:txBody>
                  <a:tcPr anchor="ctr"/>
                </a:tc>
                <a:tc>
                  <a:txBody>
                    <a:bodyPr/>
                    <a:lstStyle/>
                    <a:p>
                      <a:r>
                        <a:rPr lang="en-GB" sz="1400" dirty="0">
                          <a:latin typeface="Aptos" panose="020B0004020202020204" pitchFamily="34" charset="0"/>
                        </a:rPr>
                        <a:t>⚠️ Context matters - a mildly persuasive article can still be useful </a:t>
                      </a:r>
                      <a:r>
                        <a:rPr lang="en-GB" sz="1400" b="0" dirty="0">
                          <a:latin typeface="Aptos" panose="020B0004020202020204" pitchFamily="34" charset="0"/>
                        </a:rPr>
                        <a:t>if</a:t>
                      </a:r>
                      <a:r>
                        <a:rPr lang="en-GB" sz="1400" dirty="0">
                          <a:latin typeface="Aptos" panose="020B0004020202020204" pitchFamily="34" charset="0"/>
                        </a:rPr>
                        <a:t> it’s evidence-based and you’re aware of bias.</a:t>
                      </a:r>
                    </a:p>
                  </a:txBody>
                  <a:tcPr anchor="ctr"/>
                </a:tc>
                <a:extLst>
                  <a:ext uri="{0D108BD9-81ED-4DB2-BD59-A6C34878D82A}">
                    <a16:rowId xmlns:a16="http://schemas.microsoft.com/office/drawing/2014/main" val="3806956470"/>
                  </a:ext>
                </a:extLst>
              </a:tr>
            </a:tbl>
          </a:graphicData>
        </a:graphic>
      </p:graphicFrame>
      <p:sp>
        <p:nvSpPr>
          <p:cNvPr id="11" name="TextBox 10">
            <a:extLst>
              <a:ext uri="{FF2B5EF4-FFF2-40B4-BE49-F238E27FC236}">
                <a16:creationId xmlns:a16="http://schemas.microsoft.com/office/drawing/2014/main" id="{44342F54-0DB1-B6BD-409C-63B3D2627ECA}"/>
              </a:ext>
            </a:extLst>
          </p:cNvPr>
          <p:cNvSpPr txBox="1"/>
          <p:nvPr/>
        </p:nvSpPr>
        <p:spPr>
          <a:xfrm>
            <a:off x="1363888" y="4241341"/>
            <a:ext cx="9718158" cy="1353960"/>
          </a:xfrm>
          <a:prstGeom prst="rect">
            <a:avLst/>
          </a:prstGeom>
          <a:noFill/>
        </p:spPr>
        <p:txBody>
          <a:bodyPr wrap="square">
            <a:spAutoFit/>
          </a:bodyPr>
          <a:lstStyle/>
          <a:p>
            <a:pPr>
              <a:lnSpc>
                <a:spcPct val="150000"/>
              </a:lnSpc>
              <a:buNone/>
            </a:pPr>
            <a:r>
              <a:rPr lang="en-GB" sz="1400" b="1" dirty="0">
                <a:latin typeface="Aptos" panose="020B0004020202020204" pitchFamily="34" charset="0"/>
              </a:rPr>
              <a:t>📌 Bottom line:</a:t>
            </a:r>
          </a:p>
          <a:p>
            <a:pPr>
              <a:lnSpc>
                <a:spcPct val="150000"/>
              </a:lnSpc>
            </a:pPr>
            <a:r>
              <a:rPr lang="en-GB" sz="1400" dirty="0">
                <a:latin typeface="Aptos" panose="020B0004020202020204" pitchFamily="34" charset="0"/>
              </a:rPr>
              <a:t>If a source </a:t>
            </a:r>
            <a:r>
              <a:rPr lang="en-GB" sz="1400" b="1" dirty="0">
                <a:latin typeface="Aptos" panose="020B0004020202020204" pitchFamily="34" charset="0"/>
              </a:rPr>
              <a:t>fails Currency, Relevance, or Authority</a:t>
            </a:r>
            <a:r>
              <a:rPr lang="en-GB" sz="1400" dirty="0">
                <a:latin typeface="Aptos" panose="020B0004020202020204" pitchFamily="34" charset="0"/>
              </a:rPr>
              <a:t>, it’s usually not worth using.</a:t>
            </a:r>
            <a:br>
              <a:rPr lang="en-GB" sz="1400" dirty="0">
                <a:latin typeface="Aptos" panose="020B0004020202020204" pitchFamily="34" charset="0"/>
              </a:rPr>
            </a:br>
            <a:r>
              <a:rPr lang="en-GB" sz="1400" dirty="0">
                <a:latin typeface="Aptos" panose="020B0004020202020204" pitchFamily="34" charset="0"/>
              </a:rPr>
              <a:t>If it just falls short on </a:t>
            </a:r>
            <a:r>
              <a:rPr lang="en-GB" sz="1400" b="1" dirty="0">
                <a:latin typeface="Aptos" panose="020B0004020202020204" pitchFamily="34" charset="0"/>
              </a:rPr>
              <a:t>Accuracy or Purpose</a:t>
            </a:r>
            <a:r>
              <a:rPr lang="en-GB" sz="1400" dirty="0">
                <a:latin typeface="Aptos" panose="020B0004020202020204" pitchFamily="34" charset="0"/>
              </a:rPr>
              <a:t>, but the rest is strong, you can still use it, just be </a:t>
            </a:r>
            <a:r>
              <a:rPr lang="en-GB" sz="1400" u="sng" dirty="0">
                <a:latin typeface="Aptos" panose="020B0004020202020204" pitchFamily="34" charset="0"/>
              </a:rPr>
              <a:t>critical and transparent </a:t>
            </a:r>
            <a:r>
              <a:rPr lang="en-GB" sz="1400" dirty="0">
                <a:latin typeface="Aptos" panose="020B0004020202020204" pitchFamily="34" charset="0"/>
              </a:rPr>
              <a:t>about it in your writing.</a:t>
            </a:r>
          </a:p>
        </p:txBody>
      </p:sp>
    </p:spTree>
    <p:extLst>
      <p:ext uri="{BB962C8B-B14F-4D97-AF65-F5344CB8AC3E}">
        <p14:creationId xmlns:p14="http://schemas.microsoft.com/office/powerpoint/2010/main" val="3241599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EB88C-09C7-5A48-EEA5-B8DFDF26AE2A}"/>
              </a:ext>
            </a:extLst>
          </p:cNvPr>
          <p:cNvSpPr>
            <a:spLocks noGrp="1"/>
          </p:cNvSpPr>
          <p:nvPr>
            <p:ph type="title"/>
          </p:nvPr>
        </p:nvSpPr>
        <p:spPr>
          <a:xfrm>
            <a:off x="351933" y="-63689"/>
            <a:ext cx="11481847" cy="1325563"/>
          </a:xfrm>
        </p:spPr>
        <p:txBody>
          <a:bodyPr>
            <a:normAutofit/>
          </a:bodyPr>
          <a:lstStyle/>
          <a:p>
            <a:pPr algn="ctr"/>
            <a:r>
              <a:rPr lang="en-GB" sz="3600" dirty="0">
                <a:latin typeface="Aptos" panose="020B0004020202020204" pitchFamily="34" charset="0"/>
              </a:rPr>
              <a:t>Save &amp; Organise Your Sources and Information </a:t>
            </a:r>
            <a:r>
              <a:rPr lang="en-GB" sz="3200" dirty="0"/>
              <a:t>💾</a:t>
            </a:r>
            <a:r>
              <a:rPr lang="en-GB" sz="6600" dirty="0">
                <a:latin typeface="Aptos" panose="020B0004020202020204" pitchFamily="34" charset="0"/>
              </a:rPr>
              <a:t> </a:t>
            </a:r>
            <a:endParaRPr lang="en-GB" sz="3600" dirty="0">
              <a:latin typeface="Aptos" panose="020B0004020202020204" pitchFamily="34" charset="0"/>
            </a:endParaRPr>
          </a:p>
        </p:txBody>
      </p:sp>
      <p:sp>
        <p:nvSpPr>
          <p:cNvPr id="3" name="Content Placeholder 2">
            <a:extLst>
              <a:ext uri="{FF2B5EF4-FFF2-40B4-BE49-F238E27FC236}">
                <a16:creationId xmlns:a16="http://schemas.microsoft.com/office/drawing/2014/main" id="{F041F078-3266-896D-BE4A-8C6B9FCD21E1}"/>
              </a:ext>
            </a:extLst>
          </p:cNvPr>
          <p:cNvSpPr>
            <a:spLocks noGrp="1"/>
          </p:cNvSpPr>
          <p:nvPr>
            <p:ph idx="1"/>
          </p:nvPr>
        </p:nvSpPr>
        <p:spPr>
          <a:xfrm>
            <a:off x="351930" y="940000"/>
            <a:ext cx="11481847" cy="3575934"/>
          </a:xfrm>
        </p:spPr>
        <p:txBody>
          <a:bodyPr>
            <a:normAutofit/>
          </a:bodyPr>
          <a:lstStyle/>
          <a:p>
            <a:pPr>
              <a:lnSpc>
                <a:spcPct val="150000"/>
              </a:lnSpc>
              <a:buNone/>
            </a:pPr>
            <a:r>
              <a:rPr lang="en-GB" sz="1800" b="1" dirty="0">
                <a:latin typeface="Aptos" panose="020B0004020202020204" pitchFamily="34" charset="0"/>
              </a:rPr>
              <a:t>📚 </a:t>
            </a:r>
            <a:r>
              <a:rPr lang="en-GB" sz="1800" dirty="0">
                <a:latin typeface="Aptos" panose="020B0004020202020204" pitchFamily="34" charset="0"/>
              </a:rPr>
              <a:t>Once you start searching, you’ll find </a:t>
            </a:r>
            <a:r>
              <a:rPr lang="en-GB" sz="1800" b="1" dirty="0">
                <a:latin typeface="Aptos" panose="020B0004020202020204" pitchFamily="34" charset="0"/>
              </a:rPr>
              <a:t>lots of useful sources,</a:t>
            </a:r>
            <a:r>
              <a:rPr lang="en-GB" sz="1800" dirty="0">
                <a:latin typeface="Aptos" panose="020B0004020202020204" pitchFamily="34" charset="0"/>
              </a:rPr>
              <a:t> but it’s easy to forget where you found them or lose access later. Saving and organising your sources will help you:</a:t>
            </a:r>
          </a:p>
          <a:p>
            <a:pPr>
              <a:lnSpc>
                <a:spcPct val="150000"/>
              </a:lnSpc>
            </a:pPr>
            <a:endParaRPr lang="en-GB" sz="1800" dirty="0">
              <a:latin typeface="Aptos" panose="020B0004020202020204" pitchFamily="34" charset="0"/>
            </a:endParaRPr>
          </a:p>
        </p:txBody>
      </p:sp>
      <p:graphicFrame>
        <p:nvGraphicFramePr>
          <p:cNvPr id="6" name="Diagram 5">
            <a:extLst>
              <a:ext uri="{FF2B5EF4-FFF2-40B4-BE49-F238E27FC236}">
                <a16:creationId xmlns:a16="http://schemas.microsoft.com/office/drawing/2014/main" id="{EFD47424-0DEB-1F29-AA69-07AD22C4C978}"/>
              </a:ext>
            </a:extLst>
          </p:cNvPr>
          <p:cNvGraphicFramePr/>
          <p:nvPr>
            <p:extLst>
              <p:ext uri="{D42A27DB-BD31-4B8C-83A1-F6EECF244321}">
                <p14:modId xmlns:p14="http://schemas.microsoft.com/office/powerpoint/2010/main" val="199055383"/>
              </p:ext>
            </p:extLst>
          </p:nvPr>
        </p:nvGraphicFramePr>
        <p:xfrm>
          <a:off x="690389" y="1463611"/>
          <a:ext cx="10496056" cy="1984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Table 6">
            <a:extLst>
              <a:ext uri="{FF2B5EF4-FFF2-40B4-BE49-F238E27FC236}">
                <a16:creationId xmlns:a16="http://schemas.microsoft.com/office/drawing/2014/main" id="{D18AA285-73E1-42D5-BDAF-2648807317A1}"/>
              </a:ext>
            </a:extLst>
          </p:cNvPr>
          <p:cNvGraphicFramePr>
            <a:graphicFrameLocks noGrp="1"/>
          </p:cNvGraphicFramePr>
          <p:nvPr>
            <p:extLst>
              <p:ext uri="{D42A27DB-BD31-4B8C-83A1-F6EECF244321}">
                <p14:modId xmlns:p14="http://schemas.microsoft.com/office/powerpoint/2010/main" val="2409558876"/>
              </p:ext>
            </p:extLst>
          </p:nvPr>
        </p:nvGraphicFramePr>
        <p:xfrm>
          <a:off x="1100589" y="3093819"/>
          <a:ext cx="9984527" cy="1522984"/>
        </p:xfrm>
        <a:graphic>
          <a:graphicData uri="http://schemas.openxmlformats.org/drawingml/2006/table">
            <a:tbl>
              <a:tblPr>
                <a:tableStyleId>{5940675A-B579-460E-94D1-54222C63F5DA}</a:tableStyleId>
              </a:tblPr>
              <a:tblGrid>
                <a:gridCol w="2545255">
                  <a:extLst>
                    <a:ext uri="{9D8B030D-6E8A-4147-A177-3AD203B41FA5}">
                      <a16:colId xmlns:a16="http://schemas.microsoft.com/office/drawing/2014/main" val="2633821679"/>
                    </a:ext>
                  </a:extLst>
                </a:gridCol>
                <a:gridCol w="7439272">
                  <a:extLst>
                    <a:ext uri="{9D8B030D-6E8A-4147-A177-3AD203B41FA5}">
                      <a16:colId xmlns:a16="http://schemas.microsoft.com/office/drawing/2014/main" val="3835703348"/>
                    </a:ext>
                  </a:extLst>
                </a:gridCol>
              </a:tblGrid>
              <a:tr h="0">
                <a:tc>
                  <a:txBody>
                    <a:bodyPr/>
                    <a:lstStyle/>
                    <a:p>
                      <a:pPr algn="ctr">
                        <a:lnSpc>
                          <a:spcPct val="150000"/>
                        </a:lnSpc>
                      </a:pPr>
                      <a:r>
                        <a:rPr lang="en-GB" sz="1400" b="1" dirty="0">
                          <a:solidFill>
                            <a:schemeClr val="bg1"/>
                          </a:solidFill>
                          <a:latin typeface="Aptos" panose="020B0004020202020204" pitchFamily="34" charset="0"/>
                        </a:rPr>
                        <a:t>Platform</a:t>
                      </a:r>
                      <a:endParaRPr lang="en-GB" sz="1400" dirty="0">
                        <a:solidFill>
                          <a:schemeClr val="bg1"/>
                        </a:solidFill>
                        <a:latin typeface="Aptos" panose="020B0004020202020204" pitchFamily="34" charset="0"/>
                      </a:endParaRPr>
                    </a:p>
                  </a:txBody>
                  <a:tcPr anchor="ctr">
                    <a:solidFill>
                      <a:srgbClr val="003D60"/>
                    </a:solidFill>
                  </a:tcPr>
                </a:tc>
                <a:tc>
                  <a:txBody>
                    <a:bodyPr/>
                    <a:lstStyle/>
                    <a:p>
                      <a:pPr algn="ctr">
                        <a:lnSpc>
                          <a:spcPct val="150000"/>
                        </a:lnSpc>
                      </a:pPr>
                      <a:r>
                        <a:rPr lang="en-GB" sz="1400" b="1" dirty="0">
                          <a:solidFill>
                            <a:schemeClr val="bg1"/>
                          </a:solidFill>
                          <a:latin typeface="Aptos" panose="020B0004020202020204" pitchFamily="34" charset="0"/>
                        </a:rPr>
                        <a:t>How to Save</a:t>
                      </a:r>
                      <a:endParaRPr lang="en-GB" sz="1400" dirty="0">
                        <a:solidFill>
                          <a:schemeClr val="bg1"/>
                        </a:solidFill>
                        <a:latin typeface="Aptos" panose="020B0004020202020204" pitchFamily="34" charset="0"/>
                      </a:endParaRPr>
                    </a:p>
                  </a:txBody>
                  <a:tcPr anchor="ctr">
                    <a:solidFill>
                      <a:srgbClr val="003D60"/>
                    </a:solidFill>
                  </a:tcPr>
                </a:tc>
                <a:extLst>
                  <a:ext uri="{0D108BD9-81ED-4DB2-BD59-A6C34878D82A}">
                    <a16:rowId xmlns:a16="http://schemas.microsoft.com/office/drawing/2014/main" val="4289254116"/>
                  </a:ext>
                </a:extLst>
              </a:tr>
              <a:tr h="0">
                <a:tc>
                  <a:txBody>
                    <a:bodyPr/>
                    <a:lstStyle/>
                    <a:p>
                      <a:pPr>
                        <a:lnSpc>
                          <a:spcPct val="150000"/>
                        </a:lnSpc>
                      </a:pPr>
                      <a:r>
                        <a:rPr lang="en-GB" sz="1400" b="1">
                          <a:latin typeface="Aptos" panose="020B0004020202020204" pitchFamily="34" charset="0"/>
                        </a:rPr>
                        <a:t>UWTSD Library Search</a:t>
                      </a:r>
                      <a:endParaRPr lang="en-GB" sz="140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Use the </a:t>
                      </a:r>
                      <a:r>
                        <a:rPr lang="en-GB" sz="1400" b="1" dirty="0">
                          <a:latin typeface="Aptos" panose="020B0004020202020204" pitchFamily="34" charset="0"/>
                        </a:rPr>
                        <a:t>📌 “Pin” icon</a:t>
                      </a:r>
                      <a:r>
                        <a:rPr lang="en-GB" sz="1400" dirty="0">
                          <a:latin typeface="Aptos" panose="020B0004020202020204" pitchFamily="34" charset="0"/>
                        </a:rPr>
                        <a:t> to save articles to your personal Favourites list (requires login)</a:t>
                      </a:r>
                    </a:p>
                  </a:txBody>
                  <a:tcPr anchor="ctr"/>
                </a:tc>
                <a:extLst>
                  <a:ext uri="{0D108BD9-81ED-4DB2-BD59-A6C34878D82A}">
                    <a16:rowId xmlns:a16="http://schemas.microsoft.com/office/drawing/2014/main" val="1332400995"/>
                  </a:ext>
                </a:extLst>
              </a:tr>
              <a:tr h="0">
                <a:tc>
                  <a:txBody>
                    <a:bodyPr/>
                    <a:lstStyle/>
                    <a:p>
                      <a:pPr>
                        <a:lnSpc>
                          <a:spcPct val="150000"/>
                        </a:lnSpc>
                      </a:pPr>
                      <a:r>
                        <a:rPr lang="en-GB" sz="1400" b="1">
                          <a:latin typeface="Aptos" panose="020B0004020202020204" pitchFamily="34" charset="0"/>
                        </a:rPr>
                        <a:t>Google Scholar</a:t>
                      </a:r>
                      <a:endParaRPr lang="en-GB" sz="140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Click the </a:t>
                      </a:r>
                      <a:r>
                        <a:rPr lang="en-GB" sz="1400" b="1" dirty="0">
                          <a:latin typeface="Aptos" panose="020B0004020202020204" pitchFamily="34" charset="0"/>
                        </a:rPr>
                        <a:t>⭐ “Save” icon</a:t>
                      </a:r>
                      <a:r>
                        <a:rPr lang="en-GB" sz="1400" dirty="0">
                          <a:latin typeface="Aptos" panose="020B0004020202020204" pitchFamily="34" charset="0"/>
                        </a:rPr>
                        <a:t> below the article; use a Google account to keep them saved</a:t>
                      </a:r>
                    </a:p>
                  </a:txBody>
                  <a:tcPr anchor="ctr"/>
                </a:tc>
                <a:extLst>
                  <a:ext uri="{0D108BD9-81ED-4DB2-BD59-A6C34878D82A}">
                    <a16:rowId xmlns:a16="http://schemas.microsoft.com/office/drawing/2014/main" val="2958262699"/>
                  </a:ext>
                </a:extLst>
              </a:tr>
              <a:tr h="0">
                <a:tc>
                  <a:txBody>
                    <a:bodyPr/>
                    <a:lstStyle/>
                    <a:p>
                      <a:pPr>
                        <a:lnSpc>
                          <a:spcPct val="150000"/>
                        </a:lnSpc>
                      </a:pPr>
                      <a:r>
                        <a:rPr lang="en-GB" sz="1400" b="1">
                          <a:latin typeface="Aptos" panose="020B0004020202020204" pitchFamily="34" charset="0"/>
                        </a:rPr>
                        <a:t>Online PDFs or websites</a:t>
                      </a:r>
                      <a:endParaRPr lang="en-GB" sz="1400">
                        <a:latin typeface="Aptos" panose="020B0004020202020204" pitchFamily="34" charset="0"/>
                      </a:endParaRPr>
                    </a:p>
                  </a:txBody>
                  <a:tcPr anchor="ctr"/>
                </a:tc>
                <a:tc>
                  <a:txBody>
                    <a:bodyPr/>
                    <a:lstStyle/>
                    <a:p>
                      <a:pPr>
                        <a:lnSpc>
                          <a:spcPct val="150000"/>
                        </a:lnSpc>
                      </a:pPr>
                      <a:r>
                        <a:rPr lang="en-GB" sz="1400" dirty="0">
                          <a:latin typeface="Aptos" panose="020B0004020202020204" pitchFamily="34" charset="0"/>
                        </a:rPr>
                        <a:t>Right-click and </a:t>
                      </a:r>
                      <a:r>
                        <a:rPr lang="en-GB" sz="1400" b="1" dirty="0">
                          <a:latin typeface="Aptos" panose="020B0004020202020204" pitchFamily="34" charset="0"/>
                        </a:rPr>
                        <a:t>download PDFs</a:t>
                      </a:r>
                      <a:r>
                        <a:rPr lang="en-GB" sz="1400" dirty="0">
                          <a:latin typeface="Aptos" panose="020B0004020202020204" pitchFamily="34" charset="0"/>
                        </a:rPr>
                        <a:t> to a dedicated folder on your computer or cloud storage</a:t>
                      </a:r>
                    </a:p>
                  </a:txBody>
                  <a:tcPr anchor="ctr"/>
                </a:tc>
                <a:extLst>
                  <a:ext uri="{0D108BD9-81ED-4DB2-BD59-A6C34878D82A}">
                    <a16:rowId xmlns:a16="http://schemas.microsoft.com/office/drawing/2014/main" val="130600555"/>
                  </a:ext>
                </a:extLst>
              </a:tr>
            </a:tbl>
          </a:graphicData>
        </a:graphic>
      </p:graphicFrame>
      <p:sp>
        <p:nvSpPr>
          <p:cNvPr id="5" name="TextBox 4">
            <a:extLst>
              <a:ext uri="{FF2B5EF4-FFF2-40B4-BE49-F238E27FC236}">
                <a16:creationId xmlns:a16="http://schemas.microsoft.com/office/drawing/2014/main" id="{640E7AAD-A434-4742-2F04-9D0C253F4E03}"/>
              </a:ext>
            </a:extLst>
          </p:cNvPr>
          <p:cNvSpPr txBox="1"/>
          <p:nvPr/>
        </p:nvSpPr>
        <p:spPr>
          <a:xfrm>
            <a:off x="4960451" y="4671113"/>
            <a:ext cx="5507435" cy="954107"/>
          </a:xfrm>
          <a:prstGeom prst="rect">
            <a:avLst/>
          </a:prstGeom>
          <a:noFill/>
        </p:spPr>
        <p:txBody>
          <a:bodyPr wrap="square">
            <a:spAutoFit/>
          </a:bodyPr>
          <a:lstStyle/>
          <a:p>
            <a:pPr>
              <a:buNone/>
            </a:pPr>
            <a:r>
              <a:rPr lang="en-GB" sz="1400" dirty="0"/>
              <a:t>✅ Save the PDF</a:t>
            </a:r>
          </a:p>
          <a:p>
            <a:pPr>
              <a:buNone/>
            </a:pPr>
            <a:r>
              <a:rPr lang="en-GB" sz="1400" dirty="0"/>
              <a:t>✅ Save the Harvard reference</a:t>
            </a:r>
          </a:p>
          <a:p>
            <a:pPr>
              <a:buNone/>
            </a:pPr>
            <a:r>
              <a:rPr lang="en-GB" sz="1400" dirty="0"/>
              <a:t>✅ Record the source in </a:t>
            </a:r>
            <a:r>
              <a:rPr lang="en-GB" sz="1400" b="1" dirty="0"/>
              <a:t>Stage 1 of your Literature Analysis Workbook</a:t>
            </a:r>
            <a:endParaRPr lang="en-GB" sz="1400" dirty="0"/>
          </a:p>
          <a:p>
            <a:pPr>
              <a:buNone/>
            </a:pPr>
            <a:r>
              <a:rPr lang="en-GB" sz="1400" dirty="0"/>
              <a:t>✅ Complete the CRAAP evaluation</a:t>
            </a:r>
          </a:p>
        </p:txBody>
      </p:sp>
      <p:sp>
        <p:nvSpPr>
          <p:cNvPr id="9" name="TextBox 8">
            <a:extLst>
              <a:ext uri="{FF2B5EF4-FFF2-40B4-BE49-F238E27FC236}">
                <a16:creationId xmlns:a16="http://schemas.microsoft.com/office/drawing/2014/main" id="{0CFD1781-E9FD-DC8C-7EB1-19645DC2F146}"/>
              </a:ext>
            </a:extLst>
          </p:cNvPr>
          <p:cNvSpPr txBox="1"/>
          <p:nvPr/>
        </p:nvSpPr>
        <p:spPr>
          <a:xfrm>
            <a:off x="1724114" y="5025057"/>
            <a:ext cx="3608462" cy="307777"/>
          </a:xfrm>
          <a:prstGeom prst="rect">
            <a:avLst/>
          </a:prstGeom>
          <a:noFill/>
        </p:spPr>
        <p:txBody>
          <a:bodyPr wrap="square">
            <a:spAutoFit/>
          </a:bodyPr>
          <a:lstStyle/>
          <a:p>
            <a:r>
              <a:rPr lang="en-GB" sz="1400" b="1" dirty="0">
                <a:latin typeface="Aptos" panose="020B0004020202020204" pitchFamily="34" charset="0"/>
              </a:rPr>
              <a:t>Once you've found a useful article:</a:t>
            </a:r>
          </a:p>
        </p:txBody>
      </p:sp>
    </p:spTree>
    <p:extLst>
      <p:ext uri="{BB962C8B-B14F-4D97-AF65-F5344CB8AC3E}">
        <p14:creationId xmlns:p14="http://schemas.microsoft.com/office/powerpoint/2010/main" val="35577075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D0A6B-B7C4-E463-E00F-A802171D2672}"/>
              </a:ext>
            </a:extLst>
          </p:cNvPr>
          <p:cNvSpPr>
            <a:spLocks noGrp="1"/>
          </p:cNvSpPr>
          <p:nvPr>
            <p:ph type="title"/>
          </p:nvPr>
        </p:nvSpPr>
        <p:spPr>
          <a:xfrm>
            <a:off x="358219" y="-134936"/>
            <a:ext cx="11481847" cy="1325563"/>
          </a:xfrm>
        </p:spPr>
        <p:txBody>
          <a:bodyPr>
            <a:normAutofit/>
          </a:bodyPr>
          <a:lstStyle/>
          <a:p>
            <a:pPr algn="ctr"/>
            <a:r>
              <a:rPr lang="en-GB" sz="3600" dirty="0">
                <a:latin typeface="Aptos" panose="020B0004020202020204" pitchFamily="34" charset="0"/>
              </a:rPr>
              <a:t>📋 Stage 1- Literature Tracking and CRAAP Evaluation</a:t>
            </a:r>
          </a:p>
        </p:txBody>
      </p:sp>
      <p:graphicFrame>
        <p:nvGraphicFramePr>
          <p:cNvPr id="14" name="Diagram 13">
            <a:extLst>
              <a:ext uri="{FF2B5EF4-FFF2-40B4-BE49-F238E27FC236}">
                <a16:creationId xmlns:a16="http://schemas.microsoft.com/office/drawing/2014/main" id="{DF195379-A420-6566-C248-FF38EBEAB1D7}"/>
              </a:ext>
            </a:extLst>
          </p:cNvPr>
          <p:cNvGraphicFramePr/>
          <p:nvPr>
            <p:extLst>
              <p:ext uri="{D42A27DB-BD31-4B8C-83A1-F6EECF244321}">
                <p14:modId xmlns:p14="http://schemas.microsoft.com/office/powerpoint/2010/main" val="3666870594"/>
              </p:ext>
            </p:extLst>
          </p:nvPr>
        </p:nvGraphicFramePr>
        <p:xfrm>
          <a:off x="906765" y="1190627"/>
          <a:ext cx="10600660" cy="1754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DBA1CC87-E7CB-490A-976C-DC9A39698072}"/>
              </a:ext>
            </a:extLst>
          </p:cNvPr>
          <p:cNvSpPr txBox="1"/>
          <p:nvPr/>
        </p:nvSpPr>
        <p:spPr>
          <a:xfrm>
            <a:off x="273465" y="3011181"/>
            <a:ext cx="11665009" cy="2888419"/>
          </a:xfrm>
          <a:prstGeom prst="rect">
            <a:avLst/>
          </a:prstGeom>
          <a:noFill/>
        </p:spPr>
        <p:txBody>
          <a:bodyPr wrap="square">
            <a:spAutoFit/>
          </a:bodyPr>
          <a:lstStyle/>
          <a:p>
            <a:pPr>
              <a:lnSpc>
                <a:spcPct val="150000"/>
              </a:lnSpc>
            </a:pPr>
            <a:r>
              <a:rPr lang="en-GB" sz="1600" b="1" dirty="0">
                <a:latin typeface="Aptos" panose="020B0004020202020204" pitchFamily="34" charset="0"/>
              </a:rPr>
              <a:t>📝 Literature Tracking and CRAAP Evaluation</a:t>
            </a:r>
          </a:p>
          <a:p>
            <a:pPr>
              <a:lnSpc>
                <a:spcPct val="150000"/>
              </a:lnSpc>
            </a:pPr>
            <a:r>
              <a:rPr lang="en-GB" sz="1600" dirty="0">
                <a:latin typeface="Aptos" panose="020B0004020202020204" pitchFamily="34" charset="0"/>
              </a:rPr>
              <a:t>Complete Stage 1 of your Literature Analysis Workbook for 10 sources.</a:t>
            </a:r>
          </a:p>
          <a:p>
            <a:r>
              <a:rPr lang="en-GB" sz="1600" dirty="0"/>
              <a:t>For each article, record:</a:t>
            </a:r>
          </a:p>
          <a:p>
            <a:pPr marL="742950" lvl="1" indent="-285750">
              <a:buFont typeface="Arial" panose="020B0604020202020204" pitchFamily="34" charset="0"/>
              <a:buChar char="•"/>
            </a:pPr>
            <a:r>
              <a:rPr lang="en-GB" sz="1600" dirty="0"/>
              <a:t>Author and year </a:t>
            </a:r>
          </a:p>
          <a:p>
            <a:pPr marL="742950" lvl="1" indent="-285750">
              <a:buFont typeface="Arial" panose="020B0604020202020204" pitchFamily="34" charset="0"/>
              <a:buChar char="•"/>
            </a:pPr>
            <a:r>
              <a:rPr lang="en-GB" sz="1600" dirty="0"/>
              <a:t>Article title </a:t>
            </a:r>
          </a:p>
          <a:p>
            <a:pPr marL="742950" lvl="1" indent="-285750">
              <a:buFont typeface="Arial" panose="020B0604020202020204" pitchFamily="34" charset="0"/>
              <a:buChar char="•"/>
            </a:pPr>
            <a:r>
              <a:rPr lang="en-GB" sz="1600" dirty="0"/>
              <a:t>Article summary </a:t>
            </a:r>
          </a:p>
          <a:p>
            <a:pPr marL="742950" lvl="1" indent="-285750">
              <a:buFont typeface="Arial" panose="020B0604020202020204" pitchFamily="34" charset="0"/>
              <a:buChar char="•"/>
            </a:pPr>
            <a:r>
              <a:rPr lang="en-GB" sz="1600" dirty="0"/>
              <a:t>Keywords / Initial codes </a:t>
            </a:r>
          </a:p>
          <a:p>
            <a:pPr marL="742950" lvl="1" indent="-285750">
              <a:buFont typeface="Arial" panose="020B0604020202020204" pitchFamily="34" charset="0"/>
              <a:buChar char="•"/>
            </a:pPr>
            <a:r>
              <a:rPr lang="en-GB" sz="1600" dirty="0"/>
              <a:t>CRAAP notes and score </a:t>
            </a:r>
          </a:p>
          <a:p>
            <a:r>
              <a:rPr lang="en-GB" sz="1600" dirty="0"/>
              <a:t>Apply the CRAAP Test to evaluate the quality and suitability of each source before deciding which studies to analyse in more detail.</a:t>
            </a:r>
          </a:p>
          <a:p>
            <a:pPr marL="342900" indent="-342900">
              <a:lnSpc>
                <a:spcPct val="150000"/>
              </a:lnSpc>
              <a:buFont typeface="+mj-lt"/>
              <a:buAutoNum type="arabicPeriod"/>
            </a:pPr>
            <a:endParaRPr lang="en-GB" sz="1600" dirty="0">
              <a:latin typeface="Aptos" panose="020B0004020202020204" pitchFamily="34" charset="0"/>
            </a:endParaRPr>
          </a:p>
        </p:txBody>
      </p:sp>
    </p:spTree>
    <p:extLst>
      <p:ext uri="{BB962C8B-B14F-4D97-AF65-F5344CB8AC3E}">
        <p14:creationId xmlns:p14="http://schemas.microsoft.com/office/powerpoint/2010/main" val="2001364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F5F57-FDC9-9898-B020-90449F33C3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A0BF77-A1CF-509C-557E-3D16DD57F901}"/>
              </a:ext>
            </a:extLst>
          </p:cNvPr>
          <p:cNvSpPr>
            <a:spLocks noGrp="1"/>
          </p:cNvSpPr>
          <p:nvPr>
            <p:ph type="title"/>
          </p:nvPr>
        </p:nvSpPr>
        <p:spPr>
          <a:xfrm>
            <a:off x="358219" y="-134936"/>
            <a:ext cx="11481847" cy="1325563"/>
          </a:xfrm>
        </p:spPr>
        <p:txBody>
          <a:bodyPr>
            <a:normAutofit/>
          </a:bodyPr>
          <a:lstStyle/>
          <a:p>
            <a:pPr algn="ctr"/>
            <a:r>
              <a:rPr lang="en-GB" sz="3600" dirty="0">
                <a:latin typeface="Aptos" panose="020B0004020202020204" pitchFamily="34" charset="0"/>
              </a:rPr>
              <a:t>📋 Stage 2- Literature Analysis</a:t>
            </a:r>
          </a:p>
        </p:txBody>
      </p:sp>
      <p:graphicFrame>
        <p:nvGraphicFramePr>
          <p:cNvPr id="14" name="Diagram 13">
            <a:extLst>
              <a:ext uri="{FF2B5EF4-FFF2-40B4-BE49-F238E27FC236}">
                <a16:creationId xmlns:a16="http://schemas.microsoft.com/office/drawing/2014/main" id="{1BBAEFD5-05F1-EE11-B15A-60BE0F80DE31}"/>
              </a:ext>
            </a:extLst>
          </p:cNvPr>
          <p:cNvGraphicFramePr/>
          <p:nvPr>
            <p:extLst>
              <p:ext uri="{D42A27DB-BD31-4B8C-83A1-F6EECF244321}">
                <p14:modId xmlns:p14="http://schemas.microsoft.com/office/powerpoint/2010/main" val="1610775874"/>
              </p:ext>
            </p:extLst>
          </p:nvPr>
        </p:nvGraphicFramePr>
        <p:xfrm>
          <a:off x="358219" y="1448059"/>
          <a:ext cx="11622985" cy="1754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5294D747-842E-7974-C0DE-003650284F31}"/>
              </a:ext>
            </a:extLst>
          </p:cNvPr>
          <p:cNvSpPr txBox="1"/>
          <p:nvPr/>
        </p:nvSpPr>
        <p:spPr>
          <a:xfrm>
            <a:off x="221221" y="3277358"/>
            <a:ext cx="11749556" cy="426207"/>
          </a:xfrm>
          <a:prstGeom prst="rect">
            <a:avLst/>
          </a:prstGeom>
          <a:noFill/>
        </p:spPr>
        <p:txBody>
          <a:bodyPr wrap="square">
            <a:spAutoFit/>
          </a:bodyPr>
          <a:lstStyle/>
          <a:p>
            <a:pPr>
              <a:lnSpc>
                <a:spcPct val="150000"/>
              </a:lnSpc>
            </a:pPr>
            <a:r>
              <a:rPr lang="en-GB" sz="1600" b="1" i="1" dirty="0">
                <a:latin typeface="Aptos" panose="020B0004020202020204" pitchFamily="34" charset="0"/>
              </a:rPr>
              <a:t>Read each article in more detail and focus on the information that helps answer your research question, aim and objectives</a:t>
            </a:r>
            <a:r>
              <a:rPr lang="en-GB" sz="1600" dirty="0">
                <a:latin typeface="Aptos" panose="020B0004020202020204" pitchFamily="34" charset="0"/>
              </a:rPr>
              <a:t>.</a:t>
            </a:r>
          </a:p>
        </p:txBody>
      </p:sp>
      <p:sp>
        <p:nvSpPr>
          <p:cNvPr id="3" name="TextBox 2">
            <a:extLst>
              <a:ext uri="{FF2B5EF4-FFF2-40B4-BE49-F238E27FC236}">
                <a16:creationId xmlns:a16="http://schemas.microsoft.com/office/drawing/2014/main" id="{DDAD52C0-9AA0-9D65-D94A-9DB2F768F7DB}"/>
              </a:ext>
            </a:extLst>
          </p:cNvPr>
          <p:cNvSpPr txBox="1"/>
          <p:nvPr/>
        </p:nvSpPr>
        <p:spPr>
          <a:xfrm>
            <a:off x="1135166" y="867365"/>
            <a:ext cx="9921667" cy="707886"/>
          </a:xfrm>
          <a:prstGeom prst="rect">
            <a:avLst/>
          </a:prstGeom>
          <a:noFill/>
        </p:spPr>
        <p:txBody>
          <a:bodyPr wrap="square" rtlCol="0">
            <a:spAutoFit/>
          </a:bodyPr>
          <a:lstStyle/>
          <a:p>
            <a:r>
              <a:rPr lang="en-GB" sz="2000" dirty="0"/>
              <a:t>Select the </a:t>
            </a:r>
            <a:r>
              <a:rPr lang="en-GB" sz="2000" b="1" dirty="0"/>
              <a:t>five strongest and most relevant articles</a:t>
            </a:r>
            <a:r>
              <a:rPr lang="en-GB" sz="2000" dirty="0"/>
              <a:t> from Stage 1 and complete the Stage 2 table in your Literature Analysis Workbook.</a:t>
            </a:r>
          </a:p>
        </p:txBody>
      </p:sp>
      <p:sp>
        <p:nvSpPr>
          <p:cNvPr id="5" name="TextBox 4">
            <a:extLst>
              <a:ext uri="{FF2B5EF4-FFF2-40B4-BE49-F238E27FC236}">
                <a16:creationId xmlns:a16="http://schemas.microsoft.com/office/drawing/2014/main" id="{69EA739E-74BD-45F8-0C5B-C013057F325D}"/>
              </a:ext>
            </a:extLst>
          </p:cNvPr>
          <p:cNvSpPr txBox="1"/>
          <p:nvPr/>
        </p:nvSpPr>
        <p:spPr>
          <a:xfrm>
            <a:off x="513659" y="3778538"/>
            <a:ext cx="10706969" cy="1692771"/>
          </a:xfrm>
          <a:prstGeom prst="rect">
            <a:avLst/>
          </a:prstGeom>
          <a:noFill/>
        </p:spPr>
        <p:txBody>
          <a:bodyPr wrap="square">
            <a:spAutoFit/>
          </a:bodyPr>
          <a:lstStyle/>
          <a:p>
            <a:pPr>
              <a:lnSpc>
                <a:spcPct val="150000"/>
              </a:lnSpc>
            </a:pPr>
            <a:r>
              <a:rPr lang="en-GB" sz="1600" b="1" dirty="0"/>
              <a:t>Why this is helpful:</a:t>
            </a:r>
          </a:p>
          <a:p>
            <a:pPr marL="285750" indent="-285750">
              <a:buFont typeface="Arial" panose="020B0604020202020204" pitchFamily="34" charset="0"/>
              <a:buChar char="•"/>
            </a:pPr>
            <a:r>
              <a:rPr lang="en-GB" sz="1600" dirty="0"/>
              <a:t>Develops a clear understanding of your strongest five articles</a:t>
            </a:r>
          </a:p>
          <a:p>
            <a:pPr marL="285750" indent="-285750">
              <a:buFont typeface="Arial" panose="020B0604020202020204" pitchFamily="34" charset="0"/>
              <a:buChar char="•"/>
            </a:pPr>
            <a:r>
              <a:rPr lang="en-GB" sz="1600" dirty="0"/>
              <a:t>Moves beyond description by considering the quality, strengths and limitations of each study</a:t>
            </a:r>
          </a:p>
          <a:p>
            <a:pPr marL="285750" indent="-285750">
              <a:buFont typeface="Arial" panose="020B0604020202020204" pitchFamily="34" charset="0"/>
              <a:buChar char="•"/>
            </a:pPr>
            <a:r>
              <a:rPr lang="en-GB" sz="1600" dirty="0"/>
              <a:t>Helps you compare research methods, samples and findings across the literature</a:t>
            </a:r>
          </a:p>
          <a:p>
            <a:pPr marL="285750" indent="-285750">
              <a:buFont typeface="Arial" panose="020B0604020202020204" pitchFamily="34" charset="0"/>
              <a:buChar char="•"/>
            </a:pPr>
            <a:r>
              <a:rPr lang="en-GB" sz="1600" dirty="0"/>
              <a:t>Provides evidence for Chapter 3 and prepares you to discuss the literature critically in Chapter 4</a:t>
            </a:r>
          </a:p>
          <a:p>
            <a:pPr marL="285750" indent="-285750">
              <a:buFont typeface="Arial" panose="020B0604020202020204" pitchFamily="34" charset="0"/>
              <a:buChar char="•"/>
            </a:pPr>
            <a:r>
              <a:rPr lang="en-GB" sz="1600" dirty="0"/>
              <a:t>Identifies keywords and repeated ideas that will be used in Stage 3</a:t>
            </a:r>
          </a:p>
        </p:txBody>
      </p:sp>
    </p:spTree>
    <p:extLst>
      <p:ext uri="{BB962C8B-B14F-4D97-AF65-F5344CB8AC3E}">
        <p14:creationId xmlns:p14="http://schemas.microsoft.com/office/powerpoint/2010/main" val="2643596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DF49B-E6B1-A8C6-10AD-81474EE76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FE52D1-9825-95A5-0A45-4303D7C33B5A}"/>
              </a:ext>
            </a:extLst>
          </p:cNvPr>
          <p:cNvSpPr>
            <a:spLocks noGrp="1"/>
          </p:cNvSpPr>
          <p:nvPr>
            <p:ph type="title"/>
          </p:nvPr>
        </p:nvSpPr>
        <p:spPr>
          <a:xfrm>
            <a:off x="358219" y="-134936"/>
            <a:ext cx="11481847" cy="1325563"/>
          </a:xfrm>
        </p:spPr>
        <p:txBody>
          <a:bodyPr>
            <a:normAutofit/>
          </a:bodyPr>
          <a:lstStyle/>
          <a:p>
            <a:pPr algn="ctr"/>
            <a:r>
              <a:rPr lang="en-GB" sz="3600" dirty="0">
                <a:latin typeface="Aptos" panose="020B0004020202020204" pitchFamily="34" charset="0"/>
              </a:rPr>
              <a:t>📋 Stage 3- Theme Development</a:t>
            </a:r>
          </a:p>
        </p:txBody>
      </p:sp>
      <p:graphicFrame>
        <p:nvGraphicFramePr>
          <p:cNvPr id="14" name="Diagram 13">
            <a:extLst>
              <a:ext uri="{FF2B5EF4-FFF2-40B4-BE49-F238E27FC236}">
                <a16:creationId xmlns:a16="http://schemas.microsoft.com/office/drawing/2014/main" id="{FFD60427-C525-A401-D340-2FB74ACD2ACE}"/>
              </a:ext>
            </a:extLst>
          </p:cNvPr>
          <p:cNvGraphicFramePr/>
          <p:nvPr>
            <p:extLst>
              <p:ext uri="{D42A27DB-BD31-4B8C-83A1-F6EECF244321}">
                <p14:modId xmlns:p14="http://schemas.microsoft.com/office/powerpoint/2010/main" val="3138844809"/>
              </p:ext>
            </p:extLst>
          </p:nvPr>
        </p:nvGraphicFramePr>
        <p:xfrm>
          <a:off x="358219" y="1448059"/>
          <a:ext cx="11622985" cy="1754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C6432BFC-6C0D-D2F0-5FD0-DF9456CEC0FA}"/>
              </a:ext>
            </a:extLst>
          </p:cNvPr>
          <p:cNvSpPr txBox="1"/>
          <p:nvPr/>
        </p:nvSpPr>
        <p:spPr>
          <a:xfrm>
            <a:off x="513659" y="3116661"/>
            <a:ext cx="11749556" cy="446404"/>
          </a:xfrm>
          <a:prstGeom prst="rect">
            <a:avLst/>
          </a:prstGeom>
          <a:noFill/>
        </p:spPr>
        <p:txBody>
          <a:bodyPr wrap="square">
            <a:spAutoFit/>
          </a:bodyPr>
          <a:lstStyle/>
          <a:p>
            <a:pPr>
              <a:lnSpc>
                <a:spcPct val="150000"/>
              </a:lnSpc>
            </a:pPr>
            <a:r>
              <a:rPr lang="en-GB" sz="1600" b="1" i="1" dirty="0">
                <a:latin typeface="Aptos" panose="020B0004020202020204" pitchFamily="34" charset="0"/>
              </a:rPr>
              <a:t>Look across all five articles for recurring patterns rather than developing a separate theme from each individual article</a:t>
            </a:r>
            <a:r>
              <a:rPr lang="en-GB" sz="1700" b="1" i="1" dirty="0">
                <a:latin typeface="Aptos" panose="020B0004020202020204" pitchFamily="34" charset="0"/>
              </a:rPr>
              <a:t>.</a:t>
            </a:r>
          </a:p>
        </p:txBody>
      </p:sp>
      <p:sp>
        <p:nvSpPr>
          <p:cNvPr id="3" name="TextBox 2">
            <a:extLst>
              <a:ext uri="{FF2B5EF4-FFF2-40B4-BE49-F238E27FC236}">
                <a16:creationId xmlns:a16="http://schemas.microsoft.com/office/drawing/2014/main" id="{49512E8F-4E55-7A75-28A6-E100A7D2AF87}"/>
              </a:ext>
            </a:extLst>
          </p:cNvPr>
          <p:cNvSpPr txBox="1"/>
          <p:nvPr/>
        </p:nvSpPr>
        <p:spPr>
          <a:xfrm>
            <a:off x="358219" y="867365"/>
            <a:ext cx="11554617" cy="400110"/>
          </a:xfrm>
          <a:prstGeom prst="rect">
            <a:avLst/>
          </a:prstGeom>
          <a:noFill/>
        </p:spPr>
        <p:txBody>
          <a:bodyPr wrap="square" rtlCol="0">
            <a:spAutoFit/>
          </a:bodyPr>
          <a:lstStyle/>
          <a:p>
            <a:r>
              <a:rPr lang="en-GB" sz="2000" dirty="0"/>
              <a:t>Use the keywords and repeated ideas identified in Stage 2 to complete the Stage 3 table in your LA Workbook.</a:t>
            </a:r>
          </a:p>
        </p:txBody>
      </p:sp>
      <p:sp>
        <p:nvSpPr>
          <p:cNvPr id="5" name="TextBox 4">
            <a:extLst>
              <a:ext uri="{FF2B5EF4-FFF2-40B4-BE49-F238E27FC236}">
                <a16:creationId xmlns:a16="http://schemas.microsoft.com/office/drawing/2014/main" id="{340A69F5-58BB-46C9-F95A-E42D6B5FB3FC}"/>
              </a:ext>
            </a:extLst>
          </p:cNvPr>
          <p:cNvSpPr txBox="1"/>
          <p:nvPr/>
        </p:nvSpPr>
        <p:spPr>
          <a:xfrm>
            <a:off x="513659" y="3564362"/>
            <a:ext cx="10706969" cy="1692771"/>
          </a:xfrm>
          <a:prstGeom prst="rect">
            <a:avLst/>
          </a:prstGeom>
          <a:noFill/>
        </p:spPr>
        <p:txBody>
          <a:bodyPr wrap="square">
            <a:spAutoFit/>
          </a:bodyPr>
          <a:lstStyle/>
          <a:p>
            <a:pPr>
              <a:lnSpc>
                <a:spcPct val="150000"/>
              </a:lnSpc>
            </a:pPr>
            <a:r>
              <a:rPr lang="en-GB" sz="1600" b="1" dirty="0"/>
              <a:t>Why this is helpful:</a:t>
            </a:r>
          </a:p>
          <a:p>
            <a:pPr marL="285750" indent="-285750">
              <a:buFont typeface="Arial" panose="020B0604020202020204" pitchFamily="34" charset="0"/>
              <a:buChar char="•"/>
            </a:pPr>
            <a:r>
              <a:rPr lang="en-GB" sz="1600" dirty="0"/>
              <a:t>Helps you identify patterns and shared findings across the literature</a:t>
            </a:r>
          </a:p>
          <a:p>
            <a:pPr marL="285750" indent="-285750">
              <a:buFont typeface="Arial" panose="020B0604020202020204" pitchFamily="34" charset="0"/>
              <a:buChar char="•"/>
            </a:pPr>
            <a:r>
              <a:rPr lang="en-GB" sz="1600" dirty="0"/>
              <a:t>Shows how your themes have been developed from evidence rather than personal opinion</a:t>
            </a:r>
          </a:p>
          <a:p>
            <a:pPr marL="285750" indent="-285750">
              <a:buFont typeface="Arial" panose="020B0604020202020204" pitchFamily="34" charset="0"/>
              <a:buChar char="•"/>
            </a:pPr>
            <a:r>
              <a:rPr lang="en-GB" sz="1600" dirty="0"/>
              <a:t>Brings related keywords and ideas together under broader theme headings</a:t>
            </a:r>
          </a:p>
          <a:p>
            <a:pPr marL="285750" indent="-285750">
              <a:buFont typeface="Arial" panose="020B0604020202020204" pitchFamily="34" charset="0"/>
              <a:buChar char="•"/>
            </a:pPr>
            <a:r>
              <a:rPr lang="en-GB" sz="1600" dirty="0"/>
              <a:t>Provides a clear and transparent record of the theme-development process</a:t>
            </a:r>
          </a:p>
          <a:p>
            <a:pPr marL="285750" indent="-285750">
              <a:buFont typeface="Arial" panose="020B0604020202020204" pitchFamily="34" charset="0"/>
              <a:buChar char="•"/>
            </a:pPr>
            <a:r>
              <a:rPr lang="en-GB" sz="1600" dirty="0"/>
              <a:t>Begins preparing the structure for Chapter 4: Findings and Discussion</a:t>
            </a:r>
          </a:p>
        </p:txBody>
      </p:sp>
      <p:sp>
        <p:nvSpPr>
          <p:cNvPr id="6" name="TextBox 5">
            <a:extLst>
              <a:ext uri="{FF2B5EF4-FFF2-40B4-BE49-F238E27FC236}">
                <a16:creationId xmlns:a16="http://schemas.microsoft.com/office/drawing/2014/main" id="{81947887-6CCB-8B6A-B692-209AB7E7E421}"/>
              </a:ext>
            </a:extLst>
          </p:cNvPr>
          <p:cNvSpPr txBox="1"/>
          <p:nvPr/>
        </p:nvSpPr>
        <p:spPr>
          <a:xfrm>
            <a:off x="253629" y="5345236"/>
            <a:ext cx="11832164" cy="338554"/>
          </a:xfrm>
          <a:prstGeom prst="rect">
            <a:avLst/>
          </a:prstGeom>
          <a:noFill/>
        </p:spPr>
        <p:txBody>
          <a:bodyPr wrap="square">
            <a:spAutoFit/>
          </a:bodyPr>
          <a:lstStyle/>
          <a:p>
            <a:r>
              <a:rPr lang="en-GB" sz="1600" b="1" i="1" dirty="0">
                <a:solidFill>
                  <a:srgbClr val="C00000"/>
                </a:solidFill>
                <a:latin typeface="Aptos" panose="020B0004020202020204" pitchFamily="34" charset="0"/>
              </a:rPr>
              <a:t>Your themes are initial ideas at this stage. They may be renamed, combined or refined when you begin Chapter 4 next term.</a:t>
            </a:r>
          </a:p>
        </p:txBody>
      </p:sp>
    </p:spTree>
    <p:extLst>
      <p:ext uri="{BB962C8B-B14F-4D97-AF65-F5344CB8AC3E}">
        <p14:creationId xmlns:p14="http://schemas.microsoft.com/office/powerpoint/2010/main" val="33271607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F7F12-3738-A326-4AE6-453688F612F3}"/>
              </a:ext>
            </a:extLst>
          </p:cNvPr>
          <p:cNvSpPr>
            <a:spLocks noGrp="1"/>
          </p:cNvSpPr>
          <p:nvPr>
            <p:ph type="title"/>
          </p:nvPr>
        </p:nvSpPr>
        <p:spPr>
          <a:xfrm>
            <a:off x="358219" y="-113340"/>
            <a:ext cx="11481847" cy="1325563"/>
          </a:xfrm>
        </p:spPr>
        <p:txBody>
          <a:bodyPr>
            <a:normAutofit/>
          </a:bodyPr>
          <a:lstStyle/>
          <a:p>
            <a:pPr algn="ctr"/>
            <a:r>
              <a:rPr lang="en-GB" sz="3600" b="1" dirty="0">
                <a:latin typeface="Aptos" panose="020B0004020202020204" pitchFamily="34" charset="0"/>
              </a:rPr>
              <a:t>📅 During the Break: Get Ahead with Your Dissertation</a:t>
            </a:r>
          </a:p>
        </p:txBody>
      </p:sp>
      <p:graphicFrame>
        <p:nvGraphicFramePr>
          <p:cNvPr id="9" name="Content Placeholder 8">
            <a:extLst>
              <a:ext uri="{FF2B5EF4-FFF2-40B4-BE49-F238E27FC236}">
                <a16:creationId xmlns:a16="http://schemas.microsoft.com/office/drawing/2014/main" id="{58AE2326-E2EA-E68C-0AFB-9C8E3820CEAF}"/>
              </a:ext>
            </a:extLst>
          </p:cNvPr>
          <p:cNvGraphicFramePr>
            <a:graphicFrameLocks noGrp="1"/>
          </p:cNvGraphicFramePr>
          <p:nvPr>
            <p:ph idx="1"/>
            <p:extLst>
              <p:ext uri="{D42A27DB-BD31-4B8C-83A1-F6EECF244321}">
                <p14:modId xmlns:p14="http://schemas.microsoft.com/office/powerpoint/2010/main" val="2794386484"/>
              </p:ext>
            </p:extLst>
          </p:nvPr>
        </p:nvGraphicFramePr>
        <p:xfrm>
          <a:off x="170917" y="794759"/>
          <a:ext cx="11669150" cy="4726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83135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CB6AB-3959-6911-560A-6E797B500B97}"/>
              </a:ext>
            </a:extLst>
          </p:cNvPr>
          <p:cNvSpPr>
            <a:spLocks noGrp="1"/>
          </p:cNvSpPr>
          <p:nvPr>
            <p:ph type="title"/>
          </p:nvPr>
        </p:nvSpPr>
        <p:spPr>
          <a:xfrm>
            <a:off x="358219" y="365126"/>
            <a:ext cx="11481847" cy="839832"/>
          </a:xfrm>
        </p:spPr>
        <p:txBody>
          <a:bodyPr/>
          <a:lstStyle/>
          <a:p>
            <a:r>
              <a:rPr lang="en-GB" b="1" dirty="0">
                <a:latin typeface="Aptos" panose="020B0004020202020204" pitchFamily="34" charset="0"/>
              </a:rPr>
              <a:t>And Finally… Get Ahead During the Break</a:t>
            </a:r>
          </a:p>
        </p:txBody>
      </p:sp>
      <p:sp>
        <p:nvSpPr>
          <p:cNvPr id="3" name="Content Placeholder 2">
            <a:extLst>
              <a:ext uri="{FF2B5EF4-FFF2-40B4-BE49-F238E27FC236}">
                <a16:creationId xmlns:a16="http://schemas.microsoft.com/office/drawing/2014/main" id="{41090CCD-D0B7-9D7C-E849-6D4754525B83}"/>
              </a:ext>
            </a:extLst>
          </p:cNvPr>
          <p:cNvSpPr>
            <a:spLocks noGrp="1"/>
          </p:cNvSpPr>
          <p:nvPr>
            <p:ph idx="1"/>
          </p:nvPr>
        </p:nvSpPr>
        <p:spPr>
          <a:xfrm>
            <a:off x="182898" y="1330699"/>
            <a:ext cx="11657168" cy="4196601"/>
          </a:xfrm>
        </p:spPr>
        <p:txBody>
          <a:bodyPr>
            <a:normAutofit fontScale="62500" lnSpcReduction="20000"/>
          </a:bodyPr>
          <a:lstStyle/>
          <a:p>
            <a:pPr marL="0" indent="0">
              <a:buNone/>
            </a:pPr>
            <a:r>
              <a:rPr lang="en-GB" dirty="0">
                <a:latin typeface="Aptos" panose="020B0004020202020204" pitchFamily="34" charset="0"/>
              </a:rPr>
              <a:t>Once you have completed and improved your </a:t>
            </a:r>
            <a:r>
              <a:rPr lang="en-GB" b="1" dirty="0">
                <a:latin typeface="Aptos" panose="020B0004020202020204" pitchFamily="34" charset="0"/>
              </a:rPr>
              <a:t>Chapter 1 and Chapter 2 drafts</a:t>
            </a:r>
            <a:r>
              <a:rPr lang="en-GB" dirty="0">
                <a:latin typeface="Aptos" panose="020B0004020202020204" pitchFamily="34" charset="0"/>
              </a:rPr>
              <a:t>, use some of the break to begin working through your Literature Analysis Workbook.</a:t>
            </a:r>
          </a:p>
          <a:p>
            <a:pPr marL="0" indent="0">
              <a:buNone/>
            </a:pPr>
            <a:r>
              <a:rPr lang="en-GB" dirty="0">
                <a:latin typeface="Aptos" panose="020B0004020202020204" pitchFamily="34" charset="0"/>
              </a:rPr>
              <a:t>The more of the workbook you complete during the break, the easier the next stage of your dissertation will be. Students who organise and analyse their literature early are much less likely to feel overwhelmed when they begin Chapters 3 and 4.</a:t>
            </a:r>
            <a:br>
              <a:rPr lang="en-GB" dirty="0">
                <a:latin typeface="Aptos" panose="020B0004020202020204" pitchFamily="34" charset="0"/>
              </a:rPr>
            </a:br>
            <a:endParaRPr lang="en-GB" dirty="0">
              <a:latin typeface="Aptos" panose="020B0004020202020204" pitchFamily="34" charset="0"/>
            </a:endParaRPr>
          </a:p>
          <a:p>
            <a:pPr marL="0" indent="0">
              <a:buNone/>
            </a:pPr>
            <a:r>
              <a:rPr lang="en-GB" b="1" dirty="0">
                <a:solidFill>
                  <a:srgbClr val="0070C0"/>
                </a:solidFill>
                <a:latin typeface="Aptos" panose="020B0004020202020204" pitchFamily="34" charset="0"/>
              </a:rPr>
              <a:t>Remember:</a:t>
            </a:r>
          </a:p>
          <a:p>
            <a:r>
              <a:rPr lang="en-GB" dirty="0">
                <a:latin typeface="Aptos" panose="020B0004020202020204" pitchFamily="34" charset="0"/>
              </a:rPr>
              <a:t>Save your articles and full Harvard references as you work </a:t>
            </a:r>
          </a:p>
          <a:p>
            <a:r>
              <a:rPr lang="en-GB" dirty="0">
                <a:latin typeface="Aptos" panose="020B0004020202020204" pitchFamily="34" charset="0"/>
              </a:rPr>
              <a:t>Complete the CRAAP evaluation for each source </a:t>
            </a:r>
          </a:p>
          <a:p>
            <a:r>
              <a:rPr lang="en-GB" dirty="0">
                <a:latin typeface="Aptos" panose="020B0004020202020204" pitchFamily="34" charset="0"/>
              </a:rPr>
              <a:t>Ask for support if you are unsure about your sources or tables </a:t>
            </a:r>
          </a:p>
          <a:p>
            <a:r>
              <a:rPr lang="en-GB" dirty="0">
                <a:latin typeface="Aptos" panose="020B0004020202020204" pitchFamily="34" charset="0"/>
              </a:rPr>
              <a:t>Keep all of your dissertation work together in one organised folder </a:t>
            </a:r>
          </a:p>
          <a:p>
            <a:r>
              <a:rPr lang="en-GB" dirty="0">
                <a:latin typeface="Aptos" panose="020B0004020202020204" pitchFamily="34" charset="0"/>
              </a:rPr>
              <a:t>Bring your completed or partly completed workbook to the next session </a:t>
            </a:r>
            <a:br>
              <a:rPr lang="en-GB" dirty="0">
                <a:latin typeface="Aptos" panose="020B0004020202020204" pitchFamily="34" charset="0"/>
              </a:rPr>
            </a:br>
            <a:endParaRPr lang="en-GB" dirty="0">
              <a:latin typeface="Aptos" panose="020B0004020202020204" pitchFamily="34" charset="0"/>
            </a:endParaRPr>
          </a:p>
          <a:p>
            <a:pPr marL="0" indent="0">
              <a:buNone/>
            </a:pPr>
            <a:r>
              <a:rPr lang="en-GB" b="1" dirty="0">
                <a:solidFill>
                  <a:srgbClr val="C00000"/>
                </a:solidFill>
                <a:latin typeface="Aptos" panose="020B0004020202020204" pitchFamily="34" charset="0"/>
              </a:rPr>
              <a:t>A little work during the break can save you a great deal of time and stress next term. You do not need to complete everything, but making a good start will put you miles ahead.</a:t>
            </a:r>
            <a:endParaRPr lang="en-GB" dirty="0">
              <a:solidFill>
                <a:srgbClr val="C00000"/>
              </a:solidFill>
              <a:latin typeface="Aptos" panose="020B0004020202020204" pitchFamily="34" charset="0"/>
            </a:endParaRPr>
          </a:p>
          <a:p>
            <a:endParaRPr lang="en-GB" dirty="0">
              <a:latin typeface="Aptos" panose="020B0004020202020204" pitchFamily="34" charset="0"/>
            </a:endParaRPr>
          </a:p>
        </p:txBody>
      </p:sp>
    </p:spTree>
    <p:extLst>
      <p:ext uri="{BB962C8B-B14F-4D97-AF65-F5344CB8AC3E}">
        <p14:creationId xmlns:p14="http://schemas.microsoft.com/office/powerpoint/2010/main" val="1015796363"/>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5" ma:contentTypeDescription="Create a new document." ma:contentTypeScope="" ma:versionID="f22164921e69ada7df33b474d3dcac3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e2230e2f827e95bf01ad4d49bcae7e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EB36A1-00A8-4A82-8553-77C9455E5C4D}">
  <ds:schemaRefs>
    <ds:schemaRef ds:uri="http://schemas.microsoft.com/sharepoint/v3/contenttype/forms"/>
  </ds:schemaRefs>
</ds:datastoreItem>
</file>

<file path=customXml/itemProps2.xml><?xml version="1.0" encoding="utf-8"?>
<ds:datastoreItem xmlns:ds="http://schemas.openxmlformats.org/officeDocument/2006/customXml" ds:itemID="{7EF079D1-1937-46A9-8B1E-F35D61BAF4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4525</Words>
  <Application>Microsoft Office PowerPoint</Application>
  <PresentationFormat>Widescreen</PresentationFormat>
  <Paragraphs>381</Paragraphs>
  <Slides>29</Slides>
  <Notes>1</Notes>
  <HiddenSlides>0</HiddenSlides>
  <MMClips>0</MMClips>
  <ScaleCrop>false</ScaleCrop>
  <HeadingPairs>
    <vt:vector size="6" baseType="variant">
      <vt:variant>
        <vt:lpstr>Fonts Used</vt:lpstr>
      </vt:variant>
      <vt:variant>
        <vt:i4>4</vt:i4>
      </vt:variant>
      <vt:variant>
        <vt:lpstr>Theme</vt:lpstr>
      </vt:variant>
      <vt:variant>
        <vt:i4>9</vt:i4>
      </vt:variant>
      <vt:variant>
        <vt:lpstr>Slide Titles</vt:lpstr>
      </vt:variant>
      <vt:variant>
        <vt:i4>29</vt:i4>
      </vt:variant>
    </vt:vector>
  </HeadingPairs>
  <TitlesOfParts>
    <vt:vector size="42" baseType="lpstr">
      <vt:lpstr>Aptos</vt:lpstr>
      <vt:lpstr>Arial</vt:lpstr>
      <vt:lpstr>Calibri</vt:lpstr>
      <vt:lpstr>Calibri Light</vt:lpstr>
      <vt:lpstr>UWTSD 200 Holding Page</vt:lpstr>
      <vt:lpstr>UWTSD 200_Subtitle 1</vt:lpstr>
      <vt:lpstr>UWTSD 200_Text 3</vt:lpstr>
      <vt:lpstr>UWTSD Text 4</vt:lpstr>
      <vt:lpstr>UWTSD Text 3</vt:lpstr>
      <vt:lpstr>UWTSD Text 2</vt:lpstr>
      <vt:lpstr>Office Theme</vt:lpstr>
      <vt:lpstr>UWTSD Text 4</vt:lpstr>
      <vt:lpstr>UWTSD 200_Title Page 2</vt:lpstr>
      <vt:lpstr>PowerPoint Presentation</vt:lpstr>
      <vt:lpstr>PowerPoint Presentation</vt:lpstr>
      <vt:lpstr>BMHP6020 Overview</vt:lpstr>
      <vt:lpstr>Session Aim &amp; Learning Outcomes</vt:lpstr>
      <vt:lpstr>This Session We Will Focus On… </vt:lpstr>
      <vt:lpstr>Recap – What We Covered in Term 2 </vt:lpstr>
      <vt:lpstr>  🧱  What You Did At Level 5 🧱     </vt:lpstr>
      <vt:lpstr>  🧱  What You will Do At Level 6 🧱     </vt:lpstr>
      <vt:lpstr>PowerPoint Presentation</vt:lpstr>
      <vt:lpstr>Step 1: Gathering Your Literature 🔍 </vt:lpstr>
      <vt:lpstr>Re-Read Your Research Title/Question  📘  </vt:lpstr>
      <vt:lpstr>🧠 Identify Key Words </vt:lpstr>
      <vt:lpstr>Set an Inclusion &amp; Exclusion Criteria 📜 </vt:lpstr>
      <vt:lpstr>Example Inclusion &amp; Exclusion Criteria 📜 </vt:lpstr>
      <vt:lpstr>🗂️Choose the Right Databases and Websites  </vt:lpstr>
      <vt:lpstr>Use Boolean Operators 🧮 </vt:lpstr>
      <vt:lpstr>⚙️ How to use Boolean operators:</vt:lpstr>
      <vt:lpstr>Filter Information 🧹</vt:lpstr>
      <vt:lpstr>🧹 Filter Information Part 2</vt:lpstr>
      <vt:lpstr>👀 Article Skimming &amp; Review </vt:lpstr>
      <vt:lpstr>Use the CRAAP Test to Validate Sources 🧪 </vt:lpstr>
      <vt:lpstr>📝 Example Articles for CRAAP Test Practice</vt:lpstr>
      <vt:lpstr>Do all the CRAAP criteria need to be met?📝 </vt:lpstr>
      <vt:lpstr>Save &amp; Organise Your Sources and Information 💾 </vt:lpstr>
      <vt:lpstr>📋 Stage 1- Literature Tracking and CRAAP Evaluation</vt:lpstr>
      <vt:lpstr>📋 Stage 2- Literature Analysis</vt:lpstr>
      <vt:lpstr>📋 Stage 3- Theme Development</vt:lpstr>
      <vt:lpstr>📅 During the Break: Get Ahead with Your Dissertation</vt:lpstr>
      <vt:lpstr>And Finally… Get Ahead During the Break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Joanne Davies (Yr Athrofa)</cp:lastModifiedBy>
  <cp:revision>18</cp:revision>
  <dcterms:created xsi:type="dcterms:W3CDTF">2021-03-09T15:35:42Z</dcterms:created>
  <dcterms:modified xsi:type="dcterms:W3CDTF">2026-07-14T09:19:35Z</dcterms:modified>
</cp:coreProperties>
</file>